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1" r:id="rId9"/>
    <p:sldId id="272" r:id="rId10"/>
    <p:sldId id="273" r:id="rId11"/>
    <p:sldId id="274" r:id="rId12"/>
    <p:sldId id="270" r:id="rId13"/>
    <p:sldId id="275" r:id="rId14"/>
    <p:sldId id="276" r:id="rId15"/>
    <p:sldId id="277" r:id="rId16"/>
    <p:sldId id="278" r:id="rId17"/>
    <p:sldId id="279" r:id="rId18"/>
    <p:sldId id="280" r:id="rId19"/>
    <p:sldId id="269" r:id="rId20"/>
    <p:sldId id="281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5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5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2527C6-019A-4C9E-9427-19FD0ECD064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8BCC8F-8C09-4994-ACC5-FCEE416793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8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Gambar/Struktur%20Navigasi.png" TargetMode="External"/><Relationship Id="rId2" Type="http://schemas.openxmlformats.org/officeDocument/2006/relationships/hyperlink" Target="Gambar/Struktur%20Menu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ambar/Skema%20Interaktivitas.png" TargetMode="External"/><Relationship Id="rId4" Type="http://schemas.openxmlformats.org/officeDocument/2006/relationships/hyperlink" Target="Gambar/Storyboar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Gambar/Struktur%20Menu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Pembangunan </a:t>
            </a:r>
            <a:r>
              <a:rPr lang="en-US" sz="5400" b="1" dirty="0" smtClean="0">
                <a:latin typeface="+mn-lt"/>
              </a:rPr>
              <a:t>Media </a:t>
            </a:r>
            <a:r>
              <a:rPr lang="en-US" sz="5400" b="1" dirty="0" err="1" smtClean="0">
                <a:latin typeface="+mn-lt"/>
              </a:rPr>
              <a:t>Pembelajaran</a:t>
            </a: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err="1" smtClean="0">
                <a:latin typeface="+mn-lt"/>
              </a:rPr>
              <a:t>Untuk</a:t>
            </a: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err="1" smtClean="0">
                <a:latin typeface="+mn-lt"/>
              </a:rPr>
              <a:t>Konsep</a:t>
            </a: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err="1" smtClean="0">
                <a:latin typeface="+mn-lt"/>
              </a:rPr>
              <a:t>Struktur</a:t>
            </a: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err="1" smtClean="0">
                <a:latin typeface="+mn-lt"/>
              </a:rPr>
              <a:t>Kontrol</a:t>
            </a: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err="1" smtClean="0">
                <a:latin typeface="+mn-lt"/>
              </a:rPr>
              <a:t>Pada</a:t>
            </a:r>
            <a:r>
              <a:rPr lang="en-US" sz="5400" b="1" dirty="0" smtClean="0">
                <a:latin typeface="+mn-lt"/>
              </a:rPr>
              <a:t> </a:t>
            </a:r>
            <a:r>
              <a:rPr lang="en-US" sz="5400" b="1" dirty="0" err="1">
                <a:latin typeface="+mn-lt"/>
              </a:rPr>
              <a:t>Algoritma</a:t>
            </a:r>
            <a:r>
              <a:rPr lang="en-US" sz="5400" b="1" dirty="0">
                <a:latin typeface="+mn-lt"/>
              </a:rPr>
              <a:t> </a:t>
            </a:r>
            <a:r>
              <a:rPr lang="en-US" sz="5400" b="1" dirty="0" err="1">
                <a:latin typeface="+mn-lt"/>
              </a:rPr>
              <a:t>Berbasis</a:t>
            </a:r>
            <a:r>
              <a:rPr lang="en-US" sz="5400" b="1" dirty="0">
                <a:latin typeface="+mn-lt"/>
              </a:rPr>
              <a:t> Multimedia 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+mn-lt"/>
              </a:rPr>
              <a:t>ALFIN AKBAR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+mn-lt"/>
              </a:rPr>
              <a:t>123040241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4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(</a:t>
            </a:r>
            <a:r>
              <a:rPr lang="en-US" dirty="0" err="1" smtClean="0"/>
              <a:t>identifikasi</a:t>
            </a:r>
            <a:r>
              <a:rPr lang="en-US" dirty="0" smtClean="0"/>
              <a:t> audience)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Jenis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(</a:t>
            </a:r>
            <a:r>
              <a:rPr lang="en-US" dirty="0" err="1" smtClean="0"/>
              <a:t>presentasi</a:t>
            </a:r>
            <a:r>
              <a:rPr lang="en-US" dirty="0" smtClean="0"/>
              <a:t>, </a:t>
            </a:r>
            <a:r>
              <a:rPr lang="en-US" dirty="0" err="1" smtClean="0"/>
              <a:t>interaktif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Tujuan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(</a:t>
            </a:r>
            <a:r>
              <a:rPr lang="en-US" dirty="0" err="1" smtClean="0"/>
              <a:t>hiburan</a:t>
            </a:r>
            <a:r>
              <a:rPr lang="en-US" dirty="0" smtClean="0"/>
              <a:t>, </a:t>
            </a:r>
            <a:r>
              <a:rPr lang="en-US" dirty="0" err="1" smtClean="0"/>
              <a:t>pelatihan</a:t>
            </a:r>
            <a:r>
              <a:rPr lang="en-US" dirty="0" smtClean="0"/>
              <a:t>,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Mutimedia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Jenis</a:t>
            </a:r>
            <a:r>
              <a:rPr lang="en-US" dirty="0" smtClean="0"/>
              <a:t> Computer Assisted Instructions (CAI)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Struktur</a:t>
            </a:r>
            <a:r>
              <a:rPr lang="en-US" dirty="0" smtClean="0"/>
              <a:t> Menu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Storyboard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Multimedia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0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rId2" action="ppaction://hlinkfile"/>
          </p:cNvPr>
          <p:cNvSpPr/>
          <p:nvPr/>
        </p:nvSpPr>
        <p:spPr>
          <a:xfrm>
            <a:off x="4693024" y="2227223"/>
            <a:ext cx="2514600" cy="57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Struktur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7" name="Rounded Rectangle 6">
            <a:hlinkClick r:id="rId3" action="ppaction://hlinkfile"/>
          </p:cNvPr>
          <p:cNvSpPr/>
          <p:nvPr/>
        </p:nvSpPr>
        <p:spPr>
          <a:xfrm>
            <a:off x="1537700" y="3422369"/>
            <a:ext cx="2514600" cy="57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endParaRPr lang="en-US" dirty="0"/>
          </a:p>
        </p:txBody>
      </p:sp>
      <p:sp>
        <p:nvSpPr>
          <p:cNvPr id="8" name="Rounded Rectangle 7">
            <a:hlinkClick r:id="rId4" action="ppaction://hlinkfile"/>
          </p:cNvPr>
          <p:cNvSpPr/>
          <p:nvPr/>
        </p:nvSpPr>
        <p:spPr>
          <a:xfrm>
            <a:off x="4693024" y="3422369"/>
            <a:ext cx="2514600" cy="57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9" name="Rounded Rectangle 8">
            <a:hlinkClick r:id="rId5" action="ppaction://hlinkfile"/>
          </p:cNvPr>
          <p:cNvSpPr/>
          <p:nvPr/>
        </p:nvSpPr>
        <p:spPr>
          <a:xfrm>
            <a:off x="7848348" y="3422369"/>
            <a:ext cx="2514600" cy="57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Interaktivitas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2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Collecting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6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2C0F4DB-5B7C-4902-BCAA-68162886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1" y="1846263"/>
            <a:ext cx="742950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67" y="1846263"/>
            <a:ext cx="7154991" cy="4022725"/>
          </a:xfrm>
        </p:spPr>
      </p:pic>
    </p:spTree>
    <p:extLst>
      <p:ext uri="{BB962C8B-B14F-4D97-AF65-F5344CB8AC3E}">
        <p14:creationId xmlns:p14="http://schemas.microsoft.com/office/powerpoint/2010/main" val="274987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2" y="1910658"/>
            <a:ext cx="3992971" cy="300219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27" y="1910658"/>
            <a:ext cx="4021827" cy="3018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801" y="5086153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Tampilan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45804" y="5086153"/>
            <a:ext cx="232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Tampilan</a:t>
            </a:r>
            <a:r>
              <a:rPr lang="en-US" dirty="0" smtClean="0"/>
              <a:t> Menu </a:t>
            </a:r>
            <a:r>
              <a:rPr lang="en-US" dirty="0" err="1" smtClean="0"/>
              <a:t>Materi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8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4" name="Content Placeholder 3">
            <a:hlinkClick r:id="rId2" action="ppaction://hlinkfile"/>
          </p:cNvPr>
          <p:cNvSpPr>
            <a:spLocks noGrp="1"/>
          </p:cNvSpPr>
          <p:nvPr>
            <p:ph idx="1"/>
          </p:nvPr>
        </p:nvSpPr>
        <p:spPr>
          <a:xfrm>
            <a:off x="4163739" y="3172258"/>
            <a:ext cx="3925481" cy="910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Demo </a:t>
            </a:r>
            <a:r>
              <a:rPr lang="en-US" dirty="0" err="1" smtClean="0"/>
              <a:t>Aplikasi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multimedia </a:t>
            </a:r>
            <a:r>
              <a:rPr lang="id-ID" dirty="0"/>
              <a:t>d</a:t>
            </a:r>
            <a:r>
              <a:rPr lang="en-US" dirty="0" err="1"/>
              <a:t>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/>
              <a:t>media </a:t>
            </a:r>
            <a:r>
              <a:rPr lang="en-US" b="1" dirty="0" err="1"/>
              <a:t>pembelajaran</a:t>
            </a:r>
            <a:r>
              <a:rPr lang="en-US" dirty="0"/>
              <a:t> 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id-ID" dirty="0"/>
              <a:t>mahasiswa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id-ID" dirty="0"/>
              <a:t>mempermudah dalam memahami materi yang disampaikan</a:t>
            </a:r>
            <a:r>
              <a:rPr lang="en-US" dirty="0" smtClean="0"/>
              <a:t>.</a:t>
            </a:r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memvisualisasikan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.</a:t>
            </a:r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i="1" dirty="0"/>
              <a:t>Computer Assisted Instruction </a:t>
            </a:r>
            <a:r>
              <a:rPr lang="en-US" dirty="0"/>
              <a:t>(CAI)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1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di </a:t>
            </a:r>
            <a:r>
              <a:rPr lang="en-US" dirty="0" err="1"/>
              <a:t>pahami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2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. Dari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/>
              <a:t> </a:t>
            </a:r>
            <a:r>
              <a:rPr lang="en-US" dirty="0" err="1" smtClean="0"/>
              <a:t>jenis-jenisnya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contoh-contohnya</a:t>
            </a:r>
            <a:r>
              <a:rPr lang="en-US" dirty="0" smtClean="0"/>
              <a:t>. Serta </a:t>
            </a:r>
            <a:r>
              <a:rPr lang="en-US" dirty="0" err="1"/>
              <a:t>k</a:t>
            </a:r>
            <a:r>
              <a:rPr lang="en-US" dirty="0" err="1" smtClean="0"/>
              <a:t>ebanyakan</a:t>
            </a:r>
            <a:r>
              <a:rPr lang="en-US" dirty="0" smtClean="0"/>
              <a:t> </a:t>
            </a:r>
            <a:r>
              <a:rPr lang="en-US" dirty="0"/>
              <a:t>media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smtClean="0"/>
              <a:t>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5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di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computer </a:t>
            </a:r>
            <a:r>
              <a:rPr lang="en-US" dirty="0" err="1" smtClean="0"/>
              <a:t>Computer</a:t>
            </a:r>
            <a:r>
              <a:rPr lang="en-US" dirty="0" smtClean="0"/>
              <a:t> Assisted Instruction (CAI).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kedepannya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8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36432"/>
            <a:ext cx="10058400" cy="1450757"/>
          </a:xfrm>
        </p:spPr>
        <p:txBody>
          <a:bodyPr/>
          <a:lstStyle/>
          <a:p>
            <a:pPr algn="ctr"/>
            <a:r>
              <a:rPr lang="en-US" dirty="0" err="1" smtClean="0"/>
              <a:t>Terimakasih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65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lvl="0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 smtClean="0"/>
              <a:t>mengabstarksikan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truktur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ontrol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multimedia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?</a:t>
            </a:r>
          </a:p>
          <a:p>
            <a:pPr marL="282575" lvl="0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memvisualisasikan</a:t>
            </a:r>
            <a:r>
              <a:rPr lang="en-US" dirty="0" smtClean="0"/>
              <a:t> &amp; </a:t>
            </a:r>
            <a:r>
              <a:rPr lang="en-US" dirty="0" err="1" smtClean="0"/>
              <a:t>menganalogikan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multimedia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?</a:t>
            </a:r>
            <a:endParaRPr lang="en-US" dirty="0"/>
          </a:p>
          <a:p>
            <a:pPr marL="282575" lvl="0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i="1" dirty="0" smtClean="0"/>
              <a:t>?</a:t>
            </a:r>
          </a:p>
          <a:p>
            <a:pPr marL="282575" lvl="0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multimedia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multimedia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multimedia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memvisualisasikan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multimedia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multimedia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4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Materi</a:t>
            </a:r>
            <a:r>
              <a:rPr lang="en-US" dirty="0" smtClean="0"/>
              <a:t> digital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pendeklarasian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.</a:t>
            </a:r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pengkondisian</a:t>
            </a:r>
            <a:r>
              <a:rPr lang="en-US" dirty="0" smtClean="0"/>
              <a:t> &amp;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pengkondisian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 if then, if then else, &amp; case</a:t>
            </a:r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: for, while do, &amp; repeat</a:t>
            </a: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testing </a:t>
            </a:r>
            <a:r>
              <a:rPr lang="en-US" dirty="0" err="1"/>
              <a:t>alpa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3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87" y="1846263"/>
            <a:ext cx="7911952" cy="4022725"/>
          </a:xfrm>
        </p:spPr>
      </p:pic>
    </p:spTree>
    <p:extLst>
      <p:ext uri="{BB962C8B-B14F-4D97-AF65-F5344CB8AC3E}">
        <p14:creationId xmlns:p14="http://schemas.microsoft.com/office/powerpoint/2010/main" val="336430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2575" lvl="0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Mulltimedia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animasi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video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dimanipulasi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interaktif</a:t>
            </a:r>
            <a:endParaRPr lang="en-US" dirty="0"/>
          </a:p>
          <a:p>
            <a:pPr marL="282575" lvl="0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CAI (</a:t>
            </a:r>
            <a:r>
              <a:rPr lang="en-US" dirty="0"/>
              <a:t>Computer Assisted Instruction</a:t>
            </a:r>
            <a:r>
              <a:rPr lang="en-US" dirty="0" smtClean="0"/>
              <a:t>)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Berbantuan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bantunya</a:t>
            </a:r>
            <a:endParaRPr lang="en-US" dirty="0"/>
          </a:p>
          <a:p>
            <a:pPr marL="282575" indent="-2825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control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(“true”)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(“false”)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diabaikan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control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8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Penilitian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Analisis</a:t>
            </a:r>
            <a:r>
              <a:rPr lang="en-US" dirty="0" smtClean="0"/>
              <a:t> Kakas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8EBD3B0-3E6A-4509-B590-79ED3A6E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2201037"/>
            <a:ext cx="3313176" cy="3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19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</TotalTime>
  <Words>512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Retrospect</vt:lpstr>
      <vt:lpstr>Pembangunan Media Pembelajaran Untuk Konsep Struktur Kontrol Pada Algoritma Berbasis Multimedia </vt:lpstr>
      <vt:lpstr>Latar Belakang</vt:lpstr>
      <vt:lpstr>Identifikasi Masalah</vt:lpstr>
      <vt:lpstr>Tujuan </vt:lpstr>
      <vt:lpstr>Lingkup </vt:lpstr>
      <vt:lpstr>Metodologi </vt:lpstr>
      <vt:lpstr>Studi Literatur</vt:lpstr>
      <vt:lpstr>Skema Penilitian</vt:lpstr>
      <vt:lpstr>Pembuatan Aplikasi</vt:lpstr>
      <vt:lpstr>Concept</vt:lpstr>
      <vt:lpstr>Design</vt:lpstr>
      <vt:lpstr>PowerPoint Presentation</vt:lpstr>
      <vt:lpstr>Perancangan Konsep Multimedia</vt:lpstr>
      <vt:lpstr>Material Collecting</vt:lpstr>
      <vt:lpstr>Pembuatan Objek Gambar</vt:lpstr>
      <vt:lpstr>Pembuatan Objek Suara</vt:lpstr>
      <vt:lpstr>Assembly</vt:lpstr>
      <vt:lpstr>Demo Aplikasi</vt:lpstr>
      <vt:lpstr>Kesimpulan</vt:lpstr>
      <vt:lpstr>Saran</vt:lpstr>
      <vt:lpstr>Terimakasih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Aplikasi Pembelajaran Procedure &amp; Function Pada Konsep Algoritma Berbasis Multimedia</dc:title>
  <dc:creator>Alfin</dc:creator>
  <cp:lastModifiedBy>Alfin Akbar</cp:lastModifiedBy>
  <cp:revision>36</cp:revision>
  <dcterms:created xsi:type="dcterms:W3CDTF">2016-12-20T08:41:30Z</dcterms:created>
  <dcterms:modified xsi:type="dcterms:W3CDTF">2017-12-26T13:45:48Z</dcterms:modified>
</cp:coreProperties>
</file>