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4" autoAdjust="0"/>
    <p:restoredTop sz="94660"/>
  </p:normalViewPr>
  <p:slideViewPr>
    <p:cSldViewPr>
      <p:cViewPr>
        <p:scale>
          <a:sx n="75" d="100"/>
          <a:sy n="75" d="100"/>
        </p:scale>
        <p:origin x="-137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9C5701-273A-4480-80FE-51156555AAA0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AEF4F2-7E02-4CD3-A3C5-B449E007F5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1600200"/>
          </a:xfrm>
        </p:spPr>
        <p:txBody>
          <a:bodyPr/>
          <a:lstStyle/>
          <a:p>
            <a:r>
              <a:rPr lang="en-US" u="sng" dirty="0" smtClean="0">
                <a:latin typeface="Consolas" pitchFamily="49" charset="0"/>
              </a:rPr>
              <a:t>MOCH. ARIA ADIPURA</a:t>
            </a:r>
          </a:p>
          <a:p>
            <a:r>
              <a:rPr lang="en-US" dirty="0" smtClean="0">
                <a:latin typeface="Consolas" pitchFamily="49" charset="0"/>
              </a:rPr>
              <a:t>132050322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itchFamily="49" charset="0"/>
              </a:rPr>
              <a:t>FENOMENA KRIM WAK DOYOK DI KALANGAN MAHASISWA BANDUNG</a:t>
            </a:r>
            <a:endParaRPr lang="en-US" dirty="0">
              <a:latin typeface="Consolas" pitchFamily="49" charset="0"/>
            </a:endParaRPr>
          </a:p>
        </p:txBody>
      </p:sp>
      <p:pic>
        <p:nvPicPr>
          <p:cNvPr id="4" name="Picture 3" descr="LOGO UNP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3297382"/>
            <a:ext cx="1320800" cy="13508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Motif </a:t>
            </a:r>
            <a:r>
              <a:rPr lang="en-US" sz="2400" b="1" dirty="0" err="1" smtClean="0"/>
              <a:t>Masa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Depan</a:t>
            </a:r>
            <a:endParaRPr lang="en-US" sz="2400" b="1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pencita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kustom</a:t>
            </a:r>
            <a:r>
              <a:rPr lang="en-US" sz="2000" dirty="0" smtClean="0"/>
              <a:t> </a:t>
            </a:r>
            <a:r>
              <a:rPr lang="en-US" sz="2000" dirty="0" err="1" smtClean="0"/>
              <a:t>kulture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sekedar</a:t>
            </a:r>
            <a:r>
              <a:rPr lang="en-US" sz="2000" dirty="0" smtClean="0"/>
              <a:t> </a:t>
            </a:r>
            <a:r>
              <a:rPr lang="en-US" sz="2000" dirty="0" err="1" smtClean="0"/>
              <a:t>mengikitu</a:t>
            </a:r>
            <a:r>
              <a:rPr lang="en-US" sz="2000" dirty="0" smtClean="0"/>
              <a:t> trend </a:t>
            </a:r>
            <a:r>
              <a:rPr lang="en-US" sz="2000" dirty="0" err="1" smtClean="0"/>
              <a:t>belaka</a:t>
            </a:r>
            <a:r>
              <a:rPr lang="en-US" sz="2000" dirty="0" smtClean="0"/>
              <a:t>.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harapan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minyak</a:t>
            </a:r>
            <a:r>
              <a:rPr lang="en-US" sz="2000" dirty="0" smtClean="0"/>
              <a:t> </a:t>
            </a:r>
            <a:r>
              <a:rPr lang="en-US" sz="2000" dirty="0" err="1" smtClean="0"/>
              <a:t>penumbuh</a:t>
            </a:r>
            <a:r>
              <a:rPr lang="en-US" sz="2000" dirty="0" smtClean="0"/>
              <a:t> </a:t>
            </a:r>
            <a:r>
              <a:rPr lang="en-US" sz="2000" dirty="0" err="1" smtClean="0"/>
              <a:t>jambang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rambut</a:t>
            </a:r>
            <a:r>
              <a:rPr lang="en-US" sz="2000" dirty="0" smtClean="0"/>
              <a:t>. </a:t>
            </a:r>
            <a:r>
              <a:rPr lang="en-US" sz="2000" dirty="0" err="1" smtClean="0"/>
              <a:t>Itulah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belakangi</a:t>
            </a:r>
            <a:r>
              <a:rPr lang="en-US" sz="2000" dirty="0" smtClean="0"/>
              <a:t> motif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nsolas" pitchFamily="49" charset="0"/>
              </a:rPr>
              <a:t>Saran </a:t>
            </a:r>
            <a:endParaRPr lang="en-US" b="1" u="sng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 </a:t>
            </a:r>
            <a:r>
              <a:rPr lang="en-US" sz="2000" dirty="0" smtClean="0"/>
              <a:t>Saran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,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, agar </a:t>
            </a:r>
            <a:r>
              <a:rPr lang="en-US" sz="2000" dirty="0" err="1" smtClean="0"/>
              <a:t>kedepannya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musiman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. </a:t>
            </a: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kegunaan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positifnya</a:t>
            </a:r>
            <a:r>
              <a:rPr lang="en-US" sz="2000" dirty="0" smtClean="0"/>
              <a:t>, agar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oran</a:t>
            </a:r>
            <a:r>
              <a:rPr lang="en-US" sz="2000" dirty="0" smtClean="0"/>
              <a:t> g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negative.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era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serba</a:t>
            </a:r>
            <a:r>
              <a:rPr lang="en-US" sz="2000" dirty="0" smtClean="0"/>
              <a:t> modern,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berharap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unruk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memanfaatkannya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agar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MV Boli" pitchFamily="2" charset="0"/>
                <a:cs typeface="MV Boli" pitchFamily="2" charset="0"/>
              </a:rPr>
              <a:t>THANK YOU</a:t>
            </a:r>
            <a:endParaRPr lang="en-US" b="1" dirty="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Consolas" pitchFamily="49" charset="0"/>
              </a:rPr>
              <a:t>Latar</a:t>
            </a:r>
            <a:r>
              <a:rPr lang="en-US" b="1" u="sng" dirty="0" smtClean="0">
                <a:latin typeface="Consolas" pitchFamily="49" charset="0"/>
              </a:rPr>
              <a:t> </a:t>
            </a:r>
            <a:r>
              <a:rPr lang="en-US" b="1" u="sng" dirty="0" err="1" smtClean="0">
                <a:latin typeface="Consolas" pitchFamily="49" charset="0"/>
              </a:rPr>
              <a:t>Belakang</a:t>
            </a:r>
            <a:endParaRPr lang="en-US" b="1" u="sng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zaman</a:t>
            </a:r>
            <a:r>
              <a:rPr lang="en-US" sz="2200" dirty="0" smtClean="0"/>
              <a:t> </a:t>
            </a:r>
            <a:r>
              <a:rPr lang="en-US" sz="2200" dirty="0" err="1" smtClean="0"/>
              <a:t>sekarang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fenomena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fenomena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</a:t>
            </a:r>
            <a:r>
              <a:rPr lang="en-US" sz="2200" dirty="0" smtClean="0"/>
              <a:t> </a:t>
            </a:r>
            <a:r>
              <a:rPr lang="en-US" sz="2200" dirty="0" err="1" smtClean="0"/>
              <a:t>krim</a:t>
            </a:r>
            <a:r>
              <a:rPr lang="en-US" sz="2200" dirty="0" smtClean="0"/>
              <a:t> </a:t>
            </a:r>
            <a:r>
              <a:rPr lang="en-US" sz="2200" dirty="0" err="1" smtClean="0"/>
              <a:t>wak</a:t>
            </a:r>
            <a:r>
              <a:rPr lang="en-US" sz="2200" dirty="0" smtClean="0"/>
              <a:t> </a:t>
            </a:r>
            <a:r>
              <a:rPr lang="en-US" sz="2200" dirty="0" err="1" smtClean="0"/>
              <a:t>doyok</a:t>
            </a:r>
            <a:r>
              <a:rPr lang="en-US" sz="2200" dirty="0" smtClean="0"/>
              <a:t>. </a:t>
            </a:r>
            <a:r>
              <a:rPr lang="en-US" sz="2200" dirty="0" err="1" smtClean="0"/>
              <a:t>krim</a:t>
            </a:r>
            <a:r>
              <a:rPr lang="en-US" sz="2200" dirty="0" smtClean="0"/>
              <a:t> </a:t>
            </a:r>
            <a:r>
              <a:rPr lang="en-US" sz="2200" dirty="0" err="1" smtClean="0"/>
              <a:t>wak</a:t>
            </a:r>
            <a:r>
              <a:rPr lang="en-US" sz="2200" dirty="0" smtClean="0"/>
              <a:t> </a:t>
            </a:r>
            <a:r>
              <a:rPr lang="en-US" sz="2200" dirty="0" err="1" smtClean="0"/>
              <a:t>doyok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berupa</a:t>
            </a:r>
            <a:r>
              <a:rPr lang="en-US" sz="2200" dirty="0" smtClean="0"/>
              <a:t> </a:t>
            </a:r>
            <a:r>
              <a:rPr lang="en-US" sz="2200" dirty="0" err="1" smtClean="0"/>
              <a:t>krim</a:t>
            </a:r>
            <a:r>
              <a:rPr lang="en-US" sz="2200" dirty="0" smtClean="0"/>
              <a:t> </a:t>
            </a:r>
            <a:r>
              <a:rPr lang="en-US" sz="2200" dirty="0" err="1" smtClean="0"/>
              <a:t>penumbuh</a:t>
            </a:r>
            <a:r>
              <a:rPr lang="en-US" sz="2200" dirty="0" smtClean="0"/>
              <a:t> </a:t>
            </a:r>
            <a:r>
              <a:rPr lang="en-US" sz="2200" dirty="0" err="1" smtClean="0"/>
              <a:t>jambang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serbaguna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menumbukan</a:t>
            </a:r>
            <a:r>
              <a:rPr lang="en-US" sz="2200" dirty="0" smtClean="0"/>
              <a:t> </a:t>
            </a:r>
            <a:r>
              <a:rPr lang="en-US" sz="2200" dirty="0" err="1" smtClean="0"/>
              <a:t>merawat</a:t>
            </a:r>
            <a:r>
              <a:rPr lang="en-US" sz="2200" dirty="0" smtClean="0"/>
              <a:t> </a:t>
            </a:r>
            <a:r>
              <a:rPr lang="en-US" sz="2200" dirty="0" err="1" smtClean="0"/>
              <a:t>jambang</a:t>
            </a:r>
            <a:r>
              <a:rPr lang="en-US" sz="2200" dirty="0" smtClean="0"/>
              <a:t>, </a:t>
            </a:r>
            <a:r>
              <a:rPr lang="en-US" sz="2200" dirty="0" err="1" smtClean="0"/>
              <a:t>membantu</a:t>
            </a:r>
            <a:r>
              <a:rPr lang="en-US" sz="2200" dirty="0" smtClean="0"/>
              <a:t> </a:t>
            </a:r>
            <a:r>
              <a:rPr lang="en-US" sz="2200" dirty="0" err="1" smtClean="0"/>
              <a:t>menutrisi</a:t>
            </a:r>
            <a:r>
              <a:rPr lang="en-US" sz="2200" dirty="0" smtClean="0"/>
              <a:t> agar </a:t>
            </a:r>
            <a:r>
              <a:rPr lang="en-US" sz="2200" dirty="0" err="1" smtClean="0"/>
              <a:t>bulu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rambut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,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</a:t>
            </a:r>
            <a:r>
              <a:rPr lang="en-US" sz="2200" dirty="0" err="1" smtClean="0"/>
              <a:t>pecegahan</a:t>
            </a:r>
            <a:r>
              <a:rPr lang="en-US" sz="2200" dirty="0" smtClean="0"/>
              <a:t> agar </a:t>
            </a:r>
            <a:r>
              <a:rPr lang="en-US" sz="2200" dirty="0" err="1" smtClean="0"/>
              <a:t>rambut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cepat</a:t>
            </a:r>
            <a:r>
              <a:rPr lang="en-US" sz="2200" dirty="0" smtClean="0"/>
              <a:t> </a:t>
            </a:r>
            <a:r>
              <a:rPr lang="en-US" sz="2200" dirty="0" err="1" smtClean="0"/>
              <a:t>beruban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</a:t>
            </a:r>
            <a:r>
              <a:rPr lang="en-US" sz="2200" dirty="0" smtClean="0"/>
              <a:t>	</a:t>
            </a:r>
            <a:r>
              <a:rPr lang="en-US" sz="2200" dirty="0" err="1" smtClean="0"/>
              <a:t>Konon</a:t>
            </a:r>
            <a:r>
              <a:rPr lang="en-US" sz="2200" dirty="0" smtClean="0"/>
              <a:t> </a:t>
            </a:r>
            <a:r>
              <a:rPr lang="en-US" sz="2200" dirty="0" err="1" smtClean="0"/>
              <a:t>minyak</a:t>
            </a:r>
            <a:r>
              <a:rPr lang="en-US" sz="2200" dirty="0" smtClean="0"/>
              <a:t> </a:t>
            </a:r>
            <a:r>
              <a:rPr lang="en-US" sz="2200" dirty="0" err="1" smtClean="0"/>
              <a:t>penumbuh</a:t>
            </a:r>
            <a:r>
              <a:rPr lang="en-US" sz="2200" dirty="0" smtClean="0"/>
              <a:t> </a:t>
            </a:r>
            <a:r>
              <a:rPr lang="en-US" sz="2200" dirty="0" err="1" smtClean="0"/>
              <a:t>merawat</a:t>
            </a:r>
            <a:r>
              <a:rPr lang="en-US" sz="2200" dirty="0" smtClean="0"/>
              <a:t> </a:t>
            </a:r>
            <a:r>
              <a:rPr lang="en-US" sz="2200" dirty="0" err="1" smtClean="0"/>
              <a:t>jambang</a:t>
            </a:r>
            <a:r>
              <a:rPr lang="en-US" sz="2200" dirty="0" smtClean="0"/>
              <a:t>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sejak</a:t>
            </a:r>
            <a:r>
              <a:rPr lang="en-US" sz="2200" dirty="0" smtClean="0"/>
              <a:t> </a:t>
            </a:r>
            <a:r>
              <a:rPr lang="en-US" sz="2200" dirty="0" err="1" smtClean="0"/>
              <a:t>jaman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menggunakn</a:t>
            </a:r>
            <a:r>
              <a:rPr lang="en-US" sz="2200" dirty="0" smtClean="0"/>
              <a:t> </a:t>
            </a:r>
            <a:r>
              <a:rPr lang="en-US" sz="2200" dirty="0" err="1" smtClean="0"/>
              <a:t>minyak</a:t>
            </a:r>
            <a:r>
              <a:rPr lang="en-US" sz="2200" dirty="0" smtClean="0"/>
              <a:t> </a:t>
            </a:r>
            <a:r>
              <a:rPr lang="en-US" sz="2200" dirty="0" err="1" smtClean="0"/>
              <a:t>tradisional</a:t>
            </a:r>
            <a:r>
              <a:rPr lang="en-US" sz="2200" dirty="0" smtClean="0"/>
              <a:t> </a:t>
            </a:r>
            <a:r>
              <a:rPr lang="en-US" sz="2200" dirty="0" err="1" smtClean="0"/>
              <a:t>sjenis</a:t>
            </a:r>
            <a:r>
              <a:rPr lang="en-US" sz="2200" dirty="0" smtClean="0"/>
              <a:t> </a:t>
            </a:r>
            <a:r>
              <a:rPr lang="en-US" sz="2200" dirty="0" err="1" smtClean="0"/>
              <a:t>minyak</a:t>
            </a:r>
            <a:r>
              <a:rPr lang="en-US" sz="2200" dirty="0" smtClean="0"/>
              <a:t> </a:t>
            </a:r>
            <a:r>
              <a:rPr lang="en-US" sz="2200" dirty="0" err="1" smtClean="0"/>
              <a:t>zaitun,kemiri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berbagainya</a:t>
            </a:r>
            <a:r>
              <a:rPr lang="en-US" sz="2200" dirty="0" smtClean="0"/>
              <a:t>. Dan </a:t>
            </a:r>
            <a:r>
              <a:rPr lang="en-US" sz="2200" dirty="0" err="1" smtClean="0"/>
              <a:t>sekarng</a:t>
            </a:r>
            <a:r>
              <a:rPr lang="en-US" sz="2200" dirty="0" smtClean="0"/>
              <a:t> </a:t>
            </a:r>
            <a:r>
              <a:rPr lang="en-US" sz="2200" dirty="0" err="1" smtClean="0"/>
              <a:t>krim</a:t>
            </a:r>
            <a:r>
              <a:rPr lang="en-US" sz="2200" dirty="0" smtClean="0"/>
              <a:t> </a:t>
            </a:r>
            <a:r>
              <a:rPr lang="en-US" sz="2200" i="1" dirty="0" err="1" smtClean="0"/>
              <a:t>wak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doyok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fenomena</a:t>
            </a:r>
            <a:r>
              <a:rPr lang="en-US" sz="2200" dirty="0" smtClean="0"/>
              <a:t> </a:t>
            </a:r>
            <a:r>
              <a:rPr lang="en-US" sz="2200" dirty="0" smtClean="0"/>
              <a:t>yang </a:t>
            </a:r>
            <a:r>
              <a:rPr lang="en-US" sz="2200" dirty="0" err="1" smtClean="0"/>
              <a:t>sering</a:t>
            </a:r>
            <a:r>
              <a:rPr lang="en-US" sz="2200" dirty="0" smtClean="0"/>
              <a:t> </a:t>
            </a:r>
            <a:r>
              <a:rPr lang="en-US" sz="2200" dirty="0" err="1" smtClean="0"/>
              <a:t>diperbincangkan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kalangan</a:t>
            </a:r>
            <a:r>
              <a:rPr lang="en-US" sz="2200" dirty="0" smtClean="0"/>
              <a:t> </a:t>
            </a:r>
            <a:r>
              <a:rPr lang="en-US" sz="2200" dirty="0" err="1" smtClean="0"/>
              <a:t>mahasiswa</a:t>
            </a:r>
            <a:r>
              <a:rPr lang="en-US" sz="2200" dirty="0" smtClean="0"/>
              <a:t> </a:t>
            </a:r>
            <a:r>
              <a:rPr lang="en-US" sz="2200" dirty="0" err="1" smtClean="0"/>
              <a:t>kota</a:t>
            </a:r>
            <a:r>
              <a:rPr lang="en-US" sz="2200" dirty="0" smtClean="0"/>
              <a:t> Bandung.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Consolas" pitchFamily="49" charset="0"/>
              </a:rPr>
              <a:t>Pertanyaan</a:t>
            </a:r>
            <a:r>
              <a:rPr lang="en-US" b="1" u="sng" dirty="0" smtClean="0">
                <a:latin typeface="Consolas" pitchFamily="49" charset="0"/>
              </a:rPr>
              <a:t> </a:t>
            </a:r>
            <a:r>
              <a:rPr lang="en-US" b="1" u="sng" dirty="0" err="1" smtClean="0">
                <a:latin typeface="Consolas" pitchFamily="49" charset="0"/>
              </a:rPr>
              <a:t>P</a:t>
            </a:r>
            <a:r>
              <a:rPr lang="en-US" b="1" u="sng" dirty="0" err="1" smtClean="0">
                <a:latin typeface="Consolas" pitchFamily="49" charset="0"/>
              </a:rPr>
              <a:t>enelitian</a:t>
            </a:r>
            <a:endParaRPr lang="en-US" b="1" u="sng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memaknai</a:t>
            </a:r>
            <a:r>
              <a:rPr lang="en-US" dirty="0" smtClean="0"/>
              <a:t> </a:t>
            </a:r>
            <a:r>
              <a:rPr lang="en-US" dirty="0" err="1" smtClean="0"/>
              <a:t>krim</a:t>
            </a:r>
            <a:r>
              <a:rPr lang="en-US" dirty="0" smtClean="0"/>
              <a:t> </a:t>
            </a:r>
            <a:r>
              <a:rPr lang="en-US" dirty="0" err="1" smtClean="0"/>
              <a:t>wak</a:t>
            </a:r>
            <a:r>
              <a:rPr lang="en-US" dirty="0" smtClean="0"/>
              <a:t> </a:t>
            </a:r>
            <a:r>
              <a:rPr lang="en-US" dirty="0" err="1" smtClean="0"/>
              <a:t>doyok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bandung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motif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krim</a:t>
            </a:r>
            <a:r>
              <a:rPr lang="en-US" dirty="0" smtClean="0"/>
              <a:t> </a:t>
            </a:r>
            <a:r>
              <a:rPr lang="en-US" dirty="0" err="1" smtClean="0"/>
              <a:t>wak</a:t>
            </a:r>
            <a:r>
              <a:rPr lang="en-US" dirty="0" smtClean="0"/>
              <a:t> </a:t>
            </a:r>
            <a:r>
              <a:rPr lang="en-US" dirty="0" err="1" smtClean="0"/>
              <a:t>doyok</a:t>
            </a:r>
            <a:r>
              <a:rPr lang="en-US" dirty="0" smtClean="0"/>
              <a:t>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motif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krim</a:t>
            </a:r>
            <a:r>
              <a:rPr lang="en-US" dirty="0" smtClean="0"/>
              <a:t> </a:t>
            </a:r>
            <a:r>
              <a:rPr lang="en-US" dirty="0" err="1" smtClean="0"/>
              <a:t>wak</a:t>
            </a:r>
            <a:r>
              <a:rPr lang="en-US" dirty="0" smtClean="0"/>
              <a:t> </a:t>
            </a:r>
            <a:r>
              <a:rPr lang="en-US" dirty="0" err="1" smtClean="0"/>
              <a:t>doyok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Consolas" pitchFamily="49" charset="0"/>
              </a:rPr>
              <a:t>Tujuan</a:t>
            </a:r>
            <a:r>
              <a:rPr lang="en-US" b="1" u="sng" dirty="0" smtClean="0">
                <a:latin typeface="Consolas" pitchFamily="49" charset="0"/>
              </a:rPr>
              <a:t> </a:t>
            </a:r>
            <a:r>
              <a:rPr lang="en-US" b="1" u="sng" dirty="0" err="1" smtClean="0">
                <a:latin typeface="Consolas" pitchFamily="49" charset="0"/>
              </a:rPr>
              <a:t>Penelitian</a:t>
            </a:r>
            <a:endParaRPr lang="en-US" b="1" u="sng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krim</a:t>
            </a:r>
            <a:r>
              <a:rPr lang="en-US" dirty="0" smtClean="0"/>
              <a:t> </a:t>
            </a:r>
            <a:r>
              <a:rPr lang="en-US" dirty="0" err="1" smtClean="0"/>
              <a:t>wak</a:t>
            </a:r>
            <a:r>
              <a:rPr lang="en-US" dirty="0" smtClean="0"/>
              <a:t> </a:t>
            </a:r>
            <a:r>
              <a:rPr lang="en-US" dirty="0" err="1" smtClean="0"/>
              <a:t>doyok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bandung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motif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pengunaan</a:t>
            </a:r>
            <a:r>
              <a:rPr lang="en-US" dirty="0" smtClean="0"/>
              <a:t> </a:t>
            </a:r>
            <a:r>
              <a:rPr lang="en-US" dirty="0" err="1" smtClean="0"/>
              <a:t>krim</a:t>
            </a:r>
            <a:r>
              <a:rPr lang="en-US" dirty="0" smtClean="0"/>
              <a:t> </a:t>
            </a:r>
            <a:r>
              <a:rPr lang="en-US" dirty="0" err="1" smtClean="0"/>
              <a:t>wak</a:t>
            </a:r>
            <a:r>
              <a:rPr lang="en-US" dirty="0" smtClean="0"/>
              <a:t> </a:t>
            </a:r>
            <a:r>
              <a:rPr lang="en-US" dirty="0" err="1" smtClean="0"/>
              <a:t>doyok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bandung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motif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krim</a:t>
            </a:r>
            <a:r>
              <a:rPr lang="en-US" dirty="0" smtClean="0"/>
              <a:t> </a:t>
            </a:r>
            <a:r>
              <a:rPr lang="en-US" dirty="0" err="1" smtClean="0"/>
              <a:t>wak</a:t>
            </a:r>
            <a:r>
              <a:rPr lang="en-US" dirty="0" smtClean="0"/>
              <a:t> </a:t>
            </a:r>
            <a:r>
              <a:rPr lang="en-US" dirty="0" err="1" smtClean="0"/>
              <a:t>doyok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bandung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 smtClean="0">
                <a:latin typeface="Consolas" pitchFamily="49" charset="0"/>
              </a:rPr>
              <a:t>Kerangka</a:t>
            </a:r>
            <a:r>
              <a:rPr lang="en-US" b="1" u="sng" dirty="0" smtClean="0">
                <a:latin typeface="Consolas" pitchFamily="49" charset="0"/>
              </a:rPr>
              <a:t> </a:t>
            </a:r>
            <a:r>
              <a:rPr lang="en-US" b="1" u="sng" dirty="0" err="1" smtClean="0">
                <a:latin typeface="Consolas" pitchFamily="49" charset="0"/>
              </a:rPr>
              <a:t>Pemikiran</a:t>
            </a:r>
            <a:endParaRPr lang="en-US" b="1" u="sng" dirty="0">
              <a:latin typeface="Consolas" pitchFamily="49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67000" y="1524000"/>
            <a:ext cx="4267199" cy="476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Consolas" pitchFamily="49" charset="0"/>
              </a:rPr>
              <a:t>Metode</a:t>
            </a:r>
            <a:r>
              <a:rPr lang="en-US" b="1" u="sng" dirty="0" smtClean="0">
                <a:latin typeface="Consolas" pitchFamily="49" charset="0"/>
              </a:rPr>
              <a:t> </a:t>
            </a:r>
            <a:r>
              <a:rPr lang="en-US" b="1" u="sng" dirty="0" err="1" smtClean="0">
                <a:latin typeface="Consolas" pitchFamily="49" charset="0"/>
              </a:rPr>
              <a:t>Penelitian</a:t>
            </a:r>
            <a:endParaRPr lang="en-US" b="1" u="sng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kualitatif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paradigma,strategi,dan</a:t>
            </a:r>
            <a:r>
              <a:rPr lang="en-US" sz="2000" dirty="0" smtClean="0"/>
              <a:t> </a:t>
            </a:r>
            <a:r>
              <a:rPr lang="en-US" sz="2000" dirty="0" err="1" smtClean="0"/>
              <a:t>implementasi</a:t>
            </a:r>
            <a:r>
              <a:rPr lang="en-US" sz="2000" dirty="0" smtClean="0"/>
              <a:t> </a:t>
            </a:r>
            <a:r>
              <a:rPr lang="en-US" sz="2000" dirty="0" smtClean="0"/>
              <a:t>model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kualitatif</a:t>
            </a:r>
            <a:r>
              <a:rPr lang="en-US" sz="2000" dirty="0" smtClean="0"/>
              <a:t>. </a:t>
            </a:r>
            <a:r>
              <a:rPr lang="en-US" sz="2000" dirty="0" err="1" smtClean="0"/>
              <a:t>Perspektif</a:t>
            </a:r>
            <a:r>
              <a:rPr lang="en-US" sz="2000" dirty="0" smtClean="0"/>
              <a:t> ,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model yang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beragam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B</a:t>
            </a:r>
            <a:r>
              <a:rPr lang="en-US" sz="2000" dirty="0" err="1" smtClean="0"/>
              <a:t>ogan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Taylor, </a:t>
            </a:r>
            <a:r>
              <a:rPr lang="en-US" sz="2000" dirty="0" err="1" smtClean="0"/>
              <a:t>penelitin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kualitatif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deskriptif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ucapan</a:t>
            </a:r>
            <a:r>
              <a:rPr lang="en-US" sz="2000" dirty="0" smtClean="0"/>
              <a:t>,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amati</a:t>
            </a:r>
            <a:r>
              <a:rPr lang="en-US" sz="2000" dirty="0" smtClean="0"/>
              <a:t>. </a:t>
            </a:r>
            <a:r>
              <a:rPr lang="en-US" sz="2000" dirty="0" err="1" smtClean="0"/>
              <a:t>mengamati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,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mengenali</a:t>
            </a:r>
            <a:r>
              <a:rPr lang="en-US" sz="2000" dirty="0" smtClean="0"/>
              <a:t> </a:t>
            </a:r>
            <a:r>
              <a:rPr lang="en-US" sz="2000" dirty="0" err="1" smtClean="0"/>
              <a:t>subjek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merasakan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alami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sehari</a:t>
            </a:r>
            <a:r>
              <a:rPr lang="en-US" sz="2000" dirty="0" smtClean="0"/>
              <a:t>- </a:t>
            </a:r>
            <a:r>
              <a:rPr lang="en-US" sz="2000" dirty="0" err="1" smtClean="0"/>
              <a:t>hari</a:t>
            </a:r>
            <a:r>
              <a:rPr lang="en-US" sz="2000" dirty="0" smtClean="0"/>
              <a:t>  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Consolas" pitchFamily="49" charset="0"/>
              </a:rPr>
              <a:t>Teknik</a:t>
            </a:r>
            <a:r>
              <a:rPr lang="en-US" b="1" u="sng" dirty="0" smtClean="0">
                <a:latin typeface="Consolas" pitchFamily="49" charset="0"/>
              </a:rPr>
              <a:t> </a:t>
            </a:r>
            <a:r>
              <a:rPr lang="en-US" b="1" u="sng" dirty="0" err="1" smtClean="0">
                <a:latin typeface="Consolas" pitchFamily="49" charset="0"/>
              </a:rPr>
              <a:t>A</a:t>
            </a:r>
            <a:r>
              <a:rPr lang="en-US" b="1" u="sng" dirty="0" err="1" smtClean="0">
                <a:latin typeface="Consolas" pitchFamily="49" charset="0"/>
              </a:rPr>
              <a:t>nalisis</a:t>
            </a:r>
            <a:r>
              <a:rPr lang="en-US" b="1" u="sng" dirty="0" smtClean="0">
                <a:latin typeface="Consolas" pitchFamily="49" charset="0"/>
              </a:rPr>
              <a:t> Data</a:t>
            </a:r>
            <a:endParaRPr lang="en-US" b="1" u="sng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Sugiyono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bukunya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,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model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 data Miles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Huberman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Pengumpulan</a:t>
            </a:r>
            <a:r>
              <a:rPr lang="en-US" sz="2400" dirty="0" smtClean="0"/>
              <a:t> data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Reduksi</a:t>
            </a:r>
            <a:r>
              <a:rPr lang="en-US" sz="2400" dirty="0" smtClean="0"/>
              <a:t> data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Display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Kesimplan</a:t>
            </a:r>
            <a:r>
              <a:rPr lang="en-US" sz="2400" dirty="0" smtClean="0"/>
              <a:t> / </a:t>
            </a:r>
            <a:r>
              <a:rPr lang="en-US" sz="2400" dirty="0" err="1" smtClean="0"/>
              <a:t>verikasi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895600"/>
            <a:ext cx="3983632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>
                <a:latin typeface="Consolas" pitchFamily="49" charset="0"/>
              </a:rPr>
              <a:t>Pembahasan</a:t>
            </a:r>
            <a:r>
              <a:rPr lang="en-US" sz="3600" b="1" u="sng" dirty="0" smtClean="0">
                <a:latin typeface="Consolas" pitchFamily="49" charset="0"/>
              </a:rPr>
              <a:t> </a:t>
            </a:r>
            <a:r>
              <a:rPr lang="en-US" sz="3600" b="1" u="sng" dirty="0" err="1" smtClean="0">
                <a:latin typeface="Consolas" pitchFamily="49" charset="0"/>
              </a:rPr>
              <a:t>hasil</a:t>
            </a:r>
            <a:r>
              <a:rPr lang="en-US" sz="3600" b="1" u="sng" dirty="0" smtClean="0">
                <a:latin typeface="Consolas" pitchFamily="49" charset="0"/>
              </a:rPr>
              <a:t> </a:t>
            </a:r>
            <a:r>
              <a:rPr lang="en-US" sz="3600" b="1" u="sng" dirty="0" err="1" smtClean="0">
                <a:latin typeface="Consolas" pitchFamily="49" charset="0"/>
              </a:rPr>
              <a:t>penelitian</a:t>
            </a:r>
            <a:r>
              <a:rPr lang="en-US" sz="3600" b="1" u="sng" dirty="0" smtClean="0">
                <a:latin typeface="Consolas" pitchFamily="49" charset="0"/>
              </a:rPr>
              <a:t> </a:t>
            </a:r>
            <a:endParaRPr lang="en-US" sz="3600" b="1" u="sng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Makna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 </a:t>
            </a:r>
            <a:r>
              <a:rPr lang="en-US" sz="2000" dirty="0" err="1" smtClean="0"/>
              <a:t>terbentuk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kontruksi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benak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.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memaknai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factor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.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didapatkan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aspek-aspek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rasakan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, yang </a:t>
            </a:r>
            <a:r>
              <a:rPr lang="en-US" sz="2000" dirty="0" err="1" smtClean="0"/>
              <a:t>akhirnya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diserap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otak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anggapan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benak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penunjang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berpenampilan</a:t>
            </a:r>
            <a:r>
              <a:rPr lang="en-US" sz="2000" dirty="0" smtClean="0"/>
              <a:t>,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rambut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jambangnya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Motif </a:t>
            </a:r>
            <a:r>
              <a:rPr lang="en-US" sz="2400" b="1" dirty="0" err="1" smtClean="0"/>
              <a:t>M</a:t>
            </a:r>
            <a:r>
              <a:rPr lang="en-US" sz="2400" b="1" dirty="0" err="1" smtClean="0"/>
              <a:t>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</a:t>
            </a:r>
            <a:r>
              <a:rPr lang="en-US" sz="2400" b="1" dirty="0" err="1" smtClean="0"/>
              <a:t>alu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motif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.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penjelasan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,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orangtua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media televise </a:t>
            </a:r>
            <a:r>
              <a:rPr lang="en-US" sz="2000" dirty="0" err="1" smtClean="0"/>
              <a:t>dan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fakor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ialah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media </a:t>
            </a:r>
            <a:r>
              <a:rPr lang="en-US" sz="2000" dirty="0" err="1" smtClean="0"/>
              <a:t>sosial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kedalam</a:t>
            </a:r>
            <a:r>
              <a:rPr lang="en-US" sz="2000" dirty="0" smtClean="0"/>
              <a:t> media </a:t>
            </a:r>
            <a:r>
              <a:rPr lang="en-US" sz="2000" dirty="0" err="1" smtClean="0"/>
              <a:t>sosial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tersebar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khalayak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heran</a:t>
            </a:r>
            <a:r>
              <a:rPr lang="en-US" sz="2000" dirty="0" smtClean="0"/>
              <a:t> </a:t>
            </a:r>
            <a:r>
              <a:rPr lang="en-US" sz="2000" dirty="0" err="1" smtClean="0"/>
              <a:t>krim</a:t>
            </a:r>
            <a:r>
              <a:rPr lang="en-US" sz="2000" dirty="0" smtClean="0"/>
              <a:t> </a:t>
            </a:r>
            <a:r>
              <a:rPr lang="en-US" sz="2000" dirty="0" err="1" smtClean="0"/>
              <a:t>wak</a:t>
            </a:r>
            <a:r>
              <a:rPr lang="en-US" sz="2000" dirty="0" smtClean="0"/>
              <a:t> </a:t>
            </a:r>
            <a:r>
              <a:rPr lang="en-US" sz="2000" dirty="0" err="1" smtClean="0"/>
              <a:t>doyok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fenomena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100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FENOMENA KRIM WAK DOYOK DI KALANGAN MAHASISWA BANDUNG</vt:lpstr>
      <vt:lpstr>Latar Belakang</vt:lpstr>
      <vt:lpstr>Pertanyaan Penelitian</vt:lpstr>
      <vt:lpstr>Tujuan Penelitian</vt:lpstr>
      <vt:lpstr>Kerangka Pemikiran</vt:lpstr>
      <vt:lpstr>Metode Penelitian</vt:lpstr>
      <vt:lpstr>Teknik Analisis Data</vt:lpstr>
      <vt:lpstr>Pembahasan hasil penelitian </vt:lpstr>
      <vt:lpstr>Slide 9</vt:lpstr>
      <vt:lpstr>Slide 10</vt:lpstr>
      <vt:lpstr>Saran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FENOMENA KRIM WAK DOYOK DI KALANGAN MAHASISWA BANDUNG</dc:title>
  <dc:creator>VAIO</dc:creator>
  <cp:lastModifiedBy>VAIO</cp:lastModifiedBy>
  <cp:revision>7</cp:revision>
  <dcterms:created xsi:type="dcterms:W3CDTF">2017-09-24T11:17:46Z</dcterms:created>
  <dcterms:modified xsi:type="dcterms:W3CDTF">2017-09-24T12:23:22Z</dcterms:modified>
</cp:coreProperties>
</file>