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323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14" r:id="rId14"/>
    <p:sldId id="315" r:id="rId15"/>
    <p:sldId id="313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5238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0D24F5-1FBB-481B-BFAC-46218CDF437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13ED7B-C9A1-41F5-98CA-69E0B96FD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27593-BCB8-4CCB-A6FB-5A406F2048EA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4FEE9-A567-4767-8EDA-E7F42A3DC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FEE9-A567-4767-8EDA-E7F42A3DCD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FEE9-A567-4767-8EDA-E7F42A3DCD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FEE9-A567-4767-8EDA-E7F42A3DCD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57C4F0-BD4E-47D2-99BE-622B0D6620A3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63DC2A-EEA5-4433-B237-6D41DA44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G:\final%20project\Laporan\BAB%20IV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838200" y="17526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PEMBUATAN</a:t>
            </a:r>
            <a:r>
              <a:rPr lang="id-ID" sz="2000" b="1" dirty="0" smtClean="0"/>
              <a:t> </a:t>
            </a:r>
            <a:r>
              <a:rPr lang="en-US" sz="2000" b="1" dirty="0" smtClean="0"/>
              <a:t>SUDU  TURBIN  MIKROHIDRO KAPASITAS 100 WATT </a:t>
            </a:r>
            <a:r>
              <a:rPr lang="id-ID" sz="2000" b="1" dirty="0" smtClean="0"/>
              <a:t>KOMPOSIT </a:t>
            </a:r>
            <a:r>
              <a:rPr lang="en-US" sz="2000" b="1" dirty="0" smtClean="0"/>
              <a:t>IJUK-RESIN</a:t>
            </a:r>
            <a:r>
              <a:rPr lang="id-ID" sz="2000" b="1" dirty="0" smtClean="0"/>
              <a:t> YANG DIBUAT DENGAN </a:t>
            </a:r>
            <a:r>
              <a:rPr lang="en-US" sz="2000" b="1" dirty="0" smtClean="0"/>
              <a:t>TEKNIK</a:t>
            </a:r>
            <a:r>
              <a:rPr lang="id-ID" sz="2000" b="1" dirty="0" smtClean="0"/>
              <a:t> VACUUM BAG</a:t>
            </a:r>
            <a:endParaRPr lang="en-US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962400"/>
            <a:ext cx="312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RUSTAN ABIMANYU </a:t>
            </a:r>
          </a:p>
          <a:p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06.30.30046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2362200" y="609600"/>
            <a:ext cx="43290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TUGAS AKHIR</a:t>
            </a:r>
            <a:endParaRPr kumimoji="0" lang="fr-FR" sz="2800" b="1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5638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Pembimbing 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Dr., H.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Lazuardi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Ir., DEA</a:t>
            </a:r>
            <a:endParaRPr lang="id-ID" b="1" dirty="0" smtClean="0">
              <a:latin typeface="Arial" pitchFamily="34" charset="0"/>
              <a:cs typeface="Arial" pitchFamily="34" charset="0"/>
            </a:endParaRPr>
          </a:p>
          <a:p>
            <a:r>
              <a:rPr lang="id-ID" b="1" dirty="0" smtClean="0">
                <a:latin typeface="Arial" pitchFamily="34" charset="0"/>
                <a:cs typeface="Arial" pitchFamily="34" charset="0"/>
              </a:rPr>
              <a:t>Agus Sentana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Ir., MT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ALAT DAN BAHAN YANG DIGUNAKAN 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480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err="1" smtClean="0"/>
              <a:t>Cetakan</a:t>
            </a:r>
            <a:endParaRPr lang="en-US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/>
              <a:t>Resin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err="1" smtClean="0"/>
              <a:t>Katalis</a:t>
            </a:r>
            <a:endParaRPr lang="en-US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/>
              <a:t>White oil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err="1" smtClean="0"/>
              <a:t>Serat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ijuk</a:t>
            </a:r>
            <a:r>
              <a:rPr lang="en-US" sz="2800" b="1" dirty="0" smtClean="0"/>
              <a:t>/jute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/>
              <a:t>Vacuum bag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err="1" smtClean="0"/>
              <a:t>Alat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sederhana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lainya</a:t>
            </a:r>
            <a:endParaRPr lang="en-US" sz="2800" b="1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7318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PEMBUATAN BLADE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2804984" cy="274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t="21053" r="10526" b="17544"/>
          <a:stretch>
            <a:fillRect/>
          </a:stretch>
        </p:blipFill>
        <p:spPr bwMode="auto">
          <a:xfrm>
            <a:off x="4343400" y="4114800"/>
            <a:ext cx="2743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2819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3581400" y="5105400"/>
            <a:ext cx="533400" cy="609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81400" y="2209800"/>
            <a:ext cx="5334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>
            <a:off x="7391400" y="2362200"/>
            <a:ext cx="1295400" cy="3200400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286000" cy="7318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FINISHING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I:\DCIM\101MSDCF\DSC00757.JPG"/>
          <p:cNvPicPr>
            <a:picLocks noChangeAspect="1" noChangeArrowheads="1"/>
          </p:cNvPicPr>
          <p:nvPr/>
        </p:nvPicPr>
        <p:blipFill>
          <a:blip r:embed="rId2" cstate="print"/>
          <a:srcRect l="12500" t="10811" r="17500" b="8108"/>
          <a:stretch>
            <a:fillRect/>
          </a:stretch>
        </p:blipFill>
        <p:spPr bwMode="auto">
          <a:xfrm>
            <a:off x="838200" y="1143000"/>
            <a:ext cx="2971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Documents and Settings\manyu\Desktop\IMG00188-20110517-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294090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F:\100_2011\Ta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267200"/>
            <a:ext cx="30480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4114800" y="2362200"/>
            <a:ext cx="5334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>
            <a:off x="5181600" y="4267200"/>
            <a:ext cx="2286000" cy="213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810000" cy="7318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 PENGUJIAN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1600200"/>
          <a:ext cx="4397693" cy="2557839"/>
        </p:xfrm>
        <a:graphic>
          <a:graphicData uri="http://schemas.openxmlformats.org/drawingml/2006/table">
            <a:tbl>
              <a:tblPr/>
              <a:tblGrid>
                <a:gridCol w="1066799"/>
                <a:gridCol w="609601"/>
                <a:gridCol w="533400"/>
                <a:gridCol w="533400"/>
                <a:gridCol w="533400"/>
                <a:gridCol w="620349"/>
                <a:gridCol w="500744"/>
              </a:tblGrid>
              <a:tr h="7285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/>
                      </a:r>
                      <a:br>
                        <a:rPr lang="en-US" sz="1400" b="1" dirty="0">
                          <a:latin typeface="Calibri"/>
                          <a:ea typeface="Times New Roman"/>
                        </a:rPr>
                      </a:b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menit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Daya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(W)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415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Tegangan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(V)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190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Arus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 (A)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2,22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2,07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2,38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2,27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Kondisi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-53975" y="354013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03200" y="12700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724400" y="1600200"/>
          <a:ext cx="4267200" cy="2514600"/>
        </p:xfrm>
        <a:graphic>
          <a:graphicData uri="http://schemas.openxmlformats.org/drawingml/2006/table">
            <a:tbl>
              <a:tblPr/>
              <a:tblGrid>
                <a:gridCol w="990600"/>
                <a:gridCol w="609600"/>
                <a:gridCol w="533400"/>
                <a:gridCol w="533400"/>
                <a:gridCol w="533400"/>
                <a:gridCol w="533400"/>
                <a:gridCol w="533400"/>
              </a:tblGrid>
              <a:tr h="7350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/>
                      </a:r>
                      <a:br>
                        <a:rPr lang="en-US" sz="1400" b="1" dirty="0">
                          <a:latin typeface="Calibri"/>
                          <a:ea typeface="Times New Roman"/>
                        </a:rPr>
                      </a:b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menit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Daya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(W)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415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450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Tegangan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(V)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190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Arus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(A)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2,22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2,07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2,38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2,27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Kondisi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-53975" y="354013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03200" y="12700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676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pengujian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362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performa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1752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pengujian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2209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performa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0668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DATA PENGUJIAN  TUGAS AKHIR SEBELUMNYA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-53975" y="354013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03200" y="12700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-53975" y="354013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203200" y="12700"/>
            <a:ext cx="78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DATA PENGUJIAN YG MENGGUNAKAN SUDU TURBIN YANG PROSES PEMBUATANNYA MENGGUNAKAN TEKNIK VACUUM BAG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1447800"/>
          <a:ext cx="4267200" cy="2388503"/>
        </p:xfrm>
        <a:graphic>
          <a:graphicData uri="http://schemas.openxmlformats.org/drawingml/2006/table">
            <a:tbl>
              <a:tblPr/>
              <a:tblGrid>
                <a:gridCol w="990600"/>
                <a:gridCol w="609600"/>
                <a:gridCol w="533400"/>
                <a:gridCol w="533400"/>
                <a:gridCol w="533400"/>
                <a:gridCol w="533400"/>
                <a:gridCol w="533400"/>
              </a:tblGrid>
              <a:tr h="5259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</a:t>
                      </a: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menit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Daya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(W)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412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532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Tegangan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(V)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185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Arus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(A)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2,23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Kondisi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447800"/>
          <a:ext cx="4343400" cy="2514600"/>
        </p:xfrm>
        <a:graphic>
          <a:graphicData uri="http://schemas.openxmlformats.org/drawingml/2006/table">
            <a:tbl>
              <a:tblPr/>
              <a:tblGrid>
                <a:gridCol w="1067311"/>
                <a:gridCol w="532889"/>
                <a:gridCol w="609600"/>
                <a:gridCol w="533400"/>
                <a:gridCol w="533400"/>
                <a:gridCol w="533400"/>
                <a:gridCol w="533400"/>
              </a:tblGrid>
              <a:tr h="6933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</a:t>
                      </a: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menit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</a:t>
                      </a: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Daya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(W)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506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Tegangan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(V)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Arus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 (A)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2,30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Kondisi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Calibri"/>
                          <a:cs typeface="Times New Roman"/>
                        </a:rPr>
                        <a:t>baik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baik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524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pengujian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performa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447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pengujian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057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performa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anyu\Local Settings\Temporary Internet Files\Content.Word\IMG00169-20110513-1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048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Documents and Settings\manyu\Local Settings\Temporary Internet Files\Content.Word\IMG00174-20110513-1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291020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PENGUJIAN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BEBAN PADA SUDU TURBIN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100_2011\Ta\IMG00173-20110513-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8" name="Picture 4" descr="F:\100_2011\Ta\IMG00184-20110515-1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352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11430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GAMBAR SETELAH DILAKUKAN PENGUJIAN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438400"/>
          <a:ext cx="3962400" cy="2377440"/>
        </p:xfrm>
        <a:graphic>
          <a:graphicData uri="http://schemas.openxmlformats.org/drawingml/2006/table">
            <a:tbl>
              <a:tblPr/>
              <a:tblGrid>
                <a:gridCol w="1986218"/>
                <a:gridCol w="1976182"/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Sudu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turbin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ketika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patah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(kg)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Rata-rata              11,33 kg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2438400"/>
          <a:ext cx="4422458" cy="2401633"/>
        </p:xfrm>
        <a:graphic>
          <a:graphicData uri="http://schemas.openxmlformats.org/drawingml/2006/table">
            <a:tbl>
              <a:tblPr/>
              <a:tblGrid>
                <a:gridCol w="2190033"/>
                <a:gridCol w="2232425"/>
              </a:tblGrid>
              <a:tr h="504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Sudu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turbin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Beban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ketika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Arial"/>
                          <a:ea typeface="Calibri"/>
                          <a:cs typeface="Times New Roman"/>
                        </a:rPr>
                        <a:t>patah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(kg)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                            </a:t>
                      </a: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   Rata-rata       </a:t>
                      </a: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20,6 </a:t>
                      </a:r>
                      <a:r>
                        <a:rPr lang="en-US" sz="1600" b="1" smtClean="0">
                          <a:latin typeface="Arial"/>
                          <a:ea typeface="Calibri"/>
                          <a:cs typeface="Times New Roman"/>
                        </a:rPr>
                        <a:t>kg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DATA HASIL PENGUJIAN BEBAN PADA KEDUA SUDU TURBIN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PEMBUATA SUDU  TURBIN KOMPOSIT TIDAK DENGAN VACUUM BAG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905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PEMBUATAN SUDU TURBIN DENGAN TEKNIK  VACUUM BAG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ANALISA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85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performa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data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diperoleh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pengujian performa turbin,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vaccum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hasilnya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sama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diperoleh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pengujian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bandingkan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pembuatannya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karenakan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pengepresan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cetakan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pengeringannya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teratur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419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Pengikisan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dempul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abrasi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profil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blade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menimbulkan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terkikis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dulu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KESIMPULAN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propeller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diameter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blade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125 mm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diameter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62,5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mm,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5.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minimal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watt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material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komposit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resin-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ijuk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667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dilakukna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performa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komposit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hasilnya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relative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pada setiap sudu turbin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pengujiannya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beban maksimum yang mampu diterima setiap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turbin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dapat diketahui dan yang pembuatannya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vacuum bag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kuat.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Nitip\badut\survey\garut\Kec. Pamulihan\Ds. Garumukti\DSCF402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85800" y="3048000"/>
            <a:ext cx="31242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PENDAHULUAN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9200" y="914400"/>
            <a:ext cx="3429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</a:rPr>
              <a:t>LATAR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BELAKANG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2286000"/>
            <a:ext cx="3352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PERUMUSAN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MASALAH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81600" y="5181600"/>
            <a:ext cx="3352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BATASAN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MASALAH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3886200"/>
            <a:ext cx="3352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TUJUAN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2971800"/>
            <a:ext cx="7620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SARAN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serat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rata,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kekuatan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sama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66800" y="37338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Perhitungan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perbandingan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resin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tepat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karena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mempengaruhi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terhadap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kualitas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produk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dihasilkan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895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TERIMAKASIH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457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LATAR BELAKANG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Di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terpencil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belum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terjangkau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PLN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mayoritas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potensi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sungai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memutarkan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kincir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air yang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membangkitkan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rata-rata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dipilih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kincir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kayu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terlalu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lama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berinteraksi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kayu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lapuk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rusak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allumunium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ketahanan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korosi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lapuk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dibanding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kayu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harganya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cukup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mahal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efisien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ekonomis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pembangkit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listrik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mikrohidro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(PMTLH)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komposi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proses pembuatannya menggunakan teknik vacuum bag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962400" cy="8842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LATAR BELAKANG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E:\Nitip\badut\survey\garut\Kec Bungbulang\Ds. Gunung Jampang\DSCF4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590800" cy="236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3276600" y="2209800"/>
            <a:ext cx="6096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FOTHO\Bhie_bageur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100_2011\Ta\Image(0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038600"/>
            <a:ext cx="2743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rved Left Arrow 7"/>
          <p:cNvSpPr/>
          <p:nvPr/>
        </p:nvSpPr>
        <p:spPr>
          <a:xfrm>
            <a:off x="7086600" y="2514600"/>
            <a:ext cx="1676400" cy="2819400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04800" y="6096000"/>
            <a:ext cx="457200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RUMUSAN MASALAH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86000"/>
            <a:ext cx="64008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657600"/>
            <a:ext cx="64008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1752600"/>
            <a:ext cx="64008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MEMILIH  JENIS TURBIN MIKROHIDRO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MENENTUKAN DIMENSI UTAMA TURBIN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733800"/>
            <a:ext cx="6400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MEMILIH MATRIK KOMPOSIT SERTA PENGUAT YANG SESUAI DENGAN KONDISI YANG ADA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228600" y="6172200"/>
            <a:ext cx="381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905000" cy="7318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64008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600200"/>
            <a:ext cx="6400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MEMBUAT SUDU TURBIN PROPELLER DARI KOMPOSIT DENGAN TEKNIK VACUUM BAG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276600"/>
            <a:ext cx="64008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2971800"/>
            <a:ext cx="6400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MENGETAHUI PERFORMA BLADE SAAT TURBIN DI OPERASIKAN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105400"/>
            <a:ext cx="6400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4267200"/>
            <a:ext cx="6400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MENGETAHUI KEKUATAN  BEBAN SUDU KOMPOSIT YANG MENGUNAKAN PROSES PEMBUATAN DENGAN TEKNIK VACUUM BAG DENGAN YANG TIDAK  MENGGUNAKAN TEKNIK VACUUM BAG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ft Arrow 9">
            <a:hlinkClick r:id="rId2" action="ppaction://hlinksldjump"/>
          </p:cNvPr>
          <p:cNvSpPr/>
          <p:nvPr/>
        </p:nvSpPr>
        <p:spPr>
          <a:xfrm>
            <a:off x="8382000" y="6096000"/>
            <a:ext cx="381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4572000" cy="6556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BATASAN MASALAH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828800"/>
            <a:ext cx="6400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3505200"/>
            <a:ext cx="64008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3581400"/>
            <a:ext cx="6400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PERFORMA BLADE SAAT TURBIN DIOPERASIKAN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905000"/>
            <a:ext cx="6400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PEMBUATAN BLADE DARI KOMPOSIT MATRIK POLIMER DENGAN PENGUAT SERAT IJUK DENGAN TEKNIK VACUUM BAG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114800" cy="7318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 LITELATUR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F:\100_2011\Ta\Image(0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Komposit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819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MATRIK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SERAT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00600" y="3048000"/>
            <a:ext cx="6858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PEMBUATAN SUDU TURBIN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331354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2133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JENIS TURBIN MIKROHIDRO            PROPELLER  OPEN FLUME TIFE    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125  mm</a:t>
            </a:r>
          </a:p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DARI MATERIAL KOMPOSIT  IJUK-RESIN DENGAN TEKNIK VACUUM BAG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2367</TotalTime>
  <Words>816</Words>
  <Application>Microsoft Office PowerPoint</Application>
  <PresentationFormat>On-screen Show (4:3)</PresentationFormat>
  <Paragraphs>234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Slide 1</vt:lpstr>
      <vt:lpstr>Slide 2</vt:lpstr>
      <vt:lpstr>Slide 3</vt:lpstr>
      <vt:lpstr>LATAR BELAKANG</vt:lpstr>
      <vt:lpstr>RUMUSAN MASALAH</vt:lpstr>
      <vt:lpstr>TUJUAN</vt:lpstr>
      <vt:lpstr>BATASAN MASALAH</vt:lpstr>
      <vt:lpstr>STUDI LITELATUR</vt:lpstr>
      <vt:lpstr>PEMBUATAN SUDU TURBIN</vt:lpstr>
      <vt:lpstr>ALAT DAN BAHAN YANG DIGUNAKAN </vt:lpstr>
      <vt:lpstr>PEMBUATAN BLADE</vt:lpstr>
      <vt:lpstr>FINISHING</vt:lpstr>
      <vt:lpstr>DATA PENGUJIAN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</dc:creator>
  <cp:lastModifiedBy>Nia</cp:lastModifiedBy>
  <cp:revision>341</cp:revision>
  <dcterms:created xsi:type="dcterms:W3CDTF">2010-07-07T01:48:16Z</dcterms:created>
  <dcterms:modified xsi:type="dcterms:W3CDTF">2011-06-08T14:50:17Z</dcterms:modified>
</cp:coreProperties>
</file>