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5" r:id="rId7"/>
    <p:sldId id="266" r:id="rId8"/>
    <p:sldId id="262" r:id="rId9"/>
    <p:sldId id="264" r:id="rId10"/>
    <p:sldId id="258" r:id="rId11"/>
    <p:sldId id="263" r:id="rId12"/>
    <p:sldId id="267" r:id="rId13"/>
    <p:sldId id="272" r:id="rId14"/>
    <p:sldId id="275" r:id="rId15"/>
    <p:sldId id="268" r:id="rId16"/>
    <p:sldId id="274" r:id="rId17"/>
    <p:sldId id="269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6296" autoAdjust="0"/>
  </p:normalViewPr>
  <p:slideViewPr>
    <p:cSldViewPr>
      <p:cViewPr varScale="1">
        <p:scale>
          <a:sx n="65" d="100"/>
          <a:sy n="65" d="100"/>
        </p:scale>
        <p:origin x="-108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30B20-7EA0-427C-9473-A037F4B4F3D7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2EF4E-DC63-4096-812A-2C02AD907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2EF4E-DC63-4096-812A-2C02AD9076C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8619F5B-1842-4252-8004-171883011008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56EDBF-D5FA-4EE6-BDCC-F42241C8C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619F5B-1842-4252-8004-171883011008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6EDBF-D5FA-4EE6-BDCC-F42241C8C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619F5B-1842-4252-8004-171883011008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6EDBF-D5FA-4EE6-BDCC-F42241C8C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619F5B-1842-4252-8004-171883011008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6EDBF-D5FA-4EE6-BDCC-F42241C8C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619F5B-1842-4252-8004-171883011008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6EDBF-D5FA-4EE6-BDCC-F42241C8C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619F5B-1842-4252-8004-171883011008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6EDBF-D5FA-4EE6-BDCC-F42241C8C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619F5B-1842-4252-8004-171883011008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6EDBF-D5FA-4EE6-BDCC-F42241C8C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619F5B-1842-4252-8004-171883011008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6EDBF-D5FA-4EE6-BDCC-F42241C8C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619F5B-1842-4252-8004-171883011008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6EDBF-D5FA-4EE6-BDCC-F42241C8C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8619F5B-1842-4252-8004-171883011008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6EDBF-D5FA-4EE6-BDCC-F42241C8C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8619F5B-1842-4252-8004-171883011008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56EDBF-D5FA-4EE6-BDCC-F42241C8C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8619F5B-1842-4252-8004-171883011008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C56EDBF-D5FA-4EE6-BDCC-F42241C8C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P200611_08.53_%5b01%5d.jpg" TargetMode="External"/><Relationship Id="rId3" Type="http://schemas.openxmlformats.org/officeDocument/2006/relationships/hyperlink" Target="P160611_12.08.jpg" TargetMode="External"/><Relationship Id="rId7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P090611_16.33.jpg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0.jpe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4718" y="500042"/>
            <a:ext cx="60191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RANCANG BANGUN</a:t>
            </a:r>
          </a:p>
          <a:p>
            <a:pPr algn="ctr"/>
            <a:r>
              <a:rPr lang="en-US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MESIN INJEKSI PUPUK GRANUL SEDERHANA</a:t>
            </a:r>
            <a:endParaRPr lang="en-US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00892" y="3571876"/>
            <a:ext cx="192882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PEMBIMNING I</a:t>
            </a:r>
            <a:endParaRPr lang="en-US" sz="1200" dirty="0"/>
          </a:p>
          <a:p>
            <a:r>
              <a:rPr lang="en-US" sz="1200" dirty="0" smtClean="0"/>
              <a:t>DR. H. DEDI L, </a:t>
            </a:r>
            <a:r>
              <a:rPr lang="en-US" sz="1200" dirty="0" err="1" smtClean="0"/>
              <a:t>Ir</a:t>
            </a:r>
            <a:r>
              <a:rPr lang="en-US" sz="1200" dirty="0" smtClean="0"/>
              <a:t>, DEA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5572132" y="4214818"/>
            <a:ext cx="207170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PEMBIMBING  II</a:t>
            </a:r>
          </a:p>
          <a:p>
            <a:r>
              <a:rPr lang="en-US" sz="1200" dirty="0" smtClean="0"/>
              <a:t>Ir. </a:t>
            </a:r>
            <a:r>
              <a:rPr lang="en-US" sz="1200" dirty="0" err="1" smtClean="0"/>
              <a:t>Endang</a:t>
            </a:r>
            <a:r>
              <a:rPr lang="en-US" sz="1200" dirty="0" smtClean="0"/>
              <a:t> </a:t>
            </a:r>
            <a:r>
              <a:rPr lang="en-US" sz="1200" dirty="0" err="1" smtClean="0"/>
              <a:t>Achdi</a:t>
            </a:r>
            <a:r>
              <a:rPr lang="en-US" sz="1200" dirty="0" smtClean="0"/>
              <a:t>, MT </a:t>
            </a:r>
            <a:endParaRPr lang="en-US" sz="1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372173" y="1842481"/>
            <a:ext cx="2738457" cy="2053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330264" y="5947260"/>
            <a:ext cx="235745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Mellati</a:t>
            </a:r>
            <a:r>
              <a:rPr lang="en-US" dirty="0" smtClean="0"/>
              <a:t> </a:t>
            </a:r>
            <a:r>
              <a:rPr lang="en-US" sz="1200" dirty="0" err="1" smtClean="0"/>
              <a:t>Angga</a:t>
            </a:r>
            <a:r>
              <a:rPr lang="en-US" dirty="0" smtClean="0"/>
              <a:t> </a:t>
            </a:r>
            <a:r>
              <a:rPr lang="en-US" sz="1200" dirty="0" smtClean="0"/>
              <a:t>/</a:t>
            </a:r>
            <a:r>
              <a:rPr lang="en-US" dirty="0" smtClean="0"/>
              <a:t> </a:t>
            </a:r>
            <a:r>
              <a:rPr lang="en-US" sz="1200" dirty="0" smtClean="0"/>
              <a:t>073030022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250398"/>
            <a:ext cx="2324099" cy="174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14282" y="357166"/>
            <a:ext cx="342902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Material Yang </a:t>
            </a:r>
            <a:r>
              <a:rPr lang="en-US" sz="1400" dirty="0" err="1" smtClean="0"/>
              <a:t>Dapat</a:t>
            </a:r>
            <a:r>
              <a:rPr lang="en-US" sz="1400" dirty="0" smtClean="0"/>
              <a:t> </a:t>
            </a:r>
            <a:r>
              <a:rPr lang="en-US" sz="1400" dirty="0" err="1"/>
              <a:t>D</a:t>
            </a:r>
            <a:r>
              <a:rPr lang="en-US" sz="1400" dirty="0" err="1" smtClean="0"/>
              <a:t>ipergunakan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7286644" y="6215082"/>
            <a:ext cx="71438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Foam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9" y="1428737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57224" y="3786190"/>
            <a:ext cx="135732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</a:t>
            </a:r>
            <a:r>
              <a:rPr lang="en-US" sz="1200" dirty="0" smtClean="0"/>
              <a:t>tainless </a:t>
            </a:r>
            <a:r>
              <a:rPr lang="en-US" sz="1200" dirty="0"/>
              <a:t>S</a:t>
            </a:r>
            <a:r>
              <a:rPr lang="en-US" sz="1200" dirty="0" smtClean="0"/>
              <a:t>teel 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857496"/>
            <a:ext cx="2187222" cy="163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857620" y="4929198"/>
            <a:ext cx="135732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Nilon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57166"/>
            <a:ext cx="300039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Material Yang </a:t>
            </a:r>
            <a:r>
              <a:rPr lang="en-US" sz="1400" dirty="0" err="1" smtClean="0"/>
              <a:t>Dipergunakan</a:t>
            </a:r>
            <a:endParaRPr lang="en-US" sz="14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2187222" cy="163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D:\P200611_08.52_[02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857628"/>
            <a:ext cx="2631596" cy="170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0" y="785794"/>
            <a:ext cx="3571899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Secara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umum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nylon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bersifat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keras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berwarna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cream,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sedikit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tembus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cahaya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Berat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molekul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nylon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bervariasi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11.000-34.000,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sehingga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relative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Nylon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merupakan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polimer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semi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kristalin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titik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leleh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350 – 570 </a:t>
            </a:r>
            <a:r>
              <a:rPr kumimoji="0" lang="en-US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titik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leleh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erat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kaitannya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jumlah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atom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karbon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Jumlah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atom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karbon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makin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besar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kosentrasi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amida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makin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kecil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titik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lelehnya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pun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menurun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Tahan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terhadap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solvent organic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seperti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alcohol,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eter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aseton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petroleum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eter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benzene, CCl4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maupun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xylene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Kekuatan2810-12900 Psi.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Murah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28860" y="214290"/>
            <a:ext cx="292895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PROSES PEMBUATAN  </a:t>
            </a:r>
            <a:endParaRPr lang="en-US" dirty="0" smtClean="0"/>
          </a:p>
        </p:txBody>
      </p:sp>
      <p:pic>
        <p:nvPicPr>
          <p:cNvPr id="4" name="Picture 3" descr="D:\P200611_08.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142984"/>
            <a:ext cx="285752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:\Pictures\P160611_12.03_[01].jpg">
            <a:hlinkClick r:id="rId3" action="ppaction://hlinkfile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000504"/>
            <a:ext cx="321471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P200611_08.52_[01]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1357298"/>
            <a:ext cx="2000264" cy="146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P200611_08.52_[02].jpg">
            <a:hlinkClick r:id="rId6" action="ppaction://hlinkfile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1357298"/>
            <a:ext cx="171451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:\P200611_09.17.jpg">
            <a:hlinkClick r:id="rId8" action="ppaction://hlinkfile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8" y="4071942"/>
            <a:ext cx="307183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00364" y="285728"/>
            <a:ext cx="292895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PROSES PEMBUATAN  </a:t>
            </a:r>
            <a:endParaRPr lang="en-US" dirty="0" smtClean="0"/>
          </a:p>
        </p:txBody>
      </p:sp>
      <p:pic>
        <p:nvPicPr>
          <p:cNvPr id="28673" name="Picture 1" descr="H:\Pictures\P200611_11.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2776488" cy="2082367"/>
          </a:xfrm>
          <a:prstGeom prst="rect">
            <a:avLst/>
          </a:prstGeom>
          <a:noFill/>
        </p:spPr>
      </p:pic>
      <p:pic>
        <p:nvPicPr>
          <p:cNvPr id="28674" name="Picture 2" descr="H:\Pictures\P200611_08.51_[0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214422"/>
            <a:ext cx="3000396" cy="2243102"/>
          </a:xfrm>
          <a:prstGeom prst="rect">
            <a:avLst/>
          </a:prstGeom>
          <a:noFill/>
        </p:spPr>
      </p:pic>
      <p:pic>
        <p:nvPicPr>
          <p:cNvPr id="28677" name="Picture 5" descr="H:\Pictures\P200611_11.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000504"/>
            <a:ext cx="3252742" cy="2314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:\Pictures\P200611_11.19_[0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85992"/>
            <a:ext cx="2928958" cy="219671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00364" y="285728"/>
            <a:ext cx="292895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PROSES PEMBUATAN  </a:t>
            </a:r>
            <a:endParaRPr lang="en-US" dirty="0" smtClean="0"/>
          </a:p>
        </p:txBody>
      </p:sp>
      <p:pic>
        <p:nvPicPr>
          <p:cNvPr id="4" name="Picture 3" descr="P200611_12.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428736"/>
            <a:ext cx="2571769" cy="1928826"/>
          </a:xfrm>
          <a:prstGeom prst="rect">
            <a:avLst/>
          </a:prstGeom>
        </p:spPr>
      </p:pic>
      <p:pic>
        <p:nvPicPr>
          <p:cNvPr id="5" name="Picture 4" descr="P200611_12.14_[0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835428" y="3951390"/>
            <a:ext cx="3036111" cy="2277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0298" y="214290"/>
            <a:ext cx="40719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PERHITUNGAN BIAYA PEMBUATAN  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2285984" y="2786058"/>
            <a:ext cx="4572032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Material			: </a:t>
            </a:r>
            <a:r>
              <a:rPr lang="en-US" dirty="0" err="1" smtClean="0"/>
              <a:t>Rp</a:t>
            </a:r>
            <a:r>
              <a:rPr lang="en-US" dirty="0" smtClean="0"/>
              <a:t> 200.000</a:t>
            </a:r>
          </a:p>
          <a:p>
            <a:pPr algn="just"/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	: </a:t>
            </a:r>
            <a:r>
              <a:rPr lang="en-US" dirty="0" err="1" smtClean="0"/>
              <a:t>Rp</a:t>
            </a:r>
            <a:r>
              <a:rPr lang="en-US" dirty="0" smtClean="0"/>
              <a:t> 100.000</a:t>
            </a:r>
          </a:p>
          <a:p>
            <a:pPr algn="just"/>
            <a:r>
              <a:rPr lang="en-US" dirty="0" err="1" smtClean="0"/>
              <a:t>Jumlah</a:t>
            </a:r>
            <a:r>
              <a:rPr lang="en-US" dirty="0" smtClean="0"/>
              <a:t> 			: </a:t>
            </a:r>
            <a:r>
              <a:rPr lang="en-US" dirty="0" err="1" smtClean="0"/>
              <a:t>Rp</a:t>
            </a:r>
            <a:r>
              <a:rPr lang="en-US" dirty="0" smtClean="0"/>
              <a:t> 300.000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6116" y="214290"/>
            <a:ext cx="192882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PENGUJIAN </a:t>
            </a:r>
            <a:endParaRPr lang="en-US" sz="1600" dirty="0" smtClean="0"/>
          </a:p>
        </p:txBody>
      </p:sp>
      <p:pic>
        <p:nvPicPr>
          <p:cNvPr id="3" name="Picture 2" descr="D:\P200611_12.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257176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:\P200611_12.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286256"/>
            <a:ext cx="271464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P200611_12.11_[02]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285860"/>
            <a:ext cx="364333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3500430" y="2214554"/>
            <a:ext cx="57150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000760" y="4214818"/>
            <a:ext cx="64294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6116" y="214290"/>
            <a:ext cx="192882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KESIMPULAN</a:t>
            </a:r>
            <a:endParaRPr lang="en-US" sz="16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928662" y="1500174"/>
            <a:ext cx="6643734" cy="3643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Kesalahan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perancangan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penulis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tidak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memperhitungkan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proses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manufaktur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tidak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semua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dapat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membuat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rancangan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sesuai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keinginan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penulis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karena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terbatasnya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alat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bahan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Kesalahan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penghitungan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penulis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mengabaikan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beberapa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penghitungan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anggap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sederhana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padahal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memiliki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arti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penting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perancangan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Tempat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pembelian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material yang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tidak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sesuai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standar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Pemikiran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yang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masak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sebuah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rancangan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sangatlah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penting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Aspek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aspek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mempengaruhi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perancangan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sangat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penting</a:t>
            </a:r>
            <a:endParaRPr lang="en-US" sz="40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0232" y="2714620"/>
            <a:ext cx="547457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TERIMA KASIH</a:t>
            </a:r>
            <a:endParaRPr lang="en-US" sz="6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5984" y="357166"/>
            <a:ext cx="442915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POTENSI PERKEBUNAN DI INDONESIA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501121" cy="3862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3240" y="214290"/>
            <a:ext cx="221457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Latar</a:t>
            </a:r>
            <a:r>
              <a:rPr lang="en-US" sz="1400" dirty="0" smtClean="0"/>
              <a:t> </a:t>
            </a:r>
            <a:r>
              <a:rPr lang="en-US" sz="1400" dirty="0" err="1" smtClean="0"/>
              <a:t>Belakang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4143372" y="1928802"/>
            <a:ext cx="4143404" cy="35719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dirty="0" smtClean="0"/>
              <a:t>	</a:t>
            </a:r>
            <a:r>
              <a:rPr lang="en-US" sz="1600" dirty="0" err="1" smtClean="0"/>
              <a:t>Pemupukan</a:t>
            </a:r>
            <a:r>
              <a:rPr lang="en-US" sz="1600" dirty="0" smtClean="0"/>
              <a:t> </a:t>
            </a:r>
            <a:r>
              <a:rPr lang="en-US" sz="1600" dirty="0" err="1" smtClean="0"/>
              <a:t>harus</a:t>
            </a:r>
            <a:r>
              <a:rPr lang="en-US" sz="1600" dirty="0" smtClean="0"/>
              <a:t> </a:t>
            </a:r>
            <a:r>
              <a:rPr lang="en-US" sz="1600" dirty="0" err="1" smtClean="0"/>
              <a:t>dikelola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baik</a:t>
            </a:r>
            <a:r>
              <a:rPr lang="en-US" sz="1600" dirty="0" smtClean="0"/>
              <a:t> </a:t>
            </a:r>
            <a:r>
              <a:rPr lang="en-US" sz="1600" dirty="0" err="1" smtClean="0"/>
              <a:t>sehingga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menjamin</a:t>
            </a:r>
            <a:r>
              <a:rPr lang="en-US" sz="1600" dirty="0" smtClean="0"/>
              <a:t> </a:t>
            </a:r>
            <a:r>
              <a:rPr lang="en-US" sz="1600" dirty="0" err="1" smtClean="0"/>
              <a:t>tercapainya</a:t>
            </a:r>
            <a:r>
              <a:rPr lang="en-US" sz="1600" dirty="0" smtClean="0"/>
              <a:t> </a:t>
            </a:r>
            <a:r>
              <a:rPr lang="en-US" sz="1600" dirty="0" err="1" smtClean="0"/>
              <a:t>tujuan</a:t>
            </a:r>
            <a:r>
              <a:rPr lang="en-US" sz="1600" dirty="0" smtClean="0"/>
              <a:t> </a:t>
            </a:r>
            <a:r>
              <a:rPr lang="en-US" sz="1600" dirty="0" err="1" smtClean="0"/>
              <a:t>pemupukan</a:t>
            </a:r>
            <a:r>
              <a:rPr lang="en-US" sz="1600" dirty="0" smtClean="0"/>
              <a:t>, </a:t>
            </a:r>
            <a:r>
              <a:rPr lang="en-US" sz="1600" dirty="0" err="1" smtClean="0"/>
              <a:t>mengingat</a:t>
            </a:r>
            <a:r>
              <a:rPr lang="en-US" sz="1600" dirty="0" smtClean="0"/>
              <a:t> </a:t>
            </a:r>
            <a:r>
              <a:rPr lang="en-US" sz="1600" dirty="0" err="1" smtClean="0"/>
              <a:t>biaya</a:t>
            </a:r>
            <a:r>
              <a:rPr lang="en-US" sz="1600" dirty="0" smtClean="0"/>
              <a:t> </a:t>
            </a:r>
            <a:r>
              <a:rPr lang="en-US" sz="1600" dirty="0" err="1" smtClean="0"/>
              <a:t>pemupukan</a:t>
            </a:r>
            <a:r>
              <a:rPr lang="en-US" sz="1600" dirty="0" smtClean="0"/>
              <a:t> </a:t>
            </a:r>
            <a:r>
              <a:rPr lang="en-US" sz="1600" dirty="0" err="1" smtClean="0"/>
              <a:t>merupakan</a:t>
            </a:r>
            <a:r>
              <a:rPr lang="en-US" sz="1600" dirty="0" smtClean="0"/>
              <a:t> </a:t>
            </a:r>
            <a:r>
              <a:rPr lang="en-US" sz="1600" dirty="0" err="1" smtClean="0"/>
              <a:t>salah</a:t>
            </a:r>
            <a:r>
              <a:rPr lang="en-US" sz="1600" dirty="0" smtClean="0"/>
              <a:t> </a:t>
            </a:r>
            <a:r>
              <a:rPr lang="en-US" sz="1600" dirty="0" err="1" smtClean="0"/>
              <a:t>satu</a:t>
            </a:r>
            <a:r>
              <a:rPr lang="en-US" sz="1600" dirty="0" smtClean="0"/>
              <a:t> </a:t>
            </a:r>
            <a:r>
              <a:rPr lang="en-US" sz="1600" dirty="0" err="1" smtClean="0"/>
              <a:t>komponen</a:t>
            </a:r>
            <a:r>
              <a:rPr lang="en-US" sz="1600" dirty="0" smtClean="0"/>
              <a:t> </a:t>
            </a:r>
            <a:r>
              <a:rPr lang="en-US" sz="1600" dirty="0" err="1" smtClean="0"/>
              <a:t>biaya</a:t>
            </a:r>
            <a:r>
              <a:rPr lang="en-US" sz="1600" dirty="0" smtClean="0"/>
              <a:t> </a:t>
            </a:r>
            <a:r>
              <a:rPr lang="en-US" sz="1600" dirty="0" err="1" smtClean="0"/>
              <a:t>produksi</a:t>
            </a:r>
            <a:r>
              <a:rPr lang="en-US" sz="1600" dirty="0" smtClean="0"/>
              <a:t> yang </a:t>
            </a:r>
            <a:r>
              <a:rPr lang="en-US" sz="1600" dirty="0" err="1" smtClean="0"/>
              <a:t>besar</a:t>
            </a:r>
            <a:r>
              <a:rPr lang="en-US" sz="1600" dirty="0" smtClean="0"/>
              <a:t>.  </a:t>
            </a:r>
            <a:r>
              <a:rPr lang="en-US" sz="1600" dirty="0" err="1" smtClean="0"/>
              <a:t>Menurut</a:t>
            </a:r>
            <a:r>
              <a:rPr lang="en-US" sz="1600" dirty="0" smtClean="0"/>
              <a:t> </a:t>
            </a:r>
            <a:r>
              <a:rPr lang="en-US" sz="1600" dirty="0" err="1" smtClean="0"/>
              <a:t>Suwandi</a:t>
            </a:r>
            <a:r>
              <a:rPr lang="en-US" sz="1600" dirty="0" smtClean="0"/>
              <a:t>, et.al., 1987, </a:t>
            </a:r>
            <a:r>
              <a:rPr lang="en-US" sz="1600" dirty="0" err="1" smtClean="0"/>
              <a:t>bahwa</a:t>
            </a:r>
            <a:r>
              <a:rPr lang="en-US" sz="1600" dirty="0" smtClean="0"/>
              <a:t> </a:t>
            </a:r>
            <a:r>
              <a:rPr lang="en-US" sz="1600" dirty="0" err="1" smtClean="0"/>
              <a:t>biaya</a:t>
            </a:r>
            <a:r>
              <a:rPr lang="en-US" sz="1600" dirty="0" smtClean="0"/>
              <a:t> </a:t>
            </a:r>
            <a:r>
              <a:rPr lang="en-US" sz="1600" dirty="0" err="1" smtClean="0"/>
              <a:t>pemupukan</a:t>
            </a:r>
            <a:r>
              <a:rPr lang="en-US" sz="1600" dirty="0" smtClean="0"/>
              <a:t> </a:t>
            </a:r>
            <a:r>
              <a:rPr lang="en-US" sz="1600" dirty="0" err="1" smtClean="0"/>
              <a:t>sekitar</a:t>
            </a:r>
            <a:r>
              <a:rPr lang="en-US" sz="1600" dirty="0" smtClean="0"/>
              <a:t> 40 – 60%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biaya</a:t>
            </a:r>
            <a:r>
              <a:rPr lang="en-US" sz="1600" dirty="0" smtClean="0"/>
              <a:t> </a:t>
            </a:r>
            <a:r>
              <a:rPr lang="en-US" sz="1600" dirty="0" err="1" smtClean="0"/>
              <a:t>perawatan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sekitar</a:t>
            </a:r>
            <a:r>
              <a:rPr lang="en-US" sz="1600" dirty="0" smtClean="0"/>
              <a:t> 20% </a:t>
            </a:r>
            <a:r>
              <a:rPr lang="en-US" sz="1600" dirty="0" err="1" smtClean="0"/>
              <a:t>dari</a:t>
            </a:r>
            <a:r>
              <a:rPr lang="en-US" sz="1600" dirty="0" smtClean="0"/>
              <a:t> total </a:t>
            </a:r>
            <a:r>
              <a:rPr lang="en-US" sz="1600" dirty="0" err="1" smtClean="0"/>
              <a:t>biaya</a:t>
            </a:r>
            <a:r>
              <a:rPr lang="en-US" sz="1600" dirty="0" smtClean="0"/>
              <a:t> </a:t>
            </a:r>
            <a:r>
              <a:rPr lang="en-US" sz="1600" dirty="0" err="1" smtClean="0"/>
              <a:t>produksi</a:t>
            </a:r>
            <a:r>
              <a:rPr lang="en-US" sz="1600" dirty="0" smtClean="0"/>
              <a:t>. </a:t>
            </a:r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27726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786190"/>
            <a:ext cx="292669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0430" y="357166"/>
            <a:ext cx="142876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TUJUAN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6430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143379"/>
            <a:ext cx="2657490" cy="227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214414" y="2357430"/>
            <a:ext cx="114300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Efektifitas</a:t>
            </a:r>
            <a:endParaRPr lang="en-US" sz="1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000496" y="5072074"/>
            <a:ext cx="114300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Efisiensi</a:t>
            </a:r>
            <a:r>
              <a:rPr lang="en-US" sz="1400" dirty="0" smtClean="0"/>
              <a:t> </a:t>
            </a:r>
            <a:endParaRPr lang="en-US" sz="1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3174" y="357166"/>
            <a:ext cx="450059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METODOLOGI RANCANG BANGUN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1214414" y="1571612"/>
            <a:ext cx="1428760" cy="3571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Studi</a:t>
            </a:r>
            <a:r>
              <a:rPr lang="en-US" sz="1200" dirty="0" smtClean="0"/>
              <a:t> </a:t>
            </a:r>
            <a:r>
              <a:rPr lang="en-US" sz="1200" dirty="0" err="1" smtClean="0"/>
              <a:t>Literatur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2928926" y="2500306"/>
            <a:ext cx="1428760" cy="3571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Perancangan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4929190" y="3500438"/>
            <a:ext cx="1428760" cy="3571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Pembuatan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6929454" y="4500570"/>
            <a:ext cx="1214446" cy="3571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Pengujian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7" name="Down Arrow 6"/>
          <p:cNvSpPr/>
          <p:nvPr/>
        </p:nvSpPr>
        <p:spPr>
          <a:xfrm>
            <a:off x="2428860" y="2071678"/>
            <a:ext cx="21431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214810" y="3143248"/>
            <a:ext cx="21431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286512" y="4286256"/>
            <a:ext cx="21431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0298" y="357166"/>
            <a:ext cx="450059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PERCOBAAN PERHITUNGAN</a:t>
            </a:r>
            <a:r>
              <a:rPr lang="en-US" dirty="0" smtClean="0"/>
              <a:t> </a:t>
            </a:r>
            <a:r>
              <a:rPr lang="en-US" dirty="0" smtClean="0"/>
              <a:t>GAYA</a:t>
            </a:r>
            <a:endParaRPr lang="en-US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571868" y="2357430"/>
          <a:ext cx="5040645" cy="1428760"/>
        </p:xfrm>
        <a:graphic>
          <a:graphicData uri="http://schemas.openxmlformats.org/drawingml/2006/table">
            <a:tbl>
              <a:tblPr/>
              <a:tblGrid>
                <a:gridCol w="457953"/>
                <a:gridCol w="457953"/>
                <a:gridCol w="457953"/>
                <a:gridCol w="457953"/>
                <a:gridCol w="457953"/>
                <a:gridCol w="458480"/>
                <a:gridCol w="458480"/>
                <a:gridCol w="458480"/>
                <a:gridCol w="458480"/>
                <a:gridCol w="458480"/>
                <a:gridCol w="458480"/>
              </a:tblGrid>
              <a:tr h="7143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Calibri"/>
                          <a:cs typeface="Times New Roman"/>
                        </a:rPr>
                        <a:t>No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Kg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3" descr="D:\P150511_07.35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1928802"/>
            <a:ext cx="2714644" cy="33575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428992" y="1857364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Data </a:t>
            </a:r>
            <a:r>
              <a:rPr lang="en-US" dirty="0" err="1" smtClean="0"/>
              <a:t>percobaan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6116" y="214290"/>
            <a:ext cx="207170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PERHITUNGA</a:t>
            </a:r>
            <a:r>
              <a:rPr lang="en-US" dirty="0" smtClean="0"/>
              <a:t>N</a:t>
            </a:r>
            <a:r>
              <a:rPr lang="en-US" sz="1600" dirty="0" smtClean="0"/>
              <a:t> </a:t>
            </a:r>
            <a:endParaRPr lang="en-US" sz="1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85720" y="1285860"/>
            <a:ext cx="4143404" cy="2214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σ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F/A</a:t>
            </a:r>
            <a:endParaRPr lang="en-US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193.765.355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	: 98,1 N / A</a:t>
            </a:r>
            <a:endParaRPr lang="en-US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98,1 N / 193.765.355 Pa</a:t>
            </a:r>
            <a:endParaRPr lang="en-US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0,000000645 m</a:t>
            </a:r>
            <a:r>
              <a:rPr lang="en-US" baseline="30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en-US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0,000000645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m2	: 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¼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π D</a:t>
            </a:r>
            <a:r>
              <a:rPr lang="en-US" baseline="30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en-US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en-US" baseline="30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0,000000645 / (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¼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.π )</a:t>
            </a:r>
            <a:endParaRPr lang="en-US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0.00981 m X 1000	= 9,81 mm</a:t>
            </a:r>
            <a:endParaRPr lang="en-US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5" name="Picture 4" descr="D:\P200611_11.19_[0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285860"/>
            <a:ext cx="164307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:\Pictures\P160611_12.03_[0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643182"/>
            <a:ext cx="2000264" cy="134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42910" y="4714884"/>
            <a:ext cx="335758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X 9,81   = k X 0,02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98,1 / 0,03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= 3270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Kg.m</a:t>
            </a:r>
            <a:endParaRPr lang="en-US" sz="40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9" name="Picture 8" descr="D:\P200611_08.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857760"/>
            <a:ext cx="1686920" cy="126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29241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071934" y="285728"/>
            <a:ext cx="171451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RANCANGAN</a:t>
            </a:r>
            <a:r>
              <a:rPr lang="en-US" sz="1600" dirty="0" smtClean="0"/>
              <a:t> </a:t>
            </a:r>
            <a:endParaRPr lang="en-US" sz="16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214686"/>
            <a:ext cx="18669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>
            <a:off x="4429124" y="4071942"/>
            <a:ext cx="100013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0430" y="357166"/>
            <a:ext cx="192882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CARA KERJA 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71438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136</TotalTime>
  <Words>288</Words>
  <Application>Microsoft Office PowerPoint</Application>
  <PresentationFormat>On-screen Show (4:3)</PresentationFormat>
  <Paragraphs>82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PC-15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jamparing-net</dc:creator>
  <cp:lastModifiedBy>bagusDUA</cp:lastModifiedBy>
  <cp:revision>15</cp:revision>
  <dcterms:created xsi:type="dcterms:W3CDTF">2011-06-22T04:51:28Z</dcterms:created>
  <dcterms:modified xsi:type="dcterms:W3CDTF">2011-06-22T07:19:10Z</dcterms:modified>
</cp:coreProperties>
</file>