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notesMasterIdLst>
    <p:notesMasterId r:id="rId45"/>
  </p:notesMasterIdLst>
  <p:sldIdLst>
    <p:sldId id="283" r:id="rId2"/>
    <p:sldId id="256" r:id="rId3"/>
    <p:sldId id="317" r:id="rId4"/>
    <p:sldId id="290" r:id="rId5"/>
    <p:sldId id="291" r:id="rId6"/>
    <p:sldId id="285" r:id="rId7"/>
    <p:sldId id="292" r:id="rId8"/>
    <p:sldId id="286" r:id="rId9"/>
    <p:sldId id="288" r:id="rId10"/>
    <p:sldId id="287" r:id="rId11"/>
    <p:sldId id="258" r:id="rId12"/>
    <p:sldId id="259" r:id="rId13"/>
    <p:sldId id="260" r:id="rId14"/>
    <p:sldId id="257" r:id="rId15"/>
    <p:sldId id="261" r:id="rId16"/>
    <p:sldId id="298" r:id="rId17"/>
    <p:sldId id="314" r:id="rId18"/>
    <p:sldId id="269" r:id="rId19"/>
    <p:sldId id="315" r:id="rId20"/>
    <p:sldId id="316" r:id="rId21"/>
    <p:sldId id="284" r:id="rId22"/>
    <p:sldId id="302" r:id="rId23"/>
    <p:sldId id="293" r:id="rId24"/>
    <p:sldId id="296" r:id="rId25"/>
    <p:sldId id="318" r:id="rId26"/>
    <p:sldId id="306" r:id="rId27"/>
    <p:sldId id="310" r:id="rId28"/>
    <p:sldId id="319" r:id="rId29"/>
    <p:sldId id="320" r:id="rId30"/>
    <p:sldId id="321" r:id="rId31"/>
    <p:sldId id="309" r:id="rId32"/>
    <p:sldId id="313" r:id="rId33"/>
    <p:sldId id="312" r:id="rId34"/>
    <p:sldId id="297" r:id="rId35"/>
    <p:sldId id="263" r:id="rId36"/>
    <p:sldId id="264" r:id="rId37"/>
    <p:sldId id="294" r:id="rId38"/>
    <p:sldId id="295" r:id="rId39"/>
    <p:sldId id="300" r:id="rId40"/>
    <p:sldId id="299" r:id="rId41"/>
    <p:sldId id="301" r:id="rId42"/>
    <p:sldId id="305" r:id="rId43"/>
    <p:sldId id="303" r:id="rId4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02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0FF8A-F9EE-4F9D-8955-56AB5E640FD7}" type="datetimeFigureOut">
              <a:rPr lang="id-ID" smtClean="0"/>
              <a:pPr/>
              <a:t>23/06/2012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27E4D-C954-4A44-AE9A-14BCE6E1403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389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1449"/>
            <a:fld id="{0FE35353-BDAE-4434-B4C9-A45580CD4848}" type="slidenum">
              <a:rPr lang="en-US" smtClean="0">
                <a:latin typeface="Arial" pitchFamily="34" charset="0"/>
              </a:rPr>
              <a:pPr defTabSz="881449"/>
              <a:t>4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74688"/>
            <a:ext cx="4602163" cy="3451225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4458" y="4351262"/>
            <a:ext cx="5086945" cy="4132036"/>
          </a:xfrm>
          <a:noFill/>
          <a:ln/>
        </p:spPr>
        <p:txBody>
          <a:bodyPr lIns="93023" tIns="46511" rIns="93023" bIns="46511"/>
          <a:lstStyle/>
          <a:p>
            <a:endParaRPr lang="en-A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0D51-E695-4BD3-9C23-BF1F78CC517A}" type="datetimeFigureOut">
              <a:rPr lang="id-ID" smtClean="0"/>
              <a:pPr/>
              <a:t>23/06/2012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58A4-0910-4F6B-905E-74EDB6481B1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0D51-E695-4BD3-9C23-BF1F78CC517A}" type="datetimeFigureOut">
              <a:rPr lang="id-ID" smtClean="0"/>
              <a:pPr/>
              <a:t>23/06/2012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58A4-0910-4F6B-905E-74EDB6481B1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0D51-E695-4BD3-9C23-BF1F78CC517A}" type="datetimeFigureOut">
              <a:rPr lang="id-ID" smtClean="0"/>
              <a:pPr/>
              <a:t>23/06/2012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58A4-0910-4F6B-905E-74EDB6481B1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389" y="260351"/>
            <a:ext cx="8229600" cy="620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010AAE7C-A8A5-41CC-BB07-37CCC2B4E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0D51-E695-4BD3-9C23-BF1F78CC517A}" type="datetimeFigureOut">
              <a:rPr lang="id-ID" smtClean="0"/>
              <a:pPr/>
              <a:t>23/06/2012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58A4-0910-4F6B-905E-74EDB6481B1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0D51-E695-4BD3-9C23-BF1F78CC517A}" type="datetimeFigureOut">
              <a:rPr lang="id-ID" smtClean="0"/>
              <a:pPr/>
              <a:t>23/06/2012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58A4-0910-4F6B-905E-74EDB6481B1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0D51-E695-4BD3-9C23-BF1F78CC517A}" type="datetimeFigureOut">
              <a:rPr lang="id-ID" smtClean="0"/>
              <a:pPr/>
              <a:t>23/06/2012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58A4-0910-4F6B-905E-74EDB6481B1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0D51-E695-4BD3-9C23-BF1F78CC517A}" type="datetimeFigureOut">
              <a:rPr lang="id-ID" smtClean="0"/>
              <a:pPr/>
              <a:t>23/06/2012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58A4-0910-4F6B-905E-74EDB6481B1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0D51-E695-4BD3-9C23-BF1F78CC517A}" type="datetimeFigureOut">
              <a:rPr lang="id-ID" smtClean="0"/>
              <a:pPr/>
              <a:t>23/06/2012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58A4-0910-4F6B-905E-74EDB6481B1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0D51-E695-4BD3-9C23-BF1F78CC517A}" type="datetimeFigureOut">
              <a:rPr lang="id-ID" smtClean="0"/>
              <a:pPr/>
              <a:t>23/06/2012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58A4-0910-4F6B-905E-74EDB6481B1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0D51-E695-4BD3-9C23-BF1F78CC517A}" type="datetimeFigureOut">
              <a:rPr lang="id-ID" smtClean="0"/>
              <a:pPr/>
              <a:t>23/06/2012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58A4-0910-4F6B-905E-74EDB6481B1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0D51-E695-4BD3-9C23-BF1F78CC517A}" type="datetimeFigureOut">
              <a:rPr lang="id-ID" smtClean="0"/>
              <a:pPr/>
              <a:t>23/06/2012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21858A4-0910-4F6B-905E-74EDB6481B1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970D51-E695-4BD3-9C23-BF1F78CC517A}" type="datetimeFigureOut">
              <a:rPr lang="id-ID" smtClean="0"/>
              <a:pPr/>
              <a:t>23/06/2012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1858A4-0910-4F6B-905E-74EDB6481B1D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\Corr_Assesment\CorrMap\CorrosionMap.exe" TargetMode="External"/><Relationship Id="rId2" Type="http://schemas.openxmlformats.org/officeDocument/2006/relationships/hyperlink" Target="didik/Flash%20Animasi%20Baru/Corrosion%20Mapping.ex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8.xml"/><Relationship Id="rId4" Type="http://schemas.openxmlformats.org/officeDocument/2006/relationships/slide" Target="slide3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didik/tabelanalisajeniskorosi.xl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hyperlink" Target="../DATA%20HISTORY/b/CDU%20IV/E-1-06A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42.xml"/><Relationship Id="rId4" Type="http://schemas.openxmlformats.org/officeDocument/2006/relationships/slide" Target="slide4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image" Target="../media/image24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wmf"/><Relationship Id="rId11" Type="http://schemas.openxmlformats.org/officeDocument/2006/relationships/hyperlink" Target="../DATA%20HISTORY/Lampiran%20B_Peta%20Korosi%20History/CDU%20IV/Pdf/01-DB-01%20REV%206%20SHT2OF2-Model.pdf" TargetMode="External"/><Relationship Id="rId5" Type="http://schemas.openxmlformats.org/officeDocument/2006/relationships/oleObject" Target="../embeddings/oleObject4.bin"/><Relationship Id="rId10" Type="http://schemas.openxmlformats.org/officeDocument/2006/relationships/image" Target="../media/image30.png"/><Relationship Id="rId4" Type="http://schemas.openxmlformats.org/officeDocument/2006/relationships/image" Target="../media/image25.wmf"/><Relationship Id="rId9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33.png"/><Relationship Id="rId7" Type="http://schemas.openxmlformats.org/officeDocument/2006/relationships/oleObject" Target="../embeddings/oleObject6.bin"/><Relationship Id="rId12" Type="http://schemas.openxmlformats.org/officeDocument/2006/relationships/slide" Target="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wmf"/><Relationship Id="rId11" Type="http://schemas.openxmlformats.org/officeDocument/2006/relationships/hyperlink" Target="../DATA%20HISTORY/Lampiran%20B_Peta%20Korosi%20History/HVU%20II/Pdf/02-db-01.pdf" TargetMode="External"/><Relationship Id="rId5" Type="http://schemas.openxmlformats.org/officeDocument/2006/relationships/oleObject" Target="../embeddings/oleObject5.bin"/><Relationship Id="rId10" Type="http://schemas.openxmlformats.org/officeDocument/2006/relationships/image" Target="../media/image36.png"/><Relationship Id="rId4" Type="http://schemas.openxmlformats.org/officeDocument/2006/relationships/image" Target="../media/image34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132856"/>
            <a:ext cx="7416824" cy="1512168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id-I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ASSALAMU’ALAIKUM WR.WB</a:t>
            </a:r>
            <a:endParaRPr lang="id-ID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7467600" cy="71437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d-I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PERALATAN</a:t>
            </a:r>
            <a:endParaRPr lang="id-ID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 descr="C:\Users\aziz\Documents\100CANON\011C105(b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264" y="1928802"/>
            <a:ext cx="171451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ziz\Documents\100CANON\11E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7516" y="2000240"/>
            <a:ext cx="230287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84140" y="4394153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Column</a:t>
            </a:r>
            <a:endParaRPr lang="id-ID" dirty="0"/>
          </a:p>
        </p:txBody>
      </p:sp>
      <p:sp>
        <p:nvSpPr>
          <p:cNvPr id="9" name="TextBox 8"/>
          <p:cNvSpPr txBox="1"/>
          <p:nvPr/>
        </p:nvSpPr>
        <p:spPr>
          <a:xfrm>
            <a:off x="5885814" y="4394153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Heat Exchanger</a:t>
            </a:r>
            <a:endParaRPr lang="id-ID" dirty="0"/>
          </a:p>
        </p:txBody>
      </p:sp>
      <p:sp>
        <p:nvSpPr>
          <p:cNvPr id="10" name="TextBox 9"/>
          <p:cNvSpPr txBox="1"/>
          <p:nvPr/>
        </p:nvSpPr>
        <p:spPr>
          <a:xfrm>
            <a:off x="3219238" y="442913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Furnace</a:t>
            </a:r>
            <a:endParaRPr lang="id-ID" dirty="0"/>
          </a:p>
        </p:txBody>
      </p:sp>
      <p:pic>
        <p:nvPicPr>
          <p:cNvPr id="6146" name="Picture 2" descr="E:\BAHAN KULIAH\TA\TA Pertamina\awal\New folder\Data\100CANON\IMG_04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238" y="1957997"/>
            <a:ext cx="1925802" cy="232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3286124"/>
            <a:ext cx="1890448" cy="1357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447785" y="3479967"/>
            <a:ext cx="178595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id-ID" sz="1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Equipment &amp; Unit</a:t>
            </a:r>
            <a:r>
              <a:rPr lang="id-ID" sz="1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id-ID" sz="1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Design Data</a:t>
            </a:r>
          </a:p>
          <a:p>
            <a:pPr>
              <a:buFont typeface="Arial" pitchFamily="34" charset="0"/>
              <a:buChar char="•"/>
            </a:pPr>
            <a:r>
              <a:rPr lang="id-ID" sz="1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Maintenance History</a:t>
            </a:r>
          </a:p>
          <a:p>
            <a:pPr>
              <a:buFont typeface="Arial" pitchFamily="34" charset="0"/>
              <a:buChar char="•"/>
            </a:pPr>
            <a:r>
              <a:rPr lang="id-ID" sz="1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History card</a:t>
            </a:r>
          </a:p>
          <a:p>
            <a:pPr>
              <a:buFont typeface="Arial" pitchFamily="34" charset="0"/>
              <a:buChar char="•"/>
            </a:pPr>
            <a:r>
              <a:rPr lang="id-ID" sz="1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Operation History</a:t>
            </a:r>
            <a:endParaRPr lang="id-ID" sz="1200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357422" y="3929066"/>
            <a:ext cx="57150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ight Arrow 6"/>
          <p:cNvSpPr/>
          <p:nvPr/>
        </p:nvSpPr>
        <p:spPr>
          <a:xfrm>
            <a:off x="4786314" y="3929066"/>
            <a:ext cx="57150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/>
          <p:cNvSpPr/>
          <p:nvPr/>
        </p:nvSpPr>
        <p:spPr>
          <a:xfrm>
            <a:off x="3000364" y="3643314"/>
            <a:ext cx="1643074" cy="7858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3000364" y="3929066"/>
            <a:ext cx="164307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id-ID" sz="1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Corrosion Mapping</a:t>
            </a:r>
            <a:endParaRPr lang="id-ID" sz="1200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72066" y="2571744"/>
            <a:ext cx="1714512" cy="5715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ectangle 20"/>
          <p:cNvSpPr/>
          <p:nvPr/>
        </p:nvSpPr>
        <p:spPr>
          <a:xfrm>
            <a:off x="5429256" y="3893347"/>
            <a:ext cx="1000132" cy="500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ectangle 21"/>
          <p:cNvSpPr/>
          <p:nvPr/>
        </p:nvSpPr>
        <p:spPr>
          <a:xfrm>
            <a:off x="5072066" y="4929198"/>
            <a:ext cx="1714512" cy="500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Rectangle 23"/>
          <p:cNvSpPr/>
          <p:nvPr/>
        </p:nvSpPr>
        <p:spPr>
          <a:xfrm>
            <a:off x="6786578" y="3786190"/>
            <a:ext cx="1285884" cy="857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TextBox 24"/>
          <p:cNvSpPr txBox="1"/>
          <p:nvPr/>
        </p:nvSpPr>
        <p:spPr>
          <a:xfrm>
            <a:off x="5107785" y="2714620"/>
            <a:ext cx="164307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id-ID" sz="1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Engineering Review</a:t>
            </a:r>
            <a:endParaRPr lang="id-ID" sz="1200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29256" y="3987799"/>
            <a:ext cx="1000132" cy="2857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id-ID" sz="1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Risk Level</a:t>
            </a:r>
            <a:endParaRPr lang="id-ID" sz="1200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57818" y="5040731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d-ID" sz="1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RBI</a:t>
            </a:r>
            <a:endParaRPr lang="id-ID" sz="1200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86578" y="3786190"/>
            <a:ext cx="1214446" cy="8125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defTabSz="992188">
              <a:spcBef>
                <a:spcPct val="50000"/>
              </a:spcBef>
            </a:pPr>
            <a:r>
              <a:rPr lang="en-US" sz="1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ahoma" pitchFamily="34" charset="0"/>
              </a:rPr>
              <a:t>SOP</a:t>
            </a:r>
          </a:p>
          <a:p>
            <a:pPr algn="ctr" defTabSz="992188">
              <a:lnSpc>
                <a:spcPct val="80000"/>
              </a:lnSpc>
              <a:spcBef>
                <a:spcPct val="50000"/>
              </a:spcBef>
            </a:pPr>
            <a:r>
              <a:rPr lang="en-US" sz="1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ahoma" pitchFamily="34" charset="0"/>
              </a:rPr>
              <a:t>Inspection, Maintenance &amp; Mitigation</a:t>
            </a:r>
            <a:endParaRPr lang="en-US" sz="1200" b="1" dirty="0">
              <a:ln w="50800"/>
              <a:solidFill>
                <a:schemeClr val="bg1">
                  <a:shade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29" name="AutoShape 19"/>
          <p:cNvSpPr>
            <a:spLocks noChangeArrowheads="1"/>
          </p:cNvSpPr>
          <p:nvPr/>
        </p:nvSpPr>
        <p:spPr bwMode="auto">
          <a:xfrm rot="16200000" flipV="1">
            <a:off x="7000892" y="4643446"/>
            <a:ext cx="714380" cy="71438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1 h 21600"/>
              <a:gd name="T4" fmla="*/ 0 w 21600"/>
              <a:gd name="T5" fmla="*/ 2 h 21600"/>
              <a:gd name="T6" fmla="*/ 1 w 21600"/>
              <a:gd name="T7" fmla="*/ 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39 w 21600"/>
              <a:gd name="T13" fmla="*/ 2903 h 21600"/>
              <a:gd name="T14" fmla="*/ 18225 w 21600"/>
              <a:gd name="T15" fmla="*/ 924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2" name="AutoShape 19"/>
          <p:cNvSpPr>
            <a:spLocks noChangeArrowheads="1"/>
          </p:cNvSpPr>
          <p:nvPr/>
        </p:nvSpPr>
        <p:spPr bwMode="auto">
          <a:xfrm flipV="1">
            <a:off x="3643306" y="4500570"/>
            <a:ext cx="1143008" cy="1000132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1 h 21600"/>
              <a:gd name="T4" fmla="*/ 0 w 21600"/>
              <a:gd name="T5" fmla="*/ 2 h 21600"/>
              <a:gd name="T6" fmla="*/ 1 w 21600"/>
              <a:gd name="T7" fmla="*/ 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39 w 21600"/>
              <a:gd name="T13" fmla="*/ 2903 h 21600"/>
              <a:gd name="T14" fmla="*/ 18225 w 21600"/>
              <a:gd name="T15" fmla="*/ 924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3" name="AutoShape 16"/>
          <p:cNvSpPr>
            <a:spLocks noChangeArrowheads="1"/>
          </p:cNvSpPr>
          <p:nvPr/>
        </p:nvSpPr>
        <p:spPr bwMode="auto">
          <a:xfrm rot="10800000" flipH="1" flipV="1">
            <a:off x="3714744" y="2643182"/>
            <a:ext cx="1143008" cy="941908"/>
          </a:xfrm>
          <a:custGeom>
            <a:avLst/>
            <a:gdLst>
              <a:gd name="T0" fmla="*/ 3 w 21600"/>
              <a:gd name="T1" fmla="*/ 0 h 21600"/>
              <a:gd name="T2" fmla="*/ 3 w 21600"/>
              <a:gd name="T3" fmla="*/ 1 h 21600"/>
              <a:gd name="T4" fmla="*/ 1 w 21600"/>
              <a:gd name="T5" fmla="*/ 2 h 21600"/>
              <a:gd name="T6" fmla="*/ 5 w 21600"/>
              <a:gd name="T7" fmla="*/ 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33 w 21600"/>
              <a:gd name="T13" fmla="*/ 2903 h 21600"/>
              <a:gd name="T14" fmla="*/ 18233 w 21600"/>
              <a:gd name="T15" fmla="*/ 924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4" name="AutoShape 16"/>
          <p:cNvSpPr>
            <a:spLocks noChangeArrowheads="1"/>
          </p:cNvSpPr>
          <p:nvPr/>
        </p:nvSpPr>
        <p:spPr bwMode="auto">
          <a:xfrm rot="16200000" flipH="1" flipV="1">
            <a:off x="6893735" y="2821777"/>
            <a:ext cx="857256" cy="785818"/>
          </a:xfrm>
          <a:custGeom>
            <a:avLst/>
            <a:gdLst>
              <a:gd name="T0" fmla="*/ 3 w 21600"/>
              <a:gd name="T1" fmla="*/ 0 h 21600"/>
              <a:gd name="T2" fmla="*/ 3 w 21600"/>
              <a:gd name="T3" fmla="*/ 1 h 21600"/>
              <a:gd name="T4" fmla="*/ 1 w 21600"/>
              <a:gd name="T5" fmla="*/ 2 h 21600"/>
              <a:gd name="T6" fmla="*/ 5 w 21600"/>
              <a:gd name="T7" fmla="*/ 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33 w 21600"/>
              <a:gd name="T13" fmla="*/ 2903 h 21600"/>
              <a:gd name="T14" fmla="*/ 18233 w 21600"/>
              <a:gd name="T15" fmla="*/ 924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12" grpId="0" animBg="1"/>
      <p:bldP spid="11" grpId="0"/>
      <p:bldP spid="20" grpId="0" animBg="1"/>
      <p:bldP spid="21" grpId="0" animBg="1"/>
      <p:bldP spid="22" grpId="0" animBg="1"/>
      <p:bldP spid="24" grpId="0" animBg="1"/>
      <p:bldP spid="25" grpId="0"/>
      <p:bldP spid="26" grpId="0"/>
      <p:bldP spid="27" grpId="0"/>
      <p:bldP spid="28" grpId="0"/>
      <p:bldP spid="29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6781824" cy="115409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d-I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Perumusan Masalah</a:t>
            </a:r>
            <a:endParaRPr lang="id-ID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556792"/>
            <a:ext cx="6696744" cy="936104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73050" indent="-6350" algn="ctr">
              <a:buNone/>
            </a:pPr>
            <a:r>
              <a:rPr lang="id-ID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Bagaimana </a:t>
            </a:r>
            <a:r>
              <a:rPr lang="en-US" sz="1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cara</a:t>
            </a: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memetakan</a:t>
            </a: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korosi</a:t>
            </a: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dalam</a:t>
            </a: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bentuk</a:t>
            </a: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pewarnaan</a:t>
            </a: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pada</a:t>
            </a: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PFD </a:t>
            </a:r>
            <a:r>
              <a:rPr lang="en-US" sz="1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data Proses </a:t>
            </a:r>
            <a:r>
              <a:rPr lang="en-US" sz="1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</a:t>
            </a: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data </a:t>
            </a:r>
            <a:r>
              <a:rPr lang="en-US" sz="1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histori</a:t>
            </a: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?</a:t>
            </a:r>
            <a:endParaRPr lang="id-ID" sz="1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C:\Users\DIRA\Documents\kil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492896"/>
            <a:ext cx="3658158" cy="29887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836712"/>
            <a:ext cx="5976664" cy="86409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d-I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BATASAN MASALAH</a:t>
            </a:r>
            <a:endParaRPr lang="id-ID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988840"/>
            <a:ext cx="7467600" cy="1714512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73050" indent="-6350" algn="just">
              <a:buNone/>
            </a:pPr>
            <a:r>
              <a:rPr lang="en-US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Pemetaan</a:t>
            </a: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korosi</a:t>
            </a: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pada</a:t>
            </a: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Kilang</a:t>
            </a: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Minyak</a:t>
            </a: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di</a:t>
            </a:r>
            <a:r>
              <a:rPr lang="id-ID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u</a:t>
            </a: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nit CDU I</a:t>
            </a:r>
            <a:r>
              <a:rPr lang="id-ID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</a:t>
            </a: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</a:t>
            </a: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HVU II </a:t>
            </a:r>
            <a:r>
              <a:rPr lang="en-US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dalam</a:t>
            </a: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bentuk</a:t>
            </a: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pewarnaan</a:t>
            </a: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pada</a:t>
            </a: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Process Flow Diagram (PFD)</a:t>
            </a:r>
            <a:r>
              <a:rPr lang="id-ID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id-ID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emetaan berdasarkan </a:t>
            </a:r>
            <a:r>
              <a:rPr lang="id-ID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aspek korosi yang relefan berdasarkan API 581 yaitu thinning, Stress Corrosion Cracking (SCC), dan High Temperature Hydrogen Attack (HTHA).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864" y="908720"/>
            <a:ext cx="2643206" cy="64294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TUJUAN</a:t>
            </a:r>
            <a:r>
              <a:rPr lang="id-I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id-ID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972000" lvl="1" indent="-457200" algn="just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fi-FI" sz="16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Menentukan </a:t>
            </a:r>
            <a:r>
              <a:rPr lang="fi-FI" sz="1600" b="1" kern="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tingkat kerawanan korosi pada </a:t>
            </a:r>
            <a:r>
              <a:rPr lang="fi-FI" sz="16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peralatan di</a:t>
            </a:r>
            <a:r>
              <a:rPr lang="id-ID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d-ID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unit CDU </a:t>
            </a:r>
            <a:r>
              <a:rPr 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id-ID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dan HVU II</a:t>
            </a:r>
            <a:r>
              <a:rPr lang="en-US" sz="1600" b="1" kern="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16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data </a:t>
            </a:r>
            <a:r>
              <a:rPr lang="en-US" sz="1600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historis</a:t>
            </a:r>
            <a:r>
              <a:rPr lang="en-US" sz="16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</a:t>
            </a:r>
            <a:r>
              <a:rPr lang="en-US" sz="16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API 581.</a:t>
            </a:r>
          </a:p>
          <a:p>
            <a:pPr marL="972000" lvl="1" indent="-457200" algn="just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Menentukan</a:t>
            </a:r>
            <a:r>
              <a:rPr lang="en-US" sz="16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hasil</a:t>
            </a:r>
            <a:r>
              <a:rPr lang="en-US" sz="16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pemetaan</a:t>
            </a:r>
            <a:r>
              <a:rPr lang="en-US" sz="16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Korosi</a:t>
            </a:r>
            <a:r>
              <a:rPr lang="en-US" sz="16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d-ID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unit </a:t>
            </a:r>
            <a:r>
              <a:rPr lang="id-ID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CDU </a:t>
            </a:r>
            <a:r>
              <a:rPr 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id-ID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dan HVU II</a:t>
            </a:r>
            <a:r>
              <a:rPr lang="en-US" sz="16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yang </a:t>
            </a:r>
            <a:r>
              <a:rPr lang="en-US" sz="1600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dituangkan</a:t>
            </a:r>
            <a:r>
              <a:rPr lang="en-US" sz="16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dalam</a:t>
            </a:r>
            <a:r>
              <a:rPr lang="en-US" sz="16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bentuk</a:t>
            </a:r>
            <a:r>
              <a:rPr lang="en-US" sz="16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pewarnaan</a:t>
            </a:r>
            <a:r>
              <a:rPr lang="en-US" sz="16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pada</a:t>
            </a:r>
            <a:r>
              <a:rPr lang="en-US" sz="16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PFD (</a:t>
            </a:r>
            <a:r>
              <a:rPr lang="en-US" sz="1600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merah</a:t>
            </a:r>
            <a:r>
              <a:rPr lang="en-US" sz="16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kuning</a:t>
            </a:r>
            <a:r>
              <a:rPr lang="en-US" sz="16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hijau</a:t>
            </a:r>
            <a:r>
              <a:rPr lang="en-US" sz="16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 marL="972000" lvl="1" indent="-457200" algn="just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id-ID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embuatan </a:t>
            </a:r>
            <a:r>
              <a:rPr lang="id-ID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sebuah perangkat lunak yaitu software Corr</a:t>
            </a:r>
            <a:r>
              <a:rPr lang="en-US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osion</a:t>
            </a:r>
            <a:r>
              <a:rPr 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d-ID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Mapp</a:t>
            </a:r>
            <a:r>
              <a:rPr lang="en-US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ing</a:t>
            </a:r>
            <a:r>
              <a:rPr 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id-ID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836712"/>
            <a:ext cx="5976664" cy="64807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d-I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LINGKUP PEKERJAAN</a:t>
            </a:r>
            <a:endParaRPr lang="id-ID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873752"/>
          </a:xfrm>
        </p:spPr>
        <p:txBody>
          <a:bodyPr>
            <a:normAutofit fontScale="775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514350" indent="-514350" algn="just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AutoNum type="arabicPeriod"/>
              <a:defRPr/>
            </a:pPr>
            <a:r>
              <a:rPr lang="en-US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Studi</a:t>
            </a:r>
            <a:r>
              <a:rPr lang="en-US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Literatur</a:t>
            </a:r>
            <a:endParaRPr lang="en-US" b="1" kern="0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indent="-514350" algn="just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AutoNum type="arabicPeriod"/>
              <a:defRPr/>
            </a:pPr>
            <a:r>
              <a:rPr lang="en-US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Pengumpulan</a:t>
            </a:r>
            <a:r>
              <a:rPr lang="en-US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data material, </a:t>
            </a:r>
            <a:r>
              <a:rPr lang="en-US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komposisi</a:t>
            </a:r>
            <a:r>
              <a:rPr lang="en-US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fluida</a:t>
            </a:r>
            <a:r>
              <a:rPr lang="en-US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proses, </a:t>
            </a:r>
            <a:r>
              <a:rPr lang="en-US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kondisi</a:t>
            </a:r>
            <a:r>
              <a:rPr lang="en-US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operasi</a:t>
            </a:r>
            <a:r>
              <a:rPr lang="en-US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</a:t>
            </a:r>
            <a:r>
              <a:rPr lang="en-US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unsur</a:t>
            </a:r>
            <a:r>
              <a:rPr lang="en-US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penyebab</a:t>
            </a:r>
            <a:r>
              <a:rPr lang="en-US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korosi</a:t>
            </a:r>
            <a:r>
              <a:rPr lang="en-US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</a:t>
            </a:r>
            <a:r>
              <a:rPr lang="en-US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kerusakan</a:t>
            </a:r>
            <a:r>
              <a:rPr lang="en-US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lain di Unit 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CDU I</a:t>
            </a:r>
            <a:r>
              <a:rPr lang="id-ID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</a:t>
            </a:r>
            <a:r>
              <a:rPr lang="id-ID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HVU II 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PT </a:t>
            </a:r>
            <a:r>
              <a:rPr lang="en-US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Pertamina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en-US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Persero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  <a:r>
              <a:rPr lang="id-ID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RU V Balikpapan</a:t>
            </a:r>
            <a:r>
              <a:rPr lang="en-US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 algn="just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AutoNum type="arabicPeriod"/>
              <a:defRPr/>
            </a:pPr>
            <a:r>
              <a:rPr lang="en-US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Identifikasi</a:t>
            </a:r>
            <a:r>
              <a:rPr lang="en-US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</a:t>
            </a:r>
            <a:r>
              <a:rPr lang="en-US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Evaluasi</a:t>
            </a:r>
            <a:r>
              <a:rPr lang="en-US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Korosi</a:t>
            </a:r>
            <a:r>
              <a:rPr lang="en-US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</a:t>
            </a:r>
            <a:r>
              <a:rPr lang="en-US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Kerusakan</a:t>
            </a:r>
            <a:r>
              <a:rPr lang="en-US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Lain di 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CDU I</a:t>
            </a:r>
            <a:r>
              <a:rPr lang="id-ID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d-ID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HVU II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d-ID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PT </a:t>
            </a:r>
            <a:r>
              <a:rPr lang="en-US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Pertamina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en-US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Persero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  <a:r>
              <a:rPr lang="id-ID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RU V Balikpapan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n-US" b="1" kern="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indent="-514350" algn="just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AutoNum type="arabicPeriod"/>
              <a:defRPr/>
            </a:pPr>
            <a:r>
              <a:rPr lang="en-US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Peta</a:t>
            </a:r>
            <a:r>
              <a:rPr lang="en-US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korosi</a:t>
            </a:r>
            <a:r>
              <a:rPr lang="en-US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</a:t>
            </a:r>
            <a:r>
              <a:rPr lang="en-US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Kerusakan</a:t>
            </a:r>
            <a:r>
              <a:rPr lang="en-US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Lain </a:t>
            </a:r>
            <a:r>
              <a:rPr lang="en-US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pada</a:t>
            </a:r>
            <a:r>
              <a:rPr lang="en-US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PFD.</a:t>
            </a:r>
          </a:p>
          <a:p>
            <a:pPr marL="514350" indent="-514350" algn="just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AutoNum type="arabicPeriod"/>
              <a:defRPr/>
            </a:pPr>
            <a:r>
              <a:rPr lang="en-US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Kesimpulan</a:t>
            </a:r>
            <a:r>
              <a:rPr lang="en-US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.</a:t>
            </a:r>
          </a:p>
          <a:p>
            <a:endParaRPr lang="id-ID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93836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METODOLOGI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255640"/>
          </a:xfrm>
        </p:spPr>
        <p:txBody>
          <a:bodyPr/>
          <a:lstStyle/>
          <a:p>
            <a:pPr algn="ctr"/>
            <a:r>
              <a:rPr lang="en-US" dirty="0" smtClean="0"/>
              <a:t>ANALISIS</a:t>
            </a:r>
            <a:r>
              <a:rPr lang="en-US" dirty="0" smtClean="0">
                <a:hlinkClick r:id="rId2" action="ppaction://hlinksldjump"/>
              </a:rPr>
              <a:t>.</a:t>
            </a:r>
            <a:endParaRPr lang="en-US" dirty="0" smtClean="0"/>
          </a:p>
          <a:p>
            <a:pPr algn="ctr"/>
            <a:r>
              <a:rPr lang="en-US" dirty="0" smtClean="0"/>
              <a:t>HISTORY</a:t>
            </a:r>
            <a:r>
              <a:rPr lang="en-US" dirty="0" smtClean="0">
                <a:hlinkClick r:id="rId3" action="ppaction://hlinksldjump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12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936" y="692696"/>
            <a:ext cx="1440160" cy="648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HASIL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Flash </a:t>
            </a:r>
            <a:r>
              <a:rPr lang="en-US" dirty="0" err="1" smtClean="0"/>
              <a:t>Animasi</a:t>
            </a:r>
            <a:endParaRPr lang="en-US" dirty="0" smtClean="0"/>
          </a:p>
          <a:p>
            <a:pPr algn="ctr"/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4" name="Right Arrow 3">
            <a:hlinkClick r:id="rId2" action="ppaction://hlinkfile"/>
          </p:cNvPr>
          <p:cNvSpPr/>
          <p:nvPr/>
        </p:nvSpPr>
        <p:spPr>
          <a:xfrm>
            <a:off x="5796136" y="2132856"/>
            <a:ext cx="14401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hlinkClick r:id="rId3" action="ppaction://hlinkfile"/>
          </p:cNvPr>
          <p:cNvSpPr/>
          <p:nvPr/>
        </p:nvSpPr>
        <p:spPr>
          <a:xfrm>
            <a:off x="5796136" y="2564904"/>
            <a:ext cx="14401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0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d-I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KESIMPULAN</a:t>
            </a:r>
            <a:endParaRPr lang="id-ID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814514"/>
            <a:ext cx="7615262" cy="290037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 eaLnBrk="0" hangingPunct="0">
              <a:lnSpc>
                <a:spcPct val="120000"/>
              </a:lnSpc>
              <a:spcBef>
                <a:spcPct val="20000"/>
              </a:spcBef>
              <a:buNone/>
              <a:defRPr/>
            </a:pPr>
            <a:r>
              <a:rPr lang="en-US" sz="1800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Kesimpulan</a:t>
            </a:r>
            <a:r>
              <a:rPr lang="en-US" sz="18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menunjukkan</a:t>
            </a:r>
            <a:r>
              <a:rPr lang="en-US" sz="18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tingkat</a:t>
            </a:r>
            <a:r>
              <a:rPr lang="en-US" sz="18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kerawanan</a:t>
            </a:r>
            <a:r>
              <a:rPr lang="en-US" sz="18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alat</a:t>
            </a:r>
            <a:r>
              <a:rPr lang="en-US" sz="18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terhadap</a:t>
            </a:r>
            <a:r>
              <a:rPr lang="en-US" sz="18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korosi</a:t>
            </a:r>
            <a:r>
              <a:rPr lang="en-US" sz="18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</a:t>
            </a:r>
            <a:r>
              <a:rPr lang="en-US" sz="18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kerusakan</a:t>
            </a:r>
            <a:r>
              <a:rPr lang="en-US" sz="18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lainnya</a:t>
            </a:r>
            <a:r>
              <a:rPr lang="en-US" sz="18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yaitu</a:t>
            </a:r>
            <a:r>
              <a:rPr lang="en-US" sz="18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</a:p>
          <a:p>
            <a:pPr algn="just" eaLnBrk="0" hangingPunct="0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1800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Aman</a:t>
            </a:r>
            <a:r>
              <a:rPr lang="en-US" sz="18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	           </a:t>
            </a:r>
            <a:r>
              <a:rPr lang="en-US" sz="18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→</a:t>
            </a:r>
            <a:r>
              <a:rPr lang="en-US" sz="18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3" pitchFamily="18" charset="2"/>
              </a:rPr>
              <a:t>  </a:t>
            </a:r>
            <a:r>
              <a:rPr lang="en-US" sz="1800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3" pitchFamily="18" charset="2"/>
              </a:rPr>
              <a:t>warna</a:t>
            </a:r>
            <a:r>
              <a:rPr lang="en-US" sz="18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3" pitchFamily="18" charset="2"/>
              </a:rPr>
              <a:t> HIJAU </a:t>
            </a:r>
            <a:r>
              <a:rPr lang="en-US" sz="1800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3" pitchFamily="18" charset="2"/>
              </a:rPr>
              <a:t>pada</a:t>
            </a:r>
            <a:r>
              <a:rPr lang="en-US" sz="18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3" pitchFamily="18" charset="2"/>
              </a:rPr>
              <a:t> PFD</a:t>
            </a:r>
          </a:p>
          <a:p>
            <a:pPr algn="just" eaLnBrk="0" hangingPunct="0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1800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3" pitchFamily="18" charset="2"/>
              </a:rPr>
              <a:t>Waspada</a:t>
            </a:r>
            <a:r>
              <a:rPr lang="en-US" sz="18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3" pitchFamily="18" charset="2"/>
              </a:rPr>
              <a:t>        </a:t>
            </a:r>
            <a:r>
              <a:rPr lang="en-US" sz="18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→</a:t>
            </a:r>
            <a:r>
              <a:rPr lang="en-US" sz="18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en-US" sz="1800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3" pitchFamily="18" charset="2"/>
              </a:rPr>
              <a:t>warna</a:t>
            </a:r>
            <a:r>
              <a:rPr lang="en-US" sz="18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3" pitchFamily="18" charset="2"/>
              </a:rPr>
              <a:t> KUNING </a:t>
            </a:r>
            <a:r>
              <a:rPr lang="en-US" sz="1800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3" pitchFamily="18" charset="2"/>
              </a:rPr>
              <a:t>pada</a:t>
            </a:r>
            <a:r>
              <a:rPr lang="en-US" sz="18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3" pitchFamily="18" charset="2"/>
              </a:rPr>
              <a:t> PFD</a:t>
            </a:r>
          </a:p>
          <a:p>
            <a:pPr algn="just" eaLnBrk="0" hangingPunct="0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1800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3" pitchFamily="18" charset="2"/>
              </a:rPr>
              <a:t>Bahaya</a:t>
            </a:r>
            <a:r>
              <a:rPr lang="en-US" sz="18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3" pitchFamily="18" charset="2"/>
              </a:rPr>
              <a:t>          </a:t>
            </a:r>
            <a:r>
              <a:rPr lang="en-US" sz="18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→</a:t>
            </a:r>
            <a:r>
              <a:rPr lang="en-US" sz="18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en-US" sz="1800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3" pitchFamily="18" charset="2"/>
              </a:rPr>
              <a:t>warna</a:t>
            </a:r>
            <a:r>
              <a:rPr lang="en-US" sz="18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3" pitchFamily="18" charset="2"/>
              </a:rPr>
              <a:t> MERAH </a:t>
            </a:r>
            <a:r>
              <a:rPr lang="en-US" sz="1800" b="1" kern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3" pitchFamily="18" charset="2"/>
              </a:rPr>
              <a:t>pada</a:t>
            </a:r>
            <a:r>
              <a:rPr lang="en-US" sz="18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3" pitchFamily="18" charset="2"/>
              </a:rPr>
              <a:t> PFD</a:t>
            </a:r>
            <a:endParaRPr lang="en-US" sz="1800" b="1" kern="0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d-ID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404664"/>
            <a:ext cx="8229600" cy="4968552"/>
          </a:xfrm>
        </p:spPr>
        <p:txBody>
          <a:bodyPr>
            <a:normAutofit fontScale="550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Sebagian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besar</a:t>
            </a: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peralatan</a:t>
            </a: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proses di Unit CDU IV </a:t>
            </a:r>
            <a:r>
              <a:rPr lang="en-US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</a:t>
            </a: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HVU II </a:t>
            </a:r>
            <a:r>
              <a:rPr lang="en-US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berada</a:t>
            </a: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dalam</a:t>
            </a: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kondisi</a:t>
            </a: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Bahaya</a:t>
            </a: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terutama</a:t>
            </a: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di </a:t>
            </a:r>
            <a:r>
              <a:rPr lang="en-US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peralatan</a:t>
            </a: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Heat 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Exchanger.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Peralatan</a:t>
            </a: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yang </a:t>
            </a:r>
            <a:r>
              <a:rPr lang="en-US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berada</a:t>
            </a: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pada</a:t>
            </a: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kondisi</a:t>
            </a: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bahaya</a:t>
            </a: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yaitu</a:t>
            </a: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:</a:t>
            </a: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Unit CDU IV:</a:t>
            </a:r>
          </a:p>
          <a:p>
            <a:pPr lvl="2">
              <a:lnSpc>
                <a:spcPct val="170000"/>
              </a:lnSpc>
              <a:spcBef>
                <a:spcPts val="0"/>
              </a:spcBef>
            </a:pPr>
            <a:r>
              <a:rPr lang="en-US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Kolom</a:t>
            </a: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: C‐1‐01 </a:t>
            </a:r>
            <a:r>
              <a:rPr lang="en-US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Bagian</a:t>
            </a: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Top (Tray 1), C‐1‐05 (Tray 1 s/d 5); C‐1‐14; C‐1‐16.</a:t>
            </a:r>
          </a:p>
          <a:p>
            <a:pPr lvl="2">
              <a:lnSpc>
                <a:spcPct val="170000"/>
              </a:lnSpc>
              <a:spcBef>
                <a:spcPts val="0"/>
              </a:spcBef>
            </a:pP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Heat Exchanger : E‐1‐14 (Tube &amp; Shell); E‐1‐16 (Tube); E‐1‐15 (Tube); Ea‐1‐21 (Tube).</a:t>
            </a: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Unit HVU II:</a:t>
            </a:r>
          </a:p>
          <a:p>
            <a:pPr lvl="2">
              <a:lnSpc>
                <a:spcPct val="170000"/>
              </a:lnSpc>
              <a:spcBef>
                <a:spcPts val="0"/>
              </a:spcBef>
            </a:pP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Heat Exchanger : E‐2‐01 (Tube); E‐2‐02 (Shell &amp; Tube); E‐2‐04 (Shell)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Peralatan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yang </a:t>
            </a:r>
            <a:r>
              <a:rPr lang="en-US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berada</a:t>
            </a: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pada</a:t>
            </a: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kondisi</a:t>
            </a: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waspada</a:t>
            </a: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yaitu</a:t>
            </a: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:</a:t>
            </a: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Unit CDU IV:</a:t>
            </a:r>
          </a:p>
          <a:p>
            <a:pPr lvl="2">
              <a:lnSpc>
                <a:spcPct val="170000"/>
              </a:lnSpc>
              <a:spcBef>
                <a:spcPts val="0"/>
              </a:spcBef>
            </a:pP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Heat Exchanger : E‐1‐05 (Shell); E‐1‐08 (Tube); E‐1‐12 (Tube); E‐1‐29 (Tube); E‐1‐13 (Tube); E‐1‐18 (Tube)</a:t>
            </a: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Unit HVU II:</a:t>
            </a:r>
          </a:p>
          <a:p>
            <a:pPr lvl="2">
              <a:lnSpc>
                <a:spcPct val="170000"/>
              </a:lnSpc>
              <a:spcBef>
                <a:spcPts val="0"/>
              </a:spcBef>
            </a:pPr>
            <a:r>
              <a:rPr lang="en-US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Kolom</a:t>
            </a: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: C‐2‐01 (Tray 3 s/d Bottom) C‐2‐02 (Bottom)</a:t>
            </a:r>
          </a:p>
        </p:txBody>
      </p:sp>
    </p:spTree>
    <p:extLst>
      <p:ext uri="{BB962C8B-B14F-4D97-AF65-F5344CB8AC3E}">
        <p14:creationId xmlns:p14="http://schemas.microsoft.com/office/powerpoint/2010/main" val="365264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572560" cy="697610"/>
          </a:xfrm>
        </p:spPr>
        <p:txBody>
          <a:bodyPr>
            <a:normAutofit/>
          </a:bodyPr>
          <a:lstStyle/>
          <a:p>
            <a:pPr marL="4763" lvl="1" algn="ctr"/>
            <a:r>
              <a:rPr lang="id-ID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PENILAIAN </a:t>
            </a:r>
            <a:r>
              <a:rPr lang="id-ID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TINGKAT </a:t>
            </a:r>
            <a:r>
              <a:rPr lang="id-ID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KERAWANAN KOROSI </a:t>
            </a:r>
            <a:r>
              <a:rPr lang="id-ID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PADA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KILANG MINYAK </a:t>
            </a:r>
            <a:r>
              <a:rPr lang="id-ID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UNIT </a:t>
            </a: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CDU 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IV DAN </a:t>
            </a: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HVU 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</a:t>
            </a:r>
            <a:endParaRPr lang="id-ID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DIRA\Documents\ekonomi-dan-bisnis-kilang-minyak-balikpapan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712" y="1628800"/>
            <a:ext cx="5499016" cy="288419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419872" y="5013176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Muhammad Didik SP</a:t>
            </a:r>
            <a:endParaRPr lang="en-US" sz="27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  <a:p>
            <a:pPr algn="ctr"/>
            <a:r>
              <a:rPr lang="id-ID" sz="2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( 083030045)</a:t>
            </a:r>
            <a:endParaRPr lang="id-ID" sz="27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6" name="Picture 5" descr="F:\DSC_0795 copy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16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71" t="9039" r="16019" b="24859"/>
          <a:stretch/>
        </p:blipFill>
        <p:spPr bwMode="auto">
          <a:xfrm>
            <a:off x="1983049" y="4597607"/>
            <a:ext cx="1296144" cy="15508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496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SARAN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8912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600" dirty="0" err="1">
                <a:latin typeface="Arial" pitchFamily="34" charset="0"/>
                <a:cs typeface="Arial" pitchFamily="34" charset="0"/>
              </a:rPr>
              <a:t>Peta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korosi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di CDU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IV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HVU II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memberikan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indikasi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adanya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peralatan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berada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kondisi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bahaya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waspada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Peralatan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kondisi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mengalami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inspeksi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rutin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terencana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sehingga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setiap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gejala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mengarah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kerusakan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peralatan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disikapi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cermat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langkah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antisipasi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terhadap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kemungkinan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kerusakan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besar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dilakukan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baik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Pemetaan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korosi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bagian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program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RBI (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Risk Based Inspection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keberadaan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akurasi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data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terutama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data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fluida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kerja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inspeksi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parameter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sangat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penting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karena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itu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kompilasi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data yang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akurat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rapi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sangat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perlu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dilakukan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Kilang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Minyak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Pembuatan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gudang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data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sebuah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situs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web,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memudahkan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mengakses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data.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60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-928718"/>
            <a:ext cx="7639080" cy="703282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 smtClean="0"/>
              <a:t>TERIMAKASIH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endParaRPr lang="id-ID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940152" y="6072205"/>
            <a:ext cx="2632376" cy="30912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smuhammaddidik@ymail.com</a:t>
            </a:r>
            <a:endParaRPr lang="id-ID" dirty="0"/>
          </a:p>
        </p:txBody>
      </p:sp>
      <p:pic>
        <p:nvPicPr>
          <p:cNvPr id="15362" name="Picture 2" descr="C:\Users\DIRA\Documents\balikpap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7429552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0434 0.636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3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467600" cy="642934"/>
          </a:xfrm>
        </p:spPr>
        <p:txBody>
          <a:bodyPr>
            <a:normAutofit fontScale="90000"/>
          </a:bodyPr>
          <a:lstStyle/>
          <a:p>
            <a:pPr algn="ctr"/>
            <a:r>
              <a:rPr lang="id-ID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Sumber Data</a:t>
            </a:r>
            <a:endParaRPr lang="id-ID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285860"/>
            <a:ext cx="7467600" cy="4873752"/>
          </a:xfrm>
        </p:spPr>
        <p:txBody>
          <a:bodyPr>
            <a:normAutofit lnSpcReduction="10000"/>
          </a:bodyPr>
          <a:lstStyle/>
          <a:p>
            <a:pPr marL="457200" indent="-457200" algn="just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en-US" kern="0" dirty="0" smtClean="0">
                <a:latin typeface="Tahoma" pitchFamily="34" charset="0"/>
                <a:cs typeface="Tahoma" pitchFamily="34" charset="0"/>
              </a:rPr>
              <a:t>Data </a:t>
            </a:r>
            <a:r>
              <a:rPr lang="en-US" kern="0" dirty="0" err="1" smtClean="0">
                <a:latin typeface="Tahoma" pitchFamily="34" charset="0"/>
                <a:cs typeface="Tahoma" pitchFamily="34" charset="0"/>
              </a:rPr>
              <a:t>perancangan</a:t>
            </a:r>
            <a:r>
              <a:rPr lang="en-US" kern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kern="0" dirty="0" err="1" smtClean="0">
                <a:latin typeface="Tahoma" pitchFamily="34" charset="0"/>
                <a:cs typeface="Tahoma" pitchFamily="34" charset="0"/>
              </a:rPr>
              <a:t>Alat</a:t>
            </a:r>
            <a:r>
              <a:rPr lang="en-US" kern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kern="0" dirty="0" err="1" smtClean="0">
                <a:latin typeface="Tahoma" pitchFamily="34" charset="0"/>
                <a:cs typeface="Tahoma" pitchFamily="34" charset="0"/>
              </a:rPr>
              <a:t>dan</a:t>
            </a:r>
            <a:r>
              <a:rPr lang="en-US" kern="0" dirty="0" smtClean="0">
                <a:latin typeface="Tahoma" pitchFamily="34" charset="0"/>
                <a:cs typeface="Tahoma" pitchFamily="34" charset="0"/>
              </a:rPr>
              <a:t> Equipment List </a:t>
            </a:r>
          </a:p>
          <a:p>
            <a:pPr marL="457200" indent="-457200" algn="just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en-US" kern="0" dirty="0" smtClean="0">
                <a:latin typeface="Tahoma" pitchFamily="34" charset="0"/>
                <a:cs typeface="Tahoma" pitchFamily="34" charset="0"/>
              </a:rPr>
              <a:t>Data Sheet  </a:t>
            </a:r>
          </a:p>
          <a:p>
            <a:pPr marL="457200" indent="-457200" algn="just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en-US" kern="0" dirty="0" smtClean="0">
                <a:latin typeface="Tahoma" pitchFamily="34" charset="0"/>
                <a:cs typeface="Tahoma" pitchFamily="34" charset="0"/>
              </a:rPr>
              <a:t>Data </a:t>
            </a:r>
            <a:r>
              <a:rPr lang="en-US" kern="0" dirty="0" err="1" smtClean="0">
                <a:latin typeface="Tahoma" pitchFamily="34" charset="0"/>
                <a:cs typeface="Tahoma" pitchFamily="34" charset="0"/>
              </a:rPr>
              <a:t>di</a:t>
            </a:r>
            <a:r>
              <a:rPr lang="en-US" kern="0" dirty="0" smtClean="0">
                <a:latin typeface="Tahoma" pitchFamily="34" charset="0"/>
                <a:cs typeface="Tahoma" pitchFamily="34" charset="0"/>
              </a:rPr>
              <a:t> History Cards</a:t>
            </a:r>
          </a:p>
          <a:p>
            <a:pPr marL="457200" indent="-457200" algn="just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en-US" kern="0" dirty="0" smtClean="0">
                <a:latin typeface="Tahoma" pitchFamily="34" charset="0"/>
                <a:cs typeface="Tahoma" pitchFamily="34" charset="0"/>
              </a:rPr>
              <a:t>Data P&amp;ID</a:t>
            </a:r>
          </a:p>
          <a:p>
            <a:pPr marL="457200" indent="-457200" algn="just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en-US" kern="0" dirty="0" smtClean="0">
                <a:latin typeface="Tahoma" pitchFamily="34" charset="0"/>
                <a:cs typeface="Tahoma" pitchFamily="34" charset="0"/>
              </a:rPr>
              <a:t>Data PFD</a:t>
            </a:r>
          </a:p>
          <a:p>
            <a:pPr marL="457200" indent="-457200" algn="just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en-US" kern="0" dirty="0" smtClean="0">
                <a:latin typeface="Tahoma" pitchFamily="34" charset="0"/>
                <a:cs typeface="Tahoma" pitchFamily="34" charset="0"/>
              </a:rPr>
              <a:t>PI Data Link</a:t>
            </a:r>
          </a:p>
          <a:p>
            <a:pPr marL="457200" indent="-457200" algn="just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en-US" kern="0" dirty="0" smtClean="0">
                <a:latin typeface="Tahoma" pitchFamily="34" charset="0"/>
                <a:cs typeface="Tahoma" pitchFamily="34" charset="0"/>
              </a:rPr>
              <a:t>Data </a:t>
            </a:r>
            <a:r>
              <a:rPr lang="en-US" kern="0" dirty="0" err="1" smtClean="0">
                <a:latin typeface="Tahoma" pitchFamily="34" charset="0"/>
                <a:cs typeface="Tahoma" pitchFamily="34" charset="0"/>
              </a:rPr>
              <a:t>Laboratorium</a:t>
            </a:r>
            <a:endParaRPr lang="en-US" kern="0" dirty="0" smtClean="0">
              <a:latin typeface="Tahoma" pitchFamily="34" charset="0"/>
              <a:cs typeface="Tahoma" pitchFamily="34" charset="0"/>
            </a:endParaRPr>
          </a:p>
          <a:p>
            <a:pPr marL="457200" indent="-457200" algn="just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en-US" kern="0" dirty="0" err="1" smtClean="0">
                <a:latin typeface="Tahoma" pitchFamily="34" charset="0"/>
                <a:cs typeface="Tahoma" pitchFamily="34" charset="0"/>
              </a:rPr>
              <a:t>Kondisi</a:t>
            </a:r>
            <a:r>
              <a:rPr lang="en-US" kern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kern="0" dirty="0" err="1" smtClean="0">
                <a:latin typeface="Tahoma" pitchFamily="34" charset="0"/>
                <a:cs typeface="Tahoma" pitchFamily="34" charset="0"/>
              </a:rPr>
              <a:t>Operasi</a:t>
            </a:r>
            <a:endParaRPr lang="en-US" kern="0" dirty="0" smtClean="0">
              <a:latin typeface="Tahoma" pitchFamily="34" charset="0"/>
              <a:cs typeface="Tahoma" pitchFamily="34" charset="0"/>
            </a:endParaRPr>
          </a:p>
          <a:p>
            <a:pPr marL="457200" indent="-457200" algn="just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en-US" kern="0" dirty="0" err="1" smtClean="0">
                <a:latin typeface="Tahoma" pitchFamily="34" charset="0"/>
                <a:cs typeface="Tahoma" pitchFamily="34" charset="0"/>
              </a:rPr>
              <a:t>Pengamatan</a:t>
            </a:r>
            <a:r>
              <a:rPr lang="en-US" kern="0" dirty="0" smtClean="0">
                <a:latin typeface="Tahoma" pitchFamily="34" charset="0"/>
                <a:cs typeface="Tahoma" pitchFamily="34" charset="0"/>
              </a:rPr>
              <a:t> Visual</a:t>
            </a:r>
          </a:p>
          <a:p>
            <a:pPr marL="457200" indent="-457200" algn="just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en-US" kern="0" dirty="0" err="1" smtClean="0">
                <a:latin typeface="Tahoma" pitchFamily="34" charset="0"/>
                <a:cs typeface="Tahoma" pitchFamily="34" charset="0"/>
              </a:rPr>
              <a:t>Diskusi</a:t>
            </a:r>
            <a:r>
              <a:rPr lang="en-US" kern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kern="0" dirty="0" err="1" smtClean="0">
                <a:latin typeface="Tahoma" pitchFamily="34" charset="0"/>
                <a:cs typeface="Tahoma" pitchFamily="34" charset="0"/>
              </a:rPr>
              <a:t>Teknis</a:t>
            </a:r>
            <a:endParaRPr lang="en-US" kern="0" dirty="0" smtClean="0">
              <a:latin typeface="Tahoma" pitchFamily="34" charset="0"/>
              <a:cs typeface="Tahoma" pitchFamily="34" charset="0"/>
            </a:endParaRPr>
          </a:p>
          <a:p>
            <a:pPr marL="457200" indent="-457200" algn="just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en-US" kern="0" dirty="0" err="1" smtClean="0">
                <a:latin typeface="Tahoma" pitchFamily="34" charset="0"/>
                <a:cs typeface="Tahoma" pitchFamily="34" charset="0"/>
              </a:rPr>
              <a:t>Literatur</a:t>
            </a:r>
            <a:endParaRPr lang="en-US" kern="0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6181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571480"/>
            <a:ext cx="4104456" cy="77472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d-I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METODOLOGI</a:t>
            </a:r>
            <a:endParaRPr lang="id-ID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642910" y="1643050"/>
            <a:ext cx="7972452" cy="390050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62050" indent="-466725" algn="just" eaLnBrk="0" hangingPunct="0">
              <a:lnSpc>
                <a:spcPct val="90000"/>
              </a:lnSpc>
              <a:spcBef>
                <a:spcPct val="20000"/>
              </a:spcBef>
              <a:buNone/>
              <a:defRPr/>
            </a:pPr>
            <a:endParaRPr lang="id-ID" sz="2000" kern="0" dirty="0" smtClean="0">
              <a:latin typeface="Arial" pitchFamily="34" charset="0"/>
              <a:cs typeface="Arial" pitchFamily="34" charset="0"/>
            </a:endParaRPr>
          </a:p>
          <a:p>
            <a:pPr marL="1162050" indent="-466725" algn="just" eaLnBrk="0" hangingPunct="0">
              <a:lnSpc>
                <a:spcPct val="90000"/>
              </a:lnSpc>
              <a:spcBef>
                <a:spcPct val="20000"/>
              </a:spcBef>
              <a:buNone/>
              <a:defRPr/>
            </a:pPr>
            <a:endParaRPr lang="id-ID" sz="2000" kern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85786" y="2000240"/>
            <a:ext cx="7391400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466725" indent="-466725" algn="just" eaLnBrk="0" hangingPunct="0">
              <a:lnSpc>
                <a:spcPct val="90000"/>
              </a:lnSpc>
              <a:spcBef>
                <a:spcPct val="20000"/>
              </a:spcBef>
              <a:buClrTx/>
              <a:buFont typeface="Wingdings" pitchFamily="2" charset="2"/>
              <a:buChar char="q"/>
              <a:defRPr/>
            </a:pPr>
            <a:r>
              <a:rPr lang="en-US" sz="2000" b="1" kern="0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Acuan</a:t>
            </a:r>
            <a:r>
              <a:rPr lang="en-US" sz="2000" b="1" kern="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Penentuan</a:t>
            </a:r>
            <a:r>
              <a:rPr lang="en-US" sz="2000" b="1" kern="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Jenis</a:t>
            </a:r>
            <a:r>
              <a:rPr lang="en-US" sz="2000" b="1" kern="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 </a:t>
            </a:r>
            <a:r>
              <a:rPr lang="en-US" sz="2000" b="1" kern="0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Laju</a:t>
            </a:r>
            <a:r>
              <a:rPr lang="en-US" sz="2000" b="1" kern="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Korosi</a:t>
            </a:r>
            <a:r>
              <a:rPr lang="en-US" sz="2000" b="1" kern="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kern="0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</a:t>
            </a:r>
            <a:r>
              <a:rPr lang="en-US" sz="2000" b="1" kern="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Kerusakan</a:t>
            </a:r>
            <a:r>
              <a:rPr lang="en-US" sz="2000" b="1" kern="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Lain : </a:t>
            </a:r>
          </a:p>
          <a:p>
            <a:pPr marL="1162050" indent="-466725" algn="just" eaLnBrk="0" hangingPunct="0">
              <a:lnSpc>
                <a:spcPct val="90000"/>
              </a:lnSpc>
              <a:spcBef>
                <a:spcPct val="20000"/>
              </a:spcBef>
              <a:buAutoNum type="arabicPeriod"/>
              <a:defRPr/>
            </a:pPr>
            <a:r>
              <a:rPr lang="en-US" sz="2000" b="1" i="1" kern="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RBI Base Resource Document </a:t>
            </a:r>
            <a:r>
              <a:rPr lang="en-US" sz="2000" b="1" kern="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API </a:t>
            </a:r>
            <a:r>
              <a:rPr lang="en-US" sz="20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581</a:t>
            </a:r>
            <a:endParaRPr lang="id-ID" sz="2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66725" indent="-466725" algn="just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Mekanisme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d-ID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kerusakan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Peralatan</a:t>
            </a:r>
            <a: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menurut</a:t>
            </a:r>
            <a: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API 581 yang </a:t>
            </a:r>
            <a:r>
              <a:rPr lang="en-US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Relevan</a:t>
            </a:r>
            <a: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Korosi</a:t>
            </a:r>
            <a: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marL="809625" indent="-466725" algn="just">
              <a:spcBef>
                <a:spcPct val="50000"/>
              </a:spcBef>
            </a:pPr>
            <a: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1.  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" action="ppaction://hlinksldjump"/>
              </a:rPr>
              <a:t>Thinning</a:t>
            </a:r>
            <a:endParaRPr lang="en-US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809625" indent="-466725" algn="just">
              <a:spcBef>
                <a:spcPct val="50000"/>
              </a:spcBef>
            </a:pPr>
            <a: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2.  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3" action="ppaction://hlinksldjump"/>
              </a:rPr>
              <a:t>Stress </a:t>
            </a:r>
            <a: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3" action="ppaction://hlinksldjump"/>
              </a:rPr>
              <a:t>Corrosion Cracking (SCC)</a:t>
            </a:r>
            <a:endParaRPr lang="en-US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809625" indent="-466725" algn="just">
              <a:spcBef>
                <a:spcPct val="50000"/>
              </a:spcBef>
            </a:pPr>
            <a: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3.  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4" action="ppaction://hlinksldjump"/>
              </a:rPr>
              <a:t>High </a:t>
            </a:r>
            <a: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4" action="ppaction://hlinksldjump"/>
              </a:rPr>
              <a:t>Temperature Hydrogen Attack (HTHA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4" action="ppaction://hlinksldjump"/>
              </a:rPr>
              <a:t>)</a:t>
            </a:r>
            <a:endParaRPr lang="id-ID" sz="2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809625" indent="-466725" algn="just">
              <a:spcBef>
                <a:spcPct val="50000"/>
              </a:spcBef>
            </a:pPr>
            <a:r>
              <a:rPr lang="id-ID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 </a:t>
            </a:r>
            <a:r>
              <a:rPr lang="id-ID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5" action="ppaction://hlinksldjump"/>
              </a:rPr>
              <a:t>Furnace Tube Failure</a:t>
            </a:r>
            <a:endParaRPr lang="en-US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66725" indent="-466725">
              <a:spcBef>
                <a:spcPct val="50000"/>
              </a:spcBef>
            </a:pP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67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ANALISIS DATA DAN PEMBAHASAN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lv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Secara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umum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jenis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kerusakan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yang </a:t>
            </a:r>
            <a:r>
              <a:rPr lang="en-US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terjadi</a:t>
            </a: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 </a:t>
            </a: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unit CDU IV, </a:t>
            </a:r>
            <a:r>
              <a:rPr lang="en-US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</a:t>
            </a: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HVU II </a:t>
            </a:r>
            <a:r>
              <a:rPr lang="en-US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adalah</a:t>
            </a: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dalam</a:t>
            </a: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bentuk</a:t>
            </a: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thinning </a:t>
            </a:r>
            <a:r>
              <a:rPr lang="en-US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cracking :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Thinning </a:t>
            </a: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(HCL Corrosion)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Thinning (High Temperature </a:t>
            </a:r>
            <a:r>
              <a:rPr lang="en-US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Sulfidic</a:t>
            </a: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</a:t>
            </a:r>
            <a:r>
              <a:rPr lang="en-US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Naphtenic</a:t>
            </a: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Acid Corrosion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).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Thinning (CO2 Corrosion)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Stress Corrosion Cracking (SCC‐SSC)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Stress Corrosion Cracking (HIC/SOHIC</a:t>
            </a: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</a:p>
          <a:p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52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Thinning (High Temperature 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Sulfidic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Naphtenic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Acid Corrosion).</a:t>
            </a:r>
            <a:b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567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7" y="1195239"/>
            <a:ext cx="8096250" cy="505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7" y="404664"/>
            <a:ext cx="809625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77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548680"/>
            <a:ext cx="8136903" cy="109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648002"/>
            <a:ext cx="8136903" cy="49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55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438912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Material : Carbon Steel.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%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Sulfur : 0,01% 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TAN : 0,2 mg KOH/g TAN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Temperature :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Shell : 206 °C = (9/5 * 206) + 32 = 403 </a:t>
            </a:r>
            <a:r>
              <a:rPr lang="en-US" dirty="0">
                <a:latin typeface="Arial" pitchFamily="34" charset="0"/>
                <a:cs typeface="Arial" pitchFamily="34" charset="0"/>
              </a:rPr>
              <a:t>°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Tube : 299 </a:t>
            </a:r>
            <a:r>
              <a:rPr lang="en-US" dirty="0">
                <a:latin typeface="Arial" pitchFamily="34" charset="0"/>
                <a:cs typeface="Arial" pitchFamily="34" charset="0"/>
              </a:rPr>
              <a:t>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 = </a:t>
            </a:r>
            <a:r>
              <a:rPr lang="en-US" dirty="0">
                <a:latin typeface="Arial" pitchFamily="34" charset="0"/>
                <a:cs typeface="Arial" pitchFamily="34" charset="0"/>
              </a:rPr>
              <a:t>(9/5 *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299) </a:t>
            </a:r>
            <a:r>
              <a:rPr lang="en-US" dirty="0">
                <a:latin typeface="Arial" pitchFamily="34" charset="0"/>
                <a:cs typeface="Arial" pitchFamily="34" charset="0"/>
              </a:rPr>
              <a:t>+ 32 =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570,2 </a:t>
            </a:r>
            <a:r>
              <a:rPr lang="en-US" dirty="0">
                <a:latin typeface="Arial" pitchFamily="34" charset="0"/>
                <a:cs typeface="Arial" pitchFamily="34" charset="0"/>
              </a:rPr>
              <a:t>°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Arrow 3">
            <a:hlinkClick r:id="rId2" action="ppaction://hlinkfile"/>
          </p:cNvPr>
          <p:cNvSpPr/>
          <p:nvPr/>
        </p:nvSpPr>
        <p:spPr>
          <a:xfrm>
            <a:off x="7164288" y="332656"/>
            <a:ext cx="14401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7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404664"/>
            <a:ext cx="6810375" cy="5762625"/>
          </a:xfrm>
          <a:prstGeom prst="rect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c 4"/>
          <p:cNvSpPr/>
          <p:nvPr/>
        </p:nvSpPr>
        <p:spPr>
          <a:xfrm flipV="1">
            <a:off x="2915816" y="1196752"/>
            <a:ext cx="396044" cy="225724"/>
          </a:xfrm>
          <a:prstGeom prst="arc">
            <a:avLst>
              <a:gd name="adj1" fmla="val 146813"/>
              <a:gd name="adj2" fmla="val 0"/>
            </a:avLst>
          </a:prstGeom>
          <a:ln w="127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flipV="1">
            <a:off x="4211960" y="1191916"/>
            <a:ext cx="396044" cy="225724"/>
          </a:xfrm>
          <a:prstGeom prst="arc">
            <a:avLst>
              <a:gd name="adj1" fmla="val 146813"/>
              <a:gd name="adj2" fmla="val 0"/>
            </a:avLst>
          </a:prstGeom>
          <a:ln w="127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335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08912" cy="56693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PENDAHULUAN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7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1196752"/>
            <a:ext cx="1234480" cy="5760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Shell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7584" y="1988840"/>
            <a:ext cx="2808312" cy="2679576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Ra =    CA/ 29</a:t>
            </a:r>
          </a:p>
          <a:p>
            <a:pPr marL="0" indent="0">
              <a:buFont typeface="Wingdings 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=    6/29</a:t>
            </a:r>
          </a:p>
          <a:p>
            <a:pPr marL="0" indent="0">
              <a:buFont typeface="Wingdings 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=   0.2069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mmpy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 2"/>
              <a:buNone/>
            </a:pPr>
            <a:endParaRPr lang="en-US" dirty="0" smtClean="0"/>
          </a:p>
          <a:p>
            <a:pPr marL="0" indent="0">
              <a:buFont typeface="Wingdings 2"/>
              <a:buNone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Rc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   1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mpy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*0.0254 </a:t>
            </a:r>
          </a:p>
          <a:p>
            <a:pPr marL="0" indent="0">
              <a:buFont typeface="Wingdings 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=    0.0254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mmpy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 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 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 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Ra/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=  0.2069/0.0254   </a:t>
            </a:r>
          </a:p>
          <a:p>
            <a:pPr marL="0" indent="0">
              <a:buFont typeface="Wingdings 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=    8,1457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436096" y="1988840"/>
            <a:ext cx="2592288" cy="2679576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Ra =    CA/ 29</a:t>
            </a:r>
          </a:p>
          <a:p>
            <a:pPr marL="0" indent="0">
              <a:buFont typeface="Wingdings 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=    6/29</a:t>
            </a:r>
          </a:p>
          <a:p>
            <a:pPr marL="0" indent="0">
              <a:buFont typeface="Wingdings 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=   0.2069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mmpy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 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 2"/>
              <a:buNone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Rc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   7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mpy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*0.0254 </a:t>
            </a:r>
          </a:p>
          <a:p>
            <a:pPr marL="0" indent="0">
              <a:buFont typeface="Wingdings 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=    0.1778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mmpy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 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 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 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Ra/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=  0.2069/0.1778   </a:t>
            </a:r>
          </a:p>
          <a:p>
            <a:pPr marL="0" indent="0">
              <a:buFont typeface="Wingdings 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=    1,1637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87008" y="1196752"/>
            <a:ext cx="1234480" cy="576064"/>
          </a:xfrm>
          <a:prstGeom prst="rect">
            <a:avLst/>
          </a:prstGeom>
        </p:spPr>
        <p:txBody>
          <a:bodyPr vert="horz" lIns="0" rIns="0" bIns="0" anchor="b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Tube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43608" y="4797152"/>
            <a:ext cx="2304256" cy="936104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Karena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Ra/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&gt; 1,5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maka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statusnya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aman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warna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HIJAU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PFD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436096" y="4668416"/>
            <a:ext cx="2592288" cy="936104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Karena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Ra/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1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s.d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1,5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maka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statusnya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waspada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warna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KUNING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PFD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48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E:\BAHAN KULIAH\Kuliah\proposal ta\Lampiran C_Peta Korosi Gabungan\CDU IV\JPG\01-DB-01 REV 6 SHT2OF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" t="10387" r="2080" b="2271"/>
          <a:stretch/>
        </p:blipFill>
        <p:spPr bwMode="auto">
          <a:xfrm>
            <a:off x="539552" y="620688"/>
            <a:ext cx="8280920" cy="6120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Arc 8">
            <a:hlinkClick r:id="rId3" action="ppaction://hlinksldjump"/>
          </p:cNvPr>
          <p:cNvSpPr/>
          <p:nvPr/>
        </p:nvSpPr>
        <p:spPr>
          <a:xfrm flipV="1">
            <a:off x="2135916" y="5000065"/>
            <a:ext cx="576064" cy="576064"/>
          </a:xfrm>
          <a:prstGeom prst="arc">
            <a:avLst>
              <a:gd name="adj1" fmla="val 2012769"/>
              <a:gd name="adj2" fmla="val 1949507"/>
            </a:avLst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5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7544" y="1032286"/>
            <a:ext cx="8208911" cy="5349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E:\BAHAN KULIAH\Kuliah\proposal ta\Lampiran C_Peta Korosi Gabungan\CDU IV\JPG\01-DB-01 REV 6 SHT2OF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3" t="51698" r="53309" b="16198"/>
          <a:stretch/>
        </p:blipFill>
        <p:spPr bwMode="auto">
          <a:xfrm>
            <a:off x="899591" y="1212306"/>
            <a:ext cx="7416825" cy="48965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Arc 10">
            <a:hlinkClick r:id="rId3" action="ppaction://hlinksldjump"/>
          </p:cNvPr>
          <p:cNvSpPr/>
          <p:nvPr/>
        </p:nvSpPr>
        <p:spPr>
          <a:xfrm flipV="1">
            <a:off x="2123728" y="4725144"/>
            <a:ext cx="576064" cy="576064"/>
          </a:xfrm>
          <a:prstGeom prst="arc">
            <a:avLst>
              <a:gd name="adj1" fmla="val 2012769"/>
              <a:gd name="adj2" fmla="val 1949507"/>
            </a:avLst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0920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tIns="42108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E-1-12 A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F:\CORRMAP BALIKPAPAN\FOTO INSPEKSI LAPANGAN\FOTO CDU IV\E-1-12 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080" y="2132856"/>
            <a:ext cx="2563091" cy="237626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67544" y="1541238"/>
            <a:ext cx="1662545" cy="3571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4216" tIns="42108" rIns="84216" bIns="42108"/>
          <a:lstStyle/>
          <a:p>
            <a:pPr marL="315811" indent="-315811" algn="ctr" defTabSz="842162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kern="0" dirty="0">
                <a:latin typeface="Arial" pitchFamily="34" charset="0"/>
                <a:cs typeface="Arial" pitchFamily="34" charset="0"/>
              </a:rPr>
              <a:t>E-1-12 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23310" y="1847106"/>
            <a:ext cx="762000" cy="285750"/>
          </a:xfrm>
          <a:prstGeom prst="rect">
            <a:avLst/>
          </a:prstGeom>
          <a:solidFill>
            <a:srgbClr val="00B0F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216" tIns="42108" rIns="84216" bIns="42108" rtlCol="0" anchor="ctr"/>
          <a:lstStyle/>
          <a:p>
            <a:pPr algn="ctr"/>
            <a:r>
              <a:rPr lang="en-US" sz="1300" dirty="0"/>
              <a:t>Shell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681530"/>
              </p:ext>
            </p:extLst>
          </p:nvPr>
        </p:nvGraphicFramePr>
        <p:xfrm>
          <a:off x="2909455" y="2348880"/>
          <a:ext cx="5888182" cy="285750"/>
        </p:xfrm>
        <a:graphic>
          <a:graphicData uri="http://schemas.openxmlformats.org/drawingml/2006/table">
            <a:tbl>
              <a:tblPr/>
              <a:tblGrid>
                <a:gridCol w="5888182"/>
              </a:tblGrid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Thinning (High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temperatur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Sulfidic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Naphtenic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Acid Corrosion),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Rc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0.0508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mmpy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S : 0.01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%, TAN = 0.2 mg KOH/g</a:t>
                      </a:r>
                      <a:endParaRPr lang="en-US" sz="9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Mat’l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SA-516-GR.60, P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10.5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kg/cm²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 = 206 ˚C, v = 0.06 m/s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2909455" y="3035238"/>
            <a:ext cx="762000" cy="285750"/>
          </a:xfrm>
          <a:prstGeom prst="rect">
            <a:avLst/>
          </a:prstGeom>
          <a:solidFill>
            <a:srgbClr val="00B0F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216" tIns="42108" rIns="84216" bIns="42108" rtlCol="0" anchor="ctr"/>
          <a:lstStyle/>
          <a:p>
            <a:pPr algn="ctr"/>
            <a:r>
              <a:rPr lang="en-US" sz="1300" dirty="0"/>
              <a:t>Tube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446071"/>
              </p:ext>
            </p:extLst>
          </p:nvPr>
        </p:nvGraphicFramePr>
        <p:xfrm>
          <a:off x="2909455" y="3429000"/>
          <a:ext cx="5888182" cy="285750"/>
        </p:xfrm>
        <a:graphic>
          <a:graphicData uri="http://schemas.openxmlformats.org/drawingml/2006/table">
            <a:tbl>
              <a:tblPr/>
              <a:tblGrid>
                <a:gridCol w="5888182"/>
              </a:tblGrid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9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Thinning (High </a:t>
                      </a:r>
                      <a:r>
                        <a:rPr lang="en-US" sz="900" b="0" i="0" u="none" strike="noStrike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temperatur</a:t>
                      </a:r>
                      <a:r>
                        <a:rPr lang="en-US" sz="9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Sulfidic</a:t>
                      </a:r>
                      <a:r>
                        <a:rPr lang="en-US" sz="9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900" b="0" i="0" u="none" strike="noStrike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Naphtenic</a:t>
                      </a:r>
                      <a:r>
                        <a:rPr lang="en-US" sz="9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Acid Corrosion), </a:t>
                      </a:r>
                      <a:r>
                        <a:rPr lang="en-US" sz="900" b="0" i="0" u="none" strike="noStrike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Rc</a:t>
                      </a:r>
                      <a:r>
                        <a:rPr lang="en-US" sz="9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0.508 </a:t>
                      </a:r>
                      <a:r>
                        <a:rPr lang="en-US" sz="900" b="0" i="0" u="none" strike="noStrike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mmpy</a:t>
                      </a:r>
                      <a:r>
                        <a:rPr lang="en-US" sz="900" b="0" i="0" u="none" strike="noStrike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S : 0.12 wt%, TAN = 0.27 mg KOH/g</a:t>
                      </a:r>
                      <a:endParaRPr lang="en-US" sz="900" b="0" i="0" u="none" strike="noStrike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Mat’l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ASTM A 213 T11, P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6.1 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kg/cm²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 = 299 ˚C, v = 0.3 m/s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59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72234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DATA HISTORIS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/>
              <a:t>Metodologi yang dilakukan untuk pengolahan data historis </a:t>
            </a:r>
            <a:r>
              <a:rPr lang="en-US" dirty="0" smtClean="0"/>
              <a:t> :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err="1" smtClean="0"/>
              <a:t>Pengumpulan</a:t>
            </a:r>
            <a:r>
              <a:rPr lang="en-US" dirty="0" smtClean="0"/>
              <a:t> Data</a:t>
            </a:r>
            <a:r>
              <a:rPr lang="en-US" dirty="0" smtClean="0">
                <a:hlinkClick r:id="rId2" action="ppaction://hlinkfile"/>
              </a:rPr>
              <a:t>.</a:t>
            </a:r>
            <a:endParaRPr lang="en-US" dirty="0" smtClean="0"/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err="1" smtClean="0"/>
              <a:t>Kompilasi</a:t>
            </a:r>
            <a:r>
              <a:rPr lang="en-US" dirty="0" smtClean="0"/>
              <a:t> Data</a:t>
            </a:r>
            <a:r>
              <a:rPr lang="en-US" dirty="0" smtClean="0">
                <a:hlinkClick r:id="rId3" action="ppaction://hlinksldjump"/>
              </a:rPr>
              <a:t>.</a:t>
            </a:r>
            <a:endParaRPr lang="en-US" dirty="0" smtClean="0"/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err="1" smtClean="0"/>
              <a:t>Penghitungan</a:t>
            </a:r>
            <a:r>
              <a:rPr lang="en-US" dirty="0" smtClean="0">
                <a:hlinkClick r:id="rId4" action="ppaction://hlinksldjump"/>
              </a:rPr>
              <a:t>.</a:t>
            </a:r>
            <a:endParaRPr lang="en-US" dirty="0" smtClean="0"/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err="1" smtClean="0"/>
              <a:t>Pemetaan</a:t>
            </a:r>
            <a:r>
              <a:rPr lang="en-US" dirty="0" smtClean="0"/>
              <a:t> </a:t>
            </a:r>
            <a:r>
              <a:rPr lang="en-US" dirty="0" err="1" smtClean="0"/>
              <a:t>Korosi</a:t>
            </a:r>
            <a:r>
              <a:rPr lang="en-US" dirty="0" smtClean="0">
                <a:hlinkClick r:id="rId5" action="ppaction://hlinksldjump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4139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0" y="1109428"/>
            <a:ext cx="8229600" cy="506320"/>
          </a:xfrm>
        </p:spPr>
        <p:txBody>
          <a:bodyPr>
            <a:normAutofit fontScale="90000"/>
          </a:bodyPr>
          <a:lstStyle/>
          <a:p>
            <a:pPr algn="ctr"/>
            <a:r>
              <a:rPr lang="id-ID" sz="3200" b="1" dirty="0" smtClean="0">
                <a:latin typeface="Arial" pitchFamily="34" charset="0"/>
                <a:cs typeface="Arial" pitchFamily="34" charset="0"/>
              </a:rPr>
              <a:t>THINNING</a:t>
            </a:r>
            <a:endParaRPr lang="id-ID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614362" y="1615748"/>
            <a:ext cx="77724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000" kern="0" dirty="0" err="1">
                <a:latin typeface="Arial" pitchFamily="34" charset="0"/>
                <a:ea typeface="+mj-ea"/>
                <a:cs typeface="Arial" pitchFamily="34" charset="0"/>
              </a:rPr>
              <a:t>Metoda</a:t>
            </a:r>
            <a:r>
              <a:rPr lang="en-US" sz="2000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000" kern="0" dirty="0" err="1">
                <a:latin typeface="Arial" pitchFamily="34" charset="0"/>
                <a:ea typeface="+mj-ea"/>
                <a:cs typeface="Arial" pitchFamily="34" charset="0"/>
              </a:rPr>
              <a:t>penentuan</a:t>
            </a:r>
            <a:r>
              <a:rPr lang="en-US" sz="2000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000" kern="0" dirty="0" err="1">
                <a:latin typeface="Arial" pitchFamily="34" charset="0"/>
                <a:ea typeface="+mj-ea"/>
                <a:cs typeface="Arial" pitchFamily="34" charset="0"/>
              </a:rPr>
              <a:t>tingkat</a:t>
            </a:r>
            <a:r>
              <a:rPr lang="en-US" sz="2000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000" kern="0" dirty="0" err="1">
                <a:latin typeface="Arial" pitchFamily="34" charset="0"/>
                <a:ea typeface="+mj-ea"/>
                <a:cs typeface="Arial" pitchFamily="34" charset="0"/>
              </a:rPr>
              <a:t>kerawanan</a:t>
            </a:r>
            <a:r>
              <a:rPr lang="en-US" sz="2000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000" kern="0" dirty="0" err="1">
                <a:latin typeface="Arial" pitchFamily="34" charset="0"/>
                <a:ea typeface="+mj-ea"/>
                <a:cs typeface="Arial" pitchFamily="34" charset="0"/>
              </a:rPr>
              <a:t>akibat</a:t>
            </a:r>
            <a:r>
              <a:rPr lang="en-US" sz="2000" kern="0" dirty="0">
                <a:latin typeface="Arial" pitchFamily="34" charset="0"/>
                <a:ea typeface="+mj-ea"/>
                <a:cs typeface="Arial" pitchFamily="34" charset="0"/>
              </a:rPr>
              <a:t> thinning.</a:t>
            </a:r>
            <a:br>
              <a:rPr lang="en-US" sz="2000" kern="0" dirty="0">
                <a:latin typeface="Arial" pitchFamily="34" charset="0"/>
                <a:ea typeface="+mj-ea"/>
                <a:cs typeface="Arial" pitchFamily="34" charset="0"/>
              </a:rPr>
            </a:br>
            <a:endParaRPr lang="en-US" sz="2000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85786" y="2357430"/>
            <a:ext cx="7429552" cy="4114800"/>
          </a:xfrm>
          <a:prstGeom prst="rect">
            <a:avLst/>
          </a:prstGeom>
          <a:solidFill>
            <a:schemeClr val="accent1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chemeClr val="accent4"/>
                </a:solidFill>
                <a:latin typeface="Tahoma" pitchFamily="34" charset="0"/>
                <a:cs typeface="Times New Roman" charset="0"/>
              </a:rPr>
              <a:t> </a:t>
            </a:r>
            <a:endParaRPr lang="en-US" sz="2400" b="1" kern="0" dirty="0">
              <a:solidFill>
                <a:schemeClr val="accent4"/>
              </a:solidFill>
              <a:latin typeface="Arial" charset="0"/>
              <a:cs typeface="Times New Roman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800" u="sng" kern="0" dirty="0">
                <a:latin typeface="Tahoma" pitchFamily="34" charset="0"/>
                <a:cs typeface="Times New Roman" charset="0"/>
              </a:rPr>
              <a:t>Tingkat  </a:t>
            </a:r>
            <a:r>
              <a:rPr lang="en-US" sz="2800" u="sng" kern="0" dirty="0" err="1">
                <a:latin typeface="Tahoma" pitchFamily="34" charset="0"/>
                <a:cs typeface="Times New Roman" charset="0"/>
              </a:rPr>
              <a:t>Kerawanan</a:t>
            </a:r>
            <a:endParaRPr lang="en-US" sz="2800" u="sng" kern="0" dirty="0">
              <a:latin typeface="Tahoma" pitchFamily="34" charset="0"/>
              <a:cs typeface="Times New Roman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800" kern="0" dirty="0">
              <a:latin typeface="Tahoma" pitchFamily="34" charset="0"/>
              <a:cs typeface="Times New Roman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2400" kern="0" dirty="0">
                <a:latin typeface="Tahoma" pitchFamily="34" charset="0"/>
                <a:cs typeface="Times New Roman" charset="0"/>
              </a:rPr>
              <a:t>R</a:t>
            </a:r>
            <a:r>
              <a:rPr lang="en-US" sz="2400" kern="0" baseline="-30000" dirty="0">
                <a:latin typeface="Tahoma" pitchFamily="34" charset="0"/>
                <a:cs typeface="Times New Roman" charset="0"/>
              </a:rPr>
              <a:t>a</a:t>
            </a:r>
            <a:r>
              <a:rPr lang="en-US" sz="2400" kern="0" dirty="0">
                <a:latin typeface="Tahoma" pitchFamily="34" charset="0"/>
                <a:cs typeface="Times New Roman" charset="0"/>
              </a:rPr>
              <a:t> / </a:t>
            </a:r>
            <a:r>
              <a:rPr lang="en-US" sz="2400" kern="0" dirty="0" err="1">
                <a:latin typeface="Tahoma" pitchFamily="34" charset="0"/>
                <a:cs typeface="Times New Roman" charset="0"/>
              </a:rPr>
              <a:t>R</a:t>
            </a:r>
            <a:r>
              <a:rPr lang="en-US" sz="2400" kern="0" baseline="-30000" dirty="0" err="1">
                <a:latin typeface="Tahoma" pitchFamily="34" charset="0"/>
                <a:cs typeface="Times New Roman" charset="0"/>
              </a:rPr>
              <a:t>c</a:t>
            </a:r>
            <a:r>
              <a:rPr lang="en-US" sz="2400" kern="0" dirty="0">
                <a:latin typeface="Tahoma" pitchFamily="34" charset="0"/>
                <a:cs typeface="Times New Roman" charset="0"/>
              </a:rPr>
              <a:t>  &lt; 1               </a:t>
            </a:r>
            <a:r>
              <a:rPr lang="en-US" sz="2400" kern="0" dirty="0">
                <a:latin typeface="Tahoma" pitchFamily="34" charset="0"/>
                <a:cs typeface="Times New Roman" charset="0"/>
                <a:sym typeface="Symbol" pitchFamily="18" charset="2"/>
              </a:rPr>
              <a:t></a:t>
            </a:r>
            <a:r>
              <a:rPr lang="en-US" sz="2400" kern="0" dirty="0">
                <a:latin typeface="Tahoma" pitchFamily="34" charset="0"/>
                <a:cs typeface="Times New Roman" charset="0"/>
              </a:rPr>
              <a:t>  </a:t>
            </a:r>
            <a:r>
              <a:rPr lang="en-US" sz="2400" kern="0" dirty="0" err="1">
                <a:latin typeface="Tahoma" pitchFamily="34" charset="0"/>
                <a:cs typeface="Times New Roman" charset="0"/>
              </a:rPr>
              <a:t>Bahaya</a:t>
            </a:r>
            <a:r>
              <a:rPr lang="en-US" sz="2400" kern="0" dirty="0">
                <a:latin typeface="Tahoma" pitchFamily="34" charset="0"/>
                <a:cs typeface="Times New Roman" charset="0"/>
              </a:rPr>
              <a:t>  (</a:t>
            </a:r>
            <a:r>
              <a:rPr lang="en-US" sz="2400" kern="0" dirty="0" err="1">
                <a:latin typeface="Tahoma" pitchFamily="34" charset="0"/>
                <a:cs typeface="Times New Roman" charset="0"/>
              </a:rPr>
              <a:t>merah</a:t>
            </a:r>
            <a:r>
              <a:rPr lang="en-US" sz="2400" kern="0" dirty="0">
                <a:latin typeface="Tahoma" pitchFamily="34" charset="0"/>
                <a:cs typeface="Times New Roman" charset="0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400" kern="0" dirty="0">
              <a:latin typeface="Tahoma" pitchFamily="34" charset="0"/>
              <a:cs typeface="Times New Roman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2400" kern="0" dirty="0">
                <a:latin typeface="Tahoma" pitchFamily="34" charset="0"/>
                <a:cs typeface="Times New Roman" charset="0"/>
              </a:rPr>
              <a:t>R</a:t>
            </a:r>
            <a:r>
              <a:rPr lang="en-US" sz="2400" kern="0" baseline="-30000" dirty="0">
                <a:latin typeface="Tahoma" pitchFamily="34" charset="0"/>
                <a:cs typeface="Times New Roman" charset="0"/>
              </a:rPr>
              <a:t>a</a:t>
            </a:r>
            <a:r>
              <a:rPr lang="en-US" sz="2400" kern="0" dirty="0">
                <a:latin typeface="Tahoma" pitchFamily="34" charset="0"/>
                <a:cs typeface="Times New Roman" charset="0"/>
              </a:rPr>
              <a:t> / </a:t>
            </a:r>
            <a:r>
              <a:rPr lang="en-US" sz="2400" kern="0" dirty="0" err="1">
                <a:latin typeface="Tahoma" pitchFamily="34" charset="0"/>
                <a:cs typeface="Times New Roman" charset="0"/>
              </a:rPr>
              <a:t>R</a:t>
            </a:r>
            <a:r>
              <a:rPr lang="en-US" sz="2400" kern="0" baseline="-30000" dirty="0" err="1">
                <a:latin typeface="Tahoma" pitchFamily="34" charset="0"/>
                <a:cs typeface="Times New Roman" charset="0"/>
              </a:rPr>
              <a:t>c</a:t>
            </a:r>
            <a:r>
              <a:rPr lang="en-US" sz="2400" kern="0" dirty="0">
                <a:latin typeface="Tahoma" pitchFamily="34" charset="0"/>
                <a:cs typeface="Times New Roman" charset="0"/>
              </a:rPr>
              <a:t>  = 1 s/d 1,5  </a:t>
            </a:r>
            <a:r>
              <a:rPr lang="en-US" sz="2400" kern="0" dirty="0">
                <a:latin typeface="Tahoma" pitchFamily="34" charset="0"/>
                <a:cs typeface="Times New Roman" charset="0"/>
                <a:sym typeface="Symbol" pitchFamily="18" charset="2"/>
              </a:rPr>
              <a:t></a:t>
            </a:r>
            <a:r>
              <a:rPr lang="en-US" sz="2400" kern="0" dirty="0">
                <a:latin typeface="Tahoma" pitchFamily="34" charset="0"/>
                <a:cs typeface="Times New Roman" charset="0"/>
              </a:rPr>
              <a:t>  </a:t>
            </a:r>
            <a:r>
              <a:rPr lang="en-US" sz="2400" kern="0" dirty="0" err="1">
                <a:latin typeface="Tahoma" pitchFamily="34" charset="0"/>
                <a:cs typeface="Times New Roman" charset="0"/>
              </a:rPr>
              <a:t>Waspada</a:t>
            </a:r>
            <a:r>
              <a:rPr lang="en-US" sz="2400" kern="0" dirty="0">
                <a:latin typeface="Tahoma" pitchFamily="34" charset="0"/>
                <a:cs typeface="Times New Roman" charset="0"/>
              </a:rPr>
              <a:t> (</a:t>
            </a:r>
            <a:r>
              <a:rPr lang="en-US" sz="2400" kern="0" dirty="0" err="1">
                <a:latin typeface="Tahoma" pitchFamily="34" charset="0"/>
                <a:cs typeface="Times New Roman" charset="0"/>
              </a:rPr>
              <a:t>kuning</a:t>
            </a:r>
            <a:r>
              <a:rPr lang="en-US" sz="2400" kern="0" dirty="0">
                <a:latin typeface="Tahoma" pitchFamily="34" charset="0"/>
                <a:cs typeface="Times New Roman" charset="0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400" kern="0" dirty="0">
              <a:latin typeface="Tahoma" pitchFamily="34" charset="0"/>
              <a:cs typeface="Times New Roman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2400" kern="0" dirty="0">
                <a:latin typeface="Tahoma" pitchFamily="34" charset="0"/>
                <a:cs typeface="Times New Roman" charset="0"/>
              </a:rPr>
              <a:t>R</a:t>
            </a:r>
            <a:r>
              <a:rPr lang="en-US" sz="2400" kern="0" baseline="-30000" dirty="0">
                <a:latin typeface="Tahoma" pitchFamily="34" charset="0"/>
                <a:cs typeface="Times New Roman" charset="0"/>
              </a:rPr>
              <a:t>a</a:t>
            </a:r>
            <a:r>
              <a:rPr lang="en-US" sz="2400" kern="0" dirty="0">
                <a:latin typeface="Tahoma" pitchFamily="34" charset="0"/>
                <a:cs typeface="Times New Roman" charset="0"/>
              </a:rPr>
              <a:t> / </a:t>
            </a:r>
            <a:r>
              <a:rPr lang="en-US" sz="2400" kern="0" dirty="0" err="1">
                <a:latin typeface="Tahoma" pitchFamily="34" charset="0"/>
                <a:cs typeface="Times New Roman" charset="0"/>
              </a:rPr>
              <a:t>R</a:t>
            </a:r>
            <a:r>
              <a:rPr lang="en-US" sz="2400" kern="0" baseline="-30000" dirty="0" err="1">
                <a:latin typeface="Tahoma" pitchFamily="34" charset="0"/>
                <a:cs typeface="Times New Roman" charset="0"/>
              </a:rPr>
              <a:t>c</a:t>
            </a:r>
            <a:r>
              <a:rPr lang="en-US" sz="2400" kern="0" dirty="0">
                <a:latin typeface="Tahoma" pitchFamily="34" charset="0"/>
                <a:cs typeface="Times New Roman" charset="0"/>
              </a:rPr>
              <a:t>  &gt; 1,5            </a:t>
            </a:r>
            <a:r>
              <a:rPr lang="en-US" sz="2400" kern="0" dirty="0">
                <a:latin typeface="Tahoma" pitchFamily="34" charset="0"/>
                <a:cs typeface="Times New Roman" charset="0"/>
                <a:sym typeface="Symbol" pitchFamily="18" charset="2"/>
              </a:rPr>
              <a:t></a:t>
            </a:r>
            <a:r>
              <a:rPr lang="en-US" sz="2400" kern="0" dirty="0">
                <a:latin typeface="Tahoma" pitchFamily="34" charset="0"/>
                <a:cs typeface="Times New Roman" charset="0"/>
              </a:rPr>
              <a:t>  </a:t>
            </a:r>
            <a:r>
              <a:rPr lang="en-US" sz="2400" kern="0" dirty="0" err="1">
                <a:latin typeface="Tahoma" pitchFamily="34" charset="0"/>
                <a:cs typeface="Times New Roman" charset="0"/>
              </a:rPr>
              <a:t>Aman</a:t>
            </a:r>
            <a:r>
              <a:rPr lang="en-US" sz="2400" kern="0" dirty="0">
                <a:latin typeface="Tahoma" pitchFamily="34" charset="0"/>
                <a:cs typeface="Times New Roman" charset="0"/>
              </a:rPr>
              <a:t> (</a:t>
            </a:r>
            <a:r>
              <a:rPr lang="en-US" sz="2400" kern="0" dirty="0" err="1">
                <a:latin typeface="Tahoma" pitchFamily="34" charset="0"/>
                <a:cs typeface="Times New Roman" charset="0"/>
              </a:rPr>
              <a:t>hijau</a:t>
            </a:r>
            <a:r>
              <a:rPr lang="en-US" sz="2400" kern="0" dirty="0">
                <a:latin typeface="Tahoma" pitchFamily="34" charset="0"/>
                <a:cs typeface="Times New Roman" charset="0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400" kern="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8358214" y="6143644"/>
            <a:ext cx="57150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467600" cy="1143000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Stress Corrosion Cracking (SCC)</a:t>
            </a:r>
            <a:endParaRPr lang="id-ID" b="1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714348" y="1643050"/>
            <a:ext cx="7772400" cy="70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000" kern="0" dirty="0" err="1">
                <a:latin typeface="Tahoma" pitchFamily="34" charset="0"/>
                <a:ea typeface="+mj-ea"/>
                <a:cs typeface="Times New Roman" charset="0"/>
              </a:rPr>
              <a:t>Metoda</a:t>
            </a:r>
            <a:r>
              <a:rPr lang="en-US" sz="2000" kern="0" dirty="0">
                <a:latin typeface="Tahoma" pitchFamily="34" charset="0"/>
                <a:ea typeface="+mj-ea"/>
                <a:cs typeface="Times New Roman" charset="0"/>
              </a:rPr>
              <a:t> </a:t>
            </a:r>
            <a:r>
              <a:rPr lang="en-US" sz="2000" kern="0" dirty="0" err="1">
                <a:latin typeface="Tahoma" pitchFamily="34" charset="0"/>
                <a:ea typeface="+mj-ea"/>
                <a:cs typeface="Times New Roman" charset="0"/>
              </a:rPr>
              <a:t>penentuan</a:t>
            </a:r>
            <a:r>
              <a:rPr lang="en-US" sz="2000" kern="0" dirty="0">
                <a:latin typeface="Tahoma" pitchFamily="34" charset="0"/>
                <a:ea typeface="+mj-ea"/>
                <a:cs typeface="Times New Roman" charset="0"/>
              </a:rPr>
              <a:t> </a:t>
            </a:r>
            <a:r>
              <a:rPr lang="en-US" sz="2000" kern="0" dirty="0" err="1">
                <a:latin typeface="Tahoma" pitchFamily="34" charset="0"/>
                <a:ea typeface="+mj-ea"/>
                <a:cs typeface="Times New Roman" charset="0"/>
              </a:rPr>
              <a:t>tingkat</a:t>
            </a:r>
            <a:r>
              <a:rPr lang="en-US" sz="2000" kern="0" dirty="0">
                <a:latin typeface="Tahoma" pitchFamily="34" charset="0"/>
                <a:ea typeface="+mj-ea"/>
                <a:cs typeface="Times New Roman" charset="0"/>
              </a:rPr>
              <a:t> </a:t>
            </a:r>
            <a:r>
              <a:rPr lang="en-US" sz="2000" kern="0" dirty="0" err="1">
                <a:latin typeface="Tahoma" pitchFamily="34" charset="0"/>
                <a:ea typeface="+mj-ea"/>
                <a:cs typeface="Times New Roman" charset="0"/>
              </a:rPr>
              <a:t>kerawanan</a:t>
            </a:r>
            <a:r>
              <a:rPr lang="en-US" sz="2000" kern="0" dirty="0">
                <a:latin typeface="Tahoma" pitchFamily="34" charset="0"/>
                <a:ea typeface="+mj-ea"/>
                <a:cs typeface="Times New Roman" charset="0"/>
              </a:rPr>
              <a:t> </a:t>
            </a:r>
            <a:r>
              <a:rPr lang="en-US" sz="2000" kern="0" dirty="0" err="1">
                <a:latin typeface="Tahoma" pitchFamily="34" charset="0"/>
                <a:ea typeface="+mj-ea"/>
                <a:cs typeface="Times New Roman" charset="0"/>
              </a:rPr>
              <a:t>akibat</a:t>
            </a:r>
            <a:r>
              <a:rPr lang="en-US" sz="2000" kern="0" dirty="0">
                <a:latin typeface="Tahoma" pitchFamily="34" charset="0"/>
                <a:ea typeface="+mj-ea"/>
                <a:cs typeface="Times New Roman" charset="0"/>
              </a:rPr>
              <a:t> SCC.</a:t>
            </a:r>
            <a:r>
              <a:rPr lang="en-US" sz="3600" b="1" kern="0" dirty="0">
                <a:solidFill>
                  <a:schemeClr val="accent4"/>
                </a:solidFill>
                <a:latin typeface="Tahoma" pitchFamily="34" charset="0"/>
                <a:ea typeface="+mj-ea"/>
                <a:cs typeface="Times New Roman" charset="0"/>
              </a:rPr>
              <a:t/>
            </a:r>
            <a:br>
              <a:rPr lang="en-US" sz="3600" b="1" kern="0" dirty="0">
                <a:solidFill>
                  <a:schemeClr val="accent4"/>
                </a:solidFill>
                <a:latin typeface="Tahoma" pitchFamily="34" charset="0"/>
                <a:ea typeface="+mj-ea"/>
                <a:cs typeface="Times New Roman" charset="0"/>
              </a:rPr>
            </a:br>
            <a:endParaRPr lang="en-US" sz="3600" b="1" kern="0" dirty="0">
              <a:solidFill>
                <a:schemeClr val="accent4"/>
              </a:solidFill>
              <a:latin typeface="Tahoma" pitchFamily="34" charset="0"/>
              <a:ea typeface="+mj-ea"/>
              <a:cs typeface="Times New Roman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42910" y="2214554"/>
            <a:ext cx="7772400" cy="2438582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2400" kern="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Klasifikasi</a:t>
            </a:r>
            <a:r>
              <a:rPr lang="en-US" sz="2400" kern="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kern="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secara</a:t>
            </a:r>
            <a:r>
              <a:rPr lang="en-US" sz="2400" kern="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kern="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kualitatif</a:t>
            </a:r>
            <a:r>
              <a:rPr lang="en-US" sz="2400" kern="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kern="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adalah</a:t>
            </a:r>
            <a:r>
              <a:rPr lang="en-US" sz="2400" kern="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:</a:t>
            </a:r>
            <a:endParaRPr lang="id-ID" sz="2400" kern="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pt-BR" sz="3200" kern="0" dirty="0">
              <a:solidFill>
                <a:srgbClr val="002060"/>
              </a:solidFill>
              <a:latin typeface="Tahoma" pitchFamily="34" charset="0"/>
            </a:endParaRPr>
          </a:p>
          <a:p>
            <a:pPr marL="1143000" lvl="2" indent="-228600" algn="just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000" b="1" kern="0" dirty="0">
                <a:solidFill>
                  <a:srgbClr val="002060"/>
                </a:solidFill>
                <a:latin typeface="Tahoma" pitchFamily="34" charset="0"/>
              </a:rPr>
              <a:t>a</a:t>
            </a:r>
            <a:r>
              <a:rPr lang="en-US" b="1" kern="0" dirty="0">
                <a:solidFill>
                  <a:srgbClr val="002060"/>
                </a:solidFill>
                <a:latin typeface="Tahoma" pitchFamily="34" charset="0"/>
              </a:rPr>
              <a:t>. </a:t>
            </a:r>
            <a:r>
              <a:rPr lang="en-US" sz="2000" b="1" kern="0" dirty="0" err="1">
                <a:solidFill>
                  <a:srgbClr val="002060"/>
                </a:solidFill>
                <a:latin typeface="Tahoma" pitchFamily="34" charset="0"/>
              </a:rPr>
              <a:t>Tinggi</a:t>
            </a:r>
            <a:r>
              <a:rPr lang="en-US" sz="2000" b="1" kern="0" dirty="0">
                <a:solidFill>
                  <a:srgbClr val="002060"/>
                </a:solidFill>
                <a:latin typeface="Tahoma" pitchFamily="34" charset="0"/>
              </a:rPr>
              <a:t> (High)</a:t>
            </a:r>
          </a:p>
          <a:p>
            <a:pPr marL="1143000" lvl="2" indent="-228600" algn="just" eaLnBrk="0" hangingPunct="0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000" b="1" kern="0" dirty="0">
                <a:solidFill>
                  <a:srgbClr val="002060"/>
                </a:solidFill>
                <a:latin typeface="Tahoma" pitchFamily="34" charset="0"/>
              </a:rPr>
              <a:t>b. Medium (Moderate)</a:t>
            </a:r>
          </a:p>
          <a:p>
            <a:pPr marL="1143000" lvl="2" indent="-228600" algn="just" eaLnBrk="0" hangingPunct="0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000" b="1" kern="0" dirty="0">
                <a:solidFill>
                  <a:srgbClr val="002060"/>
                </a:solidFill>
                <a:latin typeface="Tahoma" pitchFamily="34" charset="0"/>
              </a:rPr>
              <a:t>c. </a:t>
            </a:r>
            <a:r>
              <a:rPr lang="en-US" sz="2000" b="1" kern="0" dirty="0" err="1">
                <a:solidFill>
                  <a:srgbClr val="002060"/>
                </a:solidFill>
                <a:latin typeface="Tahoma" pitchFamily="34" charset="0"/>
              </a:rPr>
              <a:t>Rendah</a:t>
            </a:r>
            <a:r>
              <a:rPr lang="en-US" sz="2000" b="1" kern="0" dirty="0">
                <a:solidFill>
                  <a:srgbClr val="002060"/>
                </a:solidFill>
                <a:latin typeface="Tahoma" pitchFamily="34" charset="0"/>
              </a:rPr>
              <a:t> (Low)</a:t>
            </a:r>
          </a:p>
          <a:p>
            <a:pPr algn="ctr" eaLnBrk="0" hangingPunct="0">
              <a:spcBef>
                <a:spcPct val="20000"/>
              </a:spcBef>
              <a:defRPr/>
            </a:pPr>
            <a:endParaRPr lang="en-US" sz="3200" b="1" kern="0" dirty="0">
              <a:solidFill>
                <a:schemeClr val="accent4"/>
              </a:solidFill>
              <a:latin typeface="Tahoma" pitchFamily="34" charset="0"/>
            </a:endParaRPr>
          </a:p>
        </p:txBody>
      </p:sp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8501090" y="6286520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29684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High Temperature Hydrogen Attack (HTHA)</a:t>
            </a:r>
            <a:endParaRPr lang="id-ID" sz="2800" b="1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762000" y="1219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000" b="1" kern="0" dirty="0" err="1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Penentuan</a:t>
            </a:r>
            <a:r>
              <a:rPr lang="en-US" sz="2000" b="1" kern="0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000" b="1" kern="0" dirty="0" err="1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Kerawanan</a:t>
            </a:r>
            <a:r>
              <a:rPr lang="en-US" sz="2000" b="1" kern="0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id-ID" sz="2000" b="1" kern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000" b="1" kern="0" dirty="0" err="1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Akibat</a:t>
            </a:r>
            <a:r>
              <a:rPr lang="en-US" sz="2000" b="1" kern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000" b="1" kern="0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HTHA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57224" y="2357430"/>
            <a:ext cx="6883128" cy="3447834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latin typeface="Arial" pitchFamily="34" charset="0"/>
                <a:cs typeface="Arial" pitchFamily="34" charset="0"/>
              </a:rPr>
              <a:t>PARAMETER:</a:t>
            </a:r>
          </a:p>
          <a:p>
            <a:pPr marL="742950" lvl="1" indent="-285750" eaLnBrk="0" hangingPunct="0">
              <a:spcBef>
                <a:spcPct val="20000"/>
              </a:spcBef>
              <a:buSzPct val="50000"/>
              <a:buFont typeface="Wingdings" pitchFamily="2" charset="2"/>
              <a:buChar char="Ø"/>
              <a:defRPr/>
            </a:pPr>
            <a:r>
              <a:rPr lang="en-US" sz="2000" kern="0" dirty="0" err="1">
                <a:latin typeface="Arial" pitchFamily="34" charset="0"/>
                <a:cs typeface="Arial" pitchFamily="34" charset="0"/>
              </a:rPr>
              <a:t>Jenis</a:t>
            </a:r>
            <a:r>
              <a:rPr lang="en-US" sz="2000" kern="0" dirty="0">
                <a:latin typeface="Arial" pitchFamily="34" charset="0"/>
                <a:cs typeface="Arial" pitchFamily="34" charset="0"/>
              </a:rPr>
              <a:t> Material; T</a:t>
            </a:r>
            <a:r>
              <a:rPr lang="en-US" sz="2000" kern="0" baseline="-25000" dirty="0">
                <a:latin typeface="Arial" pitchFamily="34" charset="0"/>
                <a:cs typeface="Arial" pitchFamily="34" charset="0"/>
              </a:rPr>
              <a:t>op</a:t>
            </a:r>
            <a:r>
              <a:rPr lang="en-US" sz="2000" kern="0" dirty="0">
                <a:latin typeface="Arial" pitchFamily="34" charset="0"/>
                <a:cs typeface="Arial" pitchFamily="34" charset="0"/>
              </a:rPr>
              <a:t>; 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000" kern="0" baseline="-25000" dirty="0" smtClean="0">
                <a:latin typeface="Arial" pitchFamily="34" charset="0"/>
                <a:cs typeface="Arial" pitchFamily="34" charset="0"/>
              </a:rPr>
              <a:t>op</a:t>
            </a:r>
            <a:endParaRPr lang="id-ID" sz="2000" kern="0" baseline="-25000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SzPct val="50000"/>
              <a:buFont typeface="Wingdings" pitchFamily="2" charset="2"/>
              <a:buChar char="Ø"/>
              <a:defRPr/>
            </a:pP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Heat </a:t>
            </a:r>
            <a:r>
              <a:rPr lang="en-US" sz="2000" kern="0" dirty="0">
                <a:latin typeface="Arial" pitchFamily="34" charset="0"/>
                <a:cs typeface="Arial" pitchFamily="34" charset="0"/>
              </a:rPr>
              <a:t>Treatment </a:t>
            </a:r>
            <a:r>
              <a:rPr lang="en-US" sz="2000" kern="0" dirty="0" err="1">
                <a:latin typeface="Arial" pitchFamily="34" charset="0"/>
                <a:cs typeface="Arial" pitchFamily="34" charset="0"/>
              </a:rPr>
              <a:t>thd</a:t>
            </a:r>
            <a:r>
              <a:rPr lang="en-US" sz="2000" kern="0" dirty="0">
                <a:latin typeface="Arial" pitchFamily="34" charset="0"/>
                <a:cs typeface="Arial" pitchFamily="34" charset="0"/>
              </a:rPr>
              <a:t> Material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1"/>
              </a:buClr>
              <a:buSzPct val="50000"/>
              <a:defRPr/>
            </a:pPr>
            <a:endParaRPr lang="en-US" sz="2000" kern="0" dirty="0"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latin typeface="Arial" pitchFamily="34" charset="0"/>
                <a:cs typeface="Arial" pitchFamily="34" charset="0"/>
              </a:rPr>
              <a:t>TINGKAT KERAWANAN</a:t>
            </a:r>
          </a:p>
          <a:p>
            <a:pPr marL="742950" lvl="1" indent="-285750" eaLnBrk="0" hangingPunct="0">
              <a:spcBef>
                <a:spcPct val="20000"/>
              </a:spcBef>
              <a:buSzPct val="50000"/>
              <a:buFont typeface="Wingdings" pitchFamily="2" charset="2"/>
              <a:buChar char="Ø"/>
              <a:defRPr/>
            </a:pPr>
            <a:r>
              <a:rPr lang="en-US" sz="2000" kern="0" dirty="0">
                <a:latin typeface="Arial" pitchFamily="34" charset="0"/>
                <a:cs typeface="Arial" pitchFamily="34" charset="0"/>
              </a:rPr>
              <a:t>High 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Susceptibility</a:t>
            </a:r>
            <a:endParaRPr lang="id-ID" sz="2000" kern="0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SzPct val="50000"/>
              <a:buFont typeface="Wingdings" pitchFamily="2" charset="2"/>
              <a:buChar char="Ø"/>
              <a:defRPr/>
            </a:pP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Medium</a:t>
            </a:r>
            <a:endParaRPr lang="id-ID" sz="2000" kern="0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SzPct val="50000"/>
              <a:buFont typeface="Wingdings" pitchFamily="2" charset="2"/>
              <a:buChar char="Ø"/>
              <a:defRPr/>
            </a:pP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Low</a:t>
            </a:r>
            <a:endParaRPr lang="id-ID" sz="2000" kern="0" dirty="0">
              <a:latin typeface="Arial" pitchFamily="34" charset="0"/>
              <a:cs typeface="Arial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SzPct val="50000"/>
              <a:buFont typeface="Wingdings" pitchFamily="2" charset="2"/>
              <a:buChar char="Ø"/>
              <a:defRPr/>
            </a:pP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No</a:t>
            </a:r>
            <a:endParaRPr lang="en-US" sz="2000" kern="0" dirty="0">
              <a:latin typeface="Arial" pitchFamily="34" charset="0"/>
              <a:cs typeface="Arial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1"/>
              </a:buClr>
              <a:buSzPct val="50000"/>
              <a:defRPr/>
            </a:pPr>
            <a:endParaRPr lang="en-US" sz="2800" kern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8143900" y="6215082"/>
            <a:ext cx="57150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736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7467600" cy="631844"/>
          </a:xfrm>
        </p:spPr>
        <p:txBody>
          <a:bodyPr/>
          <a:lstStyle/>
          <a:p>
            <a:pPr algn="ctr"/>
            <a:r>
              <a:rPr lang="id-ID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3200" b="1" dirty="0" smtClean="0">
                <a:latin typeface="Arial" pitchFamily="34" charset="0"/>
                <a:cs typeface="Arial" pitchFamily="34" charset="0"/>
              </a:rPr>
              <a:t>Furnace Tube Failure</a:t>
            </a:r>
            <a:endParaRPr lang="id-ID" b="1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381000" y="1571612"/>
            <a:ext cx="8048652" cy="7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000" kern="0" dirty="0" err="1">
                <a:solidFill>
                  <a:srgbClr val="002060"/>
                </a:solidFill>
                <a:latin typeface="Tahoma" pitchFamily="34" charset="0"/>
                <a:ea typeface="+mj-ea"/>
                <a:cs typeface="Times New Roman" charset="0"/>
              </a:rPr>
              <a:t>Kerawanan</a:t>
            </a:r>
            <a:r>
              <a:rPr lang="en-US" sz="2000" kern="0" dirty="0">
                <a:solidFill>
                  <a:srgbClr val="002060"/>
                </a:solidFill>
                <a:latin typeface="Tahoma" pitchFamily="34" charset="0"/>
                <a:ea typeface="+mj-ea"/>
                <a:cs typeface="Times New Roman" charset="0"/>
              </a:rPr>
              <a:t> </a:t>
            </a:r>
            <a:r>
              <a:rPr lang="en-US" sz="2000" kern="0" dirty="0" err="1">
                <a:solidFill>
                  <a:srgbClr val="002060"/>
                </a:solidFill>
                <a:latin typeface="Tahoma" pitchFamily="34" charset="0"/>
                <a:ea typeface="+mj-ea"/>
                <a:cs typeface="Times New Roman" charset="0"/>
              </a:rPr>
              <a:t>Terhadap</a:t>
            </a:r>
            <a:r>
              <a:rPr lang="en-US" sz="2000" kern="0" dirty="0">
                <a:solidFill>
                  <a:srgbClr val="002060"/>
                </a:solidFill>
                <a:latin typeface="Tahoma" pitchFamily="34" charset="0"/>
                <a:ea typeface="+mj-ea"/>
                <a:cs typeface="Times New Roman" charset="0"/>
              </a:rPr>
              <a:t> CREEP </a:t>
            </a:r>
            <a:r>
              <a:rPr lang="en-US" sz="2000" kern="0" dirty="0" err="1">
                <a:solidFill>
                  <a:srgbClr val="002060"/>
                </a:solidFill>
                <a:latin typeface="Tahoma" pitchFamily="34" charset="0"/>
                <a:ea typeface="+mj-ea"/>
                <a:cs typeface="Times New Roman" charset="0"/>
              </a:rPr>
              <a:t>pada</a:t>
            </a:r>
            <a:r>
              <a:rPr lang="en-US" sz="2000" kern="0" dirty="0">
                <a:solidFill>
                  <a:srgbClr val="002060"/>
                </a:solidFill>
                <a:latin typeface="Tahoma" pitchFamily="34" charset="0"/>
                <a:ea typeface="+mj-ea"/>
                <a:cs typeface="Times New Roman" charset="0"/>
              </a:rPr>
              <a:t> FURNACE TUBE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57224" y="235743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0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PARAMETER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SzPct val="50000"/>
              <a:buFont typeface="Wingdings" pitchFamily="2" charset="2"/>
              <a:buChar char="Ø"/>
              <a:defRPr/>
            </a:pPr>
            <a:r>
              <a:rPr lang="en-US" sz="2000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Jenis</a:t>
            </a:r>
            <a:r>
              <a:rPr lang="en-US" sz="20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Pemanas</a:t>
            </a:r>
            <a:endParaRPr lang="id-ID" sz="2000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SzPct val="50000"/>
              <a:buFont typeface="Wingdings" pitchFamily="2" charset="2"/>
              <a:buChar char="Ø"/>
              <a:defRPr/>
            </a:pPr>
            <a:r>
              <a:rPr lang="en-US" sz="2000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Jenis</a:t>
            </a:r>
            <a:r>
              <a:rPr lang="en-US" sz="20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Material</a:t>
            </a:r>
            <a:endParaRPr lang="id-ID" sz="2000" kern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SzPct val="50000"/>
              <a:buFont typeface="Wingdings" pitchFamily="2" charset="2"/>
              <a:buChar char="Ø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Actual </a:t>
            </a:r>
            <a:r>
              <a:rPr lang="en-US" sz="20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OD; ID; </a:t>
            </a:r>
            <a:r>
              <a:rPr lang="en-US" sz="20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Thickness</a:t>
            </a:r>
            <a:endParaRPr lang="id-ID" sz="2000" kern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SzPct val="50000"/>
              <a:buFont typeface="Wingdings" pitchFamily="2" charset="2"/>
              <a:buChar char="Ø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kern="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op</a:t>
            </a:r>
            <a:r>
              <a:rPr lang="en-US" sz="20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p</a:t>
            </a:r>
            <a:r>
              <a:rPr lang="en-US" sz="2000" kern="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op</a:t>
            </a:r>
            <a:r>
              <a:rPr lang="en-US" sz="20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Corr. </a:t>
            </a:r>
            <a:r>
              <a:rPr lang="en-US" sz="20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Rate</a:t>
            </a:r>
            <a:endParaRPr lang="id-ID" sz="2000" kern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SzPct val="50000"/>
              <a:buFont typeface="Wingdings" pitchFamily="2" charset="2"/>
              <a:buChar char="Ø"/>
              <a:defRPr/>
            </a:pPr>
            <a:r>
              <a:rPr lang="en-US" sz="2000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TMT</a:t>
            </a:r>
            <a:r>
              <a:rPr lang="en-US" sz="2000" kern="0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op</a:t>
            </a:r>
            <a:r>
              <a:rPr lang="en-US" sz="2000" kern="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(Tube Metal Temperature)</a:t>
            </a:r>
            <a:endParaRPr lang="en-US" sz="2000" kern="0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"/>
              <a:defRPr/>
            </a:pPr>
            <a:endParaRPr lang="en-US" sz="2000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0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TINGKAT KERAWANAN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SzPct val="50000"/>
              <a:buFont typeface="Wingdings" pitchFamily="2" charset="2"/>
              <a:buChar char="Ø"/>
              <a:defRPr/>
            </a:pPr>
            <a:r>
              <a:rPr lang="en-US" sz="20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Long Term Creep: </a:t>
            </a:r>
            <a:r>
              <a:rPr lang="en-US" sz="20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TMSF-LT</a:t>
            </a:r>
            <a:endParaRPr lang="id-ID" sz="2000" kern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SzPct val="50000"/>
              <a:buFont typeface="Wingdings" pitchFamily="2" charset="2"/>
              <a:buChar char="Ø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Short </a:t>
            </a:r>
            <a:r>
              <a:rPr lang="en-US" sz="20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Term Creep: TMSF-ST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"/>
              <a:defRPr/>
            </a:pPr>
            <a:endParaRPr lang="en-US" sz="2000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"/>
              <a:defRPr/>
            </a:pPr>
            <a:endParaRPr lang="en-US" sz="2000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8143900" y="6286520"/>
            <a:ext cx="571504" cy="428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382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2952328" cy="1152129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 algn="ctr">
              <a:buNone/>
            </a:pPr>
            <a:r>
              <a:rPr lang="en-US" sz="2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Tabel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en-US" sz="2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Pengelompokan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Jenis</a:t>
            </a:r>
            <a: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Kerusakan</a:t>
            </a:r>
            <a:endParaRPr lang="en-US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382" y="836712"/>
            <a:ext cx="5865266" cy="584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14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100396" y="6570664"/>
            <a:ext cx="779585" cy="2873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Hal. </a:t>
            </a:r>
            <a:fld id="{26A54520-3E50-4503-B8E4-FCC244C52C7A}" type="slidenum">
              <a:rPr lang="en-US" u="sng"/>
              <a:pPr/>
              <a:t>4</a:t>
            </a:fld>
            <a:endParaRPr lang="en-US" u="sng"/>
          </a:p>
        </p:txBody>
      </p:sp>
      <p:sp>
        <p:nvSpPr>
          <p:cNvPr id="10243" name="Freeform 2"/>
          <p:cNvSpPr>
            <a:spLocks/>
          </p:cNvSpPr>
          <p:nvPr/>
        </p:nvSpPr>
        <p:spPr bwMode="auto">
          <a:xfrm>
            <a:off x="5213839" y="2646363"/>
            <a:ext cx="1924050" cy="2201862"/>
          </a:xfrm>
          <a:custGeom>
            <a:avLst/>
            <a:gdLst>
              <a:gd name="T0" fmla="*/ 2147483647 w 1200"/>
              <a:gd name="T1" fmla="*/ 2147483647 h 1344"/>
              <a:gd name="T2" fmla="*/ 2147483647 w 1200"/>
              <a:gd name="T3" fmla="*/ 2147483647 h 1344"/>
              <a:gd name="T4" fmla="*/ 0 w 1200"/>
              <a:gd name="T5" fmla="*/ 2147483647 h 1344"/>
              <a:gd name="T6" fmla="*/ 0 w 1200"/>
              <a:gd name="T7" fmla="*/ 0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1200"/>
              <a:gd name="T13" fmla="*/ 0 h 1344"/>
              <a:gd name="T14" fmla="*/ 1200 w 1200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" h="1344">
                <a:moveTo>
                  <a:pt x="1200" y="1344"/>
                </a:moveTo>
                <a:lnTo>
                  <a:pt x="1200" y="624"/>
                </a:lnTo>
                <a:lnTo>
                  <a:pt x="0" y="624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244" name="Freeform 3"/>
          <p:cNvSpPr>
            <a:spLocks/>
          </p:cNvSpPr>
          <p:nvPr/>
        </p:nvSpPr>
        <p:spPr bwMode="auto">
          <a:xfrm>
            <a:off x="3534508" y="4689476"/>
            <a:ext cx="1386254" cy="944563"/>
          </a:xfrm>
          <a:custGeom>
            <a:avLst/>
            <a:gdLst>
              <a:gd name="T0" fmla="*/ 2147483647 w 1296"/>
              <a:gd name="T1" fmla="*/ 2147483647 h 528"/>
              <a:gd name="T2" fmla="*/ 2147483647 w 1296"/>
              <a:gd name="T3" fmla="*/ 2147483647 h 528"/>
              <a:gd name="T4" fmla="*/ 0 w 1296"/>
              <a:gd name="T5" fmla="*/ 2147483647 h 528"/>
              <a:gd name="T6" fmla="*/ 0 w 1296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1296"/>
              <a:gd name="T13" fmla="*/ 0 h 528"/>
              <a:gd name="T14" fmla="*/ 1296 w 1296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6" h="528">
                <a:moveTo>
                  <a:pt x="1296" y="528"/>
                </a:moveTo>
                <a:lnTo>
                  <a:pt x="1296" y="96"/>
                </a:lnTo>
                <a:lnTo>
                  <a:pt x="0" y="9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4576251" y="5196682"/>
            <a:ext cx="2223135" cy="1257300"/>
          </a:xfrm>
          <a:prstGeom prst="rect">
            <a:avLst/>
          </a:prstGeom>
          <a:solidFill>
            <a:srgbClr val="FFFF66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lIns="110133" tIns="54101" rIns="110133" bIns="54101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defTabSz="1112838" eaLnBrk="0" hangingPunct="0">
              <a:tabLst>
                <a:tab pos="415925" algn="l"/>
              </a:tabLst>
            </a:pPr>
            <a:r>
              <a:rPr lang="en-US" sz="900" b="1" dirty="0">
                <a:ln w="50800"/>
                <a:solidFill>
                  <a:schemeClr val="bg1">
                    <a:shade val="50000"/>
                  </a:schemeClr>
                </a:solidFill>
                <a:latin typeface="Tahoma" pitchFamily="34" charset="0"/>
              </a:rPr>
              <a:t>CILACAP</a:t>
            </a:r>
          </a:p>
          <a:p>
            <a:pPr defTabSz="1112838" eaLnBrk="0" hangingPunct="0">
              <a:tabLst>
                <a:tab pos="415925" algn="l"/>
              </a:tabLst>
            </a:pPr>
            <a:r>
              <a:rPr lang="en-US" sz="900" b="1" dirty="0">
                <a:ln w="50800"/>
                <a:solidFill>
                  <a:schemeClr val="bg1">
                    <a:shade val="50000"/>
                  </a:schemeClr>
                </a:solidFill>
                <a:latin typeface="Tahoma" pitchFamily="34" charset="0"/>
              </a:rPr>
              <a:t>CAPACITY : 348 MBSD</a:t>
            </a:r>
          </a:p>
          <a:p>
            <a:pPr defTabSz="1112838" eaLnBrk="0" hangingPunct="0">
              <a:tabLst>
                <a:tab pos="415925" algn="l"/>
              </a:tabLst>
            </a:pPr>
            <a:r>
              <a:rPr lang="en-US" sz="900" b="1" dirty="0">
                <a:ln w="50800"/>
                <a:solidFill>
                  <a:schemeClr val="bg1">
                    <a:shade val="50000"/>
                  </a:schemeClr>
                </a:solidFill>
                <a:latin typeface="Tahoma" pitchFamily="34" charset="0"/>
              </a:rPr>
              <a:t>UNIT :   CDU I &amp; II</a:t>
            </a:r>
          </a:p>
          <a:p>
            <a:pPr defTabSz="1112838" eaLnBrk="0" hangingPunct="0">
              <a:tabLst>
                <a:tab pos="415925" algn="l"/>
              </a:tabLst>
            </a:pPr>
            <a:r>
              <a:rPr lang="en-US" sz="900" b="1" dirty="0">
                <a:ln w="50800"/>
                <a:solidFill>
                  <a:schemeClr val="bg1">
                    <a:shade val="50000"/>
                  </a:schemeClr>
                </a:solidFill>
                <a:latin typeface="Tahoma" pitchFamily="34" charset="0"/>
              </a:rPr>
              <a:t>	PLATFORMER I &amp; II </a:t>
            </a:r>
          </a:p>
          <a:p>
            <a:pPr defTabSz="1112838" eaLnBrk="0" hangingPunct="0">
              <a:tabLst>
                <a:tab pos="415925" algn="l"/>
              </a:tabLst>
            </a:pPr>
            <a:r>
              <a:rPr lang="en-US" sz="900" b="1" dirty="0">
                <a:ln w="50800"/>
                <a:solidFill>
                  <a:schemeClr val="bg1">
                    <a:shade val="50000"/>
                  </a:schemeClr>
                </a:solidFill>
                <a:latin typeface="Tahoma" pitchFamily="34" charset="0"/>
              </a:rPr>
              <a:t>	LUBE-OIL COMPLEX I, II, III</a:t>
            </a:r>
          </a:p>
          <a:p>
            <a:pPr defTabSz="1112838" eaLnBrk="0" hangingPunct="0">
              <a:tabLst>
                <a:tab pos="415925" algn="l"/>
              </a:tabLst>
            </a:pPr>
            <a:r>
              <a:rPr lang="en-US" sz="900" b="1" dirty="0">
                <a:ln w="50800"/>
                <a:solidFill>
                  <a:schemeClr val="bg1">
                    <a:shade val="50000"/>
                  </a:schemeClr>
                </a:solidFill>
                <a:latin typeface="Tahoma" pitchFamily="34" charset="0"/>
              </a:rPr>
              <a:t>	VISBREAKER </a:t>
            </a:r>
          </a:p>
          <a:p>
            <a:pPr defTabSz="1112838" eaLnBrk="0" hangingPunct="0">
              <a:tabLst>
                <a:tab pos="415925" algn="l"/>
              </a:tabLst>
            </a:pPr>
            <a:r>
              <a:rPr lang="en-US" sz="900" b="1" dirty="0">
                <a:ln w="50800"/>
                <a:solidFill>
                  <a:schemeClr val="bg1">
                    <a:shade val="50000"/>
                  </a:schemeClr>
                </a:solidFill>
                <a:latin typeface="Tahoma" pitchFamily="34" charset="0"/>
              </a:rPr>
              <a:t>	PARAXYLENE PLANT</a:t>
            </a:r>
          </a:p>
          <a:p>
            <a:pPr defTabSz="1112838" eaLnBrk="0" hangingPunct="0">
              <a:tabLst>
                <a:tab pos="415925" algn="l"/>
              </a:tabLst>
            </a:pPr>
            <a:r>
              <a:rPr lang="en-US" sz="900" b="1" dirty="0">
                <a:ln w="50800"/>
                <a:solidFill>
                  <a:schemeClr val="bg1">
                    <a:shade val="50000"/>
                  </a:schemeClr>
                </a:solidFill>
                <a:latin typeface="Tahoma" pitchFamily="34" charset="0"/>
              </a:rPr>
              <a:t>	SULFUR RECOVERY</a:t>
            </a:r>
          </a:p>
        </p:txBody>
      </p:sp>
      <p:sp>
        <p:nvSpPr>
          <p:cNvPr id="10246" name="Freeform 5"/>
          <p:cNvSpPr>
            <a:spLocks/>
          </p:cNvSpPr>
          <p:nvPr/>
        </p:nvSpPr>
        <p:spPr bwMode="auto">
          <a:xfrm>
            <a:off x="782516" y="1716088"/>
            <a:ext cx="49823" cy="69850"/>
          </a:xfrm>
          <a:custGeom>
            <a:avLst/>
            <a:gdLst>
              <a:gd name="T0" fmla="*/ 2147483647 w 30"/>
              <a:gd name="T1" fmla="*/ 0 h 44"/>
              <a:gd name="T2" fmla="*/ 2147483647 w 30"/>
              <a:gd name="T3" fmla="*/ 2147483647 h 44"/>
              <a:gd name="T4" fmla="*/ 2147483647 w 30"/>
              <a:gd name="T5" fmla="*/ 2147483647 h 44"/>
              <a:gd name="T6" fmla="*/ 2147483647 w 30"/>
              <a:gd name="T7" fmla="*/ 2147483647 h 44"/>
              <a:gd name="T8" fmla="*/ 2147483647 w 30"/>
              <a:gd name="T9" fmla="*/ 2147483647 h 44"/>
              <a:gd name="T10" fmla="*/ 0 w 30"/>
              <a:gd name="T11" fmla="*/ 2147483647 h 44"/>
              <a:gd name="T12" fmla="*/ 0 w 30"/>
              <a:gd name="T13" fmla="*/ 2147483647 h 44"/>
              <a:gd name="T14" fmla="*/ 2147483647 w 30"/>
              <a:gd name="T15" fmla="*/ 0 h 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"/>
              <a:gd name="T25" fmla="*/ 0 h 44"/>
              <a:gd name="T26" fmla="*/ 30 w 30"/>
              <a:gd name="T27" fmla="*/ 44 h 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" h="44">
                <a:moveTo>
                  <a:pt x="12" y="0"/>
                </a:moveTo>
                <a:lnTo>
                  <a:pt x="29" y="7"/>
                </a:lnTo>
                <a:lnTo>
                  <a:pt x="29" y="35"/>
                </a:lnTo>
                <a:lnTo>
                  <a:pt x="23" y="43"/>
                </a:lnTo>
                <a:lnTo>
                  <a:pt x="6" y="43"/>
                </a:lnTo>
                <a:lnTo>
                  <a:pt x="0" y="35"/>
                </a:lnTo>
                <a:lnTo>
                  <a:pt x="0" y="7"/>
                </a:lnTo>
                <a:lnTo>
                  <a:pt x="12" y="0"/>
                </a:lnTo>
              </a:path>
            </a:pathLst>
          </a:custGeom>
          <a:solidFill>
            <a:srgbClr val="FFFF99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47" name="Freeform 6"/>
          <p:cNvSpPr>
            <a:spLocks/>
          </p:cNvSpPr>
          <p:nvPr/>
        </p:nvSpPr>
        <p:spPr bwMode="auto">
          <a:xfrm>
            <a:off x="2722685" y="3186113"/>
            <a:ext cx="382466" cy="347662"/>
          </a:xfrm>
          <a:custGeom>
            <a:avLst/>
            <a:gdLst>
              <a:gd name="T0" fmla="*/ 2147483647 w 232"/>
              <a:gd name="T1" fmla="*/ 2147483647 h 220"/>
              <a:gd name="T2" fmla="*/ 2147483647 w 232"/>
              <a:gd name="T3" fmla="*/ 2147483647 h 220"/>
              <a:gd name="T4" fmla="*/ 2147483647 w 232"/>
              <a:gd name="T5" fmla="*/ 2147483647 h 220"/>
              <a:gd name="T6" fmla="*/ 2147483647 w 232"/>
              <a:gd name="T7" fmla="*/ 2147483647 h 220"/>
              <a:gd name="T8" fmla="*/ 2147483647 w 232"/>
              <a:gd name="T9" fmla="*/ 2147483647 h 220"/>
              <a:gd name="T10" fmla="*/ 2147483647 w 232"/>
              <a:gd name="T11" fmla="*/ 2147483647 h 220"/>
              <a:gd name="T12" fmla="*/ 0 w 232"/>
              <a:gd name="T13" fmla="*/ 2147483647 h 220"/>
              <a:gd name="T14" fmla="*/ 0 w 232"/>
              <a:gd name="T15" fmla="*/ 2147483647 h 220"/>
              <a:gd name="T16" fmla="*/ 2147483647 w 232"/>
              <a:gd name="T17" fmla="*/ 2147483647 h 220"/>
              <a:gd name="T18" fmla="*/ 2147483647 w 232"/>
              <a:gd name="T19" fmla="*/ 2147483647 h 220"/>
              <a:gd name="T20" fmla="*/ 2147483647 w 232"/>
              <a:gd name="T21" fmla="*/ 2147483647 h 220"/>
              <a:gd name="T22" fmla="*/ 2147483647 w 232"/>
              <a:gd name="T23" fmla="*/ 0 h 220"/>
              <a:gd name="T24" fmla="*/ 2147483647 w 232"/>
              <a:gd name="T25" fmla="*/ 2147483647 h 220"/>
              <a:gd name="T26" fmla="*/ 2147483647 w 232"/>
              <a:gd name="T27" fmla="*/ 2147483647 h 220"/>
              <a:gd name="T28" fmla="*/ 2147483647 w 232"/>
              <a:gd name="T29" fmla="*/ 2147483647 h 220"/>
              <a:gd name="T30" fmla="*/ 2147483647 w 232"/>
              <a:gd name="T31" fmla="*/ 2147483647 h 220"/>
              <a:gd name="T32" fmla="*/ 2147483647 w 232"/>
              <a:gd name="T33" fmla="*/ 0 h 220"/>
              <a:gd name="T34" fmla="*/ 2147483647 w 232"/>
              <a:gd name="T35" fmla="*/ 0 h 220"/>
              <a:gd name="T36" fmla="*/ 2147483647 w 232"/>
              <a:gd name="T37" fmla="*/ 2147483647 h 220"/>
              <a:gd name="T38" fmla="*/ 2147483647 w 232"/>
              <a:gd name="T39" fmla="*/ 2147483647 h 220"/>
              <a:gd name="T40" fmla="*/ 2147483647 w 232"/>
              <a:gd name="T41" fmla="*/ 2147483647 h 220"/>
              <a:gd name="T42" fmla="*/ 2147483647 w 232"/>
              <a:gd name="T43" fmla="*/ 2147483647 h 220"/>
              <a:gd name="T44" fmla="*/ 2147483647 w 232"/>
              <a:gd name="T45" fmla="*/ 2147483647 h 220"/>
              <a:gd name="T46" fmla="*/ 2147483647 w 232"/>
              <a:gd name="T47" fmla="*/ 2147483647 h 220"/>
              <a:gd name="T48" fmla="*/ 2147483647 w 232"/>
              <a:gd name="T49" fmla="*/ 2147483647 h 220"/>
              <a:gd name="T50" fmla="*/ 2147483647 w 232"/>
              <a:gd name="T51" fmla="*/ 2147483647 h 220"/>
              <a:gd name="T52" fmla="*/ 2147483647 w 232"/>
              <a:gd name="T53" fmla="*/ 2147483647 h 220"/>
              <a:gd name="T54" fmla="*/ 2147483647 w 232"/>
              <a:gd name="T55" fmla="*/ 2147483647 h 220"/>
              <a:gd name="T56" fmla="*/ 2147483647 w 232"/>
              <a:gd name="T57" fmla="*/ 2147483647 h 220"/>
              <a:gd name="T58" fmla="*/ 2147483647 w 232"/>
              <a:gd name="T59" fmla="*/ 2147483647 h 220"/>
              <a:gd name="T60" fmla="*/ 2147483647 w 232"/>
              <a:gd name="T61" fmla="*/ 2147483647 h 220"/>
              <a:gd name="T62" fmla="*/ 2147483647 w 232"/>
              <a:gd name="T63" fmla="*/ 2147483647 h 220"/>
              <a:gd name="T64" fmla="*/ 2147483647 w 232"/>
              <a:gd name="T65" fmla="*/ 2147483647 h 220"/>
              <a:gd name="T66" fmla="*/ 2147483647 w 232"/>
              <a:gd name="T67" fmla="*/ 2147483647 h 220"/>
              <a:gd name="T68" fmla="*/ 2147483647 w 232"/>
              <a:gd name="T69" fmla="*/ 2147483647 h 220"/>
              <a:gd name="T70" fmla="*/ 2147483647 w 232"/>
              <a:gd name="T71" fmla="*/ 2147483647 h 22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32"/>
              <a:gd name="T109" fmla="*/ 0 h 220"/>
              <a:gd name="T110" fmla="*/ 232 w 232"/>
              <a:gd name="T111" fmla="*/ 220 h 22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32" h="220">
                <a:moveTo>
                  <a:pt x="145" y="189"/>
                </a:moveTo>
                <a:lnTo>
                  <a:pt x="110" y="148"/>
                </a:lnTo>
                <a:lnTo>
                  <a:pt x="110" y="141"/>
                </a:lnTo>
                <a:lnTo>
                  <a:pt x="93" y="112"/>
                </a:lnTo>
                <a:lnTo>
                  <a:pt x="58" y="98"/>
                </a:lnTo>
                <a:lnTo>
                  <a:pt x="23" y="106"/>
                </a:lnTo>
                <a:lnTo>
                  <a:pt x="0" y="92"/>
                </a:lnTo>
                <a:lnTo>
                  <a:pt x="0" y="77"/>
                </a:lnTo>
                <a:lnTo>
                  <a:pt x="6" y="71"/>
                </a:lnTo>
                <a:lnTo>
                  <a:pt x="18" y="36"/>
                </a:lnTo>
                <a:lnTo>
                  <a:pt x="30" y="7"/>
                </a:lnTo>
                <a:lnTo>
                  <a:pt x="35" y="0"/>
                </a:lnTo>
                <a:lnTo>
                  <a:pt x="46" y="15"/>
                </a:lnTo>
                <a:lnTo>
                  <a:pt x="58" y="43"/>
                </a:lnTo>
                <a:lnTo>
                  <a:pt x="64" y="43"/>
                </a:lnTo>
                <a:lnTo>
                  <a:pt x="75" y="28"/>
                </a:lnTo>
                <a:lnTo>
                  <a:pt x="81" y="0"/>
                </a:lnTo>
                <a:lnTo>
                  <a:pt x="93" y="0"/>
                </a:lnTo>
                <a:lnTo>
                  <a:pt x="120" y="28"/>
                </a:lnTo>
                <a:lnTo>
                  <a:pt x="126" y="71"/>
                </a:lnTo>
                <a:lnTo>
                  <a:pt x="145" y="92"/>
                </a:lnTo>
                <a:lnTo>
                  <a:pt x="167" y="106"/>
                </a:lnTo>
                <a:lnTo>
                  <a:pt x="190" y="106"/>
                </a:lnTo>
                <a:lnTo>
                  <a:pt x="214" y="120"/>
                </a:lnTo>
                <a:lnTo>
                  <a:pt x="218" y="127"/>
                </a:lnTo>
                <a:lnTo>
                  <a:pt x="218" y="148"/>
                </a:lnTo>
                <a:lnTo>
                  <a:pt x="231" y="183"/>
                </a:lnTo>
                <a:lnTo>
                  <a:pt x="231" y="198"/>
                </a:lnTo>
                <a:lnTo>
                  <a:pt x="225" y="212"/>
                </a:lnTo>
                <a:lnTo>
                  <a:pt x="214" y="219"/>
                </a:lnTo>
                <a:lnTo>
                  <a:pt x="208" y="219"/>
                </a:lnTo>
                <a:lnTo>
                  <a:pt x="185" y="203"/>
                </a:lnTo>
                <a:lnTo>
                  <a:pt x="162" y="183"/>
                </a:lnTo>
                <a:lnTo>
                  <a:pt x="150" y="183"/>
                </a:lnTo>
                <a:lnTo>
                  <a:pt x="145" y="190"/>
                </a:lnTo>
                <a:lnTo>
                  <a:pt x="145" y="189"/>
                </a:lnTo>
              </a:path>
            </a:pathLst>
          </a:custGeom>
          <a:solidFill>
            <a:srgbClr val="009900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48" name="Freeform 7"/>
          <p:cNvSpPr>
            <a:spLocks/>
          </p:cNvSpPr>
          <p:nvPr/>
        </p:nvSpPr>
        <p:spPr bwMode="auto">
          <a:xfrm>
            <a:off x="3213589" y="1947864"/>
            <a:ext cx="95250" cy="192087"/>
          </a:xfrm>
          <a:custGeom>
            <a:avLst/>
            <a:gdLst>
              <a:gd name="T0" fmla="*/ 2147483647 w 58"/>
              <a:gd name="T1" fmla="*/ 0 h 122"/>
              <a:gd name="T2" fmla="*/ 2147483647 w 58"/>
              <a:gd name="T3" fmla="*/ 2147483647 h 122"/>
              <a:gd name="T4" fmla="*/ 2147483647 w 58"/>
              <a:gd name="T5" fmla="*/ 2147483647 h 122"/>
              <a:gd name="T6" fmla="*/ 2147483647 w 58"/>
              <a:gd name="T7" fmla="*/ 2147483647 h 122"/>
              <a:gd name="T8" fmla="*/ 2147483647 w 58"/>
              <a:gd name="T9" fmla="*/ 2147483647 h 122"/>
              <a:gd name="T10" fmla="*/ 2147483647 w 58"/>
              <a:gd name="T11" fmla="*/ 2147483647 h 122"/>
              <a:gd name="T12" fmla="*/ 2147483647 w 58"/>
              <a:gd name="T13" fmla="*/ 2147483647 h 122"/>
              <a:gd name="T14" fmla="*/ 0 w 58"/>
              <a:gd name="T15" fmla="*/ 2147483647 h 122"/>
              <a:gd name="T16" fmla="*/ 0 w 58"/>
              <a:gd name="T17" fmla="*/ 2147483647 h 122"/>
              <a:gd name="T18" fmla="*/ 2147483647 w 58"/>
              <a:gd name="T19" fmla="*/ 0 h 1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8"/>
              <a:gd name="T31" fmla="*/ 0 h 122"/>
              <a:gd name="T32" fmla="*/ 58 w 58"/>
              <a:gd name="T33" fmla="*/ 122 h 1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8" h="122">
                <a:moveTo>
                  <a:pt x="12" y="0"/>
                </a:moveTo>
                <a:lnTo>
                  <a:pt x="29" y="8"/>
                </a:lnTo>
                <a:lnTo>
                  <a:pt x="46" y="36"/>
                </a:lnTo>
                <a:lnTo>
                  <a:pt x="57" y="78"/>
                </a:lnTo>
                <a:lnTo>
                  <a:pt x="51" y="113"/>
                </a:lnTo>
                <a:lnTo>
                  <a:pt x="39" y="121"/>
                </a:lnTo>
                <a:lnTo>
                  <a:pt x="22" y="113"/>
                </a:lnTo>
                <a:lnTo>
                  <a:pt x="0" y="92"/>
                </a:lnTo>
                <a:lnTo>
                  <a:pt x="0" y="29"/>
                </a:lnTo>
                <a:lnTo>
                  <a:pt x="12" y="0"/>
                </a:lnTo>
              </a:path>
            </a:pathLst>
          </a:custGeom>
          <a:solidFill>
            <a:srgbClr val="009900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49" name="Freeform 8"/>
          <p:cNvSpPr>
            <a:spLocks/>
          </p:cNvSpPr>
          <p:nvPr/>
        </p:nvSpPr>
        <p:spPr bwMode="auto">
          <a:xfrm>
            <a:off x="2853105" y="2190751"/>
            <a:ext cx="67408" cy="79375"/>
          </a:xfrm>
          <a:custGeom>
            <a:avLst/>
            <a:gdLst>
              <a:gd name="T0" fmla="*/ 2147483647 w 41"/>
              <a:gd name="T1" fmla="*/ 0 h 51"/>
              <a:gd name="T2" fmla="*/ 2147483647 w 41"/>
              <a:gd name="T3" fmla="*/ 2147483647 h 51"/>
              <a:gd name="T4" fmla="*/ 2147483647 w 41"/>
              <a:gd name="T5" fmla="*/ 2147483647 h 51"/>
              <a:gd name="T6" fmla="*/ 2147483647 w 41"/>
              <a:gd name="T7" fmla="*/ 2147483647 h 51"/>
              <a:gd name="T8" fmla="*/ 2147483647 w 41"/>
              <a:gd name="T9" fmla="*/ 2147483647 h 51"/>
              <a:gd name="T10" fmla="*/ 2147483647 w 41"/>
              <a:gd name="T11" fmla="*/ 2147483647 h 51"/>
              <a:gd name="T12" fmla="*/ 0 w 41"/>
              <a:gd name="T13" fmla="*/ 2147483647 h 51"/>
              <a:gd name="T14" fmla="*/ 2147483647 w 41"/>
              <a:gd name="T15" fmla="*/ 2147483647 h 51"/>
              <a:gd name="T16" fmla="*/ 2147483647 w 41"/>
              <a:gd name="T17" fmla="*/ 0 h 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1"/>
              <a:gd name="T28" fmla="*/ 0 h 51"/>
              <a:gd name="T29" fmla="*/ 41 w 41"/>
              <a:gd name="T30" fmla="*/ 51 h 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1" h="51">
                <a:moveTo>
                  <a:pt x="17" y="0"/>
                </a:moveTo>
                <a:lnTo>
                  <a:pt x="40" y="15"/>
                </a:lnTo>
                <a:lnTo>
                  <a:pt x="40" y="36"/>
                </a:lnTo>
                <a:lnTo>
                  <a:pt x="28" y="50"/>
                </a:lnTo>
                <a:lnTo>
                  <a:pt x="12" y="50"/>
                </a:lnTo>
                <a:lnTo>
                  <a:pt x="6" y="44"/>
                </a:lnTo>
                <a:lnTo>
                  <a:pt x="0" y="29"/>
                </a:lnTo>
                <a:lnTo>
                  <a:pt x="6" y="15"/>
                </a:lnTo>
                <a:lnTo>
                  <a:pt x="17" y="0"/>
                </a:lnTo>
              </a:path>
            </a:pathLst>
          </a:custGeom>
          <a:solidFill>
            <a:srgbClr val="FFFF99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50" name="Freeform 9"/>
          <p:cNvSpPr>
            <a:spLocks/>
          </p:cNvSpPr>
          <p:nvPr/>
        </p:nvSpPr>
        <p:spPr bwMode="auto">
          <a:xfrm>
            <a:off x="2749062" y="2333626"/>
            <a:ext cx="57150" cy="60325"/>
          </a:xfrm>
          <a:custGeom>
            <a:avLst/>
            <a:gdLst>
              <a:gd name="T0" fmla="*/ 2147483647 w 36"/>
              <a:gd name="T1" fmla="*/ 0 h 38"/>
              <a:gd name="T2" fmla="*/ 2147483647 w 36"/>
              <a:gd name="T3" fmla="*/ 0 h 38"/>
              <a:gd name="T4" fmla="*/ 2147483647 w 36"/>
              <a:gd name="T5" fmla="*/ 2147483647 h 38"/>
              <a:gd name="T6" fmla="*/ 2147483647 w 36"/>
              <a:gd name="T7" fmla="*/ 2147483647 h 38"/>
              <a:gd name="T8" fmla="*/ 2147483647 w 36"/>
              <a:gd name="T9" fmla="*/ 2147483647 h 38"/>
              <a:gd name="T10" fmla="*/ 2147483647 w 36"/>
              <a:gd name="T11" fmla="*/ 2147483647 h 38"/>
              <a:gd name="T12" fmla="*/ 0 w 36"/>
              <a:gd name="T13" fmla="*/ 2147483647 h 38"/>
              <a:gd name="T14" fmla="*/ 0 w 36"/>
              <a:gd name="T15" fmla="*/ 2147483647 h 38"/>
              <a:gd name="T16" fmla="*/ 2147483647 w 36"/>
              <a:gd name="T17" fmla="*/ 0 h 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"/>
              <a:gd name="T28" fmla="*/ 0 h 38"/>
              <a:gd name="T29" fmla="*/ 36 w 36"/>
              <a:gd name="T30" fmla="*/ 38 h 3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" h="38">
                <a:moveTo>
                  <a:pt x="6" y="0"/>
                </a:moveTo>
                <a:lnTo>
                  <a:pt x="29" y="0"/>
                </a:lnTo>
                <a:lnTo>
                  <a:pt x="35" y="7"/>
                </a:lnTo>
                <a:lnTo>
                  <a:pt x="35" y="15"/>
                </a:lnTo>
                <a:lnTo>
                  <a:pt x="18" y="37"/>
                </a:lnTo>
                <a:lnTo>
                  <a:pt x="6" y="37"/>
                </a:lnTo>
                <a:lnTo>
                  <a:pt x="0" y="29"/>
                </a:lnTo>
                <a:lnTo>
                  <a:pt x="0" y="15"/>
                </a:lnTo>
                <a:lnTo>
                  <a:pt x="6" y="0"/>
                </a:lnTo>
              </a:path>
            </a:pathLst>
          </a:custGeom>
          <a:solidFill>
            <a:srgbClr val="FFFF99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51" name="Freeform 10"/>
          <p:cNvSpPr>
            <a:spLocks/>
          </p:cNvSpPr>
          <p:nvPr/>
        </p:nvSpPr>
        <p:spPr bwMode="auto">
          <a:xfrm>
            <a:off x="679938" y="2547939"/>
            <a:ext cx="194897" cy="166687"/>
          </a:xfrm>
          <a:custGeom>
            <a:avLst/>
            <a:gdLst>
              <a:gd name="T0" fmla="*/ 2147483647 w 117"/>
              <a:gd name="T1" fmla="*/ 0 h 105"/>
              <a:gd name="T2" fmla="*/ 2147483647 w 117"/>
              <a:gd name="T3" fmla="*/ 0 h 105"/>
              <a:gd name="T4" fmla="*/ 2147483647 w 117"/>
              <a:gd name="T5" fmla="*/ 2147483647 h 105"/>
              <a:gd name="T6" fmla="*/ 2147483647 w 117"/>
              <a:gd name="T7" fmla="*/ 2147483647 h 105"/>
              <a:gd name="T8" fmla="*/ 2147483647 w 117"/>
              <a:gd name="T9" fmla="*/ 2147483647 h 105"/>
              <a:gd name="T10" fmla="*/ 2147483647 w 117"/>
              <a:gd name="T11" fmla="*/ 2147483647 h 105"/>
              <a:gd name="T12" fmla="*/ 2147483647 w 117"/>
              <a:gd name="T13" fmla="*/ 2147483647 h 105"/>
              <a:gd name="T14" fmla="*/ 2147483647 w 117"/>
              <a:gd name="T15" fmla="*/ 2147483647 h 105"/>
              <a:gd name="T16" fmla="*/ 2147483647 w 117"/>
              <a:gd name="T17" fmla="*/ 2147483647 h 105"/>
              <a:gd name="T18" fmla="*/ 2147483647 w 117"/>
              <a:gd name="T19" fmla="*/ 2147483647 h 105"/>
              <a:gd name="T20" fmla="*/ 2147483647 w 117"/>
              <a:gd name="T21" fmla="*/ 2147483647 h 105"/>
              <a:gd name="T22" fmla="*/ 0 w 117"/>
              <a:gd name="T23" fmla="*/ 2147483647 h 105"/>
              <a:gd name="T24" fmla="*/ 0 w 117"/>
              <a:gd name="T25" fmla="*/ 2147483647 h 105"/>
              <a:gd name="T26" fmla="*/ 2147483647 w 117"/>
              <a:gd name="T27" fmla="*/ 0 h 10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7"/>
              <a:gd name="T43" fmla="*/ 0 h 105"/>
              <a:gd name="T44" fmla="*/ 117 w 117"/>
              <a:gd name="T45" fmla="*/ 105 h 10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7" h="105">
                <a:moveTo>
                  <a:pt x="5" y="0"/>
                </a:moveTo>
                <a:lnTo>
                  <a:pt x="29" y="0"/>
                </a:lnTo>
                <a:lnTo>
                  <a:pt x="57" y="34"/>
                </a:lnTo>
                <a:lnTo>
                  <a:pt x="92" y="54"/>
                </a:lnTo>
                <a:lnTo>
                  <a:pt x="98" y="70"/>
                </a:lnTo>
                <a:lnTo>
                  <a:pt x="116" y="97"/>
                </a:lnTo>
                <a:lnTo>
                  <a:pt x="116" y="104"/>
                </a:lnTo>
                <a:lnTo>
                  <a:pt x="98" y="104"/>
                </a:lnTo>
                <a:lnTo>
                  <a:pt x="70" y="90"/>
                </a:lnTo>
                <a:lnTo>
                  <a:pt x="46" y="62"/>
                </a:lnTo>
                <a:lnTo>
                  <a:pt x="24" y="49"/>
                </a:lnTo>
                <a:lnTo>
                  <a:pt x="0" y="21"/>
                </a:lnTo>
                <a:lnTo>
                  <a:pt x="0" y="14"/>
                </a:lnTo>
                <a:lnTo>
                  <a:pt x="5" y="0"/>
                </a:lnTo>
              </a:path>
            </a:pathLst>
          </a:custGeom>
          <a:solidFill>
            <a:srgbClr val="009900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52" name="Freeform 11"/>
          <p:cNvSpPr>
            <a:spLocks/>
          </p:cNvSpPr>
          <p:nvPr/>
        </p:nvSpPr>
        <p:spPr bwMode="auto">
          <a:xfrm>
            <a:off x="984739" y="2681288"/>
            <a:ext cx="61546" cy="57150"/>
          </a:xfrm>
          <a:custGeom>
            <a:avLst/>
            <a:gdLst>
              <a:gd name="T0" fmla="*/ 0 w 36"/>
              <a:gd name="T1" fmla="*/ 0 h 38"/>
              <a:gd name="T2" fmla="*/ 2147483647 w 36"/>
              <a:gd name="T3" fmla="*/ 0 h 38"/>
              <a:gd name="T4" fmla="*/ 2147483647 w 36"/>
              <a:gd name="T5" fmla="*/ 2147483647 h 38"/>
              <a:gd name="T6" fmla="*/ 2147483647 w 36"/>
              <a:gd name="T7" fmla="*/ 2147483647 h 38"/>
              <a:gd name="T8" fmla="*/ 2147483647 w 36"/>
              <a:gd name="T9" fmla="*/ 2147483647 h 38"/>
              <a:gd name="T10" fmla="*/ 0 w 36"/>
              <a:gd name="T11" fmla="*/ 2147483647 h 38"/>
              <a:gd name="T12" fmla="*/ 0 w 36"/>
              <a:gd name="T13" fmla="*/ 0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"/>
              <a:gd name="T22" fmla="*/ 0 h 38"/>
              <a:gd name="T23" fmla="*/ 36 w 36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" h="38">
                <a:moveTo>
                  <a:pt x="0" y="0"/>
                </a:moveTo>
                <a:lnTo>
                  <a:pt x="29" y="0"/>
                </a:lnTo>
                <a:lnTo>
                  <a:pt x="35" y="15"/>
                </a:lnTo>
                <a:lnTo>
                  <a:pt x="24" y="37"/>
                </a:lnTo>
                <a:lnTo>
                  <a:pt x="6" y="37"/>
                </a:lnTo>
                <a:lnTo>
                  <a:pt x="0" y="22"/>
                </a:lnTo>
                <a:lnTo>
                  <a:pt x="0" y="0"/>
                </a:lnTo>
              </a:path>
            </a:pathLst>
          </a:custGeom>
          <a:solidFill>
            <a:srgbClr val="FFFF99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53" name="Freeform 12"/>
          <p:cNvSpPr>
            <a:spLocks/>
          </p:cNvSpPr>
          <p:nvPr/>
        </p:nvSpPr>
        <p:spPr bwMode="auto">
          <a:xfrm>
            <a:off x="2398835" y="2854326"/>
            <a:ext cx="76200" cy="85725"/>
          </a:xfrm>
          <a:custGeom>
            <a:avLst/>
            <a:gdLst>
              <a:gd name="T0" fmla="*/ 2147483647 w 46"/>
              <a:gd name="T1" fmla="*/ 2147483647 h 54"/>
              <a:gd name="T2" fmla="*/ 2147483647 w 46"/>
              <a:gd name="T3" fmla="*/ 2147483647 h 54"/>
              <a:gd name="T4" fmla="*/ 2147483647 w 46"/>
              <a:gd name="T5" fmla="*/ 2147483647 h 54"/>
              <a:gd name="T6" fmla="*/ 2147483647 w 46"/>
              <a:gd name="T7" fmla="*/ 2147483647 h 54"/>
              <a:gd name="T8" fmla="*/ 0 w 46"/>
              <a:gd name="T9" fmla="*/ 2147483647 h 54"/>
              <a:gd name="T10" fmla="*/ 0 w 46"/>
              <a:gd name="T11" fmla="*/ 2147483647 h 54"/>
              <a:gd name="T12" fmla="*/ 2147483647 w 46"/>
              <a:gd name="T13" fmla="*/ 0 h 54"/>
              <a:gd name="T14" fmla="*/ 2147483647 w 46"/>
              <a:gd name="T15" fmla="*/ 2147483647 h 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6"/>
              <a:gd name="T25" fmla="*/ 0 h 54"/>
              <a:gd name="T26" fmla="*/ 46 w 46"/>
              <a:gd name="T27" fmla="*/ 54 h 5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6" h="54">
                <a:moveTo>
                  <a:pt x="41" y="4"/>
                </a:moveTo>
                <a:lnTo>
                  <a:pt x="45" y="40"/>
                </a:lnTo>
                <a:lnTo>
                  <a:pt x="29" y="53"/>
                </a:lnTo>
                <a:lnTo>
                  <a:pt x="18" y="45"/>
                </a:lnTo>
                <a:lnTo>
                  <a:pt x="0" y="25"/>
                </a:lnTo>
                <a:lnTo>
                  <a:pt x="0" y="4"/>
                </a:lnTo>
                <a:lnTo>
                  <a:pt x="41" y="0"/>
                </a:lnTo>
                <a:lnTo>
                  <a:pt x="41" y="4"/>
                </a:lnTo>
              </a:path>
            </a:pathLst>
          </a:custGeom>
          <a:solidFill>
            <a:srgbClr val="FFFF99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54" name="Freeform 13"/>
          <p:cNvSpPr>
            <a:spLocks/>
          </p:cNvSpPr>
          <p:nvPr/>
        </p:nvSpPr>
        <p:spPr bwMode="auto">
          <a:xfrm>
            <a:off x="2501412" y="3114676"/>
            <a:ext cx="68873" cy="74613"/>
          </a:xfrm>
          <a:custGeom>
            <a:avLst/>
            <a:gdLst>
              <a:gd name="T0" fmla="*/ 2147483647 w 43"/>
              <a:gd name="T1" fmla="*/ 2147483647 h 49"/>
              <a:gd name="T2" fmla="*/ 2147483647 w 43"/>
              <a:gd name="T3" fmla="*/ 2147483647 h 49"/>
              <a:gd name="T4" fmla="*/ 2147483647 w 43"/>
              <a:gd name="T5" fmla="*/ 2147483647 h 49"/>
              <a:gd name="T6" fmla="*/ 0 w 43"/>
              <a:gd name="T7" fmla="*/ 2147483647 h 49"/>
              <a:gd name="T8" fmla="*/ 2147483647 w 43"/>
              <a:gd name="T9" fmla="*/ 2147483647 h 49"/>
              <a:gd name="T10" fmla="*/ 2147483647 w 43"/>
              <a:gd name="T11" fmla="*/ 0 h 49"/>
              <a:gd name="T12" fmla="*/ 2147483647 w 43"/>
              <a:gd name="T13" fmla="*/ 2147483647 h 49"/>
              <a:gd name="T14" fmla="*/ 2147483647 w 43"/>
              <a:gd name="T15" fmla="*/ 2147483647 h 4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"/>
              <a:gd name="T25" fmla="*/ 0 h 49"/>
              <a:gd name="T26" fmla="*/ 43 w 43"/>
              <a:gd name="T27" fmla="*/ 49 h 4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" h="49">
                <a:moveTo>
                  <a:pt x="42" y="24"/>
                </a:moveTo>
                <a:lnTo>
                  <a:pt x="23" y="48"/>
                </a:lnTo>
                <a:lnTo>
                  <a:pt x="6" y="41"/>
                </a:lnTo>
                <a:lnTo>
                  <a:pt x="0" y="28"/>
                </a:lnTo>
                <a:lnTo>
                  <a:pt x="6" y="6"/>
                </a:lnTo>
                <a:lnTo>
                  <a:pt x="18" y="0"/>
                </a:lnTo>
                <a:lnTo>
                  <a:pt x="42" y="20"/>
                </a:lnTo>
                <a:lnTo>
                  <a:pt x="42" y="24"/>
                </a:lnTo>
              </a:path>
            </a:pathLst>
          </a:custGeom>
          <a:solidFill>
            <a:srgbClr val="FFFF99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55" name="Freeform 14"/>
          <p:cNvSpPr>
            <a:spLocks/>
          </p:cNvSpPr>
          <p:nvPr/>
        </p:nvSpPr>
        <p:spPr bwMode="auto">
          <a:xfrm>
            <a:off x="2463312" y="2779713"/>
            <a:ext cx="133350" cy="114300"/>
          </a:xfrm>
          <a:custGeom>
            <a:avLst/>
            <a:gdLst>
              <a:gd name="T0" fmla="*/ 0 w 80"/>
              <a:gd name="T1" fmla="*/ 2147483647 h 73"/>
              <a:gd name="T2" fmla="*/ 2147483647 w 80"/>
              <a:gd name="T3" fmla="*/ 0 h 73"/>
              <a:gd name="T4" fmla="*/ 2147483647 w 80"/>
              <a:gd name="T5" fmla="*/ 2147483647 h 73"/>
              <a:gd name="T6" fmla="*/ 2147483647 w 80"/>
              <a:gd name="T7" fmla="*/ 2147483647 h 73"/>
              <a:gd name="T8" fmla="*/ 2147483647 w 80"/>
              <a:gd name="T9" fmla="*/ 2147483647 h 73"/>
              <a:gd name="T10" fmla="*/ 2147483647 w 80"/>
              <a:gd name="T11" fmla="*/ 2147483647 h 73"/>
              <a:gd name="T12" fmla="*/ 2147483647 w 80"/>
              <a:gd name="T13" fmla="*/ 2147483647 h 73"/>
              <a:gd name="T14" fmla="*/ 2147483647 w 80"/>
              <a:gd name="T15" fmla="*/ 2147483647 h 73"/>
              <a:gd name="T16" fmla="*/ 2147483647 w 80"/>
              <a:gd name="T17" fmla="*/ 2147483647 h 73"/>
              <a:gd name="T18" fmla="*/ 2147483647 w 80"/>
              <a:gd name="T19" fmla="*/ 2147483647 h 73"/>
              <a:gd name="T20" fmla="*/ 2147483647 w 80"/>
              <a:gd name="T21" fmla="*/ 2147483647 h 73"/>
              <a:gd name="T22" fmla="*/ 0 w 80"/>
              <a:gd name="T23" fmla="*/ 2147483647 h 73"/>
              <a:gd name="T24" fmla="*/ 0 w 80"/>
              <a:gd name="T25" fmla="*/ 2147483647 h 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"/>
              <a:gd name="T40" fmla="*/ 0 h 73"/>
              <a:gd name="T41" fmla="*/ 80 w 80"/>
              <a:gd name="T42" fmla="*/ 73 h 7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" h="73">
                <a:moveTo>
                  <a:pt x="0" y="18"/>
                </a:moveTo>
                <a:lnTo>
                  <a:pt x="12" y="0"/>
                </a:lnTo>
                <a:lnTo>
                  <a:pt x="35" y="21"/>
                </a:lnTo>
                <a:lnTo>
                  <a:pt x="75" y="16"/>
                </a:lnTo>
                <a:lnTo>
                  <a:pt x="79" y="30"/>
                </a:lnTo>
                <a:lnTo>
                  <a:pt x="79" y="51"/>
                </a:lnTo>
                <a:lnTo>
                  <a:pt x="63" y="72"/>
                </a:lnTo>
                <a:lnTo>
                  <a:pt x="49" y="68"/>
                </a:lnTo>
                <a:lnTo>
                  <a:pt x="40" y="64"/>
                </a:lnTo>
                <a:lnTo>
                  <a:pt x="12" y="44"/>
                </a:lnTo>
                <a:lnTo>
                  <a:pt x="12" y="28"/>
                </a:lnTo>
                <a:lnTo>
                  <a:pt x="0" y="21"/>
                </a:lnTo>
                <a:lnTo>
                  <a:pt x="0" y="18"/>
                </a:lnTo>
              </a:path>
            </a:pathLst>
          </a:custGeom>
          <a:solidFill>
            <a:srgbClr val="FFFF99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56" name="Freeform 15"/>
          <p:cNvSpPr>
            <a:spLocks/>
          </p:cNvSpPr>
          <p:nvPr/>
        </p:nvSpPr>
        <p:spPr bwMode="auto">
          <a:xfrm>
            <a:off x="2548304" y="3067050"/>
            <a:ext cx="117231" cy="69850"/>
          </a:xfrm>
          <a:custGeom>
            <a:avLst/>
            <a:gdLst>
              <a:gd name="T0" fmla="*/ 2147483647 w 71"/>
              <a:gd name="T1" fmla="*/ 2147483647 h 44"/>
              <a:gd name="T2" fmla="*/ 0 w 71"/>
              <a:gd name="T3" fmla="*/ 0 h 44"/>
              <a:gd name="T4" fmla="*/ 2147483647 w 71"/>
              <a:gd name="T5" fmla="*/ 0 h 44"/>
              <a:gd name="T6" fmla="*/ 2147483647 w 71"/>
              <a:gd name="T7" fmla="*/ 2147483647 h 44"/>
              <a:gd name="T8" fmla="*/ 2147483647 w 71"/>
              <a:gd name="T9" fmla="*/ 2147483647 h 44"/>
              <a:gd name="T10" fmla="*/ 2147483647 w 71"/>
              <a:gd name="T11" fmla="*/ 2147483647 h 44"/>
              <a:gd name="T12" fmla="*/ 2147483647 w 71"/>
              <a:gd name="T13" fmla="*/ 2147483647 h 44"/>
              <a:gd name="T14" fmla="*/ 2147483647 w 71"/>
              <a:gd name="T15" fmla="*/ 2147483647 h 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1"/>
              <a:gd name="T25" fmla="*/ 0 h 44"/>
              <a:gd name="T26" fmla="*/ 71 w 71"/>
              <a:gd name="T27" fmla="*/ 44 h 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1" h="44">
                <a:moveTo>
                  <a:pt x="13" y="30"/>
                </a:moveTo>
                <a:lnTo>
                  <a:pt x="0" y="0"/>
                </a:lnTo>
                <a:lnTo>
                  <a:pt x="35" y="0"/>
                </a:lnTo>
                <a:lnTo>
                  <a:pt x="57" y="22"/>
                </a:lnTo>
                <a:lnTo>
                  <a:pt x="70" y="43"/>
                </a:lnTo>
                <a:lnTo>
                  <a:pt x="41" y="43"/>
                </a:lnTo>
                <a:lnTo>
                  <a:pt x="14" y="34"/>
                </a:lnTo>
                <a:lnTo>
                  <a:pt x="13" y="30"/>
                </a:lnTo>
              </a:path>
            </a:pathLst>
          </a:custGeom>
          <a:solidFill>
            <a:srgbClr val="FFFF99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57" name="Freeform 16"/>
          <p:cNvSpPr>
            <a:spLocks/>
          </p:cNvSpPr>
          <p:nvPr/>
        </p:nvSpPr>
        <p:spPr bwMode="auto">
          <a:xfrm>
            <a:off x="2482362" y="3114676"/>
            <a:ext cx="70338" cy="74613"/>
          </a:xfrm>
          <a:custGeom>
            <a:avLst/>
            <a:gdLst>
              <a:gd name="T0" fmla="*/ 2147483647 w 42"/>
              <a:gd name="T1" fmla="*/ 2147483647 h 49"/>
              <a:gd name="T2" fmla="*/ 2147483647 w 42"/>
              <a:gd name="T3" fmla="*/ 2147483647 h 49"/>
              <a:gd name="T4" fmla="*/ 2147483647 w 42"/>
              <a:gd name="T5" fmla="*/ 2147483647 h 49"/>
              <a:gd name="T6" fmla="*/ 0 w 42"/>
              <a:gd name="T7" fmla="*/ 2147483647 h 49"/>
              <a:gd name="T8" fmla="*/ 2147483647 w 42"/>
              <a:gd name="T9" fmla="*/ 2147483647 h 49"/>
              <a:gd name="T10" fmla="*/ 2147483647 w 42"/>
              <a:gd name="T11" fmla="*/ 0 h 49"/>
              <a:gd name="T12" fmla="*/ 2147483647 w 42"/>
              <a:gd name="T13" fmla="*/ 2147483647 h 49"/>
              <a:gd name="T14" fmla="*/ 2147483647 w 42"/>
              <a:gd name="T15" fmla="*/ 2147483647 h 4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9"/>
              <a:gd name="T26" fmla="*/ 42 w 42"/>
              <a:gd name="T27" fmla="*/ 49 h 4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9">
                <a:moveTo>
                  <a:pt x="41" y="24"/>
                </a:moveTo>
                <a:lnTo>
                  <a:pt x="23" y="48"/>
                </a:lnTo>
                <a:lnTo>
                  <a:pt x="5" y="41"/>
                </a:lnTo>
                <a:lnTo>
                  <a:pt x="0" y="28"/>
                </a:lnTo>
                <a:lnTo>
                  <a:pt x="5" y="6"/>
                </a:lnTo>
                <a:lnTo>
                  <a:pt x="17" y="0"/>
                </a:lnTo>
                <a:lnTo>
                  <a:pt x="41" y="20"/>
                </a:lnTo>
                <a:lnTo>
                  <a:pt x="41" y="24"/>
                </a:lnTo>
              </a:path>
            </a:pathLst>
          </a:custGeom>
          <a:solidFill>
            <a:srgbClr val="FFFF99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58" name="Freeform 17"/>
          <p:cNvSpPr>
            <a:spLocks/>
          </p:cNvSpPr>
          <p:nvPr/>
        </p:nvSpPr>
        <p:spPr bwMode="auto">
          <a:xfrm>
            <a:off x="984738" y="2870200"/>
            <a:ext cx="228600" cy="234950"/>
          </a:xfrm>
          <a:custGeom>
            <a:avLst/>
            <a:gdLst>
              <a:gd name="T0" fmla="*/ 2147483647 w 140"/>
              <a:gd name="T1" fmla="*/ 0 h 148"/>
              <a:gd name="T2" fmla="*/ 2147483647 w 140"/>
              <a:gd name="T3" fmla="*/ 2147483647 h 148"/>
              <a:gd name="T4" fmla="*/ 2147483647 w 140"/>
              <a:gd name="T5" fmla="*/ 2147483647 h 148"/>
              <a:gd name="T6" fmla="*/ 2147483647 w 140"/>
              <a:gd name="T7" fmla="*/ 2147483647 h 148"/>
              <a:gd name="T8" fmla="*/ 2147483647 w 140"/>
              <a:gd name="T9" fmla="*/ 2147483647 h 148"/>
              <a:gd name="T10" fmla="*/ 2147483647 w 140"/>
              <a:gd name="T11" fmla="*/ 2147483647 h 148"/>
              <a:gd name="T12" fmla="*/ 2147483647 w 140"/>
              <a:gd name="T13" fmla="*/ 2147483647 h 148"/>
              <a:gd name="T14" fmla="*/ 2147483647 w 140"/>
              <a:gd name="T15" fmla="*/ 2147483647 h 148"/>
              <a:gd name="T16" fmla="*/ 2147483647 w 140"/>
              <a:gd name="T17" fmla="*/ 2147483647 h 148"/>
              <a:gd name="T18" fmla="*/ 2147483647 w 140"/>
              <a:gd name="T19" fmla="*/ 2147483647 h 148"/>
              <a:gd name="T20" fmla="*/ 2147483647 w 140"/>
              <a:gd name="T21" fmla="*/ 2147483647 h 148"/>
              <a:gd name="T22" fmla="*/ 2147483647 w 140"/>
              <a:gd name="T23" fmla="*/ 2147483647 h 148"/>
              <a:gd name="T24" fmla="*/ 2147483647 w 140"/>
              <a:gd name="T25" fmla="*/ 2147483647 h 148"/>
              <a:gd name="T26" fmla="*/ 2147483647 w 140"/>
              <a:gd name="T27" fmla="*/ 2147483647 h 148"/>
              <a:gd name="T28" fmla="*/ 2147483647 w 140"/>
              <a:gd name="T29" fmla="*/ 2147483647 h 148"/>
              <a:gd name="T30" fmla="*/ 2147483647 w 140"/>
              <a:gd name="T31" fmla="*/ 2147483647 h 148"/>
              <a:gd name="T32" fmla="*/ 0 w 140"/>
              <a:gd name="T33" fmla="*/ 2147483647 h 148"/>
              <a:gd name="T34" fmla="*/ 2147483647 w 140"/>
              <a:gd name="T35" fmla="*/ 0 h 14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0"/>
              <a:gd name="T55" fmla="*/ 0 h 148"/>
              <a:gd name="T56" fmla="*/ 140 w 140"/>
              <a:gd name="T57" fmla="*/ 148 h 14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0" h="148">
                <a:moveTo>
                  <a:pt x="18" y="0"/>
                </a:moveTo>
                <a:lnTo>
                  <a:pt x="64" y="6"/>
                </a:lnTo>
                <a:lnTo>
                  <a:pt x="70" y="15"/>
                </a:lnTo>
                <a:lnTo>
                  <a:pt x="92" y="49"/>
                </a:lnTo>
                <a:lnTo>
                  <a:pt x="126" y="49"/>
                </a:lnTo>
                <a:lnTo>
                  <a:pt x="133" y="56"/>
                </a:lnTo>
                <a:lnTo>
                  <a:pt x="139" y="84"/>
                </a:lnTo>
                <a:lnTo>
                  <a:pt x="139" y="112"/>
                </a:lnTo>
                <a:lnTo>
                  <a:pt x="133" y="126"/>
                </a:lnTo>
                <a:lnTo>
                  <a:pt x="121" y="141"/>
                </a:lnTo>
                <a:lnTo>
                  <a:pt x="109" y="147"/>
                </a:lnTo>
                <a:lnTo>
                  <a:pt x="98" y="147"/>
                </a:lnTo>
                <a:lnTo>
                  <a:pt x="70" y="119"/>
                </a:lnTo>
                <a:lnTo>
                  <a:pt x="47" y="91"/>
                </a:lnTo>
                <a:lnTo>
                  <a:pt x="18" y="63"/>
                </a:lnTo>
                <a:lnTo>
                  <a:pt x="6" y="29"/>
                </a:lnTo>
                <a:lnTo>
                  <a:pt x="0" y="6"/>
                </a:lnTo>
                <a:lnTo>
                  <a:pt x="18" y="0"/>
                </a:lnTo>
              </a:path>
            </a:pathLst>
          </a:custGeom>
          <a:solidFill>
            <a:srgbClr val="009900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59" name="Freeform 18"/>
          <p:cNvSpPr>
            <a:spLocks/>
          </p:cNvSpPr>
          <p:nvPr/>
        </p:nvSpPr>
        <p:spPr bwMode="auto">
          <a:xfrm>
            <a:off x="1295400" y="3103564"/>
            <a:ext cx="93785" cy="85725"/>
          </a:xfrm>
          <a:custGeom>
            <a:avLst/>
            <a:gdLst>
              <a:gd name="T0" fmla="*/ 2147483647 w 54"/>
              <a:gd name="T1" fmla="*/ 0 h 56"/>
              <a:gd name="T2" fmla="*/ 2147483647 w 54"/>
              <a:gd name="T3" fmla="*/ 0 h 56"/>
              <a:gd name="T4" fmla="*/ 2147483647 w 54"/>
              <a:gd name="T5" fmla="*/ 2147483647 h 56"/>
              <a:gd name="T6" fmla="*/ 2147483647 w 54"/>
              <a:gd name="T7" fmla="*/ 2147483647 h 56"/>
              <a:gd name="T8" fmla="*/ 2147483647 w 54"/>
              <a:gd name="T9" fmla="*/ 2147483647 h 56"/>
              <a:gd name="T10" fmla="*/ 2147483647 w 54"/>
              <a:gd name="T11" fmla="*/ 2147483647 h 56"/>
              <a:gd name="T12" fmla="*/ 2147483647 w 54"/>
              <a:gd name="T13" fmla="*/ 2147483647 h 56"/>
              <a:gd name="T14" fmla="*/ 2147483647 w 54"/>
              <a:gd name="T15" fmla="*/ 2147483647 h 56"/>
              <a:gd name="T16" fmla="*/ 0 w 54"/>
              <a:gd name="T17" fmla="*/ 2147483647 h 56"/>
              <a:gd name="T18" fmla="*/ 2147483647 w 54"/>
              <a:gd name="T19" fmla="*/ 2147483647 h 56"/>
              <a:gd name="T20" fmla="*/ 2147483647 w 54"/>
              <a:gd name="T21" fmla="*/ 0 h 5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4"/>
              <a:gd name="T34" fmla="*/ 0 h 56"/>
              <a:gd name="T35" fmla="*/ 54 w 54"/>
              <a:gd name="T36" fmla="*/ 56 h 5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4" h="56">
                <a:moveTo>
                  <a:pt x="17" y="0"/>
                </a:moveTo>
                <a:lnTo>
                  <a:pt x="47" y="0"/>
                </a:lnTo>
                <a:lnTo>
                  <a:pt x="53" y="7"/>
                </a:lnTo>
                <a:lnTo>
                  <a:pt x="53" y="21"/>
                </a:lnTo>
                <a:lnTo>
                  <a:pt x="47" y="41"/>
                </a:lnTo>
                <a:lnTo>
                  <a:pt x="35" y="48"/>
                </a:lnTo>
                <a:lnTo>
                  <a:pt x="17" y="55"/>
                </a:lnTo>
                <a:lnTo>
                  <a:pt x="12" y="48"/>
                </a:lnTo>
                <a:lnTo>
                  <a:pt x="0" y="28"/>
                </a:lnTo>
                <a:lnTo>
                  <a:pt x="6" y="14"/>
                </a:lnTo>
                <a:lnTo>
                  <a:pt x="17" y="0"/>
                </a:lnTo>
              </a:path>
            </a:pathLst>
          </a:custGeom>
          <a:solidFill>
            <a:srgbClr val="FFFF99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60" name="Freeform 19"/>
          <p:cNvSpPr>
            <a:spLocks/>
          </p:cNvSpPr>
          <p:nvPr/>
        </p:nvSpPr>
        <p:spPr bwMode="auto">
          <a:xfrm>
            <a:off x="1248508" y="3167063"/>
            <a:ext cx="61546" cy="169862"/>
          </a:xfrm>
          <a:custGeom>
            <a:avLst/>
            <a:gdLst>
              <a:gd name="T0" fmla="*/ 2147483647 w 37"/>
              <a:gd name="T1" fmla="*/ 0 h 106"/>
              <a:gd name="T2" fmla="*/ 2147483647 w 37"/>
              <a:gd name="T3" fmla="*/ 2147483647 h 106"/>
              <a:gd name="T4" fmla="*/ 2147483647 w 37"/>
              <a:gd name="T5" fmla="*/ 2147483647 h 106"/>
              <a:gd name="T6" fmla="*/ 2147483647 w 37"/>
              <a:gd name="T7" fmla="*/ 2147483647 h 106"/>
              <a:gd name="T8" fmla="*/ 2147483647 w 37"/>
              <a:gd name="T9" fmla="*/ 2147483647 h 106"/>
              <a:gd name="T10" fmla="*/ 2147483647 w 37"/>
              <a:gd name="T11" fmla="*/ 2147483647 h 106"/>
              <a:gd name="T12" fmla="*/ 2147483647 w 37"/>
              <a:gd name="T13" fmla="*/ 2147483647 h 106"/>
              <a:gd name="T14" fmla="*/ 2147483647 w 37"/>
              <a:gd name="T15" fmla="*/ 2147483647 h 106"/>
              <a:gd name="T16" fmla="*/ 2147483647 w 37"/>
              <a:gd name="T17" fmla="*/ 2147483647 h 106"/>
              <a:gd name="T18" fmla="*/ 0 w 37"/>
              <a:gd name="T19" fmla="*/ 2147483647 h 106"/>
              <a:gd name="T20" fmla="*/ 2147483647 w 37"/>
              <a:gd name="T21" fmla="*/ 0 h 1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7"/>
              <a:gd name="T34" fmla="*/ 0 h 106"/>
              <a:gd name="T35" fmla="*/ 37 w 37"/>
              <a:gd name="T36" fmla="*/ 106 h 1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7" h="106">
                <a:moveTo>
                  <a:pt x="6" y="0"/>
                </a:moveTo>
                <a:lnTo>
                  <a:pt x="30" y="6"/>
                </a:lnTo>
                <a:lnTo>
                  <a:pt x="36" y="35"/>
                </a:lnTo>
                <a:lnTo>
                  <a:pt x="36" y="83"/>
                </a:lnTo>
                <a:lnTo>
                  <a:pt x="30" y="105"/>
                </a:lnTo>
                <a:lnTo>
                  <a:pt x="24" y="105"/>
                </a:lnTo>
                <a:lnTo>
                  <a:pt x="6" y="77"/>
                </a:lnTo>
                <a:lnTo>
                  <a:pt x="6" y="64"/>
                </a:lnTo>
                <a:lnTo>
                  <a:pt x="12" y="43"/>
                </a:lnTo>
                <a:lnTo>
                  <a:pt x="0" y="14"/>
                </a:lnTo>
                <a:lnTo>
                  <a:pt x="6" y="0"/>
                </a:lnTo>
              </a:path>
            </a:pathLst>
          </a:custGeom>
          <a:solidFill>
            <a:srgbClr val="009900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61" name="Freeform 20"/>
          <p:cNvSpPr>
            <a:spLocks/>
          </p:cNvSpPr>
          <p:nvPr/>
        </p:nvSpPr>
        <p:spPr bwMode="auto">
          <a:xfrm>
            <a:off x="1343759" y="3346450"/>
            <a:ext cx="165588" cy="182563"/>
          </a:xfrm>
          <a:custGeom>
            <a:avLst/>
            <a:gdLst>
              <a:gd name="T0" fmla="*/ 2147483647 w 100"/>
              <a:gd name="T1" fmla="*/ 0 h 115"/>
              <a:gd name="T2" fmla="*/ 2147483647 w 100"/>
              <a:gd name="T3" fmla="*/ 2147483647 h 115"/>
              <a:gd name="T4" fmla="*/ 2147483647 w 100"/>
              <a:gd name="T5" fmla="*/ 2147483647 h 115"/>
              <a:gd name="T6" fmla="*/ 2147483647 w 100"/>
              <a:gd name="T7" fmla="*/ 2147483647 h 115"/>
              <a:gd name="T8" fmla="*/ 2147483647 w 100"/>
              <a:gd name="T9" fmla="*/ 2147483647 h 115"/>
              <a:gd name="T10" fmla="*/ 2147483647 w 100"/>
              <a:gd name="T11" fmla="*/ 2147483647 h 115"/>
              <a:gd name="T12" fmla="*/ 2147483647 w 100"/>
              <a:gd name="T13" fmla="*/ 2147483647 h 115"/>
              <a:gd name="T14" fmla="*/ 2147483647 w 100"/>
              <a:gd name="T15" fmla="*/ 2147483647 h 115"/>
              <a:gd name="T16" fmla="*/ 2147483647 w 100"/>
              <a:gd name="T17" fmla="*/ 2147483647 h 115"/>
              <a:gd name="T18" fmla="*/ 2147483647 w 100"/>
              <a:gd name="T19" fmla="*/ 2147483647 h 115"/>
              <a:gd name="T20" fmla="*/ 0 w 100"/>
              <a:gd name="T21" fmla="*/ 2147483647 h 115"/>
              <a:gd name="T22" fmla="*/ 2147483647 w 100"/>
              <a:gd name="T23" fmla="*/ 2147483647 h 115"/>
              <a:gd name="T24" fmla="*/ 2147483647 w 100"/>
              <a:gd name="T25" fmla="*/ 0 h 11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0"/>
              <a:gd name="T40" fmla="*/ 0 h 115"/>
              <a:gd name="T41" fmla="*/ 100 w 100"/>
              <a:gd name="T42" fmla="*/ 115 h 11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0" h="115">
                <a:moveTo>
                  <a:pt x="25" y="0"/>
                </a:moveTo>
                <a:lnTo>
                  <a:pt x="71" y="14"/>
                </a:lnTo>
                <a:lnTo>
                  <a:pt x="77" y="35"/>
                </a:lnTo>
                <a:lnTo>
                  <a:pt x="94" y="63"/>
                </a:lnTo>
                <a:lnTo>
                  <a:pt x="99" y="107"/>
                </a:lnTo>
                <a:lnTo>
                  <a:pt x="88" y="114"/>
                </a:lnTo>
                <a:lnTo>
                  <a:pt x="82" y="114"/>
                </a:lnTo>
                <a:lnTo>
                  <a:pt x="53" y="99"/>
                </a:lnTo>
                <a:lnTo>
                  <a:pt x="37" y="71"/>
                </a:lnTo>
                <a:lnTo>
                  <a:pt x="13" y="50"/>
                </a:lnTo>
                <a:lnTo>
                  <a:pt x="0" y="29"/>
                </a:lnTo>
                <a:lnTo>
                  <a:pt x="7" y="14"/>
                </a:lnTo>
                <a:lnTo>
                  <a:pt x="25" y="0"/>
                </a:lnTo>
              </a:path>
            </a:pathLst>
          </a:custGeom>
          <a:solidFill>
            <a:srgbClr val="009900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62" name="Freeform 21"/>
          <p:cNvSpPr>
            <a:spLocks/>
          </p:cNvSpPr>
          <p:nvPr/>
        </p:nvSpPr>
        <p:spPr bwMode="auto">
          <a:xfrm>
            <a:off x="3213589" y="3468689"/>
            <a:ext cx="175846" cy="204787"/>
          </a:xfrm>
          <a:custGeom>
            <a:avLst/>
            <a:gdLst>
              <a:gd name="T0" fmla="*/ 2147483647 w 106"/>
              <a:gd name="T1" fmla="*/ 0 h 128"/>
              <a:gd name="T2" fmla="*/ 2147483647 w 106"/>
              <a:gd name="T3" fmla="*/ 2147483647 h 128"/>
              <a:gd name="T4" fmla="*/ 2147483647 w 106"/>
              <a:gd name="T5" fmla="*/ 2147483647 h 128"/>
              <a:gd name="T6" fmla="*/ 2147483647 w 106"/>
              <a:gd name="T7" fmla="*/ 2147483647 h 128"/>
              <a:gd name="T8" fmla="*/ 2147483647 w 106"/>
              <a:gd name="T9" fmla="*/ 2147483647 h 128"/>
              <a:gd name="T10" fmla="*/ 2147483647 w 106"/>
              <a:gd name="T11" fmla="*/ 2147483647 h 128"/>
              <a:gd name="T12" fmla="*/ 2147483647 w 106"/>
              <a:gd name="T13" fmla="*/ 2147483647 h 128"/>
              <a:gd name="T14" fmla="*/ 2147483647 w 106"/>
              <a:gd name="T15" fmla="*/ 2147483647 h 128"/>
              <a:gd name="T16" fmla="*/ 2147483647 w 106"/>
              <a:gd name="T17" fmla="*/ 2147483647 h 128"/>
              <a:gd name="T18" fmla="*/ 0 w 106"/>
              <a:gd name="T19" fmla="*/ 2147483647 h 128"/>
              <a:gd name="T20" fmla="*/ 0 w 106"/>
              <a:gd name="T21" fmla="*/ 2147483647 h 128"/>
              <a:gd name="T22" fmla="*/ 2147483647 w 106"/>
              <a:gd name="T23" fmla="*/ 0 h 12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6"/>
              <a:gd name="T37" fmla="*/ 0 h 128"/>
              <a:gd name="T38" fmla="*/ 106 w 106"/>
              <a:gd name="T39" fmla="*/ 128 h 12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6" h="128">
                <a:moveTo>
                  <a:pt x="12" y="0"/>
                </a:moveTo>
                <a:lnTo>
                  <a:pt x="65" y="6"/>
                </a:lnTo>
                <a:lnTo>
                  <a:pt x="87" y="28"/>
                </a:lnTo>
                <a:lnTo>
                  <a:pt x="105" y="49"/>
                </a:lnTo>
                <a:lnTo>
                  <a:pt x="105" y="70"/>
                </a:lnTo>
                <a:lnTo>
                  <a:pt x="70" y="120"/>
                </a:lnTo>
                <a:lnTo>
                  <a:pt x="58" y="120"/>
                </a:lnTo>
                <a:lnTo>
                  <a:pt x="35" y="111"/>
                </a:lnTo>
                <a:lnTo>
                  <a:pt x="7" y="127"/>
                </a:lnTo>
                <a:lnTo>
                  <a:pt x="0" y="120"/>
                </a:lnTo>
                <a:lnTo>
                  <a:pt x="0" y="6"/>
                </a:lnTo>
                <a:lnTo>
                  <a:pt x="12" y="0"/>
                </a:lnTo>
              </a:path>
            </a:pathLst>
          </a:custGeom>
          <a:solidFill>
            <a:srgbClr val="009900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63" name="Freeform 22"/>
          <p:cNvSpPr>
            <a:spLocks/>
          </p:cNvSpPr>
          <p:nvPr/>
        </p:nvSpPr>
        <p:spPr bwMode="auto">
          <a:xfrm>
            <a:off x="1524000" y="3590925"/>
            <a:ext cx="127489" cy="88900"/>
          </a:xfrm>
          <a:custGeom>
            <a:avLst/>
            <a:gdLst>
              <a:gd name="T0" fmla="*/ 2147483647 w 77"/>
              <a:gd name="T1" fmla="*/ 0 h 57"/>
              <a:gd name="T2" fmla="*/ 2147483647 w 77"/>
              <a:gd name="T3" fmla="*/ 0 h 57"/>
              <a:gd name="T4" fmla="*/ 2147483647 w 77"/>
              <a:gd name="T5" fmla="*/ 2147483647 h 57"/>
              <a:gd name="T6" fmla="*/ 2147483647 w 77"/>
              <a:gd name="T7" fmla="*/ 2147483647 h 57"/>
              <a:gd name="T8" fmla="*/ 2147483647 w 77"/>
              <a:gd name="T9" fmla="*/ 2147483647 h 57"/>
              <a:gd name="T10" fmla="*/ 2147483647 w 77"/>
              <a:gd name="T11" fmla="*/ 2147483647 h 57"/>
              <a:gd name="T12" fmla="*/ 2147483647 w 77"/>
              <a:gd name="T13" fmla="*/ 2147483647 h 57"/>
              <a:gd name="T14" fmla="*/ 2147483647 w 77"/>
              <a:gd name="T15" fmla="*/ 2147483647 h 57"/>
              <a:gd name="T16" fmla="*/ 0 w 77"/>
              <a:gd name="T17" fmla="*/ 2147483647 h 57"/>
              <a:gd name="T18" fmla="*/ 2147483647 w 77"/>
              <a:gd name="T19" fmla="*/ 0 h 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7"/>
              <a:gd name="T31" fmla="*/ 0 h 57"/>
              <a:gd name="T32" fmla="*/ 77 w 77"/>
              <a:gd name="T33" fmla="*/ 57 h 5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7" h="57">
                <a:moveTo>
                  <a:pt x="5" y="0"/>
                </a:moveTo>
                <a:lnTo>
                  <a:pt x="47" y="0"/>
                </a:lnTo>
                <a:lnTo>
                  <a:pt x="70" y="21"/>
                </a:lnTo>
                <a:lnTo>
                  <a:pt x="76" y="50"/>
                </a:lnTo>
                <a:lnTo>
                  <a:pt x="70" y="56"/>
                </a:lnTo>
                <a:lnTo>
                  <a:pt x="50" y="56"/>
                </a:lnTo>
                <a:lnTo>
                  <a:pt x="23" y="50"/>
                </a:lnTo>
                <a:lnTo>
                  <a:pt x="5" y="35"/>
                </a:lnTo>
                <a:lnTo>
                  <a:pt x="0" y="7"/>
                </a:lnTo>
                <a:lnTo>
                  <a:pt x="5" y="0"/>
                </a:lnTo>
              </a:path>
            </a:pathLst>
          </a:custGeom>
          <a:solidFill>
            <a:srgbClr val="FFFF99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64" name="Freeform 23"/>
          <p:cNvSpPr>
            <a:spLocks/>
          </p:cNvSpPr>
          <p:nvPr/>
        </p:nvSpPr>
        <p:spPr bwMode="auto">
          <a:xfrm>
            <a:off x="1601666" y="3713164"/>
            <a:ext cx="49823" cy="73025"/>
          </a:xfrm>
          <a:custGeom>
            <a:avLst/>
            <a:gdLst>
              <a:gd name="T0" fmla="*/ 2147483647 w 30"/>
              <a:gd name="T1" fmla="*/ 0 h 46"/>
              <a:gd name="T2" fmla="*/ 2147483647 w 30"/>
              <a:gd name="T3" fmla="*/ 0 h 46"/>
              <a:gd name="T4" fmla="*/ 2147483647 w 30"/>
              <a:gd name="T5" fmla="*/ 2147483647 h 46"/>
              <a:gd name="T6" fmla="*/ 2147483647 w 30"/>
              <a:gd name="T7" fmla="*/ 2147483647 h 46"/>
              <a:gd name="T8" fmla="*/ 2147483647 w 30"/>
              <a:gd name="T9" fmla="*/ 2147483647 h 46"/>
              <a:gd name="T10" fmla="*/ 0 w 30"/>
              <a:gd name="T11" fmla="*/ 2147483647 h 46"/>
              <a:gd name="T12" fmla="*/ 0 w 30"/>
              <a:gd name="T13" fmla="*/ 2147483647 h 46"/>
              <a:gd name="T14" fmla="*/ 2147483647 w 30"/>
              <a:gd name="T15" fmla="*/ 0 h 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"/>
              <a:gd name="T25" fmla="*/ 0 h 46"/>
              <a:gd name="T26" fmla="*/ 30 w 30"/>
              <a:gd name="T27" fmla="*/ 46 h 4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" h="46">
                <a:moveTo>
                  <a:pt x="17" y="0"/>
                </a:moveTo>
                <a:lnTo>
                  <a:pt x="29" y="0"/>
                </a:lnTo>
                <a:lnTo>
                  <a:pt x="29" y="36"/>
                </a:lnTo>
                <a:lnTo>
                  <a:pt x="23" y="45"/>
                </a:lnTo>
                <a:lnTo>
                  <a:pt x="4" y="45"/>
                </a:lnTo>
                <a:lnTo>
                  <a:pt x="0" y="36"/>
                </a:lnTo>
                <a:lnTo>
                  <a:pt x="0" y="21"/>
                </a:lnTo>
                <a:lnTo>
                  <a:pt x="17" y="0"/>
                </a:lnTo>
              </a:path>
            </a:pathLst>
          </a:custGeom>
          <a:solidFill>
            <a:srgbClr val="FFFF99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65" name="Freeform 24"/>
          <p:cNvSpPr>
            <a:spLocks/>
          </p:cNvSpPr>
          <p:nvPr/>
        </p:nvSpPr>
        <p:spPr bwMode="auto">
          <a:xfrm>
            <a:off x="1676400" y="3722689"/>
            <a:ext cx="67408" cy="122237"/>
          </a:xfrm>
          <a:custGeom>
            <a:avLst/>
            <a:gdLst>
              <a:gd name="T0" fmla="*/ 2147483647 w 41"/>
              <a:gd name="T1" fmla="*/ 0 h 78"/>
              <a:gd name="T2" fmla="*/ 2147483647 w 41"/>
              <a:gd name="T3" fmla="*/ 0 h 78"/>
              <a:gd name="T4" fmla="*/ 2147483647 w 41"/>
              <a:gd name="T5" fmla="*/ 2147483647 h 78"/>
              <a:gd name="T6" fmla="*/ 2147483647 w 41"/>
              <a:gd name="T7" fmla="*/ 2147483647 h 78"/>
              <a:gd name="T8" fmla="*/ 2147483647 w 41"/>
              <a:gd name="T9" fmla="*/ 2147483647 h 78"/>
              <a:gd name="T10" fmla="*/ 2147483647 w 41"/>
              <a:gd name="T11" fmla="*/ 2147483647 h 78"/>
              <a:gd name="T12" fmla="*/ 2147483647 w 41"/>
              <a:gd name="T13" fmla="*/ 2147483647 h 78"/>
              <a:gd name="T14" fmla="*/ 0 w 41"/>
              <a:gd name="T15" fmla="*/ 2147483647 h 78"/>
              <a:gd name="T16" fmla="*/ 0 w 41"/>
              <a:gd name="T17" fmla="*/ 2147483647 h 78"/>
              <a:gd name="T18" fmla="*/ 2147483647 w 41"/>
              <a:gd name="T19" fmla="*/ 0 h 7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1"/>
              <a:gd name="T31" fmla="*/ 0 h 78"/>
              <a:gd name="T32" fmla="*/ 41 w 41"/>
              <a:gd name="T33" fmla="*/ 78 h 7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1" h="78">
                <a:moveTo>
                  <a:pt x="5" y="0"/>
                </a:moveTo>
                <a:lnTo>
                  <a:pt x="11" y="0"/>
                </a:lnTo>
                <a:lnTo>
                  <a:pt x="40" y="36"/>
                </a:lnTo>
                <a:lnTo>
                  <a:pt x="40" y="50"/>
                </a:lnTo>
                <a:lnTo>
                  <a:pt x="28" y="77"/>
                </a:lnTo>
                <a:lnTo>
                  <a:pt x="23" y="77"/>
                </a:lnTo>
                <a:lnTo>
                  <a:pt x="11" y="62"/>
                </a:lnTo>
                <a:lnTo>
                  <a:pt x="0" y="36"/>
                </a:lnTo>
                <a:lnTo>
                  <a:pt x="0" y="6"/>
                </a:lnTo>
                <a:lnTo>
                  <a:pt x="5" y="0"/>
                </a:lnTo>
              </a:path>
            </a:pathLst>
          </a:custGeom>
          <a:solidFill>
            <a:srgbClr val="FFFF99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66" name="Freeform 25"/>
          <p:cNvSpPr>
            <a:spLocks/>
          </p:cNvSpPr>
          <p:nvPr/>
        </p:nvSpPr>
        <p:spPr bwMode="auto">
          <a:xfrm>
            <a:off x="2658208" y="4295775"/>
            <a:ext cx="2247900" cy="503238"/>
          </a:xfrm>
          <a:custGeom>
            <a:avLst/>
            <a:gdLst>
              <a:gd name="T0" fmla="*/ 2147483647 w 1364"/>
              <a:gd name="T1" fmla="*/ 0 h 317"/>
              <a:gd name="T2" fmla="*/ 2147483647 w 1364"/>
              <a:gd name="T3" fmla="*/ 2147483647 h 317"/>
              <a:gd name="T4" fmla="*/ 2147483647 w 1364"/>
              <a:gd name="T5" fmla="*/ 2147483647 h 317"/>
              <a:gd name="T6" fmla="*/ 2147483647 w 1364"/>
              <a:gd name="T7" fmla="*/ 2147483647 h 317"/>
              <a:gd name="T8" fmla="*/ 2147483647 w 1364"/>
              <a:gd name="T9" fmla="*/ 2147483647 h 317"/>
              <a:gd name="T10" fmla="*/ 2147483647 w 1364"/>
              <a:gd name="T11" fmla="*/ 2147483647 h 317"/>
              <a:gd name="T12" fmla="*/ 2147483647 w 1364"/>
              <a:gd name="T13" fmla="*/ 2147483647 h 317"/>
              <a:gd name="T14" fmla="*/ 2147483647 w 1364"/>
              <a:gd name="T15" fmla="*/ 2147483647 h 317"/>
              <a:gd name="T16" fmla="*/ 2147483647 w 1364"/>
              <a:gd name="T17" fmla="*/ 2147483647 h 317"/>
              <a:gd name="T18" fmla="*/ 2147483647 w 1364"/>
              <a:gd name="T19" fmla="*/ 2147483647 h 317"/>
              <a:gd name="T20" fmla="*/ 2147483647 w 1364"/>
              <a:gd name="T21" fmla="*/ 2147483647 h 317"/>
              <a:gd name="T22" fmla="*/ 2147483647 w 1364"/>
              <a:gd name="T23" fmla="*/ 2147483647 h 317"/>
              <a:gd name="T24" fmla="*/ 2147483647 w 1364"/>
              <a:gd name="T25" fmla="*/ 2147483647 h 317"/>
              <a:gd name="T26" fmla="*/ 2147483647 w 1364"/>
              <a:gd name="T27" fmla="*/ 2147483647 h 317"/>
              <a:gd name="T28" fmla="*/ 2147483647 w 1364"/>
              <a:gd name="T29" fmla="*/ 2147483647 h 317"/>
              <a:gd name="T30" fmla="*/ 2147483647 w 1364"/>
              <a:gd name="T31" fmla="*/ 2147483647 h 317"/>
              <a:gd name="T32" fmla="*/ 2147483647 w 1364"/>
              <a:gd name="T33" fmla="*/ 2147483647 h 317"/>
              <a:gd name="T34" fmla="*/ 2147483647 w 1364"/>
              <a:gd name="T35" fmla="*/ 2147483647 h 317"/>
              <a:gd name="T36" fmla="*/ 2147483647 w 1364"/>
              <a:gd name="T37" fmla="*/ 2147483647 h 317"/>
              <a:gd name="T38" fmla="*/ 2147483647 w 1364"/>
              <a:gd name="T39" fmla="*/ 2147483647 h 317"/>
              <a:gd name="T40" fmla="*/ 2147483647 w 1364"/>
              <a:gd name="T41" fmla="*/ 2147483647 h 317"/>
              <a:gd name="T42" fmla="*/ 2147483647 w 1364"/>
              <a:gd name="T43" fmla="*/ 2147483647 h 317"/>
              <a:gd name="T44" fmla="*/ 2147483647 w 1364"/>
              <a:gd name="T45" fmla="*/ 2147483647 h 317"/>
              <a:gd name="T46" fmla="*/ 2147483647 w 1364"/>
              <a:gd name="T47" fmla="*/ 2147483647 h 317"/>
              <a:gd name="T48" fmla="*/ 2147483647 w 1364"/>
              <a:gd name="T49" fmla="*/ 2147483647 h 317"/>
              <a:gd name="T50" fmla="*/ 2147483647 w 1364"/>
              <a:gd name="T51" fmla="*/ 2147483647 h 317"/>
              <a:gd name="T52" fmla="*/ 2147483647 w 1364"/>
              <a:gd name="T53" fmla="*/ 2147483647 h 317"/>
              <a:gd name="T54" fmla="*/ 2147483647 w 1364"/>
              <a:gd name="T55" fmla="*/ 2147483647 h 317"/>
              <a:gd name="T56" fmla="*/ 2147483647 w 1364"/>
              <a:gd name="T57" fmla="*/ 2147483647 h 317"/>
              <a:gd name="T58" fmla="*/ 2147483647 w 1364"/>
              <a:gd name="T59" fmla="*/ 2147483647 h 317"/>
              <a:gd name="T60" fmla="*/ 2147483647 w 1364"/>
              <a:gd name="T61" fmla="*/ 2147483647 h 317"/>
              <a:gd name="T62" fmla="*/ 2147483647 w 1364"/>
              <a:gd name="T63" fmla="*/ 2147483647 h 317"/>
              <a:gd name="T64" fmla="*/ 2147483647 w 1364"/>
              <a:gd name="T65" fmla="*/ 2147483647 h 317"/>
              <a:gd name="T66" fmla="*/ 2147483647 w 1364"/>
              <a:gd name="T67" fmla="*/ 2147483647 h 317"/>
              <a:gd name="T68" fmla="*/ 2147483647 w 1364"/>
              <a:gd name="T69" fmla="*/ 2147483647 h 317"/>
              <a:gd name="T70" fmla="*/ 2147483647 w 1364"/>
              <a:gd name="T71" fmla="*/ 2147483647 h 317"/>
              <a:gd name="T72" fmla="*/ 2147483647 w 1364"/>
              <a:gd name="T73" fmla="*/ 2147483647 h 317"/>
              <a:gd name="T74" fmla="*/ 2147483647 w 1364"/>
              <a:gd name="T75" fmla="*/ 2147483647 h 317"/>
              <a:gd name="T76" fmla="*/ 2147483647 w 1364"/>
              <a:gd name="T77" fmla="*/ 2147483647 h 317"/>
              <a:gd name="T78" fmla="*/ 2147483647 w 1364"/>
              <a:gd name="T79" fmla="*/ 2147483647 h 317"/>
              <a:gd name="T80" fmla="*/ 2147483647 w 1364"/>
              <a:gd name="T81" fmla="*/ 2147483647 h 317"/>
              <a:gd name="T82" fmla="*/ 2147483647 w 1364"/>
              <a:gd name="T83" fmla="*/ 2147483647 h 317"/>
              <a:gd name="T84" fmla="*/ 2147483647 w 1364"/>
              <a:gd name="T85" fmla="*/ 2147483647 h 317"/>
              <a:gd name="T86" fmla="*/ 2147483647 w 1364"/>
              <a:gd name="T87" fmla="*/ 2147483647 h 317"/>
              <a:gd name="T88" fmla="*/ 2147483647 w 1364"/>
              <a:gd name="T89" fmla="*/ 2147483647 h 317"/>
              <a:gd name="T90" fmla="*/ 2147483647 w 1364"/>
              <a:gd name="T91" fmla="*/ 2147483647 h 317"/>
              <a:gd name="T92" fmla="*/ 2147483647 w 1364"/>
              <a:gd name="T93" fmla="*/ 2147483647 h 31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364"/>
              <a:gd name="T142" fmla="*/ 0 h 317"/>
              <a:gd name="T143" fmla="*/ 1364 w 1364"/>
              <a:gd name="T144" fmla="*/ 317 h 31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364" h="317">
                <a:moveTo>
                  <a:pt x="1099" y="0"/>
                </a:moveTo>
                <a:lnTo>
                  <a:pt x="1167" y="0"/>
                </a:lnTo>
                <a:lnTo>
                  <a:pt x="1173" y="15"/>
                </a:lnTo>
                <a:lnTo>
                  <a:pt x="1161" y="37"/>
                </a:lnTo>
                <a:lnTo>
                  <a:pt x="1138" y="71"/>
                </a:lnTo>
                <a:lnTo>
                  <a:pt x="1092" y="85"/>
                </a:lnTo>
                <a:lnTo>
                  <a:pt x="1023" y="100"/>
                </a:lnTo>
                <a:lnTo>
                  <a:pt x="1006" y="106"/>
                </a:lnTo>
                <a:lnTo>
                  <a:pt x="1006" y="114"/>
                </a:lnTo>
                <a:lnTo>
                  <a:pt x="1017" y="126"/>
                </a:lnTo>
                <a:lnTo>
                  <a:pt x="1092" y="126"/>
                </a:lnTo>
                <a:lnTo>
                  <a:pt x="1167" y="121"/>
                </a:lnTo>
                <a:lnTo>
                  <a:pt x="1196" y="126"/>
                </a:lnTo>
                <a:lnTo>
                  <a:pt x="1201" y="134"/>
                </a:lnTo>
                <a:lnTo>
                  <a:pt x="1247" y="156"/>
                </a:lnTo>
                <a:lnTo>
                  <a:pt x="1270" y="163"/>
                </a:lnTo>
                <a:lnTo>
                  <a:pt x="1327" y="149"/>
                </a:lnTo>
                <a:lnTo>
                  <a:pt x="1351" y="141"/>
                </a:lnTo>
                <a:lnTo>
                  <a:pt x="1357" y="156"/>
                </a:lnTo>
                <a:lnTo>
                  <a:pt x="1363" y="177"/>
                </a:lnTo>
                <a:lnTo>
                  <a:pt x="1357" y="198"/>
                </a:lnTo>
                <a:lnTo>
                  <a:pt x="1345" y="218"/>
                </a:lnTo>
                <a:lnTo>
                  <a:pt x="1322" y="226"/>
                </a:lnTo>
                <a:lnTo>
                  <a:pt x="1305" y="255"/>
                </a:lnTo>
                <a:lnTo>
                  <a:pt x="1299" y="261"/>
                </a:lnTo>
                <a:lnTo>
                  <a:pt x="1287" y="255"/>
                </a:lnTo>
                <a:lnTo>
                  <a:pt x="1282" y="241"/>
                </a:lnTo>
                <a:lnTo>
                  <a:pt x="1259" y="218"/>
                </a:lnTo>
                <a:lnTo>
                  <a:pt x="1235" y="218"/>
                </a:lnTo>
                <a:lnTo>
                  <a:pt x="1230" y="226"/>
                </a:lnTo>
                <a:lnTo>
                  <a:pt x="1219" y="255"/>
                </a:lnTo>
                <a:lnTo>
                  <a:pt x="1178" y="268"/>
                </a:lnTo>
                <a:lnTo>
                  <a:pt x="1134" y="261"/>
                </a:lnTo>
                <a:lnTo>
                  <a:pt x="1109" y="255"/>
                </a:lnTo>
                <a:lnTo>
                  <a:pt x="1052" y="247"/>
                </a:lnTo>
                <a:lnTo>
                  <a:pt x="1023" y="255"/>
                </a:lnTo>
                <a:lnTo>
                  <a:pt x="978" y="261"/>
                </a:lnTo>
                <a:lnTo>
                  <a:pt x="942" y="289"/>
                </a:lnTo>
                <a:lnTo>
                  <a:pt x="920" y="296"/>
                </a:lnTo>
                <a:lnTo>
                  <a:pt x="874" y="304"/>
                </a:lnTo>
                <a:lnTo>
                  <a:pt x="839" y="311"/>
                </a:lnTo>
                <a:lnTo>
                  <a:pt x="775" y="316"/>
                </a:lnTo>
                <a:lnTo>
                  <a:pt x="753" y="304"/>
                </a:lnTo>
                <a:lnTo>
                  <a:pt x="718" y="304"/>
                </a:lnTo>
                <a:lnTo>
                  <a:pt x="684" y="296"/>
                </a:lnTo>
                <a:lnTo>
                  <a:pt x="614" y="289"/>
                </a:lnTo>
                <a:lnTo>
                  <a:pt x="581" y="275"/>
                </a:lnTo>
                <a:lnTo>
                  <a:pt x="517" y="268"/>
                </a:lnTo>
                <a:lnTo>
                  <a:pt x="495" y="275"/>
                </a:lnTo>
                <a:lnTo>
                  <a:pt x="470" y="296"/>
                </a:lnTo>
                <a:lnTo>
                  <a:pt x="448" y="304"/>
                </a:lnTo>
                <a:lnTo>
                  <a:pt x="409" y="311"/>
                </a:lnTo>
                <a:lnTo>
                  <a:pt x="379" y="311"/>
                </a:lnTo>
                <a:lnTo>
                  <a:pt x="356" y="304"/>
                </a:lnTo>
                <a:lnTo>
                  <a:pt x="298" y="289"/>
                </a:lnTo>
                <a:lnTo>
                  <a:pt x="213" y="289"/>
                </a:lnTo>
                <a:lnTo>
                  <a:pt x="179" y="275"/>
                </a:lnTo>
                <a:lnTo>
                  <a:pt x="166" y="261"/>
                </a:lnTo>
                <a:lnTo>
                  <a:pt x="166" y="255"/>
                </a:lnTo>
                <a:lnTo>
                  <a:pt x="179" y="226"/>
                </a:lnTo>
                <a:lnTo>
                  <a:pt x="172" y="218"/>
                </a:lnTo>
                <a:lnTo>
                  <a:pt x="22" y="218"/>
                </a:lnTo>
                <a:lnTo>
                  <a:pt x="0" y="233"/>
                </a:lnTo>
                <a:lnTo>
                  <a:pt x="5" y="226"/>
                </a:lnTo>
                <a:lnTo>
                  <a:pt x="22" y="191"/>
                </a:lnTo>
                <a:lnTo>
                  <a:pt x="40" y="170"/>
                </a:lnTo>
                <a:lnTo>
                  <a:pt x="70" y="156"/>
                </a:lnTo>
                <a:lnTo>
                  <a:pt x="92" y="134"/>
                </a:lnTo>
                <a:lnTo>
                  <a:pt x="103" y="134"/>
                </a:lnTo>
                <a:lnTo>
                  <a:pt x="103" y="106"/>
                </a:lnTo>
                <a:lnTo>
                  <a:pt x="109" y="79"/>
                </a:lnTo>
                <a:lnTo>
                  <a:pt x="114" y="64"/>
                </a:lnTo>
                <a:lnTo>
                  <a:pt x="132" y="49"/>
                </a:lnTo>
                <a:lnTo>
                  <a:pt x="172" y="49"/>
                </a:lnTo>
                <a:lnTo>
                  <a:pt x="275" y="64"/>
                </a:lnTo>
                <a:lnTo>
                  <a:pt x="305" y="64"/>
                </a:lnTo>
                <a:lnTo>
                  <a:pt x="421" y="71"/>
                </a:lnTo>
                <a:lnTo>
                  <a:pt x="442" y="79"/>
                </a:lnTo>
                <a:lnTo>
                  <a:pt x="487" y="121"/>
                </a:lnTo>
                <a:lnTo>
                  <a:pt x="614" y="121"/>
                </a:lnTo>
                <a:lnTo>
                  <a:pt x="678" y="114"/>
                </a:lnTo>
                <a:lnTo>
                  <a:pt x="702" y="106"/>
                </a:lnTo>
                <a:lnTo>
                  <a:pt x="713" y="92"/>
                </a:lnTo>
                <a:lnTo>
                  <a:pt x="718" y="64"/>
                </a:lnTo>
                <a:lnTo>
                  <a:pt x="731" y="49"/>
                </a:lnTo>
                <a:lnTo>
                  <a:pt x="753" y="43"/>
                </a:lnTo>
                <a:lnTo>
                  <a:pt x="782" y="29"/>
                </a:lnTo>
                <a:lnTo>
                  <a:pt x="827" y="43"/>
                </a:lnTo>
                <a:lnTo>
                  <a:pt x="891" y="43"/>
                </a:lnTo>
                <a:lnTo>
                  <a:pt x="955" y="49"/>
                </a:lnTo>
                <a:lnTo>
                  <a:pt x="995" y="43"/>
                </a:lnTo>
                <a:lnTo>
                  <a:pt x="1041" y="15"/>
                </a:lnTo>
                <a:lnTo>
                  <a:pt x="1062" y="15"/>
                </a:lnTo>
                <a:lnTo>
                  <a:pt x="1092" y="8"/>
                </a:lnTo>
                <a:lnTo>
                  <a:pt x="1099" y="0"/>
                </a:lnTo>
              </a:path>
            </a:pathLst>
          </a:custGeom>
          <a:solidFill>
            <a:srgbClr val="009900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67" name="Freeform 26"/>
          <p:cNvSpPr>
            <a:spLocks/>
          </p:cNvSpPr>
          <p:nvPr/>
        </p:nvSpPr>
        <p:spPr bwMode="auto">
          <a:xfrm>
            <a:off x="2086708" y="4202113"/>
            <a:ext cx="83527" cy="100012"/>
          </a:xfrm>
          <a:custGeom>
            <a:avLst/>
            <a:gdLst>
              <a:gd name="T0" fmla="*/ 2147483647 w 53"/>
              <a:gd name="T1" fmla="*/ 0 h 63"/>
              <a:gd name="T2" fmla="*/ 2147483647 w 53"/>
              <a:gd name="T3" fmla="*/ 0 h 63"/>
              <a:gd name="T4" fmla="*/ 2147483647 w 53"/>
              <a:gd name="T5" fmla="*/ 2147483647 h 63"/>
              <a:gd name="T6" fmla="*/ 2147483647 w 53"/>
              <a:gd name="T7" fmla="*/ 2147483647 h 63"/>
              <a:gd name="T8" fmla="*/ 2147483647 w 53"/>
              <a:gd name="T9" fmla="*/ 2147483647 h 63"/>
              <a:gd name="T10" fmla="*/ 2147483647 w 53"/>
              <a:gd name="T11" fmla="*/ 2147483647 h 63"/>
              <a:gd name="T12" fmla="*/ 2147483647 w 53"/>
              <a:gd name="T13" fmla="*/ 2147483647 h 63"/>
              <a:gd name="T14" fmla="*/ 0 w 53"/>
              <a:gd name="T15" fmla="*/ 2147483647 h 63"/>
              <a:gd name="T16" fmla="*/ 2147483647 w 53"/>
              <a:gd name="T17" fmla="*/ 0 h 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3"/>
              <a:gd name="T28" fmla="*/ 0 h 63"/>
              <a:gd name="T29" fmla="*/ 53 w 53"/>
              <a:gd name="T30" fmla="*/ 63 h 6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3" h="63">
                <a:moveTo>
                  <a:pt x="18" y="0"/>
                </a:moveTo>
                <a:lnTo>
                  <a:pt x="36" y="0"/>
                </a:lnTo>
                <a:lnTo>
                  <a:pt x="40" y="21"/>
                </a:lnTo>
                <a:lnTo>
                  <a:pt x="52" y="48"/>
                </a:lnTo>
                <a:lnTo>
                  <a:pt x="40" y="62"/>
                </a:lnTo>
                <a:lnTo>
                  <a:pt x="11" y="62"/>
                </a:lnTo>
                <a:lnTo>
                  <a:pt x="6" y="57"/>
                </a:lnTo>
                <a:lnTo>
                  <a:pt x="0" y="6"/>
                </a:lnTo>
                <a:lnTo>
                  <a:pt x="18" y="0"/>
                </a:lnTo>
              </a:path>
            </a:pathLst>
          </a:custGeom>
          <a:solidFill>
            <a:srgbClr val="FFFF99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68" name="Freeform 27"/>
          <p:cNvSpPr>
            <a:spLocks/>
          </p:cNvSpPr>
          <p:nvPr/>
        </p:nvSpPr>
        <p:spPr bwMode="auto">
          <a:xfrm>
            <a:off x="1248508" y="3365501"/>
            <a:ext cx="52754" cy="104775"/>
          </a:xfrm>
          <a:custGeom>
            <a:avLst/>
            <a:gdLst>
              <a:gd name="T0" fmla="*/ 2147483647 w 35"/>
              <a:gd name="T1" fmla="*/ 0 h 67"/>
              <a:gd name="T2" fmla="*/ 2147483647 w 35"/>
              <a:gd name="T3" fmla="*/ 2147483647 h 67"/>
              <a:gd name="T4" fmla="*/ 2147483647 w 35"/>
              <a:gd name="T5" fmla="*/ 2147483647 h 67"/>
              <a:gd name="T6" fmla="*/ 2147483647 w 35"/>
              <a:gd name="T7" fmla="*/ 2147483647 h 67"/>
              <a:gd name="T8" fmla="*/ 2147483647 w 35"/>
              <a:gd name="T9" fmla="*/ 2147483647 h 67"/>
              <a:gd name="T10" fmla="*/ 2147483647 w 35"/>
              <a:gd name="T11" fmla="*/ 2147483647 h 67"/>
              <a:gd name="T12" fmla="*/ 2147483647 w 35"/>
              <a:gd name="T13" fmla="*/ 2147483647 h 67"/>
              <a:gd name="T14" fmla="*/ 0 w 35"/>
              <a:gd name="T15" fmla="*/ 2147483647 h 67"/>
              <a:gd name="T16" fmla="*/ 0 w 35"/>
              <a:gd name="T17" fmla="*/ 2147483647 h 67"/>
              <a:gd name="T18" fmla="*/ 2147483647 w 35"/>
              <a:gd name="T19" fmla="*/ 0 h 6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5"/>
              <a:gd name="T31" fmla="*/ 0 h 67"/>
              <a:gd name="T32" fmla="*/ 35 w 35"/>
              <a:gd name="T33" fmla="*/ 67 h 6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5" h="67">
                <a:moveTo>
                  <a:pt x="10" y="0"/>
                </a:moveTo>
                <a:lnTo>
                  <a:pt x="24" y="9"/>
                </a:lnTo>
                <a:lnTo>
                  <a:pt x="31" y="27"/>
                </a:lnTo>
                <a:lnTo>
                  <a:pt x="34" y="43"/>
                </a:lnTo>
                <a:lnTo>
                  <a:pt x="24" y="61"/>
                </a:lnTo>
                <a:lnTo>
                  <a:pt x="8" y="66"/>
                </a:lnTo>
                <a:lnTo>
                  <a:pt x="3" y="51"/>
                </a:lnTo>
                <a:lnTo>
                  <a:pt x="0" y="36"/>
                </a:lnTo>
                <a:lnTo>
                  <a:pt x="0" y="21"/>
                </a:lnTo>
                <a:lnTo>
                  <a:pt x="10" y="0"/>
                </a:lnTo>
              </a:path>
            </a:pathLst>
          </a:custGeom>
          <a:solidFill>
            <a:srgbClr val="FFFF99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69" name="Freeform 28"/>
          <p:cNvSpPr>
            <a:spLocks/>
          </p:cNvSpPr>
          <p:nvPr/>
        </p:nvSpPr>
        <p:spPr bwMode="auto">
          <a:xfrm>
            <a:off x="653562" y="1966914"/>
            <a:ext cx="2324100" cy="2378075"/>
          </a:xfrm>
          <a:custGeom>
            <a:avLst/>
            <a:gdLst>
              <a:gd name="T0" fmla="*/ 2147483647 w 1411"/>
              <a:gd name="T1" fmla="*/ 2147483647 h 1506"/>
              <a:gd name="T2" fmla="*/ 2147483647 w 1411"/>
              <a:gd name="T3" fmla="*/ 2147483647 h 1506"/>
              <a:gd name="T4" fmla="*/ 2147483647 w 1411"/>
              <a:gd name="T5" fmla="*/ 2147483647 h 1506"/>
              <a:gd name="T6" fmla="*/ 2147483647 w 1411"/>
              <a:gd name="T7" fmla="*/ 2147483647 h 1506"/>
              <a:gd name="T8" fmla="*/ 2147483647 w 1411"/>
              <a:gd name="T9" fmla="*/ 2147483647 h 1506"/>
              <a:gd name="T10" fmla="*/ 2147483647 w 1411"/>
              <a:gd name="T11" fmla="*/ 2147483647 h 1506"/>
              <a:gd name="T12" fmla="*/ 2147483647 w 1411"/>
              <a:gd name="T13" fmla="*/ 2147483647 h 1506"/>
              <a:gd name="T14" fmla="*/ 2147483647 w 1411"/>
              <a:gd name="T15" fmla="*/ 2147483647 h 1506"/>
              <a:gd name="T16" fmla="*/ 2147483647 w 1411"/>
              <a:gd name="T17" fmla="*/ 2147483647 h 1506"/>
              <a:gd name="T18" fmla="*/ 2147483647 w 1411"/>
              <a:gd name="T19" fmla="*/ 2147483647 h 1506"/>
              <a:gd name="T20" fmla="*/ 2147483647 w 1411"/>
              <a:gd name="T21" fmla="*/ 2147483647 h 1506"/>
              <a:gd name="T22" fmla="*/ 2147483647 w 1411"/>
              <a:gd name="T23" fmla="*/ 2147483647 h 1506"/>
              <a:gd name="T24" fmla="*/ 2147483647 w 1411"/>
              <a:gd name="T25" fmla="*/ 2147483647 h 1506"/>
              <a:gd name="T26" fmla="*/ 2147483647 w 1411"/>
              <a:gd name="T27" fmla="*/ 2147483647 h 1506"/>
              <a:gd name="T28" fmla="*/ 2147483647 w 1411"/>
              <a:gd name="T29" fmla="*/ 2147483647 h 1506"/>
              <a:gd name="T30" fmla="*/ 2147483647 w 1411"/>
              <a:gd name="T31" fmla="*/ 2147483647 h 1506"/>
              <a:gd name="T32" fmla="*/ 2147483647 w 1411"/>
              <a:gd name="T33" fmla="*/ 2147483647 h 1506"/>
              <a:gd name="T34" fmla="*/ 2147483647 w 1411"/>
              <a:gd name="T35" fmla="*/ 2147483647 h 1506"/>
              <a:gd name="T36" fmla="*/ 2147483647 w 1411"/>
              <a:gd name="T37" fmla="*/ 2147483647 h 1506"/>
              <a:gd name="T38" fmla="*/ 2147483647 w 1411"/>
              <a:gd name="T39" fmla="*/ 2147483647 h 1506"/>
              <a:gd name="T40" fmla="*/ 2147483647 w 1411"/>
              <a:gd name="T41" fmla="*/ 2147483647 h 1506"/>
              <a:gd name="T42" fmla="*/ 2147483647 w 1411"/>
              <a:gd name="T43" fmla="*/ 0 h 1506"/>
              <a:gd name="T44" fmla="*/ 2147483647 w 1411"/>
              <a:gd name="T45" fmla="*/ 2147483647 h 1506"/>
              <a:gd name="T46" fmla="*/ 2147483647 w 1411"/>
              <a:gd name="T47" fmla="*/ 2147483647 h 1506"/>
              <a:gd name="T48" fmla="*/ 2147483647 w 1411"/>
              <a:gd name="T49" fmla="*/ 2147483647 h 1506"/>
              <a:gd name="T50" fmla="*/ 2147483647 w 1411"/>
              <a:gd name="T51" fmla="*/ 2147483647 h 1506"/>
              <a:gd name="T52" fmla="*/ 2147483647 w 1411"/>
              <a:gd name="T53" fmla="*/ 2147483647 h 1506"/>
              <a:gd name="T54" fmla="*/ 2147483647 w 1411"/>
              <a:gd name="T55" fmla="*/ 2147483647 h 1506"/>
              <a:gd name="T56" fmla="*/ 2147483647 w 1411"/>
              <a:gd name="T57" fmla="*/ 2147483647 h 1506"/>
              <a:gd name="T58" fmla="*/ 2147483647 w 1411"/>
              <a:gd name="T59" fmla="*/ 2147483647 h 1506"/>
              <a:gd name="T60" fmla="*/ 2147483647 w 1411"/>
              <a:gd name="T61" fmla="*/ 2147483647 h 1506"/>
              <a:gd name="T62" fmla="*/ 2147483647 w 1411"/>
              <a:gd name="T63" fmla="*/ 2147483647 h 1506"/>
              <a:gd name="T64" fmla="*/ 2147483647 w 1411"/>
              <a:gd name="T65" fmla="*/ 2147483647 h 1506"/>
              <a:gd name="T66" fmla="*/ 2147483647 w 1411"/>
              <a:gd name="T67" fmla="*/ 2147483647 h 1506"/>
              <a:gd name="T68" fmla="*/ 2147483647 w 1411"/>
              <a:gd name="T69" fmla="*/ 2147483647 h 1506"/>
              <a:gd name="T70" fmla="*/ 2147483647 w 1411"/>
              <a:gd name="T71" fmla="*/ 2147483647 h 1506"/>
              <a:gd name="T72" fmla="*/ 2147483647 w 1411"/>
              <a:gd name="T73" fmla="*/ 2147483647 h 1506"/>
              <a:gd name="T74" fmla="*/ 2147483647 w 1411"/>
              <a:gd name="T75" fmla="*/ 2147483647 h 1506"/>
              <a:gd name="T76" fmla="*/ 2147483647 w 1411"/>
              <a:gd name="T77" fmla="*/ 2147483647 h 1506"/>
              <a:gd name="T78" fmla="*/ 2147483647 w 1411"/>
              <a:gd name="T79" fmla="*/ 2147483647 h 1506"/>
              <a:gd name="T80" fmla="*/ 2147483647 w 1411"/>
              <a:gd name="T81" fmla="*/ 2147483647 h 1506"/>
              <a:gd name="T82" fmla="*/ 2147483647 w 1411"/>
              <a:gd name="T83" fmla="*/ 2147483647 h 1506"/>
              <a:gd name="T84" fmla="*/ 2147483647 w 1411"/>
              <a:gd name="T85" fmla="*/ 2147483647 h 1506"/>
              <a:gd name="T86" fmla="*/ 2147483647 w 1411"/>
              <a:gd name="T87" fmla="*/ 2147483647 h 1506"/>
              <a:gd name="T88" fmla="*/ 2147483647 w 1411"/>
              <a:gd name="T89" fmla="*/ 2147483647 h 1506"/>
              <a:gd name="T90" fmla="*/ 2147483647 w 1411"/>
              <a:gd name="T91" fmla="*/ 2147483647 h 1506"/>
              <a:gd name="T92" fmla="*/ 2147483647 w 1411"/>
              <a:gd name="T93" fmla="*/ 2147483647 h 150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411"/>
              <a:gd name="T142" fmla="*/ 0 h 1506"/>
              <a:gd name="T143" fmla="*/ 1411 w 1411"/>
              <a:gd name="T144" fmla="*/ 1506 h 150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411" h="1506">
                <a:moveTo>
                  <a:pt x="1368" y="1026"/>
                </a:moveTo>
                <a:lnTo>
                  <a:pt x="1335" y="992"/>
                </a:lnTo>
                <a:lnTo>
                  <a:pt x="1276" y="1006"/>
                </a:lnTo>
                <a:lnTo>
                  <a:pt x="1248" y="1006"/>
                </a:lnTo>
                <a:lnTo>
                  <a:pt x="1243" y="998"/>
                </a:lnTo>
                <a:lnTo>
                  <a:pt x="1243" y="957"/>
                </a:lnTo>
                <a:lnTo>
                  <a:pt x="1219" y="928"/>
                </a:lnTo>
                <a:lnTo>
                  <a:pt x="1201" y="893"/>
                </a:lnTo>
                <a:lnTo>
                  <a:pt x="1191" y="865"/>
                </a:lnTo>
                <a:lnTo>
                  <a:pt x="1180" y="830"/>
                </a:lnTo>
                <a:lnTo>
                  <a:pt x="1173" y="822"/>
                </a:lnTo>
                <a:lnTo>
                  <a:pt x="1144" y="816"/>
                </a:lnTo>
                <a:lnTo>
                  <a:pt x="1069" y="809"/>
                </a:lnTo>
                <a:lnTo>
                  <a:pt x="1081" y="780"/>
                </a:lnTo>
                <a:lnTo>
                  <a:pt x="1075" y="745"/>
                </a:lnTo>
                <a:lnTo>
                  <a:pt x="1093" y="738"/>
                </a:lnTo>
                <a:lnTo>
                  <a:pt x="1104" y="731"/>
                </a:lnTo>
                <a:lnTo>
                  <a:pt x="1098" y="675"/>
                </a:lnTo>
                <a:lnTo>
                  <a:pt x="1075" y="652"/>
                </a:lnTo>
                <a:lnTo>
                  <a:pt x="1053" y="640"/>
                </a:lnTo>
                <a:lnTo>
                  <a:pt x="1030" y="634"/>
                </a:lnTo>
                <a:lnTo>
                  <a:pt x="1030" y="597"/>
                </a:lnTo>
                <a:lnTo>
                  <a:pt x="989" y="563"/>
                </a:lnTo>
                <a:lnTo>
                  <a:pt x="943" y="506"/>
                </a:lnTo>
                <a:lnTo>
                  <a:pt x="926" y="492"/>
                </a:lnTo>
                <a:lnTo>
                  <a:pt x="902" y="478"/>
                </a:lnTo>
                <a:lnTo>
                  <a:pt x="858" y="500"/>
                </a:lnTo>
                <a:lnTo>
                  <a:pt x="851" y="506"/>
                </a:lnTo>
                <a:lnTo>
                  <a:pt x="840" y="513"/>
                </a:lnTo>
                <a:lnTo>
                  <a:pt x="834" y="506"/>
                </a:lnTo>
                <a:lnTo>
                  <a:pt x="834" y="492"/>
                </a:lnTo>
                <a:lnTo>
                  <a:pt x="845" y="464"/>
                </a:lnTo>
                <a:lnTo>
                  <a:pt x="845" y="457"/>
                </a:lnTo>
                <a:lnTo>
                  <a:pt x="829" y="435"/>
                </a:lnTo>
                <a:lnTo>
                  <a:pt x="811" y="429"/>
                </a:lnTo>
                <a:lnTo>
                  <a:pt x="783" y="451"/>
                </a:lnTo>
                <a:lnTo>
                  <a:pt x="765" y="408"/>
                </a:lnTo>
                <a:lnTo>
                  <a:pt x="754" y="394"/>
                </a:lnTo>
                <a:lnTo>
                  <a:pt x="719" y="386"/>
                </a:lnTo>
                <a:lnTo>
                  <a:pt x="712" y="402"/>
                </a:lnTo>
                <a:lnTo>
                  <a:pt x="707" y="408"/>
                </a:lnTo>
                <a:lnTo>
                  <a:pt x="673" y="386"/>
                </a:lnTo>
                <a:lnTo>
                  <a:pt x="639" y="360"/>
                </a:lnTo>
                <a:lnTo>
                  <a:pt x="610" y="352"/>
                </a:lnTo>
                <a:lnTo>
                  <a:pt x="564" y="323"/>
                </a:lnTo>
                <a:lnTo>
                  <a:pt x="558" y="317"/>
                </a:lnTo>
                <a:lnTo>
                  <a:pt x="541" y="289"/>
                </a:lnTo>
                <a:lnTo>
                  <a:pt x="518" y="266"/>
                </a:lnTo>
                <a:lnTo>
                  <a:pt x="495" y="253"/>
                </a:lnTo>
                <a:lnTo>
                  <a:pt x="472" y="246"/>
                </a:lnTo>
                <a:lnTo>
                  <a:pt x="441" y="219"/>
                </a:lnTo>
                <a:lnTo>
                  <a:pt x="431" y="204"/>
                </a:lnTo>
                <a:lnTo>
                  <a:pt x="409" y="198"/>
                </a:lnTo>
                <a:lnTo>
                  <a:pt x="397" y="183"/>
                </a:lnTo>
                <a:lnTo>
                  <a:pt x="391" y="133"/>
                </a:lnTo>
                <a:lnTo>
                  <a:pt x="368" y="121"/>
                </a:lnTo>
                <a:lnTo>
                  <a:pt x="340" y="84"/>
                </a:lnTo>
                <a:lnTo>
                  <a:pt x="316" y="70"/>
                </a:lnTo>
                <a:lnTo>
                  <a:pt x="293" y="50"/>
                </a:lnTo>
                <a:lnTo>
                  <a:pt x="212" y="57"/>
                </a:lnTo>
                <a:lnTo>
                  <a:pt x="184" y="50"/>
                </a:lnTo>
                <a:lnTo>
                  <a:pt x="87" y="43"/>
                </a:lnTo>
                <a:lnTo>
                  <a:pt x="64" y="28"/>
                </a:lnTo>
                <a:lnTo>
                  <a:pt x="41" y="8"/>
                </a:lnTo>
                <a:lnTo>
                  <a:pt x="30" y="0"/>
                </a:lnTo>
                <a:lnTo>
                  <a:pt x="6" y="0"/>
                </a:lnTo>
                <a:lnTo>
                  <a:pt x="0" y="16"/>
                </a:lnTo>
                <a:lnTo>
                  <a:pt x="6" y="78"/>
                </a:lnTo>
                <a:lnTo>
                  <a:pt x="12" y="105"/>
                </a:lnTo>
                <a:lnTo>
                  <a:pt x="34" y="162"/>
                </a:lnTo>
                <a:lnTo>
                  <a:pt x="58" y="175"/>
                </a:lnTo>
                <a:lnTo>
                  <a:pt x="81" y="198"/>
                </a:lnTo>
                <a:lnTo>
                  <a:pt x="104" y="212"/>
                </a:lnTo>
                <a:lnTo>
                  <a:pt x="144" y="261"/>
                </a:lnTo>
                <a:lnTo>
                  <a:pt x="167" y="266"/>
                </a:lnTo>
                <a:lnTo>
                  <a:pt x="184" y="296"/>
                </a:lnTo>
                <a:lnTo>
                  <a:pt x="207" y="317"/>
                </a:lnTo>
                <a:lnTo>
                  <a:pt x="237" y="352"/>
                </a:lnTo>
                <a:lnTo>
                  <a:pt x="270" y="380"/>
                </a:lnTo>
                <a:lnTo>
                  <a:pt x="293" y="415"/>
                </a:lnTo>
                <a:lnTo>
                  <a:pt x="305" y="444"/>
                </a:lnTo>
                <a:lnTo>
                  <a:pt x="328" y="457"/>
                </a:lnTo>
                <a:lnTo>
                  <a:pt x="375" y="471"/>
                </a:lnTo>
                <a:lnTo>
                  <a:pt x="397" y="486"/>
                </a:lnTo>
                <a:lnTo>
                  <a:pt x="431" y="534"/>
                </a:lnTo>
                <a:lnTo>
                  <a:pt x="449" y="577"/>
                </a:lnTo>
                <a:lnTo>
                  <a:pt x="454" y="606"/>
                </a:lnTo>
                <a:lnTo>
                  <a:pt x="460" y="640"/>
                </a:lnTo>
                <a:lnTo>
                  <a:pt x="460" y="667"/>
                </a:lnTo>
                <a:lnTo>
                  <a:pt x="472" y="689"/>
                </a:lnTo>
                <a:lnTo>
                  <a:pt x="489" y="731"/>
                </a:lnTo>
                <a:lnTo>
                  <a:pt x="501" y="738"/>
                </a:lnTo>
                <a:lnTo>
                  <a:pt x="546" y="752"/>
                </a:lnTo>
                <a:lnTo>
                  <a:pt x="570" y="780"/>
                </a:lnTo>
                <a:lnTo>
                  <a:pt x="593" y="795"/>
                </a:lnTo>
                <a:lnTo>
                  <a:pt x="621" y="830"/>
                </a:lnTo>
                <a:lnTo>
                  <a:pt x="650" y="871"/>
                </a:lnTo>
                <a:lnTo>
                  <a:pt x="662" y="907"/>
                </a:lnTo>
                <a:lnTo>
                  <a:pt x="691" y="941"/>
                </a:lnTo>
                <a:lnTo>
                  <a:pt x="719" y="963"/>
                </a:lnTo>
                <a:lnTo>
                  <a:pt x="743" y="998"/>
                </a:lnTo>
                <a:lnTo>
                  <a:pt x="754" y="1070"/>
                </a:lnTo>
                <a:lnTo>
                  <a:pt x="776" y="1124"/>
                </a:lnTo>
                <a:lnTo>
                  <a:pt x="787" y="1138"/>
                </a:lnTo>
                <a:lnTo>
                  <a:pt x="811" y="1145"/>
                </a:lnTo>
                <a:lnTo>
                  <a:pt x="816" y="1153"/>
                </a:lnTo>
                <a:lnTo>
                  <a:pt x="834" y="1181"/>
                </a:lnTo>
                <a:lnTo>
                  <a:pt x="840" y="1195"/>
                </a:lnTo>
                <a:lnTo>
                  <a:pt x="875" y="1202"/>
                </a:lnTo>
                <a:lnTo>
                  <a:pt x="897" y="1215"/>
                </a:lnTo>
                <a:lnTo>
                  <a:pt x="908" y="1231"/>
                </a:lnTo>
                <a:lnTo>
                  <a:pt x="914" y="1257"/>
                </a:lnTo>
                <a:lnTo>
                  <a:pt x="932" y="1273"/>
                </a:lnTo>
                <a:lnTo>
                  <a:pt x="954" y="1294"/>
                </a:lnTo>
                <a:lnTo>
                  <a:pt x="979" y="1300"/>
                </a:lnTo>
                <a:lnTo>
                  <a:pt x="1001" y="1315"/>
                </a:lnTo>
                <a:lnTo>
                  <a:pt x="1025" y="1336"/>
                </a:lnTo>
                <a:lnTo>
                  <a:pt x="1047" y="1350"/>
                </a:lnTo>
                <a:lnTo>
                  <a:pt x="1069" y="1371"/>
                </a:lnTo>
                <a:lnTo>
                  <a:pt x="1093" y="1384"/>
                </a:lnTo>
                <a:lnTo>
                  <a:pt x="1110" y="1384"/>
                </a:lnTo>
                <a:lnTo>
                  <a:pt x="1127" y="1414"/>
                </a:lnTo>
                <a:lnTo>
                  <a:pt x="1162" y="1461"/>
                </a:lnTo>
                <a:lnTo>
                  <a:pt x="1180" y="1489"/>
                </a:lnTo>
                <a:lnTo>
                  <a:pt x="1197" y="1505"/>
                </a:lnTo>
                <a:lnTo>
                  <a:pt x="1225" y="1505"/>
                </a:lnTo>
                <a:lnTo>
                  <a:pt x="1258" y="1483"/>
                </a:lnTo>
                <a:lnTo>
                  <a:pt x="1299" y="1483"/>
                </a:lnTo>
                <a:lnTo>
                  <a:pt x="1312" y="1455"/>
                </a:lnTo>
                <a:lnTo>
                  <a:pt x="1335" y="1442"/>
                </a:lnTo>
                <a:lnTo>
                  <a:pt x="1357" y="1455"/>
                </a:lnTo>
                <a:lnTo>
                  <a:pt x="1375" y="1455"/>
                </a:lnTo>
                <a:lnTo>
                  <a:pt x="1391" y="1427"/>
                </a:lnTo>
                <a:lnTo>
                  <a:pt x="1396" y="1342"/>
                </a:lnTo>
                <a:lnTo>
                  <a:pt x="1410" y="1315"/>
                </a:lnTo>
                <a:lnTo>
                  <a:pt x="1410" y="1231"/>
                </a:lnTo>
                <a:lnTo>
                  <a:pt x="1396" y="1202"/>
                </a:lnTo>
                <a:lnTo>
                  <a:pt x="1391" y="1195"/>
                </a:lnTo>
                <a:lnTo>
                  <a:pt x="1379" y="1160"/>
                </a:lnTo>
                <a:lnTo>
                  <a:pt x="1391" y="1119"/>
                </a:lnTo>
                <a:lnTo>
                  <a:pt x="1404" y="1090"/>
                </a:lnTo>
                <a:lnTo>
                  <a:pt x="1371" y="1029"/>
                </a:lnTo>
                <a:lnTo>
                  <a:pt x="1368" y="1026"/>
                </a:lnTo>
              </a:path>
            </a:pathLst>
          </a:custGeom>
          <a:solidFill>
            <a:srgbClr val="009900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70" name="Freeform 29"/>
          <p:cNvSpPr>
            <a:spLocks/>
          </p:cNvSpPr>
          <p:nvPr/>
        </p:nvSpPr>
        <p:spPr bwMode="auto">
          <a:xfrm>
            <a:off x="3448051" y="1477963"/>
            <a:ext cx="2080846" cy="2101850"/>
          </a:xfrm>
          <a:custGeom>
            <a:avLst/>
            <a:gdLst>
              <a:gd name="T0" fmla="*/ 2147483647 w 1262"/>
              <a:gd name="T1" fmla="*/ 2147483647 h 1332"/>
              <a:gd name="T2" fmla="*/ 2147483647 w 1262"/>
              <a:gd name="T3" fmla="*/ 2147483647 h 1332"/>
              <a:gd name="T4" fmla="*/ 2147483647 w 1262"/>
              <a:gd name="T5" fmla="*/ 2147483647 h 1332"/>
              <a:gd name="T6" fmla="*/ 2147483647 w 1262"/>
              <a:gd name="T7" fmla="*/ 2147483647 h 1332"/>
              <a:gd name="T8" fmla="*/ 2147483647 w 1262"/>
              <a:gd name="T9" fmla="*/ 2147483647 h 1332"/>
              <a:gd name="T10" fmla="*/ 2147483647 w 1262"/>
              <a:gd name="T11" fmla="*/ 2147483647 h 1332"/>
              <a:gd name="T12" fmla="*/ 2147483647 w 1262"/>
              <a:gd name="T13" fmla="*/ 2147483647 h 1332"/>
              <a:gd name="T14" fmla="*/ 2147483647 w 1262"/>
              <a:gd name="T15" fmla="*/ 2147483647 h 1332"/>
              <a:gd name="T16" fmla="*/ 2147483647 w 1262"/>
              <a:gd name="T17" fmla="*/ 2147483647 h 1332"/>
              <a:gd name="T18" fmla="*/ 2147483647 w 1262"/>
              <a:gd name="T19" fmla="*/ 2147483647 h 1332"/>
              <a:gd name="T20" fmla="*/ 2147483647 w 1262"/>
              <a:gd name="T21" fmla="*/ 2147483647 h 1332"/>
              <a:gd name="T22" fmla="*/ 2147483647 w 1262"/>
              <a:gd name="T23" fmla="*/ 2147483647 h 1332"/>
              <a:gd name="T24" fmla="*/ 2147483647 w 1262"/>
              <a:gd name="T25" fmla="*/ 2147483647 h 1332"/>
              <a:gd name="T26" fmla="*/ 2147483647 w 1262"/>
              <a:gd name="T27" fmla="*/ 2147483647 h 1332"/>
              <a:gd name="T28" fmla="*/ 2147483647 w 1262"/>
              <a:gd name="T29" fmla="*/ 2147483647 h 1332"/>
              <a:gd name="T30" fmla="*/ 2147483647 w 1262"/>
              <a:gd name="T31" fmla="*/ 2147483647 h 1332"/>
              <a:gd name="T32" fmla="*/ 2147483647 w 1262"/>
              <a:gd name="T33" fmla="*/ 2147483647 h 1332"/>
              <a:gd name="T34" fmla="*/ 2147483647 w 1262"/>
              <a:gd name="T35" fmla="*/ 2147483647 h 1332"/>
              <a:gd name="T36" fmla="*/ 2147483647 w 1262"/>
              <a:gd name="T37" fmla="*/ 2147483647 h 1332"/>
              <a:gd name="T38" fmla="*/ 2147483647 w 1262"/>
              <a:gd name="T39" fmla="*/ 2147483647 h 1332"/>
              <a:gd name="T40" fmla="*/ 2147483647 w 1262"/>
              <a:gd name="T41" fmla="*/ 2147483647 h 1332"/>
              <a:gd name="T42" fmla="*/ 2147483647 w 1262"/>
              <a:gd name="T43" fmla="*/ 2147483647 h 1332"/>
              <a:gd name="T44" fmla="*/ 2147483647 w 1262"/>
              <a:gd name="T45" fmla="*/ 2147483647 h 1332"/>
              <a:gd name="T46" fmla="*/ 2147483647 w 1262"/>
              <a:gd name="T47" fmla="*/ 2147483647 h 1332"/>
              <a:gd name="T48" fmla="*/ 2147483647 w 1262"/>
              <a:gd name="T49" fmla="*/ 2147483647 h 1332"/>
              <a:gd name="T50" fmla="*/ 2147483647 w 1262"/>
              <a:gd name="T51" fmla="*/ 2147483647 h 1332"/>
              <a:gd name="T52" fmla="*/ 2147483647 w 1262"/>
              <a:gd name="T53" fmla="*/ 2147483647 h 1332"/>
              <a:gd name="T54" fmla="*/ 2147483647 w 1262"/>
              <a:gd name="T55" fmla="*/ 2147483647 h 1332"/>
              <a:gd name="T56" fmla="*/ 2147483647 w 1262"/>
              <a:gd name="T57" fmla="*/ 2147483647 h 1332"/>
              <a:gd name="T58" fmla="*/ 2147483647 w 1262"/>
              <a:gd name="T59" fmla="*/ 2147483647 h 1332"/>
              <a:gd name="T60" fmla="*/ 2147483647 w 1262"/>
              <a:gd name="T61" fmla="*/ 2147483647 h 1332"/>
              <a:gd name="T62" fmla="*/ 2147483647 w 1262"/>
              <a:gd name="T63" fmla="*/ 2147483647 h 1332"/>
              <a:gd name="T64" fmla="*/ 2147483647 w 1262"/>
              <a:gd name="T65" fmla="*/ 2147483647 h 1332"/>
              <a:gd name="T66" fmla="*/ 2147483647 w 1262"/>
              <a:gd name="T67" fmla="*/ 2147483647 h 1332"/>
              <a:gd name="T68" fmla="*/ 2147483647 w 1262"/>
              <a:gd name="T69" fmla="*/ 2147483647 h 1332"/>
              <a:gd name="T70" fmla="*/ 2147483647 w 1262"/>
              <a:gd name="T71" fmla="*/ 2147483647 h 1332"/>
              <a:gd name="T72" fmla="*/ 2147483647 w 1262"/>
              <a:gd name="T73" fmla="*/ 2147483647 h 1332"/>
              <a:gd name="T74" fmla="*/ 2147483647 w 1262"/>
              <a:gd name="T75" fmla="*/ 2147483647 h 1332"/>
              <a:gd name="T76" fmla="*/ 2147483647 w 1262"/>
              <a:gd name="T77" fmla="*/ 2147483647 h 1332"/>
              <a:gd name="T78" fmla="*/ 2147483647 w 1262"/>
              <a:gd name="T79" fmla="*/ 2147483647 h 1332"/>
              <a:gd name="T80" fmla="*/ 2147483647 w 1262"/>
              <a:gd name="T81" fmla="*/ 2147483647 h 1332"/>
              <a:gd name="T82" fmla="*/ 2147483647 w 1262"/>
              <a:gd name="T83" fmla="*/ 2147483647 h 1332"/>
              <a:gd name="T84" fmla="*/ 2147483647 w 1262"/>
              <a:gd name="T85" fmla="*/ 2147483647 h 1332"/>
              <a:gd name="T86" fmla="*/ 2147483647 w 1262"/>
              <a:gd name="T87" fmla="*/ 2147483647 h 1332"/>
              <a:gd name="T88" fmla="*/ 2147483647 w 1262"/>
              <a:gd name="T89" fmla="*/ 2147483647 h 1332"/>
              <a:gd name="T90" fmla="*/ 2147483647 w 1262"/>
              <a:gd name="T91" fmla="*/ 2147483647 h 1332"/>
              <a:gd name="T92" fmla="*/ 2147483647 w 1262"/>
              <a:gd name="T93" fmla="*/ 2147483647 h 1332"/>
              <a:gd name="T94" fmla="*/ 2147483647 w 1262"/>
              <a:gd name="T95" fmla="*/ 2147483647 h 1332"/>
              <a:gd name="T96" fmla="*/ 2147483647 w 1262"/>
              <a:gd name="T97" fmla="*/ 2147483647 h 1332"/>
              <a:gd name="T98" fmla="*/ 2147483647 w 1262"/>
              <a:gd name="T99" fmla="*/ 2147483647 h 133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262"/>
              <a:gd name="T151" fmla="*/ 0 h 1332"/>
              <a:gd name="T152" fmla="*/ 1262 w 1262"/>
              <a:gd name="T153" fmla="*/ 1332 h 133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262" h="1332">
                <a:moveTo>
                  <a:pt x="102" y="555"/>
                </a:moveTo>
                <a:lnTo>
                  <a:pt x="115" y="605"/>
                </a:lnTo>
                <a:lnTo>
                  <a:pt x="135" y="643"/>
                </a:lnTo>
                <a:lnTo>
                  <a:pt x="149" y="662"/>
                </a:lnTo>
                <a:lnTo>
                  <a:pt x="165" y="678"/>
                </a:lnTo>
                <a:lnTo>
                  <a:pt x="197" y="688"/>
                </a:lnTo>
                <a:lnTo>
                  <a:pt x="257" y="678"/>
                </a:lnTo>
                <a:lnTo>
                  <a:pt x="281" y="670"/>
                </a:lnTo>
                <a:lnTo>
                  <a:pt x="301" y="658"/>
                </a:lnTo>
                <a:lnTo>
                  <a:pt x="324" y="649"/>
                </a:lnTo>
                <a:lnTo>
                  <a:pt x="346" y="637"/>
                </a:lnTo>
                <a:lnTo>
                  <a:pt x="384" y="605"/>
                </a:lnTo>
                <a:lnTo>
                  <a:pt x="420" y="578"/>
                </a:lnTo>
                <a:lnTo>
                  <a:pt x="442" y="568"/>
                </a:lnTo>
                <a:lnTo>
                  <a:pt x="463" y="555"/>
                </a:lnTo>
                <a:lnTo>
                  <a:pt x="496" y="547"/>
                </a:lnTo>
                <a:lnTo>
                  <a:pt x="510" y="553"/>
                </a:lnTo>
                <a:lnTo>
                  <a:pt x="533" y="564"/>
                </a:lnTo>
                <a:lnTo>
                  <a:pt x="558" y="559"/>
                </a:lnTo>
                <a:lnTo>
                  <a:pt x="596" y="537"/>
                </a:lnTo>
                <a:lnTo>
                  <a:pt x="626" y="518"/>
                </a:lnTo>
                <a:lnTo>
                  <a:pt x="660" y="491"/>
                </a:lnTo>
                <a:lnTo>
                  <a:pt x="687" y="456"/>
                </a:lnTo>
                <a:lnTo>
                  <a:pt x="715" y="381"/>
                </a:lnTo>
                <a:lnTo>
                  <a:pt x="727" y="267"/>
                </a:lnTo>
                <a:lnTo>
                  <a:pt x="735" y="239"/>
                </a:lnTo>
                <a:lnTo>
                  <a:pt x="752" y="209"/>
                </a:lnTo>
                <a:lnTo>
                  <a:pt x="776" y="186"/>
                </a:lnTo>
                <a:lnTo>
                  <a:pt x="786" y="162"/>
                </a:lnTo>
                <a:lnTo>
                  <a:pt x="808" y="118"/>
                </a:lnTo>
                <a:lnTo>
                  <a:pt x="836" y="75"/>
                </a:lnTo>
                <a:lnTo>
                  <a:pt x="868" y="44"/>
                </a:lnTo>
                <a:lnTo>
                  <a:pt x="907" y="13"/>
                </a:lnTo>
                <a:lnTo>
                  <a:pt x="931" y="5"/>
                </a:lnTo>
                <a:lnTo>
                  <a:pt x="962" y="0"/>
                </a:lnTo>
                <a:lnTo>
                  <a:pt x="992" y="5"/>
                </a:lnTo>
                <a:lnTo>
                  <a:pt x="1047" y="7"/>
                </a:lnTo>
                <a:lnTo>
                  <a:pt x="1060" y="66"/>
                </a:lnTo>
                <a:lnTo>
                  <a:pt x="1065" y="73"/>
                </a:lnTo>
                <a:lnTo>
                  <a:pt x="1077" y="79"/>
                </a:lnTo>
                <a:lnTo>
                  <a:pt x="1071" y="110"/>
                </a:lnTo>
                <a:lnTo>
                  <a:pt x="1036" y="144"/>
                </a:lnTo>
                <a:lnTo>
                  <a:pt x="1036" y="157"/>
                </a:lnTo>
                <a:lnTo>
                  <a:pt x="1053" y="178"/>
                </a:lnTo>
                <a:lnTo>
                  <a:pt x="1083" y="199"/>
                </a:lnTo>
                <a:lnTo>
                  <a:pt x="1083" y="235"/>
                </a:lnTo>
                <a:lnTo>
                  <a:pt x="1095" y="249"/>
                </a:lnTo>
                <a:lnTo>
                  <a:pt x="1117" y="256"/>
                </a:lnTo>
                <a:lnTo>
                  <a:pt x="1123" y="263"/>
                </a:lnTo>
                <a:lnTo>
                  <a:pt x="1129" y="284"/>
                </a:lnTo>
                <a:lnTo>
                  <a:pt x="1111" y="319"/>
                </a:lnTo>
                <a:lnTo>
                  <a:pt x="1117" y="327"/>
                </a:lnTo>
                <a:lnTo>
                  <a:pt x="1157" y="333"/>
                </a:lnTo>
                <a:lnTo>
                  <a:pt x="1191" y="369"/>
                </a:lnTo>
                <a:lnTo>
                  <a:pt x="1238" y="381"/>
                </a:lnTo>
                <a:lnTo>
                  <a:pt x="1261" y="403"/>
                </a:lnTo>
                <a:lnTo>
                  <a:pt x="1261" y="424"/>
                </a:lnTo>
                <a:lnTo>
                  <a:pt x="1249" y="445"/>
                </a:lnTo>
                <a:lnTo>
                  <a:pt x="1221" y="452"/>
                </a:lnTo>
                <a:lnTo>
                  <a:pt x="1181" y="467"/>
                </a:lnTo>
                <a:lnTo>
                  <a:pt x="1135" y="510"/>
                </a:lnTo>
                <a:lnTo>
                  <a:pt x="1111" y="522"/>
                </a:lnTo>
                <a:lnTo>
                  <a:pt x="1111" y="572"/>
                </a:lnTo>
                <a:lnTo>
                  <a:pt x="1105" y="628"/>
                </a:lnTo>
                <a:lnTo>
                  <a:pt x="1100" y="657"/>
                </a:lnTo>
                <a:lnTo>
                  <a:pt x="1111" y="683"/>
                </a:lnTo>
                <a:lnTo>
                  <a:pt x="1117" y="727"/>
                </a:lnTo>
                <a:lnTo>
                  <a:pt x="1105" y="748"/>
                </a:lnTo>
                <a:lnTo>
                  <a:pt x="1071" y="776"/>
                </a:lnTo>
                <a:lnTo>
                  <a:pt x="1042" y="817"/>
                </a:lnTo>
                <a:lnTo>
                  <a:pt x="1020" y="824"/>
                </a:lnTo>
                <a:lnTo>
                  <a:pt x="1007" y="840"/>
                </a:lnTo>
                <a:lnTo>
                  <a:pt x="991" y="868"/>
                </a:lnTo>
                <a:lnTo>
                  <a:pt x="978" y="924"/>
                </a:lnTo>
                <a:lnTo>
                  <a:pt x="1003" y="950"/>
                </a:lnTo>
                <a:lnTo>
                  <a:pt x="1007" y="993"/>
                </a:lnTo>
                <a:lnTo>
                  <a:pt x="991" y="1049"/>
                </a:lnTo>
                <a:lnTo>
                  <a:pt x="978" y="1077"/>
                </a:lnTo>
                <a:lnTo>
                  <a:pt x="950" y="1106"/>
                </a:lnTo>
                <a:lnTo>
                  <a:pt x="950" y="1120"/>
                </a:lnTo>
                <a:lnTo>
                  <a:pt x="956" y="1127"/>
                </a:lnTo>
                <a:lnTo>
                  <a:pt x="978" y="1120"/>
                </a:lnTo>
                <a:lnTo>
                  <a:pt x="978" y="1148"/>
                </a:lnTo>
                <a:lnTo>
                  <a:pt x="985" y="1176"/>
                </a:lnTo>
                <a:lnTo>
                  <a:pt x="985" y="1212"/>
                </a:lnTo>
                <a:lnTo>
                  <a:pt x="962" y="1246"/>
                </a:lnTo>
                <a:lnTo>
                  <a:pt x="950" y="1246"/>
                </a:lnTo>
                <a:lnTo>
                  <a:pt x="939" y="1240"/>
                </a:lnTo>
                <a:lnTo>
                  <a:pt x="933" y="1225"/>
                </a:lnTo>
                <a:lnTo>
                  <a:pt x="927" y="1197"/>
                </a:lnTo>
                <a:lnTo>
                  <a:pt x="921" y="1190"/>
                </a:lnTo>
                <a:lnTo>
                  <a:pt x="911" y="1190"/>
                </a:lnTo>
                <a:lnTo>
                  <a:pt x="904" y="1197"/>
                </a:lnTo>
                <a:lnTo>
                  <a:pt x="892" y="1225"/>
                </a:lnTo>
                <a:lnTo>
                  <a:pt x="886" y="1233"/>
                </a:lnTo>
                <a:lnTo>
                  <a:pt x="864" y="1240"/>
                </a:lnTo>
                <a:lnTo>
                  <a:pt x="858" y="1246"/>
                </a:lnTo>
                <a:lnTo>
                  <a:pt x="835" y="1267"/>
                </a:lnTo>
                <a:lnTo>
                  <a:pt x="807" y="1304"/>
                </a:lnTo>
                <a:lnTo>
                  <a:pt x="778" y="1310"/>
                </a:lnTo>
                <a:lnTo>
                  <a:pt x="772" y="1289"/>
                </a:lnTo>
                <a:lnTo>
                  <a:pt x="766" y="1261"/>
                </a:lnTo>
                <a:lnTo>
                  <a:pt x="738" y="1218"/>
                </a:lnTo>
                <a:lnTo>
                  <a:pt x="720" y="1218"/>
                </a:lnTo>
                <a:lnTo>
                  <a:pt x="675" y="1233"/>
                </a:lnTo>
                <a:lnTo>
                  <a:pt x="617" y="1225"/>
                </a:lnTo>
                <a:lnTo>
                  <a:pt x="582" y="1205"/>
                </a:lnTo>
                <a:lnTo>
                  <a:pt x="570" y="1212"/>
                </a:lnTo>
                <a:lnTo>
                  <a:pt x="565" y="1218"/>
                </a:lnTo>
                <a:lnTo>
                  <a:pt x="508" y="1275"/>
                </a:lnTo>
                <a:lnTo>
                  <a:pt x="483" y="1304"/>
                </a:lnTo>
                <a:lnTo>
                  <a:pt x="456" y="1310"/>
                </a:lnTo>
                <a:lnTo>
                  <a:pt x="427" y="1331"/>
                </a:lnTo>
                <a:lnTo>
                  <a:pt x="421" y="1323"/>
                </a:lnTo>
                <a:lnTo>
                  <a:pt x="416" y="1267"/>
                </a:lnTo>
                <a:lnTo>
                  <a:pt x="404" y="1240"/>
                </a:lnTo>
                <a:lnTo>
                  <a:pt x="392" y="1225"/>
                </a:lnTo>
                <a:lnTo>
                  <a:pt x="364" y="1254"/>
                </a:lnTo>
                <a:lnTo>
                  <a:pt x="329" y="1254"/>
                </a:lnTo>
                <a:lnTo>
                  <a:pt x="295" y="1261"/>
                </a:lnTo>
                <a:lnTo>
                  <a:pt x="271" y="1267"/>
                </a:lnTo>
                <a:lnTo>
                  <a:pt x="249" y="1267"/>
                </a:lnTo>
                <a:lnTo>
                  <a:pt x="225" y="1240"/>
                </a:lnTo>
                <a:lnTo>
                  <a:pt x="191" y="1225"/>
                </a:lnTo>
                <a:lnTo>
                  <a:pt x="179" y="1212"/>
                </a:lnTo>
                <a:lnTo>
                  <a:pt x="174" y="1184"/>
                </a:lnTo>
                <a:lnTo>
                  <a:pt x="167" y="1163"/>
                </a:lnTo>
                <a:lnTo>
                  <a:pt x="174" y="1106"/>
                </a:lnTo>
                <a:lnTo>
                  <a:pt x="167" y="1077"/>
                </a:lnTo>
                <a:lnTo>
                  <a:pt x="156" y="1049"/>
                </a:lnTo>
                <a:lnTo>
                  <a:pt x="133" y="1028"/>
                </a:lnTo>
                <a:lnTo>
                  <a:pt x="104" y="1028"/>
                </a:lnTo>
                <a:lnTo>
                  <a:pt x="104" y="1014"/>
                </a:lnTo>
                <a:lnTo>
                  <a:pt x="121" y="987"/>
                </a:lnTo>
                <a:lnTo>
                  <a:pt x="110" y="972"/>
                </a:lnTo>
                <a:lnTo>
                  <a:pt x="87" y="965"/>
                </a:lnTo>
                <a:lnTo>
                  <a:pt x="70" y="950"/>
                </a:lnTo>
                <a:lnTo>
                  <a:pt x="70" y="944"/>
                </a:lnTo>
                <a:lnTo>
                  <a:pt x="82" y="910"/>
                </a:lnTo>
                <a:lnTo>
                  <a:pt x="76" y="903"/>
                </a:lnTo>
                <a:lnTo>
                  <a:pt x="47" y="896"/>
                </a:lnTo>
                <a:lnTo>
                  <a:pt x="0" y="845"/>
                </a:lnTo>
                <a:lnTo>
                  <a:pt x="0" y="769"/>
                </a:lnTo>
                <a:lnTo>
                  <a:pt x="6" y="748"/>
                </a:lnTo>
                <a:lnTo>
                  <a:pt x="17" y="713"/>
                </a:lnTo>
                <a:lnTo>
                  <a:pt x="24" y="678"/>
                </a:lnTo>
                <a:lnTo>
                  <a:pt x="35" y="649"/>
                </a:lnTo>
                <a:lnTo>
                  <a:pt x="42" y="621"/>
                </a:lnTo>
                <a:lnTo>
                  <a:pt x="47" y="606"/>
                </a:lnTo>
                <a:lnTo>
                  <a:pt x="70" y="586"/>
                </a:lnTo>
                <a:lnTo>
                  <a:pt x="99" y="558"/>
                </a:lnTo>
                <a:lnTo>
                  <a:pt x="102" y="555"/>
                </a:lnTo>
              </a:path>
            </a:pathLst>
          </a:custGeom>
          <a:solidFill>
            <a:srgbClr val="009900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71" name="Freeform 30"/>
          <p:cNvSpPr>
            <a:spLocks/>
          </p:cNvSpPr>
          <p:nvPr/>
        </p:nvSpPr>
        <p:spPr bwMode="auto">
          <a:xfrm>
            <a:off x="6837485" y="781050"/>
            <a:ext cx="98181" cy="203200"/>
          </a:xfrm>
          <a:custGeom>
            <a:avLst/>
            <a:gdLst>
              <a:gd name="T0" fmla="*/ 2147483647 w 60"/>
              <a:gd name="T1" fmla="*/ 0 h 128"/>
              <a:gd name="T2" fmla="*/ 2147483647 w 60"/>
              <a:gd name="T3" fmla="*/ 0 h 128"/>
              <a:gd name="T4" fmla="*/ 2147483647 w 60"/>
              <a:gd name="T5" fmla="*/ 2147483647 h 128"/>
              <a:gd name="T6" fmla="*/ 2147483647 w 60"/>
              <a:gd name="T7" fmla="*/ 2147483647 h 128"/>
              <a:gd name="T8" fmla="*/ 2147483647 w 60"/>
              <a:gd name="T9" fmla="*/ 2147483647 h 128"/>
              <a:gd name="T10" fmla="*/ 2147483647 w 60"/>
              <a:gd name="T11" fmla="*/ 2147483647 h 128"/>
              <a:gd name="T12" fmla="*/ 2147483647 w 60"/>
              <a:gd name="T13" fmla="*/ 2147483647 h 128"/>
              <a:gd name="T14" fmla="*/ 2147483647 w 60"/>
              <a:gd name="T15" fmla="*/ 2147483647 h 128"/>
              <a:gd name="T16" fmla="*/ 2147483647 w 60"/>
              <a:gd name="T17" fmla="*/ 2147483647 h 128"/>
              <a:gd name="T18" fmla="*/ 2147483647 w 60"/>
              <a:gd name="T19" fmla="*/ 2147483647 h 128"/>
              <a:gd name="T20" fmla="*/ 2147483647 w 60"/>
              <a:gd name="T21" fmla="*/ 2147483647 h 128"/>
              <a:gd name="T22" fmla="*/ 0 w 60"/>
              <a:gd name="T23" fmla="*/ 2147483647 h 128"/>
              <a:gd name="T24" fmla="*/ 2147483647 w 60"/>
              <a:gd name="T25" fmla="*/ 0 h 12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0"/>
              <a:gd name="T40" fmla="*/ 0 h 128"/>
              <a:gd name="T41" fmla="*/ 60 w 60"/>
              <a:gd name="T42" fmla="*/ 128 h 12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0" h="128">
                <a:moveTo>
                  <a:pt x="6" y="0"/>
                </a:moveTo>
                <a:lnTo>
                  <a:pt x="46" y="0"/>
                </a:lnTo>
                <a:lnTo>
                  <a:pt x="54" y="6"/>
                </a:lnTo>
                <a:lnTo>
                  <a:pt x="59" y="49"/>
                </a:lnTo>
                <a:lnTo>
                  <a:pt x="46" y="77"/>
                </a:lnTo>
                <a:lnTo>
                  <a:pt x="46" y="119"/>
                </a:lnTo>
                <a:lnTo>
                  <a:pt x="29" y="127"/>
                </a:lnTo>
                <a:lnTo>
                  <a:pt x="6" y="127"/>
                </a:lnTo>
                <a:lnTo>
                  <a:pt x="6" y="104"/>
                </a:lnTo>
                <a:lnTo>
                  <a:pt x="18" y="77"/>
                </a:lnTo>
                <a:lnTo>
                  <a:pt x="6" y="41"/>
                </a:lnTo>
                <a:lnTo>
                  <a:pt x="0" y="6"/>
                </a:lnTo>
                <a:lnTo>
                  <a:pt x="6" y="0"/>
                </a:lnTo>
              </a:path>
            </a:pathLst>
          </a:custGeom>
          <a:solidFill>
            <a:srgbClr val="009900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72" name="Freeform 31"/>
          <p:cNvSpPr>
            <a:spLocks/>
          </p:cNvSpPr>
          <p:nvPr/>
        </p:nvSpPr>
        <p:spPr bwMode="auto">
          <a:xfrm>
            <a:off x="6667501" y="1057276"/>
            <a:ext cx="86458" cy="111125"/>
          </a:xfrm>
          <a:custGeom>
            <a:avLst/>
            <a:gdLst>
              <a:gd name="T0" fmla="*/ 2147483647 w 51"/>
              <a:gd name="T1" fmla="*/ 0 h 71"/>
              <a:gd name="T2" fmla="*/ 2147483647 w 51"/>
              <a:gd name="T3" fmla="*/ 2147483647 h 71"/>
              <a:gd name="T4" fmla="*/ 2147483647 w 51"/>
              <a:gd name="T5" fmla="*/ 2147483647 h 71"/>
              <a:gd name="T6" fmla="*/ 2147483647 w 51"/>
              <a:gd name="T7" fmla="*/ 2147483647 h 71"/>
              <a:gd name="T8" fmla="*/ 2147483647 w 51"/>
              <a:gd name="T9" fmla="*/ 2147483647 h 71"/>
              <a:gd name="T10" fmla="*/ 2147483647 w 51"/>
              <a:gd name="T11" fmla="*/ 2147483647 h 71"/>
              <a:gd name="T12" fmla="*/ 2147483647 w 51"/>
              <a:gd name="T13" fmla="*/ 2147483647 h 71"/>
              <a:gd name="T14" fmla="*/ 0 w 51"/>
              <a:gd name="T15" fmla="*/ 2147483647 h 71"/>
              <a:gd name="T16" fmla="*/ 2147483647 w 51"/>
              <a:gd name="T17" fmla="*/ 2147483647 h 71"/>
              <a:gd name="T18" fmla="*/ 2147483647 w 51"/>
              <a:gd name="T19" fmla="*/ 0 h 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1"/>
              <a:gd name="T31" fmla="*/ 0 h 71"/>
              <a:gd name="T32" fmla="*/ 51 w 51"/>
              <a:gd name="T33" fmla="*/ 71 h 7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1" h="71">
                <a:moveTo>
                  <a:pt x="16" y="0"/>
                </a:moveTo>
                <a:lnTo>
                  <a:pt x="39" y="15"/>
                </a:lnTo>
                <a:lnTo>
                  <a:pt x="50" y="44"/>
                </a:lnTo>
                <a:lnTo>
                  <a:pt x="50" y="65"/>
                </a:lnTo>
                <a:lnTo>
                  <a:pt x="39" y="70"/>
                </a:lnTo>
                <a:lnTo>
                  <a:pt x="16" y="70"/>
                </a:lnTo>
                <a:lnTo>
                  <a:pt x="12" y="65"/>
                </a:lnTo>
                <a:lnTo>
                  <a:pt x="0" y="36"/>
                </a:lnTo>
                <a:lnTo>
                  <a:pt x="12" y="8"/>
                </a:lnTo>
                <a:lnTo>
                  <a:pt x="16" y="0"/>
                </a:lnTo>
              </a:path>
            </a:pathLst>
          </a:custGeom>
          <a:solidFill>
            <a:srgbClr val="009900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73" name="Freeform 32"/>
          <p:cNvSpPr>
            <a:spLocks/>
          </p:cNvSpPr>
          <p:nvPr/>
        </p:nvSpPr>
        <p:spPr bwMode="auto">
          <a:xfrm>
            <a:off x="5446836" y="1352551"/>
            <a:ext cx="148003" cy="92075"/>
          </a:xfrm>
          <a:custGeom>
            <a:avLst/>
            <a:gdLst>
              <a:gd name="T0" fmla="*/ 2147483647 w 90"/>
              <a:gd name="T1" fmla="*/ 0 h 58"/>
              <a:gd name="T2" fmla="*/ 2147483647 w 90"/>
              <a:gd name="T3" fmla="*/ 2147483647 h 58"/>
              <a:gd name="T4" fmla="*/ 2147483647 w 90"/>
              <a:gd name="T5" fmla="*/ 2147483647 h 58"/>
              <a:gd name="T6" fmla="*/ 2147483647 w 90"/>
              <a:gd name="T7" fmla="*/ 2147483647 h 58"/>
              <a:gd name="T8" fmla="*/ 2147483647 w 90"/>
              <a:gd name="T9" fmla="*/ 2147483647 h 58"/>
              <a:gd name="T10" fmla="*/ 2147483647 w 90"/>
              <a:gd name="T11" fmla="*/ 2147483647 h 58"/>
              <a:gd name="T12" fmla="*/ 0 w 90"/>
              <a:gd name="T13" fmla="*/ 2147483647 h 58"/>
              <a:gd name="T14" fmla="*/ 0 w 90"/>
              <a:gd name="T15" fmla="*/ 2147483647 h 58"/>
              <a:gd name="T16" fmla="*/ 2147483647 w 90"/>
              <a:gd name="T17" fmla="*/ 2147483647 h 58"/>
              <a:gd name="T18" fmla="*/ 2147483647 w 90"/>
              <a:gd name="T19" fmla="*/ 2147483647 h 58"/>
              <a:gd name="T20" fmla="*/ 2147483647 w 90"/>
              <a:gd name="T21" fmla="*/ 2147483647 h 58"/>
              <a:gd name="T22" fmla="*/ 2147483647 w 90"/>
              <a:gd name="T23" fmla="*/ 0 h 5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0"/>
              <a:gd name="T37" fmla="*/ 0 h 58"/>
              <a:gd name="T38" fmla="*/ 90 w 90"/>
              <a:gd name="T39" fmla="*/ 58 h 5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0" h="58">
                <a:moveTo>
                  <a:pt x="67" y="0"/>
                </a:moveTo>
                <a:lnTo>
                  <a:pt x="89" y="13"/>
                </a:lnTo>
                <a:lnTo>
                  <a:pt x="89" y="21"/>
                </a:lnTo>
                <a:lnTo>
                  <a:pt x="61" y="44"/>
                </a:lnTo>
                <a:lnTo>
                  <a:pt x="39" y="57"/>
                </a:lnTo>
                <a:lnTo>
                  <a:pt x="4" y="57"/>
                </a:lnTo>
                <a:lnTo>
                  <a:pt x="0" y="53"/>
                </a:lnTo>
                <a:lnTo>
                  <a:pt x="0" y="44"/>
                </a:lnTo>
                <a:lnTo>
                  <a:pt x="11" y="27"/>
                </a:lnTo>
                <a:lnTo>
                  <a:pt x="22" y="21"/>
                </a:lnTo>
                <a:lnTo>
                  <a:pt x="49" y="4"/>
                </a:lnTo>
                <a:lnTo>
                  <a:pt x="67" y="0"/>
                </a:lnTo>
              </a:path>
            </a:pathLst>
          </a:custGeom>
          <a:solidFill>
            <a:srgbClr val="FFFF99"/>
          </a:solidFill>
          <a:ln w="12700" cap="rnd">
            <a:solidFill>
              <a:srgbClr val="0085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74" name="Freeform 33"/>
          <p:cNvSpPr>
            <a:spLocks/>
          </p:cNvSpPr>
          <p:nvPr/>
        </p:nvSpPr>
        <p:spPr bwMode="auto">
          <a:xfrm>
            <a:off x="7105650" y="1217613"/>
            <a:ext cx="334108" cy="654050"/>
          </a:xfrm>
          <a:custGeom>
            <a:avLst/>
            <a:gdLst>
              <a:gd name="T0" fmla="*/ 2147483647 w 202"/>
              <a:gd name="T1" fmla="*/ 0 h 416"/>
              <a:gd name="T2" fmla="*/ 2147483647 w 202"/>
              <a:gd name="T3" fmla="*/ 0 h 416"/>
              <a:gd name="T4" fmla="*/ 2147483647 w 202"/>
              <a:gd name="T5" fmla="*/ 2147483647 h 416"/>
              <a:gd name="T6" fmla="*/ 2147483647 w 202"/>
              <a:gd name="T7" fmla="*/ 2147483647 h 416"/>
              <a:gd name="T8" fmla="*/ 2147483647 w 202"/>
              <a:gd name="T9" fmla="*/ 2147483647 h 416"/>
              <a:gd name="T10" fmla="*/ 2147483647 w 202"/>
              <a:gd name="T11" fmla="*/ 2147483647 h 416"/>
              <a:gd name="T12" fmla="*/ 2147483647 w 202"/>
              <a:gd name="T13" fmla="*/ 2147483647 h 416"/>
              <a:gd name="T14" fmla="*/ 2147483647 w 202"/>
              <a:gd name="T15" fmla="*/ 2147483647 h 416"/>
              <a:gd name="T16" fmla="*/ 2147483647 w 202"/>
              <a:gd name="T17" fmla="*/ 2147483647 h 416"/>
              <a:gd name="T18" fmla="*/ 2147483647 w 202"/>
              <a:gd name="T19" fmla="*/ 2147483647 h 416"/>
              <a:gd name="T20" fmla="*/ 2147483647 w 202"/>
              <a:gd name="T21" fmla="*/ 2147483647 h 416"/>
              <a:gd name="T22" fmla="*/ 2147483647 w 202"/>
              <a:gd name="T23" fmla="*/ 2147483647 h 416"/>
              <a:gd name="T24" fmla="*/ 2147483647 w 202"/>
              <a:gd name="T25" fmla="*/ 2147483647 h 416"/>
              <a:gd name="T26" fmla="*/ 2147483647 w 202"/>
              <a:gd name="T27" fmla="*/ 2147483647 h 416"/>
              <a:gd name="T28" fmla="*/ 2147483647 w 202"/>
              <a:gd name="T29" fmla="*/ 2147483647 h 416"/>
              <a:gd name="T30" fmla="*/ 2147483647 w 202"/>
              <a:gd name="T31" fmla="*/ 2147483647 h 416"/>
              <a:gd name="T32" fmla="*/ 2147483647 w 202"/>
              <a:gd name="T33" fmla="*/ 2147483647 h 416"/>
              <a:gd name="T34" fmla="*/ 2147483647 w 202"/>
              <a:gd name="T35" fmla="*/ 2147483647 h 416"/>
              <a:gd name="T36" fmla="*/ 2147483647 w 202"/>
              <a:gd name="T37" fmla="*/ 2147483647 h 416"/>
              <a:gd name="T38" fmla="*/ 2147483647 w 202"/>
              <a:gd name="T39" fmla="*/ 2147483647 h 416"/>
              <a:gd name="T40" fmla="*/ 2147483647 w 202"/>
              <a:gd name="T41" fmla="*/ 2147483647 h 416"/>
              <a:gd name="T42" fmla="*/ 2147483647 w 202"/>
              <a:gd name="T43" fmla="*/ 2147483647 h 416"/>
              <a:gd name="T44" fmla="*/ 2147483647 w 202"/>
              <a:gd name="T45" fmla="*/ 2147483647 h 416"/>
              <a:gd name="T46" fmla="*/ 2147483647 w 202"/>
              <a:gd name="T47" fmla="*/ 2147483647 h 416"/>
              <a:gd name="T48" fmla="*/ 2147483647 w 202"/>
              <a:gd name="T49" fmla="*/ 2147483647 h 416"/>
              <a:gd name="T50" fmla="*/ 2147483647 w 202"/>
              <a:gd name="T51" fmla="*/ 2147483647 h 416"/>
              <a:gd name="T52" fmla="*/ 2147483647 w 202"/>
              <a:gd name="T53" fmla="*/ 2147483647 h 416"/>
              <a:gd name="T54" fmla="*/ 2147483647 w 202"/>
              <a:gd name="T55" fmla="*/ 2147483647 h 416"/>
              <a:gd name="T56" fmla="*/ 2147483647 w 202"/>
              <a:gd name="T57" fmla="*/ 2147483647 h 416"/>
              <a:gd name="T58" fmla="*/ 2147483647 w 202"/>
              <a:gd name="T59" fmla="*/ 2147483647 h 416"/>
              <a:gd name="T60" fmla="*/ 2147483647 w 202"/>
              <a:gd name="T61" fmla="*/ 2147483647 h 416"/>
              <a:gd name="T62" fmla="*/ 2147483647 w 202"/>
              <a:gd name="T63" fmla="*/ 2147483647 h 416"/>
              <a:gd name="T64" fmla="*/ 2147483647 w 202"/>
              <a:gd name="T65" fmla="*/ 2147483647 h 416"/>
              <a:gd name="T66" fmla="*/ 2147483647 w 202"/>
              <a:gd name="T67" fmla="*/ 2147483647 h 416"/>
              <a:gd name="T68" fmla="*/ 2147483647 w 202"/>
              <a:gd name="T69" fmla="*/ 2147483647 h 416"/>
              <a:gd name="T70" fmla="*/ 2147483647 w 202"/>
              <a:gd name="T71" fmla="*/ 2147483647 h 416"/>
              <a:gd name="T72" fmla="*/ 2147483647 w 202"/>
              <a:gd name="T73" fmla="*/ 2147483647 h 416"/>
              <a:gd name="T74" fmla="*/ 2147483647 w 202"/>
              <a:gd name="T75" fmla="*/ 2147483647 h 416"/>
              <a:gd name="T76" fmla="*/ 2147483647 w 202"/>
              <a:gd name="T77" fmla="*/ 2147483647 h 416"/>
              <a:gd name="T78" fmla="*/ 2147483647 w 202"/>
              <a:gd name="T79" fmla="*/ 2147483647 h 416"/>
              <a:gd name="T80" fmla="*/ 2147483647 w 202"/>
              <a:gd name="T81" fmla="*/ 2147483647 h 416"/>
              <a:gd name="T82" fmla="*/ 2147483647 w 202"/>
              <a:gd name="T83" fmla="*/ 2147483647 h 416"/>
              <a:gd name="T84" fmla="*/ 2147483647 w 202"/>
              <a:gd name="T85" fmla="*/ 2147483647 h 416"/>
              <a:gd name="T86" fmla="*/ 0 w 202"/>
              <a:gd name="T87" fmla="*/ 2147483647 h 416"/>
              <a:gd name="T88" fmla="*/ 0 w 202"/>
              <a:gd name="T89" fmla="*/ 2147483647 h 416"/>
              <a:gd name="T90" fmla="*/ 2147483647 w 202"/>
              <a:gd name="T91" fmla="*/ 2147483647 h 416"/>
              <a:gd name="T92" fmla="*/ 2147483647 w 202"/>
              <a:gd name="T93" fmla="*/ 2147483647 h 416"/>
              <a:gd name="T94" fmla="*/ 2147483647 w 202"/>
              <a:gd name="T95" fmla="*/ 0 h 41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02"/>
              <a:gd name="T145" fmla="*/ 0 h 416"/>
              <a:gd name="T146" fmla="*/ 202 w 202"/>
              <a:gd name="T147" fmla="*/ 416 h 41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02" h="416">
                <a:moveTo>
                  <a:pt x="45" y="0"/>
                </a:moveTo>
                <a:lnTo>
                  <a:pt x="68" y="0"/>
                </a:lnTo>
                <a:lnTo>
                  <a:pt x="80" y="15"/>
                </a:lnTo>
                <a:lnTo>
                  <a:pt x="86" y="49"/>
                </a:lnTo>
                <a:lnTo>
                  <a:pt x="91" y="78"/>
                </a:lnTo>
                <a:lnTo>
                  <a:pt x="68" y="112"/>
                </a:lnTo>
                <a:lnTo>
                  <a:pt x="68" y="169"/>
                </a:lnTo>
                <a:lnTo>
                  <a:pt x="75" y="176"/>
                </a:lnTo>
                <a:lnTo>
                  <a:pt x="80" y="169"/>
                </a:lnTo>
                <a:lnTo>
                  <a:pt x="86" y="134"/>
                </a:lnTo>
                <a:lnTo>
                  <a:pt x="104" y="106"/>
                </a:lnTo>
                <a:lnTo>
                  <a:pt x="108" y="78"/>
                </a:lnTo>
                <a:lnTo>
                  <a:pt x="114" y="64"/>
                </a:lnTo>
                <a:lnTo>
                  <a:pt x="132" y="49"/>
                </a:lnTo>
                <a:lnTo>
                  <a:pt x="150" y="49"/>
                </a:lnTo>
                <a:lnTo>
                  <a:pt x="160" y="57"/>
                </a:lnTo>
                <a:lnTo>
                  <a:pt x="160" y="98"/>
                </a:lnTo>
                <a:lnTo>
                  <a:pt x="137" y="141"/>
                </a:lnTo>
                <a:lnTo>
                  <a:pt x="125" y="176"/>
                </a:lnTo>
                <a:lnTo>
                  <a:pt x="132" y="183"/>
                </a:lnTo>
                <a:lnTo>
                  <a:pt x="143" y="183"/>
                </a:lnTo>
                <a:lnTo>
                  <a:pt x="183" y="176"/>
                </a:lnTo>
                <a:lnTo>
                  <a:pt x="194" y="183"/>
                </a:lnTo>
                <a:lnTo>
                  <a:pt x="201" y="206"/>
                </a:lnTo>
                <a:lnTo>
                  <a:pt x="201" y="218"/>
                </a:lnTo>
                <a:lnTo>
                  <a:pt x="194" y="232"/>
                </a:lnTo>
                <a:lnTo>
                  <a:pt x="178" y="245"/>
                </a:lnTo>
                <a:lnTo>
                  <a:pt x="132" y="253"/>
                </a:lnTo>
                <a:lnTo>
                  <a:pt x="104" y="276"/>
                </a:lnTo>
                <a:lnTo>
                  <a:pt x="104" y="303"/>
                </a:lnTo>
                <a:lnTo>
                  <a:pt x="114" y="317"/>
                </a:lnTo>
                <a:lnTo>
                  <a:pt x="137" y="338"/>
                </a:lnTo>
                <a:lnTo>
                  <a:pt x="150" y="366"/>
                </a:lnTo>
                <a:lnTo>
                  <a:pt x="154" y="393"/>
                </a:lnTo>
                <a:lnTo>
                  <a:pt x="120" y="415"/>
                </a:lnTo>
                <a:lnTo>
                  <a:pt x="91" y="408"/>
                </a:lnTo>
                <a:lnTo>
                  <a:pt x="80" y="401"/>
                </a:lnTo>
                <a:lnTo>
                  <a:pt x="68" y="387"/>
                </a:lnTo>
                <a:lnTo>
                  <a:pt x="62" y="372"/>
                </a:lnTo>
                <a:lnTo>
                  <a:pt x="50" y="331"/>
                </a:lnTo>
                <a:lnTo>
                  <a:pt x="50" y="295"/>
                </a:lnTo>
                <a:lnTo>
                  <a:pt x="41" y="253"/>
                </a:lnTo>
                <a:lnTo>
                  <a:pt x="29" y="232"/>
                </a:lnTo>
                <a:lnTo>
                  <a:pt x="0" y="197"/>
                </a:lnTo>
                <a:lnTo>
                  <a:pt x="0" y="91"/>
                </a:lnTo>
                <a:lnTo>
                  <a:pt x="18" y="64"/>
                </a:lnTo>
                <a:lnTo>
                  <a:pt x="29" y="34"/>
                </a:lnTo>
                <a:lnTo>
                  <a:pt x="45" y="0"/>
                </a:lnTo>
              </a:path>
            </a:pathLst>
          </a:custGeom>
          <a:solidFill>
            <a:srgbClr val="009900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75" name="Freeform 34"/>
          <p:cNvSpPr>
            <a:spLocks/>
          </p:cNvSpPr>
          <p:nvPr/>
        </p:nvSpPr>
        <p:spPr bwMode="auto">
          <a:xfrm>
            <a:off x="6686551" y="1268414"/>
            <a:ext cx="48357" cy="71437"/>
          </a:xfrm>
          <a:custGeom>
            <a:avLst/>
            <a:gdLst>
              <a:gd name="T0" fmla="*/ 2147483647 w 29"/>
              <a:gd name="T1" fmla="*/ 0 h 45"/>
              <a:gd name="T2" fmla="*/ 2147483647 w 29"/>
              <a:gd name="T3" fmla="*/ 2147483647 h 45"/>
              <a:gd name="T4" fmla="*/ 2147483647 w 29"/>
              <a:gd name="T5" fmla="*/ 2147483647 h 45"/>
              <a:gd name="T6" fmla="*/ 2147483647 w 29"/>
              <a:gd name="T7" fmla="*/ 2147483647 h 45"/>
              <a:gd name="T8" fmla="*/ 2147483647 w 29"/>
              <a:gd name="T9" fmla="*/ 2147483647 h 45"/>
              <a:gd name="T10" fmla="*/ 0 w 29"/>
              <a:gd name="T11" fmla="*/ 2147483647 h 45"/>
              <a:gd name="T12" fmla="*/ 2147483647 w 29"/>
              <a:gd name="T13" fmla="*/ 2147483647 h 45"/>
              <a:gd name="T14" fmla="*/ 2147483647 w 29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"/>
              <a:gd name="T25" fmla="*/ 0 h 45"/>
              <a:gd name="T26" fmla="*/ 29 w 29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" h="45">
                <a:moveTo>
                  <a:pt x="17" y="0"/>
                </a:moveTo>
                <a:lnTo>
                  <a:pt x="28" y="16"/>
                </a:lnTo>
                <a:lnTo>
                  <a:pt x="28" y="30"/>
                </a:lnTo>
                <a:lnTo>
                  <a:pt x="17" y="44"/>
                </a:lnTo>
                <a:lnTo>
                  <a:pt x="5" y="30"/>
                </a:lnTo>
                <a:lnTo>
                  <a:pt x="0" y="16"/>
                </a:lnTo>
                <a:lnTo>
                  <a:pt x="5" y="16"/>
                </a:lnTo>
                <a:lnTo>
                  <a:pt x="17" y="0"/>
                </a:lnTo>
              </a:path>
            </a:pathLst>
          </a:custGeom>
          <a:solidFill>
            <a:srgbClr val="FFFF99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76" name="Freeform 35"/>
          <p:cNvSpPr>
            <a:spLocks/>
          </p:cNvSpPr>
          <p:nvPr/>
        </p:nvSpPr>
        <p:spPr bwMode="auto">
          <a:xfrm>
            <a:off x="6704135" y="1382713"/>
            <a:ext cx="39565" cy="55562"/>
          </a:xfrm>
          <a:custGeom>
            <a:avLst/>
            <a:gdLst>
              <a:gd name="T0" fmla="*/ 2147483647 w 24"/>
              <a:gd name="T1" fmla="*/ 0 h 35"/>
              <a:gd name="T2" fmla="*/ 2147483647 w 24"/>
              <a:gd name="T3" fmla="*/ 2147483647 h 35"/>
              <a:gd name="T4" fmla="*/ 2147483647 w 24"/>
              <a:gd name="T5" fmla="*/ 2147483647 h 35"/>
              <a:gd name="T6" fmla="*/ 2147483647 w 24"/>
              <a:gd name="T7" fmla="*/ 2147483647 h 35"/>
              <a:gd name="T8" fmla="*/ 0 w 24"/>
              <a:gd name="T9" fmla="*/ 2147483647 h 35"/>
              <a:gd name="T10" fmla="*/ 2147483647 w 24"/>
              <a:gd name="T11" fmla="*/ 2147483647 h 35"/>
              <a:gd name="T12" fmla="*/ 2147483647 w 24"/>
              <a:gd name="T13" fmla="*/ 0 h 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35"/>
              <a:gd name="T23" fmla="*/ 24 w 24"/>
              <a:gd name="T24" fmla="*/ 35 h 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35">
                <a:moveTo>
                  <a:pt x="17" y="0"/>
                </a:moveTo>
                <a:lnTo>
                  <a:pt x="23" y="13"/>
                </a:lnTo>
                <a:lnTo>
                  <a:pt x="23" y="34"/>
                </a:lnTo>
                <a:lnTo>
                  <a:pt x="6" y="34"/>
                </a:lnTo>
                <a:lnTo>
                  <a:pt x="0" y="6"/>
                </a:lnTo>
                <a:lnTo>
                  <a:pt x="12" y="6"/>
                </a:lnTo>
                <a:lnTo>
                  <a:pt x="17" y="0"/>
                </a:lnTo>
              </a:path>
            </a:pathLst>
          </a:custGeom>
          <a:solidFill>
            <a:srgbClr val="FFFF99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77" name="Freeform 36"/>
          <p:cNvSpPr>
            <a:spLocks/>
          </p:cNvSpPr>
          <p:nvPr/>
        </p:nvSpPr>
        <p:spPr bwMode="auto">
          <a:xfrm>
            <a:off x="5525966" y="1517651"/>
            <a:ext cx="1200150" cy="2073275"/>
          </a:xfrm>
          <a:custGeom>
            <a:avLst/>
            <a:gdLst>
              <a:gd name="T0" fmla="*/ 2147483647 w 726"/>
              <a:gd name="T1" fmla="*/ 2147483647 h 1314"/>
              <a:gd name="T2" fmla="*/ 2147483647 w 726"/>
              <a:gd name="T3" fmla="*/ 2147483647 h 1314"/>
              <a:gd name="T4" fmla="*/ 2147483647 w 726"/>
              <a:gd name="T5" fmla="*/ 2147483647 h 1314"/>
              <a:gd name="T6" fmla="*/ 2147483647 w 726"/>
              <a:gd name="T7" fmla="*/ 2147483647 h 1314"/>
              <a:gd name="T8" fmla="*/ 2147483647 w 726"/>
              <a:gd name="T9" fmla="*/ 2147483647 h 1314"/>
              <a:gd name="T10" fmla="*/ 2147483647 w 726"/>
              <a:gd name="T11" fmla="*/ 2147483647 h 1314"/>
              <a:gd name="T12" fmla="*/ 2147483647 w 726"/>
              <a:gd name="T13" fmla="*/ 2147483647 h 1314"/>
              <a:gd name="T14" fmla="*/ 2147483647 w 726"/>
              <a:gd name="T15" fmla="*/ 2147483647 h 1314"/>
              <a:gd name="T16" fmla="*/ 2147483647 w 726"/>
              <a:gd name="T17" fmla="*/ 2147483647 h 1314"/>
              <a:gd name="T18" fmla="*/ 2147483647 w 726"/>
              <a:gd name="T19" fmla="*/ 2147483647 h 1314"/>
              <a:gd name="T20" fmla="*/ 2147483647 w 726"/>
              <a:gd name="T21" fmla="*/ 2147483647 h 1314"/>
              <a:gd name="T22" fmla="*/ 2147483647 w 726"/>
              <a:gd name="T23" fmla="*/ 2147483647 h 1314"/>
              <a:gd name="T24" fmla="*/ 2147483647 w 726"/>
              <a:gd name="T25" fmla="*/ 2147483647 h 1314"/>
              <a:gd name="T26" fmla="*/ 2147483647 w 726"/>
              <a:gd name="T27" fmla="*/ 2147483647 h 1314"/>
              <a:gd name="T28" fmla="*/ 2147483647 w 726"/>
              <a:gd name="T29" fmla="*/ 2147483647 h 1314"/>
              <a:gd name="T30" fmla="*/ 2147483647 w 726"/>
              <a:gd name="T31" fmla="*/ 2147483647 h 1314"/>
              <a:gd name="T32" fmla="*/ 2147483647 w 726"/>
              <a:gd name="T33" fmla="*/ 2147483647 h 1314"/>
              <a:gd name="T34" fmla="*/ 2147483647 w 726"/>
              <a:gd name="T35" fmla="*/ 2147483647 h 1314"/>
              <a:gd name="T36" fmla="*/ 2147483647 w 726"/>
              <a:gd name="T37" fmla="*/ 2147483647 h 1314"/>
              <a:gd name="T38" fmla="*/ 2147483647 w 726"/>
              <a:gd name="T39" fmla="*/ 2147483647 h 1314"/>
              <a:gd name="T40" fmla="*/ 2147483647 w 726"/>
              <a:gd name="T41" fmla="*/ 2147483647 h 1314"/>
              <a:gd name="T42" fmla="*/ 2147483647 w 726"/>
              <a:gd name="T43" fmla="*/ 2147483647 h 1314"/>
              <a:gd name="T44" fmla="*/ 2147483647 w 726"/>
              <a:gd name="T45" fmla="*/ 2147483647 h 1314"/>
              <a:gd name="T46" fmla="*/ 2147483647 w 726"/>
              <a:gd name="T47" fmla="*/ 2147483647 h 1314"/>
              <a:gd name="T48" fmla="*/ 2147483647 w 726"/>
              <a:gd name="T49" fmla="*/ 2147483647 h 1314"/>
              <a:gd name="T50" fmla="*/ 2147483647 w 726"/>
              <a:gd name="T51" fmla="*/ 2147483647 h 1314"/>
              <a:gd name="T52" fmla="*/ 2147483647 w 726"/>
              <a:gd name="T53" fmla="*/ 2147483647 h 1314"/>
              <a:gd name="T54" fmla="*/ 2147483647 w 726"/>
              <a:gd name="T55" fmla="*/ 2147483647 h 1314"/>
              <a:gd name="T56" fmla="*/ 2147483647 w 726"/>
              <a:gd name="T57" fmla="*/ 2147483647 h 1314"/>
              <a:gd name="T58" fmla="*/ 2147483647 w 726"/>
              <a:gd name="T59" fmla="*/ 2147483647 h 1314"/>
              <a:gd name="T60" fmla="*/ 2147483647 w 726"/>
              <a:gd name="T61" fmla="*/ 2147483647 h 1314"/>
              <a:gd name="T62" fmla="*/ 2147483647 w 726"/>
              <a:gd name="T63" fmla="*/ 2147483647 h 1314"/>
              <a:gd name="T64" fmla="*/ 2147483647 w 726"/>
              <a:gd name="T65" fmla="*/ 2147483647 h 1314"/>
              <a:gd name="T66" fmla="*/ 2147483647 w 726"/>
              <a:gd name="T67" fmla="*/ 2147483647 h 1314"/>
              <a:gd name="T68" fmla="*/ 2147483647 w 726"/>
              <a:gd name="T69" fmla="*/ 2147483647 h 1314"/>
              <a:gd name="T70" fmla="*/ 2147483647 w 726"/>
              <a:gd name="T71" fmla="*/ 2147483647 h 1314"/>
              <a:gd name="T72" fmla="*/ 2147483647 w 726"/>
              <a:gd name="T73" fmla="*/ 2147483647 h 1314"/>
              <a:gd name="T74" fmla="*/ 2147483647 w 726"/>
              <a:gd name="T75" fmla="*/ 2147483647 h 1314"/>
              <a:gd name="T76" fmla="*/ 2147483647 w 726"/>
              <a:gd name="T77" fmla="*/ 2147483647 h 1314"/>
              <a:gd name="T78" fmla="*/ 2147483647 w 726"/>
              <a:gd name="T79" fmla="*/ 2147483647 h 1314"/>
              <a:gd name="T80" fmla="*/ 0 w 726"/>
              <a:gd name="T81" fmla="*/ 2147483647 h 1314"/>
              <a:gd name="T82" fmla="*/ 2147483647 w 726"/>
              <a:gd name="T83" fmla="*/ 2147483647 h 1314"/>
              <a:gd name="T84" fmla="*/ 2147483647 w 726"/>
              <a:gd name="T85" fmla="*/ 2147483647 h 1314"/>
              <a:gd name="T86" fmla="*/ 2147483647 w 726"/>
              <a:gd name="T87" fmla="*/ 2147483647 h 1314"/>
              <a:gd name="T88" fmla="*/ 2147483647 w 726"/>
              <a:gd name="T89" fmla="*/ 2147483647 h 1314"/>
              <a:gd name="T90" fmla="*/ 2147483647 w 726"/>
              <a:gd name="T91" fmla="*/ 2147483647 h 1314"/>
              <a:gd name="T92" fmla="*/ 2147483647 w 726"/>
              <a:gd name="T93" fmla="*/ 2147483647 h 1314"/>
              <a:gd name="T94" fmla="*/ 2147483647 w 726"/>
              <a:gd name="T95" fmla="*/ 2147483647 h 1314"/>
              <a:gd name="T96" fmla="*/ 2147483647 w 726"/>
              <a:gd name="T97" fmla="*/ 2147483647 h 1314"/>
              <a:gd name="T98" fmla="*/ 2147483647 w 726"/>
              <a:gd name="T99" fmla="*/ 2147483647 h 1314"/>
              <a:gd name="T100" fmla="*/ 2147483647 w 726"/>
              <a:gd name="T101" fmla="*/ 2147483647 h 1314"/>
              <a:gd name="T102" fmla="*/ 2147483647 w 726"/>
              <a:gd name="T103" fmla="*/ 2147483647 h 1314"/>
              <a:gd name="T104" fmla="*/ 2147483647 w 726"/>
              <a:gd name="T105" fmla="*/ 2147483647 h 1314"/>
              <a:gd name="T106" fmla="*/ 2147483647 w 726"/>
              <a:gd name="T107" fmla="*/ 2147483647 h 131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26"/>
              <a:gd name="T163" fmla="*/ 0 h 1314"/>
              <a:gd name="T164" fmla="*/ 726 w 726"/>
              <a:gd name="T165" fmla="*/ 1314 h 131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26" h="1314">
                <a:moveTo>
                  <a:pt x="702" y="0"/>
                </a:moveTo>
                <a:lnTo>
                  <a:pt x="713" y="0"/>
                </a:lnTo>
                <a:lnTo>
                  <a:pt x="720" y="15"/>
                </a:lnTo>
                <a:lnTo>
                  <a:pt x="725" y="41"/>
                </a:lnTo>
                <a:lnTo>
                  <a:pt x="720" y="85"/>
                </a:lnTo>
                <a:lnTo>
                  <a:pt x="707" y="112"/>
                </a:lnTo>
                <a:lnTo>
                  <a:pt x="702" y="147"/>
                </a:lnTo>
                <a:lnTo>
                  <a:pt x="684" y="175"/>
                </a:lnTo>
                <a:lnTo>
                  <a:pt x="674" y="188"/>
                </a:lnTo>
                <a:lnTo>
                  <a:pt x="656" y="217"/>
                </a:lnTo>
                <a:lnTo>
                  <a:pt x="656" y="244"/>
                </a:lnTo>
                <a:lnTo>
                  <a:pt x="645" y="272"/>
                </a:lnTo>
                <a:lnTo>
                  <a:pt x="627" y="287"/>
                </a:lnTo>
                <a:lnTo>
                  <a:pt x="603" y="294"/>
                </a:lnTo>
                <a:lnTo>
                  <a:pt x="599" y="302"/>
                </a:lnTo>
                <a:lnTo>
                  <a:pt x="575" y="315"/>
                </a:lnTo>
                <a:lnTo>
                  <a:pt x="541" y="329"/>
                </a:lnTo>
                <a:lnTo>
                  <a:pt x="482" y="337"/>
                </a:lnTo>
                <a:lnTo>
                  <a:pt x="449" y="323"/>
                </a:lnTo>
                <a:lnTo>
                  <a:pt x="421" y="337"/>
                </a:lnTo>
                <a:lnTo>
                  <a:pt x="396" y="350"/>
                </a:lnTo>
                <a:lnTo>
                  <a:pt x="374" y="350"/>
                </a:lnTo>
                <a:lnTo>
                  <a:pt x="346" y="364"/>
                </a:lnTo>
                <a:lnTo>
                  <a:pt x="322" y="385"/>
                </a:lnTo>
                <a:lnTo>
                  <a:pt x="300" y="393"/>
                </a:lnTo>
                <a:lnTo>
                  <a:pt x="275" y="393"/>
                </a:lnTo>
                <a:lnTo>
                  <a:pt x="253" y="400"/>
                </a:lnTo>
                <a:lnTo>
                  <a:pt x="230" y="421"/>
                </a:lnTo>
                <a:lnTo>
                  <a:pt x="202" y="427"/>
                </a:lnTo>
                <a:lnTo>
                  <a:pt x="155" y="455"/>
                </a:lnTo>
                <a:lnTo>
                  <a:pt x="133" y="476"/>
                </a:lnTo>
                <a:lnTo>
                  <a:pt x="126" y="539"/>
                </a:lnTo>
                <a:lnTo>
                  <a:pt x="138" y="554"/>
                </a:lnTo>
                <a:lnTo>
                  <a:pt x="172" y="554"/>
                </a:lnTo>
                <a:lnTo>
                  <a:pt x="196" y="561"/>
                </a:lnTo>
                <a:lnTo>
                  <a:pt x="218" y="575"/>
                </a:lnTo>
                <a:lnTo>
                  <a:pt x="241" y="596"/>
                </a:lnTo>
                <a:lnTo>
                  <a:pt x="246" y="624"/>
                </a:lnTo>
                <a:lnTo>
                  <a:pt x="259" y="637"/>
                </a:lnTo>
                <a:lnTo>
                  <a:pt x="282" y="637"/>
                </a:lnTo>
                <a:lnTo>
                  <a:pt x="288" y="632"/>
                </a:lnTo>
                <a:lnTo>
                  <a:pt x="304" y="603"/>
                </a:lnTo>
                <a:lnTo>
                  <a:pt x="317" y="568"/>
                </a:lnTo>
                <a:lnTo>
                  <a:pt x="339" y="547"/>
                </a:lnTo>
                <a:lnTo>
                  <a:pt x="363" y="547"/>
                </a:lnTo>
                <a:lnTo>
                  <a:pt x="396" y="505"/>
                </a:lnTo>
                <a:lnTo>
                  <a:pt x="425" y="497"/>
                </a:lnTo>
                <a:lnTo>
                  <a:pt x="449" y="492"/>
                </a:lnTo>
                <a:lnTo>
                  <a:pt x="455" y="497"/>
                </a:lnTo>
                <a:lnTo>
                  <a:pt x="455" y="505"/>
                </a:lnTo>
                <a:lnTo>
                  <a:pt x="449" y="568"/>
                </a:lnTo>
                <a:lnTo>
                  <a:pt x="414" y="624"/>
                </a:lnTo>
                <a:lnTo>
                  <a:pt x="391" y="646"/>
                </a:lnTo>
                <a:lnTo>
                  <a:pt x="367" y="680"/>
                </a:lnTo>
                <a:lnTo>
                  <a:pt x="339" y="716"/>
                </a:lnTo>
                <a:lnTo>
                  <a:pt x="339" y="723"/>
                </a:lnTo>
                <a:lnTo>
                  <a:pt x="363" y="758"/>
                </a:lnTo>
                <a:lnTo>
                  <a:pt x="391" y="779"/>
                </a:lnTo>
                <a:lnTo>
                  <a:pt x="421" y="785"/>
                </a:lnTo>
                <a:lnTo>
                  <a:pt x="443" y="799"/>
                </a:lnTo>
                <a:lnTo>
                  <a:pt x="449" y="806"/>
                </a:lnTo>
                <a:lnTo>
                  <a:pt x="460" y="835"/>
                </a:lnTo>
                <a:lnTo>
                  <a:pt x="460" y="849"/>
                </a:lnTo>
                <a:lnTo>
                  <a:pt x="449" y="885"/>
                </a:lnTo>
                <a:lnTo>
                  <a:pt x="499" y="955"/>
                </a:lnTo>
                <a:lnTo>
                  <a:pt x="513" y="975"/>
                </a:lnTo>
                <a:lnTo>
                  <a:pt x="507" y="1010"/>
                </a:lnTo>
                <a:lnTo>
                  <a:pt x="488" y="1039"/>
                </a:lnTo>
                <a:lnTo>
                  <a:pt x="488" y="1051"/>
                </a:lnTo>
                <a:lnTo>
                  <a:pt x="495" y="1081"/>
                </a:lnTo>
                <a:lnTo>
                  <a:pt x="495" y="1110"/>
                </a:lnTo>
                <a:lnTo>
                  <a:pt x="471" y="1143"/>
                </a:lnTo>
                <a:lnTo>
                  <a:pt x="432" y="1187"/>
                </a:lnTo>
                <a:lnTo>
                  <a:pt x="409" y="1193"/>
                </a:lnTo>
                <a:lnTo>
                  <a:pt x="403" y="1187"/>
                </a:lnTo>
                <a:lnTo>
                  <a:pt x="403" y="1180"/>
                </a:lnTo>
                <a:lnTo>
                  <a:pt x="414" y="1172"/>
                </a:lnTo>
                <a:lnTo>
                  <a:pt x="443" y="1158"/>
                </a:lnTo>
                <a:lnTo>
                  <a:pt x="443" y="1073"/>
                </a:lnTo>
                <a:lnTo>
                  <a:pt x="436" y="1073"/>
                </a:lnTo>
                <a:lnTo>
                  <a:pt x="432" y="1081"/>
                </a:lnTo>
                <a:lnTo>
                  <a:pt x="421" y="1110"/>
                </a:lnTo>
                <a:lnTo>
                  <a:pt x="409" y="1116"/>
                </a:lnTo>
                <a:lnTo>
                  <a:pt x="386" y="1116"/>
                </a:lnTo>
                <a:lnTo>
                  <a:pt x="357" y="1088"/>
                </a:lnTo>
                <a:lnTo>
                  <a:pt x="332" y="1073"/>
                </a:lnTo>
                <a:lnTo>
                  <a:pt x="332" y="1051"/>
                </a:lnTo>
                <a:lnTo>
                  <a:pt x="346" y="1024"/>
                </a:lnTo>
                <a:lnTo>
                  <a:pt x="346" y="1010"/>
                </a:lnTo>
                <a:lnTo>
                  <a:pt x="339" y="1003"/>
                </a:lnTo>
                <a:lnTo>
                  <a:pt x="317" y="997"/>
                </a:lnTo>
                <a:lnTo>
                  <a:pt x="288" y="975"/>
                </a:lnTo>
                <a:lnTo>
                  <a:pt x="271" y="947"/>
                </a:lnTo>
                <a:lnTo>
                  <a:pt x="271" y="933"/>
                </a:lnTo>
                <a:lnTo>
                  <a:pt x="288" y="899"/>
                </a:lnTo>
                <a:lnTo>
                  <a:pt x="288" y="885"/>
                </a:lnTo>
                <a:lnTo>
                  <a:pt x="282" y="878"/>
                </a:lnTo>
                <a:lnTo>
                  <a:pt x="246" y="856"/>
                </a:lnTo>
                <a:lnTo>
                  <a:pt x="236" y="862"/>
                </a:lnTo>
                <a:lnTo>
                  <a:pt x="207" y="878"/>
                </a:lnTo>
                <a:lnTo>
                  <a:pt x="196" y="891"/>
                </a:lnTo>
                <a:lnTo>
                  <a:pt x="202" y="905"/>
                </a:lnTo>
                <a:lnTo>
                  <a:pt x="207" y="912"/>
                </a:lnTo>
                <a:lnTo>
                  <a:pt x="225" y="940"/>
                </a:lnTo>
                <a:lnTo>
                  <a:pt x="225" y="1102"/>
                </a:lnTo>
                <a:lnTo>
                  <a:pt x="230" y="1165"/>
                </a:lnTo>
                <a:lnTo>
                  <a:pt x="225" y="1208"/>
                </a:lnTo>
                <a:lnTo>
                  <a:pt x="230" y="1242"/>
                </a:lnTo>
                <a:lnTo>
                  <a:pt x="218" y="1285"/>
                </a:lnTo>
                <a:lnTo>
                  <a:pt x="190" y="1313"/>
                </a:lnTo>
                <a:lnTo>
                  <a:pt x="178" y="1313"/>
                </a:lnTo>
                <a:lnTo>
                  <a:pt x="155" y="1306"/>
                </a:lnTo>
                <a:lnTo>
                  <a:pt x="98" y="1313"/>
                </a:lnTo>
                <a:lnTo>
                  <a:pt x="68" y="1313"/>
                </a:lnTo>
                <a:lnTo>
                  <a:pt x="64" y="1306"/>
                </a:lnTo>
                <a:lnTo>
                  <a:pt x="74" y="1285"/>
                </a:lnTo>
                <a:lnTo>
                  <a:pt x="80" y="1256"/>
                </a:lnTo>
                <a:lnTo>
                  <a:pt x="92" y="1214"/>
                </a:lnTo>
                <a:lnTo>
                  <a:pt x="98" y="1094"/>
                </a:lnTo>
                <a:lnTo>
                  <a:pt x="74" y="1059"/>
                </a:lnTo>
                <a:lnTo>
                  <a:pt x="17" y="1059"/>
                </a:lnTo>
                <a:lnTo>
                  <a:pt x="0" y="1031"/>
                </a:lnTo>
                <a:lnTo>
                  <a:pt x="0" y="997"/>
                </a:lnTo>
                <a:lnTo>
                  <a:pt x="5" y="912"/>
                </a:lnTo>
                <a:lnTo>
                  <a:pt x="41" y="856"/>
                </a:lnTo>
                <a:lnTo>
                  <a:pt x="51" y="828"/>
                </a:lnTo>
                <a:lnTo>
                  <a:pt x="51" y="729"/>
                </a:lnTo>
                <a:lnTo>
                  <a:pt x="64" y="702"/>
                </a:lnTo>
                <a:lnTo>
                  <a:pt x="64" y="674"/>
                </a:lnTo>
                <a:lnTo>
                  <a:pt x="74" y="646"/>
                </a:lnTo>
                <a:lnTo>
                  <a:pt x="92" y="616"/>
                </a:lnTo>
                <a:lnTo>
                  <a:pt x="98" y="589"/>
                </a:lnTo>
                <a:lnTo>
                  <a:pt x="86" y="561"/>
                </a:lnTo>
                <a:lnTo>
                  <a:pt x="80" y="554"/>
                </a:lnTo>
                <a:lnTo>
                  <a:pt x="68" y="505"/>
                </a:lnTo>
                <a:lnTo>
                  <a:pt x="86" y="476"/>
                </a:lnTo>
                <a:lnTo>
                  <a:pt x="86" y="455"/>
                </a:lnTo>
                <a:lnTo>
                  <a:pt x="80" y="448"/>
                </a:lnTo>
                <a:lnTo>
                  <a:pt x="86" y="448"/>
                </a:lnTo>
                <a:lnTo>
                  <a:pt x="92" y="442"/>
                </a:lnTo>
                <a:lnTo>
                  <a:pt x="104" y="413"/>
                </a:lnTo>
                <a:lnTo>
                  <a:pt x="121" y="378"/>
                </a:lnTo>
                <a:lnTo>
                  <a:pt x="160" y="357"/>
                </a:lnTo>
                <a:lnTo>
                  <a:pt x="184" y="350"/>
                </a:lnTo>
                <a:lnTo>
                  <a:pt x="190" y="344"/>
                </a:lnTo>
                <a:lnTo>
                  <a:pt x="196" y="315"/>
                </a:lnTo>
                <a:lnTo>
                  <a:pt x="202" y="281"/>
                </a:lnTo>
                <a:lnTo>
                  <a:pt x="218" y="272"/>
                </a:lnTo>
                <a:lnTo>
                  <a:pt x="253" y="272"/>
                </a:lnTo>
                <a:lnTo>
                  <a:pt x="317" y="266"/>
                </a:lnTo>
                <a:lnTo>
                  <a:pt x="363" y="239"/>
                </a:lnTo>
                <a:lnTo>
                  <a:pt x="386" y="239"/>
                </a:lnTo>
                <a:lnTo>
                  <a:pt x="409" y="231"/>
                </a:lnTo>
                <a:lnTo>
                  <a:pt x="460" y="244"/>
                </a:lnTo>
                <a:lnTo>
                  <a:pt x="488" y="231"/>
                </a:lnTo>
                <a:lnTo>
                  <a:pt x="513" y="217"/>
                </a:lnTo>
                <a:lnTo>
                  <a:pt x="546" y="210"/>
                </a:lnTo>
                <a:lnTo>
                  <a:pt x="581" y="181"/>
                </a:lnTo>
                <a:lnTo>
                  <a:pt x="593" y="154"/>
                </a:lnTo>
                <a:lnTo>
                  <a:pt x="609" y="126"/>
                </a:lnTo>
                <a:lnTo>
                  <a:pt x="645" y="85"/>
                </a:lnTo>
                <a:lnTo>
                  <a:pt x="661" y="54"/>
                </a:lnTo>
                <a:lnTo>
                  <a:pt x="691" y="15"/>
                </a:lnTo>
                <a:lnTo>
                  <a:pt x="702" y="0"/>
                </a:lnTo>
              </a:path>
            </a:pathLst>
          </a:custGeom>
          <a:solidFill>
            <a:srgbClr val="009900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78" name="Freeform 37"/>
          <p:cNvSpPr>
            <a:spLocks/>
          </p:cNvSpPr>
          <p:nvPr/>
        </p:nvSpPr>
        <p:spPr bwMode="auto">
          <a:xfrm>
            <a:off x="6601559" y="2224089"/>
            <a:ext cx="395654" cy="211137"/>
          </a:xfrm>
          <a:custGeom>
            <a:avLst/>
            <a:gdLst>
              <a:gd name="T0" fmla="*/ 2147483647 w 242"/>
              <a:gd name="T1" fmla="*/ 0 h 133"/>
              <a:gd name="T2" fmla="*/ 2147483647 w 242"/>
              <a:gd name="T3" fmla="*/ 2147483647 h 133"/>
              <a:gd name="T4" fmla="*/ 2147483647 w 242"/>
              <a:gd name="T5" fmla="*/ 2147483647 h 133"/>
              <a:gd name="T6" fmla="*/ 2147483647 w 242"/>
              <a:gd name="T7" fmla="*/ 2147483647 h 133"/>
              <a:gd name="T8" fmla="*/ 2147483647 w 242"/>
              <a:gd name="T9" fmla="*/ 2147483647 h 133"/>
              <a:gd name="T10" fmla="*/ 2147483647 w 242"/>
              <a:gd name="T11" fmla="*/ 2147483647 h 133"/>
              <a:gd name="T12" fmla="*/ 2147483647 w 242"/>
              <a:gd name="T13" fmla="*/ 2147483647 h 133"/>
              <a:gd name="T14" fmla="*/ 2147483647 w 242"/>
              <a:gd name="T15" fmla="*/ 2147483647 h 133"/>
              <a:gd name="T16" fmla="*/ 2147483647 w 242"/>
              <a:gd name="T17" fmla="*/ 2147483647 h 133"/>
              <a:gd name="T18" fmla="*/ 2147483647 w 242"/>
              <a:gd name="T19" fmla="*/ 2147483647 h 133"/>
              <a:gd name="T20" fmla="*/ 2147483647 w 242"/>
              <a:gd name="T21" fmla="*/ 2147483647 h 133"/>
              <a:gd name="T22" fmla="*/ 2147483647 w 242"/>
              <a:gd name="T23" fmla="*/ 2147483647 h 133"/>
              <a:gd name="T24" fmla="*/ 0 w 242"/>
              <a:gd name="T25" fmla="*/ 2147483647 h 133"/>
              <a:gd name="T26" fmla="*/ 0 w 242"/>
              <a:gd name="T27" fmla="*/ 2147483647 h 133"/>
              <a:gd name="T28" fmla="*/ 2147483647 w 242"/>
              <a:gd name="T29" fmla="*/ 2147483647 h 133"/>
              <a:gd name="T30" fmla="*/ 2147483647 w 242"/>
              <a:gd name="T31" fmla="*/ 2147483647 h 133"/>
              <a:gd name="T32" fmla="*/ 2147483647 w 242"/>
              <a:gd name="T33" fmla="*/ 2147483647 h 133"/>
              <a:gd name="T34" fmla="*/ 2147483647 w 242"/>
              <a:gd name="T35" fmla="*/ 2147483647 h 133"/>
              <a:gd name="T36" fmla="*/ 2147483647 w 242"/>
              <a:gd name="T37" fmla="*/ 0 h 13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42"/>
              <a:gd name="T58" fmla="*/ 0 h 133"/>
              <a:gd name="T59" fmla="*/ 242 w 242"/>
              <a:gd name="T60" fmla="*/ 133 h 13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42" h="133">
                <a:moveTo>
                  <a:pt x="207" y="0"/>
                </a:moveTo>
                <a:lnTo>
                  <a:pt x="230" y="7"/>
                </a:lnTo>
                <a:lnTo>
                  <a:pt x="241" y="43"/>
                </a:lnTo>
                <a:lnTo>
                  <a:pt x="241" y="70"/>
                </a:lnTo>
                <a:lnTo>
                  <a:pt x="219" y="90"/>
                </a:lnTo>
                <a:lnTo>
                  <a:pt x="196" y="90"/>
                </a:lnTo>
                <a:lnTo>
                  <a:pt x="149" y="70"/>
                </a:lnTo>
                <a:lnTo>
                  <a:pt x="120" y="90"/>
                </a:lnTo>
                <a:lnTo>
                  <a:pt x="86" y="105"/>
                </a:lnTo>
                <a:lnTo>
                  <a:pt x="63" y="118"/>
                </a:lnTo>
                <a:lnTo>
                  <a:pt x="17" y="132"/>
                </a:lnTo>
                <a:lnTo>
                  <a:pt x="6" y="126"/>
                </a:lnTo>
                <a:lnTo>
                  <a:pt x="0" y="105"/>
                </a:lnTo>
                <a:lnTo>
                  <a:pt x="0" y="49"/>
                </a:lnTo>
                <a:lnTo>
                  <a:pt x="11" y="36"/>
                </a:lnTo>
                <a:lnTo>
                  <a:pt x="120" y="36"/>
                </a:lnTo>
                <a:lnTo>
                  <a:pt x="167" y="22"/>
                </a:lnTo>
                <a:lnTo>
                  <a:pt x="201" y="7"/>
                </a:lnTo>
                <a:lnTo>
                  <a:pt x="207" y="0"/>
                </a:lnTo>
              </a:path>
            </a:pathLst>
          </a:custGeom>
          <a:solidFill>
            <a:srgbClr val="009900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79" name="Freeform 38"/>
          <p:cNvSpPr>
            <a:spLocks/>
          </p:cNvSpPr>
          <p:nvPr/>
        </p:nvSpPr>
        <p:spPr bwMode="auto">
          <a:xfrm>
            <a:off x="7259516" y="2268539"/>
            <a:ext cx="222738" cy="269875"/>
          </a:xfrm>
          <a:custGeom>
            <a:avLst/>
            <a:gdLst>
              <a:gd name="T0" fmla="*/ 2147483647 w 133"/>
              <a:gd name="T1" fmla="*/ 0 h 170"/>
              <a:gd name="T2" fmla="*/ 2147483647 w 133"/>
              <a:gd name="T3" fmla="*/ 0 h 170"/>
              <a:gd name="T4" fmla="*/ 2147483647 w 133"/>
              <a:gd name="T5" fmla="*/ 2147483647 h 170"/>
              <a:gd name="T6" fmla="*/ 2147483647 w 133"/>
              <a:gd name="T7" fmla="*/ 2147483647 h 170"/>
              <a:gd name="T8" fmla="*/ 2147483647 w 133"/>
              <a:gd name="T9" fmla="*/ 2147483647 h 170"/>
              <a:gd name="T10" fmla="*/ 2147483647 w 133"/>
              <a:gd name="T11" fmla="*/ 2147483647 h 170"/>
              <a:gd name="T12" fmla="*/ 2147483647 w 133"/>
              <a:gd name="T13" fmla="*/ 2147483647 h 170"/>
              <a:gd name="T14" fmla="*/ 2147483647 w 133"/>
              <a:gd name="T15" fmla="*/ 2147483647 h 170"/>
              <a:gd name="T16" fmla="*/ 2147483647 w 133"/>
              <a:gd name="T17" fmla="*/ 2147483647 h 170"/>
              <a:gd name="T18" fmla="*/ 2147483647 w 133"/>
              <a:gd name="T19" fmla="*/ 2147483647 h 170"/>
              <a:gd name="T20" fmla="*/ 2147483647 w 133"/>
              <a:gd name="T21" fmla="*/ 2147483647 h 170"/>
              <a:gd name="T22" fmla="*/ 2147483647 w 133"/>
              <a:gd name="T23" fmla="*/ 2147483647 h 170"/>
              <a:gd name="T24" fmla="*/ 0 w 133"/>
              <a:gd name="T25" fmla="*/ 2147483647 h 170"/>
              <a:gd name="T26" fmla="*/ 2147483647 w 133"/>
              <a:gd name="T27" fmla="*/ 2147483647 h 170"/>
              <a:gd name="T28" fmla="*/ 2147483647 w 133"/>
              <a:gd name="T29" fmla="*/ 2147483647 h 170"/>
              <a:gd name="T30" fmla="*/ 2147483647 w 133"/>
              <a:gd name="T31" fmla="*/ 2147483647 h 170"/>
              <a:gd name="T32" fmla="*/ 2147483647 w 133"/>
              <a:gd name="T33" fmla="*/ 0 h 1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3"/>
              <a:gd name="T52" fmla="*/ 0 h 170"/>
              <a:gd name="T53" fmla="*/ 133 w 133"/>
              <a:gd name="T54" fmla="*/ 170 h 17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3" h="170">
                <a:moveTo>
                  <a:pt x="105" y="0"/>
                </a:moveTo>
                <a:lnTo>
                  <a:pt x="127" y="0"/>
                </a:lnTo>
                <a:lnTo>
                  <a:pt x="132" y="8"/>
                </a:lnTo>
                <a:lnTo>
                  <a:pt x="132" y="35"/>
                </a:lnTo>
                <a:lnTo>
                  <a:pt x="121" y="57"/>
                </a:lnTo>
                <a:lnTo>
                  <a:pt x="98" y="70"/>
                </a:lnTo>
                <a:lnTo>
                  <a:pt x="58" y="99"/>
                </a:lnTo>
                <a:lnTo>
                  <a:pt x="53" y="127"/>
                </a:lnTo>
                <a:lnTo>
                  <a:pt x="24" y="169"/>
                </a:lnTo>
                <a:lnTo>
                  <a:pt x="18" y="169"/>
                </a:lnTo>
                <a:lnTo>
                  <a:pt x="12" y="155"/>
                </a:lnTo>
                <a:lnTo>
                  <a:pt x="7" y="120"/>
                </a:lnTo>
                <a:lnTo>
                  <a:pt x="0" y="42"/>
                </a:lnTo>
                <a:lnTo>
                  <a:pt x="18" y="21"/>
                </a:lnTo>
                <a:lnTo>
                  <a:pt x="41" y="8"/>
                </a:lnTo>
                <a:lnTo>
                  <a:pt x="98" y="8"/>
                </a:lnTo>
                <a:lnTo>
                  <a:pt x="105" y="0"/>
                </a:lnTo>
              </a:path>
            </a:pathLst>
          </a:custGeom>
          <a:solidFill>
            <a:srgbClr val="009900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80" name="Freeform 39"/>
          <p:cNvSpPr>
            <a:spLocks/>
          </p:cNvSpPr>
          <p:nvPr/>
        </p:nvSpPr>
        <p:spPr bwMode="auto">
          <a:xfrm>
            <a:off x="6970835" y="2424114"/>
            <a:ext cx="247650" cy="236537"/>
          </a:xfrm>
          <a:custGeom>
            <a:avLst/>
            <a:gdLst>
              <a:gd name="T0" fmla="*/ 2147483647 w 150"/>
              <a:gd name="T1" fmla="*/ 0 h 150"/>
              <a:gd name="T2" fmla="*/ 2147483647 w 150"/>
              <a:gd name="T3" fmla="*/ 2147483647 h 150"/>
              <a:gd name="T4" fmla="*/ 2147483647 w 150"/>
              <a:gd name="T5" fmla="*/ 2147483647 h 150"/>
              <a:gd name="T6" fmla="*/ 2147483647 w 150"/>
              <a:gd name="T7" fmla="*/ 2147483647 h 150"/>
              <a:gd name="T8" fmla="*/ 2147483647 w 150"/>
              <a:gd name="T9" fmla="*/ 2147483647 h 150"/>
              <a:gd name="T10" fmla="*/ 2147483647 w 150"/>
              <a:gd name="T11" fmla="*/ 2147483647 h 150"/>
              <a:gd name="T12" fmla="*/ 2147483647 w 150"/>
              <a:gd name="T13" fmla="*/ 2147483647 h 150"/>
              <a:gd name="T14" fmla="*/ 2147483647 w 150"/>
              <a:gd name="T15" fmla="*/ 2147483647 h 150"/>
              <a:gd name="T16" fmla="*/ 2147483647 w 150"/>
              <a:gd name="T17" fmla="*/ 2147483647 h 150"/>
              <a:gd name="T18" fmla="*/ 2147483647 w 150"/>
              <a:gd name="T19" fmla="*/ 2147483647 h 150"/>
              <a:gd name="T20" fmla="*/ 2147483647 w 150"/>
              <a:gd name="T21" fmla="*/ 2147483647 h 150"/>
              <a:gd name="T22" fmla="*/ 2147483647 w 150"/>
              <a:gd name="T23" fmla="*/ 2147483647 h 150"/>
              <a:gd name="T24" fmla="*/ 2147483647 w 150"/>
              <a:gd name="T25" fmla="*/ 2147483647 h 150"/>
              <a:gd name="T26" fmla="*/ 0 w 150"/>
              <a:gd name="T27" fmla="*/ 2147483647 h 150"/>
              <a:gd name="T28" fmla="*/ 0 w 150"/>
              <a:gd name="T29" fmla="*/ 2147483647 h 150"/>
              <a:gd name="T30" fmla="*/ 2147483647 w 150"/>
              <a:gd name="T31" fmla="*/ 2147483647 h 150"/>
              <a:gd name="T32" fmla="*/ 2147483647 w 150"/>
              <a:gd name="T33" fmla="*/ 2147483647 h 150"/>
              <a:gd name="T34" fmla="*/ 2147483647 w 150"/>
              <a:gd name="T35" fmla="*/ 2147483647 h 150"/>
              <a:gd name="T36" fmla="*/ 2147483647 w 150"/>
              <a:gd name="T37" fmla="*/ 0 h 15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0"/>
              <a:gd name="T58" fmla="*/ 0 h 150"/>
              <a:gd name="T59" fmla="*/ 150 w 150"/>
              <a:gd name="T60" fmla="*/ 150 h 15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0" h="150">
                <a:moveTo>
                  <a:pt x="104" y="0"/>
                </a:moveTo>
                <a:lnTo>
                  <a:pt x="126" y="6"/>
                </a:lnTo>
                <a:lnTo>
                  <a:pt x="149" y="21"/>
                </a:lnTo>
                <a:lnTo>
                  <a:pt x="149" y="29"/>
                </a:lnTo>
                <a:lnTo>
                  <a:pt x="138" y="57"/>
                </a:lnTo>
                <a:lnTo>
                  <a:pt x="131" y="84"/>
                </a:lnTo>
                <a:lnTo>
                  <a:pt x="122" y="113"/>
                </a:lnTo>
                <a:lnTo>
                  <a:pt x="104" y="142"/>
                </a:lnTo>
                <a:lnTo>
                  <a:pt x="85" y="149"/>
                </a:lnTo>
                <a:lnTo>
                  <a:pt x="81" y="149"/>
                </a:lnTo>
                <a:lnTo>
                  <a:pt x="52" y="142"/>
                </a:lnTo>
                <a:lnTo>
                  <a:pt x="22" y="128"/>
                </a:lnTo>
                <a:lnTo>
                  <a:pt x="16" y="120"/>
                </a:lnTo>
                <a:lnTo>
                  <a:pt x="0" y="78"/>
                </a:lnTo>
                <a:lnTo>
                  <a:pt x="0" y="57"/>
                </a:lnTo>
                <a:lnTo>
                  <a:pt x="22" y="50"/>
                </a:lnTo>
                <a:lnTo>
                  <a:pt x="45" y="21"/>
                </a:lnTo>
                <a:lnTo>
                  <a:pt x="99" y="6"/>
                </a:lnTo>
                <a:lnTo>
                  <a:pt x="104" y="0"/>
                </a:lnTo>
              </a:path>
            </a:pathLst>
          </a:custGeom>
          <a:solidFill>
            <a:srgbClr val="009900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81" name="Freeform 40"/>
          <p:cNvSpPr>
            <a:spLocks/>
          </p:cNvSpPr>
          <p:nvPr/>
        </p:nvSpPr>
        <p:spPr bwMode="auto">
          <a:xfrm>
            <a:off x="7259515" y="3346451"/>
            <a:ext cx="65943" cy="79375"/>
          </a:xfrm>
          <a:custGeom>
            <a:avLst/>
            <a:gdLst>
              <a:gd name="T0" fmla="*/ 2147483647 w 37"/>
              <a:gd name="T1" fmla="*/ 0 h 51"/>
              <a:gd name="T2" fmla="*/ 2147483647 w 37"/>
              <a:gd name="T3" fmla="*/ 2147483647 h 51"/>
              <a:gd name="T4" fmla="*/ 2147483647 w 37"/>
              <a:gd name="T5" fmla="*/ 2147483647 h 51"/>
              <a:gd name="T6" fmla="*/ 2147483647 w 37"/>
              <a:gd name="T7" fmla="*/ 2147483647 h 51"/>
              <a:gd name="T8" fmla="*/ 2147483647 w 37"/>
              <a:gd name="T9" fmla="*/ 2147483647 h 51"/>
              <a:gd name="T10" fmla="*/ 2147483647 w 37"/>
              <a:gd name="T11" fmla="*/ 2147483647 h 51"/>
              <a:gd name="T12" fmla="*/ 0 w 37"/>
              <a:gd name="T13" fmla="*/ 2147483647 h 51"/>
              <a:gd name="T14" fmla="*/ 0 w 37"/>
              <a:gd name="T15" fmla="*/ 2147483647 h 51"/>
              <a:gd name="T16" fmla="*/ 2147483647 w 37"/>
              <a:gd name="T17" fmla="*/ 0 h 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7"/>
              <a:gd name="T28" fmla="*/ 0 h 51"/>
              <a:gd name="T29" fmla="*/ 37 w 37"/>
              <a:gd name="T30" fmla="*/ 51 h 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7" h="51">
                <a:moveTo>
                  <a:pt x="7" y="0"/>
                </a:moveTo>
                <a:lnTo>
                  <a:pt x="29" y="6"/>
                </a:lnTo>
                <a:lnTo>
                  <a:pt x="36" y="14"/>
                </a:lnTo>
                <a:lnTo>
                  <a:pt x="36" y="42"/>
                </a:lnTo>
                <a:lnTo>
                  <a:pt x="29" y="50"/>
                </a:lnTo>
                <a:lnTo>
                  <a:pt x="23" y="50"/>
                </a:lnTo>
                <a:lnTo>
                  <a:pt x="0" y="29"/>
                </a:lnTo>
                <a:lnTo>
                  <a:pt x="0" y="14"/>
                </a:lnTo>
                <a:lnTo>
                  <a:pt x="7" y="0"/>
                </a:lnTo>
              </a:path>
            </a:pathLst>
          </a:custGeom>
          <a:solidFill>
            <a:srgbClr val="FFFF99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82" name="Freeform 41"/>
          <p:cNvSpPr>
            <a:spLocks/>
          </p:cNvSpPr>
          <p:nvPr/>
        </p:nvSpPr>
        <p:spPr bwMode="auto">
          <a:xfrm>
            <a:off x="7435362" y="3444875"/>
            <a:ext cx="87923" cy="95250"/>
          </a:xfrm>
          <a:custGeom>
            <a:avLst/>
            <a:gdLst>
              <a:gd name="T0" fmla="*/ 2147483647 w 52"/>
              <a:gd name="T1" fmla="*/ 0 h 59"/>
              <a:gd name="T2" fmla="*/ 2147483647 w 52"/>
              <a:gd name="T3" fmla="*/ 0 h 59"/>
              <a:gd name="T4" fmla="*/ 2147483647 w 52"/>
              <a:gd name="T5" fmla="*/ 2147483647 h 59"/>
              <a:gd name="T6" fmla="*/ 2147483647 w 52"/>
              <a:gd name="T7" fmla="*/ 2147483647 h 59"/>
              <a:gd name="T8" fmla="*/ 2147483647 w 52"/>
              <a:gd name="T9" fmla="*/ 2147483647 h 59"/>
              <a:gd name="T10" fmla="*/ 2147483647 w 52"/>
              <a:gd name="T11" fmla="*/ 2147483647 h 59"/>
              <a:gd name="T12" fmla="*/ 0 w 52"/>
              <a:gd name="T13" fmla="*/ 2147483647 h 59"/>
              <a:gd name="T14" fmla="*/ 0 w 52"/>
              <a:gd name="T15" fmla="*/ 2147483647 h 59"/>
              <a:gd name="T16" fmla="*/ 2147483647 w 52"/>
              <a:gd name="T17" fmla="*/ 0 h 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2"/>
              <a:gd name="T28" fmla="*/ 0 h 59"/>
              <a:gd name="T29" fmla="*/ 52 w 52"/>
              <a:gd name="T30" fmla="*/ 59 h 5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2" h="59">
                <a:moveTo>
                  <a:pt x="16" y="0"/>
                </a:moveTo>
                <a:lnTo>
                  <a:pt x="38" y="0"/>
                </a:lnTo>
                <a:lnTo>
                  <a:pt x="51" y="16"/>
                </a:lnTo>
                <a:lnTo>
                  <a:pt x="51" y="21"/>
                </a:lnTo>
                <a:lnTo>
                  <a:pt x="26" y="51"/>
                </a:lnTo>
                <a:lnTo>
                  <a:pt x="10" y="58"/>
                </a:lnTo>
                <a:lnTo>
                  <a:pt x="0" y="36"/>
                </a:lnTo>
                <a:lnTo>
                  <a:pt x="0" y="29"/>
                </a:lnTo>
                <a:lnTo>
                  <a:pt x="16" y="0"/>
                </a:lnTo>
              </a:path>
            </a:pathLst>
          </a:custGeom>
          <a:solidFill>
            <a:srgbClr val="009900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83" name="Freeform 42"/>
          <p:cNvSpPr>
            <a:spLocks/>
          </p:cNvSpPr>
          <p:nvPr/>
        </p:nvSpPr>
        <p:spPr bwMode="auto">
          <a:xfrm>
            <a:off x="7370884" y="3468689"/>
            <a:ext cx="30774" cy="71437"/>
          </a:xfrm>
          <a:custGeom>
            <a:avLst/>
            <a:gdLst>
              <a:gd name="T0" fmla="*/ 2147483647 w 19"/>
              <a:gd name="T1" fmla="*/ 0 h 44"/>
              <a:gd name="T2" fmla="*/ 2147483647 w 19"/>
              <a:gd name="T3" fmla="*/ 0 h 44"/>
              <a:gd name="T4" fmla="*/ 2147483647 w 19"/>
              <a:gd name="T5" fmla="*/ 2147483647 h 44"/>
              <a:gd name="T6" fmla="*/ 2147483647 w 19"/>
              <a:gd name="T7" fmla="*/ 2147483647 h 44"/>
              <a:gd name="T8" fmla="*/ 0 w 19"/>
              <a:gd name="T9" fmla="*/ 2147483647 h 44"/>
              <a:gd name="T10" fmla="*/ 0 w 19"/>
              <a:gd name="T11" fmla="*/ 2147483647 h 44"/>
              <a:gd name="T12" fmla="*/ 2147483647 w 19"/>
              <a:gd name="T13" fmla="*/ 0 h 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"/>
              <a:gd name="T22" fmla="*/ 0 h 44"/>
              <a:gd name="T23" fmla="*/ 19 w 19"/>
              <a:gd name="T24" fmla="*/ 44 h 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" h="44">
                <a:moveTo>
                  <a:pt x="5" y="0"/>
                </a:moveTo>
                <a:lnTo>
                  <a:pt x="18" y="0"/>
                </a:lnTo>
                <a:lnTo>
                  <a:pt x="18" y="28"/>
                </a:lnTo>
                <a:lnTo>
                  <a:pt x="5" y="43"/>
                </a:lnTo>
                <a:lnTo>
                  <a:pt x="0" y="36"/>
                </a:lnTo>
                <a:lnTo>
                  <a:pt x="0" y="14"/>
                </a:lnTo>
                <a:lnTo>
                  <a:pt x="5" y="0"/>
                </a:lnTo>
              </a:path>
            </a:pathLst>
          </a:custGeom>
          <a:solidFill>
            <a:srgbClr val="FFFF99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84" name="Freeform 43"/>
          <p:cNvSpPr>
            <a:spLocks/>
          </p:cNvSpPr>
          <p:nvPr/>
        </p:nvSpPr>
        <p:spPr bwMode="auto">
          <a:xfrm>
            <a:off x="6997212" y="3433763"/>
            <a:ext cx="221273" cy="207962"/>
          </a:xfrm>
          <a:custGeom>
            <a:avLst/>
            <a:gdLst>
              <a:gd name="T0" fmla="*/ 2147483647 w 133"/>
              <a:gd name="T1" fmla="*/ 2147483647 h 129"/>
              <a:gd name="T2" fmla="*/ 2147483647 w 133"/>
              <a:gd name="T3" fmla="*/ 2147483647 h 129"/>
              <a:gd name="T4" fmla="*/ 2147483647 w 133"/>
              <a:gd name="T5" fmla="*/ 2147483647 h 129"/>
              <a:gd name="T6" fmla="*/ 2147483647 w 133"/>
              <a:gd name="T7" fmla="*/ 2147483647 h 129"/>
              <a:gd name="T8" fmla="*/ 2147483647 w 133"/>
              <a:gd name="T9" fmla="*/ 2147483647 h 129"/>
              <a:gd name="T10" fmla="*/ 2147483647 w 133"/>
              <a:gd name="T11" fmla="*/ 2147483647 h 129"/>
              <a:gd name="T12" fmla="*/ 2147483647 w 133"/>
              <a:gd name="T13" fmla="*/ 2147483647 h 129"/>
              <a:gd name="T14" fmla="*/ 2147483647 w 133"/>
              <a:gd name="T15" fmla="*/ 2147483647 h 129"/>
              <a:gd name="T16" fmla="*/ 2147483647 w 133"/>
              <a:gd name="T17" fmla="*/ 0 h 129"/>
              <a:gd name="T18" fmla="*/ 2147483647 w 133"/>
              <a:gd name="T19" fmla="*/ 0 h 129"/>
              <a:gd name="T20" fmla="*/ 2147483647 w 133"/>
              <a:gd name="T21" fmla="*/ 2147483647 h 129"/>
              <a:gd name="T22" fmla="*/ 0 w 133"/>
              <a:gd name="T23" fmla="*/ 2147483647 h 129"/>
              <a:gd name="T24" fmla="*/ 0 w 133"/>
              <a:gd name="T25" fmla="*/ 2147483647 h 129"/>
              <a:gd name="T26" fmla="*/ 2147483647 w 133"/>
              <a:gd name="T27" fmla="*/ 2147483647 h 129"/>
              <a:gd name="T28" fmla="*/ 2147483647 w 133"/>
              <a:gd name="T29" fmla="*/ 2147483647 h 12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33"/>
              <a:gd name="T46" fmla="*/ 0 h 129"/>
              <a:gd name="T47" fmla="*/ 133 w 133"/>
              <a:gd name="T48" fmla="*/ 129 h 12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33" h="129">
                <a:moveTo>
                  <a:pt x="5" y="128"/>
                </a:moveTo>
                <a:lnTo>
                  <a:pt x="35" y="107"/>
                </a:lnTo>
                <a:lnTo>
                  <a:pt x="52" y="92"/>
                </a:lnTo>
                <a:lnTo>
                  <a:pt x="98" y="64"/>
                </a:lnTo>
                <a:lnTo>
                  <a:pt x="121" y="42"/>
                </a:lnTo>
                <a:lnTo>
                  <a:pt x="132" y="28"/>
                </a:lnTo>
                <a:lnTo>
                  <a:pt x="127" y="22"/>
                </a:lnTo>
                <a:lnTo>
                  <a:pt x="105" y="15"/>
                </a:lnTo>
                <a:lnTo>
                  <a:pt x="75" y="0"/>
                </a:lnTo>
                <a:lnTo>
                  <a:pt x="47" y="0"/>
                </a:lnTo>
                <a:lnTo>
                  <a:pt x="12" y="42"/>
                </a:lnTo>
                <a:lnTo>
                  <a:pt x="0" y="71"/>
                </a:lnTo>
                <a:lnTo>
                  <a:pt x="0" y="107"/>
                </a:lnTo>
                <a:lnTo>
                  <a:pt x="5" y="120"/>
                </a:lnTo>
                <a:lnTo>
                  <a:pt x="5" y="128"/>
                </a:lnTo>
              </a:path>
            </a:pathLst>
          </a:custGeom>
          <a:solidFill>
            <a:srgbClr val="009900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85" name="Freeform 44"/>
          <p:cNvSpPr>
            <a:spLocks/>
          </p:cNvSpPr>
          <p:nvPr/>
        </p:nvSpPr>
        <p:spPr bwMode="auto">
          <a:xfrm>
            <a:off x="7249258" y="3346451"/>
            <a:ext cx="57150" cy="79375"/>
          </a:xfrm>
          <a:custGeom>
            <a:avLst/>
            <a:gdLst>
              <a:gd name="T0" fmla="*/ 2147483647 w 36"/>
              <a:gd name="T1" fmla="*/ 0 h 51"/>
              <a:gd name="T2" fmla="*/ 2147483647 w 36"/>
              <a:gd name="T3" fmla="*/ 2147483647 h 51"/>
              <a:gd name="T4" fmla="*/ 2147483647 w 36"/>
              <a:gd name="T5" fmla="*/ 2147483647 h 51"/>
              <a:gd name="T6" fmla="*/ 2147483647 w 36"/>
              <a:gd name="T7" fmla="*/ 2147483647 h 51"/>
              <a:gd name="T8" fmla="*/ 2147483647 w 36"/>
              <a:gd name="T9" fmla="*/ 2147483647 h 51"/>
              <a:gd name="T10" fmla="*/ 2147483647 w 36"/>
              <a:gd name="T11" fmla="*/ 2147483647 h 51"/>
              <a:gd name="T12" fmla="*/ 0 w 36"/>
              <a:gd name="T13" fmla="*/ 2147483647 h 51"/>
              <a:gd name="T14" fmla="*/ 0 w 36"/>
              <a:gd name="T15" fmla="*/ 2147483647 h 51"/>
              <a:gd name="T16" fmla="*/ 2147483647 w 36"/>
              <a:gd name="T17" fmla="*/ 0 h 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"/>
              <a:gd name="T28" fmla="*/ 0 h 51"/>
              <a:gd name="T29" fmla="*/ 36 w 36"/>
              <a:gd name="T30" fmla="*/ 51 h 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" h="51">
                <a:moveTo>
                  <a:pt x="6" y="0"/>
                </a:moveTo>
                <a:lnTo>
                  <a:pt x="28" y="6"/>
                </a:lnTo>
                <a:lnTo>
                  <a:pt x="35" y="14"/>
                </a:lnTo>
                <a:lnTo>
                  <a:pt x="35" y="42"/>
                </a:lnTo>
                <a:lnTo>
                  <a:pt x="28" y="50"/>
                </a:lnTo>
                <a:lnTo>
                  <a:pt x="22" y="50"/>
                </a:lnTo>
                <a:lnTo>
                  <a:pt x="0" y="29"/>
                </a:lnTo>
                <a:lnTo>
                  <a:pt x="0" y="14"/>
                </a:lnTo>
                <a:lnTo>
                  <a:pt x="6" y="0"/>
                </a:lnTo>
              </a:path>
            </a:pathLst>
          </a:custGeom>
          <a:solidFill>
            <a:srgbClr val="009900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86" name="Freeform 45"/>
          <p:cNvSpPr>
            <a:spLocks/>
          </p:cNvSpPr>
          <p:nvPr/>
        </p:nvSpPr>
        <p:spPr bwMode="auto">
          <a:xfrm>
            <a:off x="7351835" y="3468689"/>
            <a:ext cx="30773" cy="71437"/>
          </a:xfrm>
          <a:custGeom>
            <a:avLst/>
            <a:gdLst>
              <a:gd name="T0" fmla="*/ 2147483647 w 19"/>
              <a:gd name="T1" fmla="*/ 0 h 44"/>
              <a:gd name="T2" fmla="*/ 2147483647 w 19"/>
              <a:gd name="T3" fmla="*/ 0 h 44"/>
              <a:gd name="T4" fmla="*/ 2147483647 w 19"/>
              <a:gd name="T5" fmla="*/ 2147483647 h 44"/>
              <a:gd name="T6" fmla="*/ 2147483647 w 19"/>
              <a:gd name="T7" fmla="*/ 2147483647 h 44"/>
              <a:gd name="T8" fmla="*/ 0 w 19"/>
              <a:gd name="T9" fmla="*/ 2147483647 h 44"/>
              <a:gd name="T10" fmla="*/ 0 w 19"/>
              <a:gd name="T11" fmla="*/ 2147483647 h 44"/>
              <a:gd name="T12" fmla="*/ 2147483647 w 19"/>
              <a:gd name="T13" fmla="*/ 0 h 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"/>
              <a:gd name="T22" fmla="*/ 0 h 44"/>
              <a:gd name="T23" fmla="*/ 19 w 19"/>
              <a:gd name="T24" fmla="*/ 44 h 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" h="44">
                <a:moveTo>
                  <a:pt x="5" y="0"/>
                </a:moveTo>
                <a:lnTo>
                  <a:pt x="18" y="0"/>
                </a:lnTo>
                <a:lnTo>
                  <a:pt x="18" y="28"/>
                </a:lnTo>
                <a:lnTo>
                  <a:pt x="5" y="43"/>
                </a:lnTo>
                <a:lnTo>
                  <a:pt x="0" y="36"/>
                </a:lnTo>
                <a:lnTo>
                  <a:pt x="0" y="14"/>
                </a:lnTo>
                <a:lnTo>
                  <a:pt x="5" y="0"/>
                </a:lnTo>
              </a:path>
            </a:pathLst>
          </a:custGeom>
          <a:solidFill>
            <a:srgbClr val="FFFF99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87" name="Freeform 46"/>
          <p:cNvSpPr>
            <a:spLocks/>
          </p:cNvSpPr>
          <p:nvPr/>
        </p:nvSpPr>
        <p:spPr bwMode="auto">
          <a:xfrm>
            <a:off x="6392008" y="4384675"/>
            <a:ext cx="159727" cy="185738"/>
          </a:xfrm>
          <a:custGeom>
            <a:avLst/>
            <a:gdLst>
              <a:gd name="T0" fmla="*/ 2147483647 w 97"/>
              <a:gd name="T1" fmla="*/ 2147483647 h 118"/>
              <a:gd name="T2" fmla="*/ 2147483647 w 97"/>
              <a:gd name="T3" fmla="*/ 2147483647 h 118"/>
              <a:gd name="T4" fmla="*/ 2147483647 w 97"/>
              <a:gd name="T5" fmla="*/ 2147483647 h 118"/>
              <a:gd name="T6" fmla="*/ 2147483647 w 97"/>
              <a:gd name="T7" fmla="*/ 2147483647 h 118"/>
              <a:gd name="T8" fmla="*/ 2147483647 w 97"/>
              <a:gd name="T9" fmla="*/ 2147483647 h 118"/>
              <a:gd name="T10" fmla="*/ 2147483647 w 97"/>
              <a:gd name="T11" fmla="*/ 2147483647 h 118"/>
              <a:gd name="T12" fmla="*/ 0 w 97"/>
              <a:gd name="T13" fmla="*/ 2147483647 h 118"/>
              <a:gd name="T14" fmla="*/ 0 w 97"/>
              <a:gd name="T15" fmla="*/ 2147483647 h 118"/>
              <a:gd name="T16" fmla="*/ 2147483647 w 97"/>
              <a:gd name="T17" fmla="*/ 2147483647 h 118"/>
              <a:gd name="T18" fmla="*/ 2147483647 w 97"/>
              <a:gd name="T19" fmla="*/ 2147483647 h 118"/>
              <a:gd name="T20" fmla="*/ 2147483647 w 97"/>
              <a:gd name="T21" fmla="*/ 2147483647 h 118"/>
              <a:gd name="T22" fmla="*/ 2147483647 w 97"/>
              <a:gd name="T23" fmla="*/ 2147483647 h 118"/>
              <a:gd name="T24" fmla="*/ 2147483647 w 97"/>
              <a:gd name="T25" fmla="*/ 0 h 118"/>
              <a:gd name="T26" fmla="*/ 2147483647 w 97"/>
              <a:gd name="T27" fmla="*/ 2147483647 h 11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97"/>
              <a:gd name="T43" fmla="*/ 0 h 118"/>
              <a:gd name="T44" fmla="*/ 97 w 97"/>
              <a:gd name="T45" fmla="*/ 118 h 11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97" h="118">
                <a:moveTo>
                  <a:pt x="86" y="4"/>
                </a:moveTo>
                <a:lnTo>
                  <a:pt x="96" y="31"/>
                </a:lnTo>
                <a:lnTo>
                  <a:pt x="80" y="61"/>
                </a:lnTo>
                <a:lnTo>
                  <a:pt x="52" y="111"/>
                </a:lnTo>
                <a:lnTo>
                  <a:pt x="34" y="117"/>
                </a:lnTo>
                <a:lnTo>
                  <a:pt x="5" y="111"/>
                </a:lnTo>
                <a:lnTo>
                  <a:pt x="0" y="96"/>
                </a:lnTo>
                <a:lnTo>
                  <a:pt x="0" y="89"/>
                </a:lnTo>
                <a:lnTo>
                  <a:pt x="5" y="82"/>
                </a:lnTo>
                <a:lnTo>
                  <a:pt x="40" y="68"/>
                </a:lnTo>
                <a:lnTo>
                  <a:pt x="52" y="54"/>
                </a:lnTo>
                <a:lnTo>
                  <a:pt x="70" y="27"/>
                </a:lnTo>
                <a:lnTo>
                  <a:pt x="83" y="0"/>
                </a:lnTo>
                <a:lnTo>
                  <a:pt x="86" y="4"/>
                </a:lnTo>
              </a:path>
            </a:pathLst>
          </a:custGeom>
          <a:solidFill>
            <a:srgbClr val="009900"/>
          </a:solidFill>
          <a:ln w="12700" cap="rnd">
            <a:solidFill>
              <a:srgbClr val="008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88" name="Freeform 47"/>
          <p:cNvSpPr>
            <a:spLocks/>
          </p:cNvSpPr>
          <p:nvPr/>
        </p:nvSpPr>
        <p:spPr bwMode="auto">
          <a:xfrm>
            <a:off x="6648451" y="3722688"/>
            <a:ext cx="215411" cy="158750"/>
          </a:xfrm>
          <a:custGeom>
            <a:avLst/>
            <a:gdLst>
              <a:gd name="T0" fmla="*/ 2147483647 w 132"/>
              <a:gd name="T1" fmla="*/ 0 h 100"/>
              <a:gd name="T2" fmla="*/ 2147483647 w 132"/>
              <a:gd name="T3" fmla="*/ 0 h 100"/>
              <a:gd name="T4" fmla="*/ 2147483647 w 132"/>
              <a:gd name="T5" fmla="*/ 2147483647 h 100"/>
              <a:gd name="T6" fmla="*/ 2147483647 w 132"/>
              <a:gd name="T7" fmla="*/ 2147483647 h 100"/>
              <a:gd name="T8" fmla="*/ 2147483647 w 132"/>
              <a:gd name="T9" fmla="*/ 2147483647 h 100"/>
              <a:gd name="T10" fmla="*/ 2147483647 w 132"/>
              <a:gd name="T11" fmla="*/ 2147483647 h 100"/>
              <a:gd name="T12" fmla="*/ 2147483647 w 132"/>
              <a:gd name="T13" fmla="*/ 2147483647 h 100"/>
              <a:gd name="T14" fmla="*/ 2147483647 w 132"/>
              <a:gd name="T15" fmla="*/ 2147483647 h 100"/>
              <a:gd name="T16" fmla="*/ 0 w 132"/>
              <a:gd name="T17" fmla="*/ 2147483647 h 100"/>
              <a:gd name="T18" fmla="*/ 0 w 132"/>
              <a:gd name="T19" fmla="*/ 2147483647 h 100"/>
              <a:gd name="T20" fmla="*/ 2147483647 w 132"/>
              <a:gd name="T21" fmla="*/ 2147483647 h 100"/>
              <a:gd name="T22" fmla="*/ 2147483647 w 132"/>
              <a:gd name="T23" fmla="*/ 2147483647 h 100"/>
              <a:gd name="T24" fmla="*/ 2147483647 w 132"/>
              <a:gd name="T25" fmla="*/ 2147483647 h 100"/>
              <a:gd name="T26" fmla="*/ 2147483647 w 132"/>
              <a:gd name="T27" fmla="*/ 2147483647 h 100"/>
              <a:gd name="T28" fmla="*/ 2147483647 w 132"/>
              <a:gd name="T29" fmla="*/ 2147483647 h 100"/>
              <a:gd name="T30" fmla="*/ 2147483647 w 132"/>
              <a:gd name="T31" fmla="*/ 0 h 1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2"/>
              <a:gd name="T49" fmla="*/ 0 h 100"/>
              <a:gd name="T50" fmla="*/ 132 w 132"/>
              <a:gd name="T51" fmla="*/ 100 h 10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2" h="100">
                <a:moveTo>
                  <a:pt x="102" y="0"/>
                </a:moveTo>
                <a:lnTo>
                  <a:pt x="131" y="0"/>
                </a:lnTo>
                <a:lnTo>
                  <a:pt x="131" y="7"/>
                </a:lnTo>
                <a:lnTo>
                  <a:pt x="108" y="64"/>
                </a:lnTo>
                <a:lnTo>
                  <a:pt x="86" y="71"/>
                </a:lnTo>
                <a:lnTo>
                  <a:pt x="61" y="71"/>
                </a:lnTo>
                <a:lnTo>
                  <a:pt x="16" y="99"/>
                </a:lnTo>
                <a:lnTo>
                  <a:pt x="11" y="99"/>
                </a:lnTo>
                <a:lnTo>
                  <a:pt x="0" y="92"/>
                </a:lnTo>
                <a:lnTo>
                  <a:pt x="0" y="71"/>
                </a:lnTo>
                <a:lnTo>
                  <a:pt x="11" y="44"/>
                </a:lnTo>
                <a:lnTo>
                  <a:pt x="16" y="36"/>
                </a:lnTo>
                <a:lnTo>
                  <a:pt x="40" y="28"/>
                </a:lnTo>
                <a:lnTo>
                  <a:pt x="73" y="13"/>
                </a:lnTo>
                <a:lnTo>
                  <a:pt x="95" y="7"/>
                </a:lnTo>
                <a:lnTo>
                  <a:pt x="102" y="0"/>
                </a:lnTo>
              </a:path>
            </a:pathLst>
          </a:custGeom>
          <a:solidFill>
            <a:srgbClr val="FFFF99"/>
          </a:solidFill>
          <a:ln w="12700" cap="rnd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89" name="Freeform 48"/>
          <p:cNvSpPr>
            <a:spLocks/>
          </p:cNvSpPr>
          <p:nvPr/>
        </p:nvSpPr>
        <p:spPr bwMode="auto">
          <a:xfrm>
            <a:off x="5785338" y="3814763"/>
            <a:ext cx="844062" cy="455612"/>
          </a:xfrm>
          <a:custGeom>
            <a:avLst/>
            <a:gdLst>
              <a:gd name="T0" fmla="*/ 2147483647 w 513"/>
              <a:gd name="T1" fmla="*/ 0 h 290"/>
              <a:gd name="T2" fmla="*/ 2147483647 w 513"/>
              <a:gd name="T3" fmla="*/ 0 h 290"/>
              <a:gd name="T4" fmla="*/ 2147483647 w 513"/>
              <a:gd name="T5" fmla="*/ 2147483647 h 290"/>
              <a:gd name="T6" fmla="*/ 2147483647 w 513"/>
              <a:gd name="T7" fmla="*/ 2147483647 h 290"/>
              <a:gd name="T8" fmla="*/ 2147483647 w 513"/>
              <a:gd name="T9" fmla="*/ 2147483647 h 290"/>
              <a:gd name="T10" fmla="*/ 2147483647 w 513"/>
              <a:gd name="T11" fmla="*/ 2147483647 h 290"/>
              <a:gd name="T12" fmla="*/ 2147483647 w 513"/>
              <a:gd name="T13" fmla="*/ 2147483647 h 290"/>
              <a:gd name="T14" fmla="*/ 2147483647 w 513"/>
              <a:gd name="T15" fmla="*/ 2147483647 h 290"/>
              <a:gd name="T16" fmla="*/ 2147483647 w 513"/>
              <a:gd name="T17" fmla="*/ 2147483647 h 290"/>
              <a:gd name="T18" fmla="*/ 2147483647 w 513"/>
              <a:gd name="T19" fmla="*/ 2147483647 h 290"/>
              <a:gd name="T20" fmla="*/ 2147483647 w 513"/>
              <a:gd name="T21" fmla="*/ 2147483647 h 290"/>
              <a:gd name="T22" fmla="*/ 2147483647 w 513"/>
              <a:gd name="T23" fmla="*/ 2147483647 h 290"/>
              <a:gd name="T24" fmla="*/ 2147483647 w 513"/>
              <a:gd name="T25" fmla="*/ 2147483647 h 290"/>
              <a:gd name="T26" fmla="*/ 2147483647 w 513"/>
              <a:gd name="T27" fmla="*/ 2147483647 h 290"/>
              <a:gd name="T28" fmla="*/ 2147483647 w 513"/>
              <a:gd name="T29" fmla="*/ 2147483647 h 290"/>
              <a:gd name="T30" fmla="*/ 2147483647 w 513"/>
              <a:gd name="T31" fmla="*/ 2147483647 h 290"/>
              <a:gd name="T32" fmla="*/ 2147483647 w 513"/>
              <a:gd name="T33" fmla="*/ 2147483647 h 290"/>
              <a:gd name="T34" fmla="*/ 2147483647 w 513"/>
              <a:gd name="T35" fmla="*/ 2147483647 h 290"/>
              <a:gd name="T36" fmla="*/ 2147483647 w 513"/>
              <a:gd name="T37" fmla="*/ 2147483647 h 290"/>
              <a:gd name="T38" fmla="*/ 2147483647 w 513"/>
              <a:gd name="T39" fmla="*/ 2147483647 h 290"/>
              <a:gd name="T40" fmla="*/ 2147483647 w 513"/>
              <a:gd name="T41" fmla="*/ 2147483647 h 290"/>
              <a:gd name="T42" fmla="*/ 0 w 513"/>
              <a:gd name="T43" fmla="*/ 2147483647 h 290"/>
              <a:gd name="T44" fmla="*/ 2147483647 w 513"/>
              <a:gd name="T45" fmla="*/ 2147483647 h 290"/>
              <a:gd name="T46" fmla="*/ 2147483647 w 513"/>
              <a:gd name="T47" fmla="*/ 2147483647 h 290"/>
              <a:gd name="T48" fmla="*/ 2147483647 w 513"/>
              <a:gd name="T49" fmla="*/ 2147483647 h 290"/>
              <a:gd name="T50" fmla="*/ 2147483647 w 513"/>
              <a:gd name="T51" fmla="*/ 2147483647 h 290"/>
              <a:gd name="T52" fmla="*/ 2147483647 w 513"/>
              <a:gd name="T53" fmla="*/ 2147483647 h 290"/>
              <a:gd name="T54" fmla="*/ 2147483647 w 513"/>
              <a:gd name="T55" fmla="*/ 2147483647 h 290"/>
              <a:gd name="T56" fmla="*/ 2147483647 w 513"/>
              <a:gd name="T57" fmla="*/ 2147483647 h 290"/>
              <a:gd name="T58" fmla="*/ 2147483647 w 513"/>
              <a:gd name="T59" fmla="*/ 2147483647 h 290"/>
              <a:gd name="T60" fmla="*/ 2147483647 w 513"/>
              <a:gd name="T61" fmla="*/ 2147483647 h 290"/>
              <a:gd name="T62" fmla="*/ 2147483647 w 513"/>
              <a:gd name="T63" fmla="*/ 2147483647 h 290"/>
              <a:gd name="T64" fmla="*/ 2147483647 w 513"/>
              <a:gd name="T65" fmla="*/ 2147483647 h 290"/>
              <a:gd name="T66" fmla="*/ 2147483647 w 513"/>
              <a:gd name="T67" fmla="*/ 2147483647 h 290"/>
              <a:gd name="T68" fmla="*/ 2147483647 w 513"/>
              <a:gd name="T69" fmla="*/ 2147483647 h 290"/>
              <a:gd name="T70" fmla="*/ 2147483647 w 513"/>
              <a:gd name="T71" fmla="*/ 2147483647 h 290"/>
              <a:gd name="T72" fmla="*/ 2147483647 w 513"/>
              <a:gd name="T73" fmla="*/ 2147483647 h 290"/>
              <a:gd name="T74" fmla="*/ 2147483647 w 513"/>
              <a:gd name="T75" fmla="*/ 2147483647 h 290"/>
              <a:gd name="T76" fmla="*/ 2147483647 w 513"/>
              <a:gd name="T77" fmla="*/ 0 h 29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13"/>
              <a:gd name="T118" fmla="*/ 0 h 290"/>
              <a:gd name="T119" fmla="*/ 513 w 513"/>
              <a:gd name="T120" fmla="*/ 290 h 29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13" h="290">
                <a:moveTo>
                  <a:pt x="495" y="0"/>
                </a:moveTo>
                <a:lnTo>
                  <a:pt x="506" y="0"/>
                </a:lnTo>
                <a:lnTo>
                  <a:pt x="512" y="14"/>
                </a:lnTo>
                <a:lnTo>
                  <a:pt x="512" y="34"/>
                </a:lnTo>
                <a:lnTo>
                  <a:pt x="501" y="63"/>
                </a:lnTo>
                <a:lnTo>
                  <a:pt x="489" y="76"/>
                </a:lnTo>
                <a:lnTo>
                  <a:pt x="461" y="106"/>
                </a:lnTo>
                <a:lnTo>
                  <a:pt x="420" y="106"/>
                </a:lnTo>
                <a:lnTo>
                  <a:pt x="397" y="126"/>
                </a:lnTo>
                <a:lnTo>
                  <a:pt x="368" y="147"/>
                </a:lnTo>
                <a:lnTo>
                  <a:pt x="344" y="155"/>
                </a:lnTo>
                <a:lnTo>
                  <a:pt x="316" y="170"/>
                </a:lnTo>
                <a:lnTo>
                  <a:pt x="293" y="191"/>
                </a:lnTo>
                <a:lnTo>
                  <a:pt x="241" y="197"/>
                </a:lnTo>
                <a:lnTo>
                  <a:pt x="183" y="261"/>
                </a:lnTo>
                <a:lnTo>
                  <a:pt x="149" y="268"/>
                </a:lnTo>
                <a:lnTo>
                  <a:pt x="109" y="274"/>
                </a:lnTo>
                <a:lnTo>
                  <a:pt x="86" y="268"/>
                </a:lnTo>
                <a:lnTo>
                  <a:pt x="80" y="274"/>
                </a:lnTo>
                <a:lnTo>
                  <a:pt x="17" y="289"/>
                </a:lnTo>
                <a:lnTo>
                  <a:pt x="12" y="281"/>
                </a:lnTo>
                <a:lnTo>
                  <a:pt x="0" y="239"/>
                </a:lnTo>
                <a:lnTo>
                  <a:pt x="23" y="204"/>
                </a:lnTo>
                <a:lnTo>
                  <a:pt x="47" y="197"/>
                </a:lnTo>
                <a:lnTo>
                  <a:pt x="70" y="183"/>
                </a:lnTo>
                <a:lnTo>
                  <a:pt x="109" y="170"/>
                </a:lnTo>
                <a:lnTo>
                  <a:pt x="154" y="161"/>
                </a:lnTo>
                <a:lnTo>
                  <a:pt x="195" y="155"/>
                </a:lnTo>
                <a:lnTo>
                  <a:pt x="223" y="147"/>
                </a:lnTo>
                <a:lnTo>
                  <a:pt x="230" y="141"/>
                </a:lnTo>
                <a:lnTo>
                  <a:pt x="265" y="120"/>
                </a:lnTo>
                <a:lnTo>
                  <a:pt x="293" y="113"/>
                </a:lnTo>
                <a:lnTo>
                  <a:pt x="316" y="92"/>
                </a:lnTo>
                <a:lnTo>
                  <a:pt x="340" y="76"/>
                </a:lnTo>
                <a:lnTo>
                  <a:pt x="362" y="55"/>
                </a:lnTo>
                <a:lnTo>
                  <a:pt x="368" y="21"/>
                </a:lnTo>
                <a:lnTo>
                  <a:pt x="461" y="21"/>
                </a:lnTo>
                <a:lnTo>
                  <a:pt x="483" y="14"/>
                </a:lnTo>
                <a:lnTo>
                  <a:pt x="495" y="0"/>
                </a:lnTo>
              </a:path>
            </a:pathLst>
          </a:custGeom>
          <a:solidFill>
            <a:srgbClr val="009900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90" name="Freeform 49"/>
          <p:cNvSpPr>
            <a:spLocks/>
          </p:cNvSpPr>
          <p:nvPr/>
        </p:nvSpPr>
        <p:spPr bwMode="auto">
          <a:xfrm>
            <a:off x="4976446" y="4324350"/>
            <a:ext cx="200758" cy="223838"/>
          </a:xfrm>
          <a:custGeom>
            <a:avLst/>
            <a:gdLst>
              <a:gd name="T0" fmla="*/ 2147483647 w 121"/>
              <a:gd name="T1" fmla="*/ 2147483647 h 143"/>
              <a:gd name="T2" fmla="*/ 2147483647 w 121"/>
              <a:gd name="T3" fmla="*/ 2147483647 h 143"/>
              <a:gd name="T4" fmla="*/ 2147483647 w 121"/>
              <a:gd name="T5" fmla="*/ 2147483647 h 143"/>
              <a:gd name="T6" fmla="*/ 2147483647 w 121"/>
              <a:gd name="T7" fmla="*/ 2147483647 h 143"/>
              <a:gd name="T8" fmla="*/ 2147483647 w 121"/>
              <a:gd name="T9" fmla="*/ 2147483647 h 143"/>
              <a:gd name="T10" fmla="*/ 2147483647 w 121"/>
              <a:gd name="T11" fmla="*/ 2147483647 h 143"/>
              <a:gd name="T12" fmla="*/ 0 w 121"/>
              <a:gd name="T13" fmla="*/ 2147483647 h 143"/>
              <a:gd name="T14" fmla="*/ 0 w 121"/>
              <a:gd name="T15" fmla="*/ 2147483647 h 143"/>
              <a:gd name="T16" fmla="*/ 2147483647 w 121"/>
              <a:gd name="T17" fmla="*/ 2147483647 h 143"/>
              <a:gd name="T18" fmla="*/ 2147483647 w 121"/>
              <a:gd name="T19" fmla="*/ 2147483647 h 143"/>
              <a:gd name="T20" fmla="*/ 2147483647 w 121"/>
              <a:gd name="T21" fmla="*/ 2147483647 h 143"/>
              <a:gd name="T22" fmla="*/ 2147483647 w 121"/>
              <a:gd name="T23" fmla="*/ 2147483647 h 143"/>
              <a:gd name="T24" fmla="*/ 2147483647 w 121"/>
              <a:gd name="T25" fmla="*/ 2147483647 h 143"/>
              <a:gd name="T26" fmla="*/ 2147483647 w 121"/>
              <a:gd name="T27" fmla="*/ 2147483647 h 143"/>
              <a:gd name="T28" fmla="*/ 2147483647 w 121"/>
              <a:gd name="T29" fmla="*/ 0 h 143"/>
              <a:gd name="T30" fmla="*/ 2147483647 w 121"/>
              <a:gd name="T31" fmla="*/ 2147483647 h 143"/>
              <a:gd name="T32" fmla="*/ 2147483647 w 121"/>
              <a:gd name="T33" fmla="*/ 2147483647 h 1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1"/>
              <a:gd name="T52" fmla="*/ 0 h 143"/>
              <a:gd name="T53" fmla="*/ 121 w 121"/>
              <a:gd name="T54" fmla="*/ 143 h 14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1" h="143">
                <a:moveTo>
                  <a:pt x="120" y="56"/>
                </a:moveTo>
                <a:lnTo>
                  <a:pt x="98" y="98"/>
                </a:lnTo>
                <a:lnTo>
                  <a:pt x="69" y="112"/>
                </a:lnTo>
                <a:lnTo>
                  <a:pt x="47" y="142"/>
                </a:lnTo>
                <a:lnTo>
                  <a:pt x="18" y="142"/>
                </a:lnTo>
                <a:lnTo>
                  <a:pt x="6" y="134"/>
                </a:lnTo>
                <a:lnTo>
                  <a:pt x="0" y="112"/>
                </a:lnTo>
                <a:lnTo>
                  <a:pt x="0" y="105"/>
                </a:lnTo>
                <a:lnTo>
                  <a:pt x="6" y="84"/>
                </a:lnTo>
                <a:lnTo>
                  <a:pt x="15" y="64"/>
                </a:lnTo>
                <a:lnTo>
                  <a:pt x="28" y="52"/>
                </a:lnTo>
                <a:lnTo>
                  <a:pt x="32" y="40"/>
                </a:lnTo>
                <a:lnTo>
                  <a:pt x="58" y="6"/>
                </a:lnTo>
                <a:lnTo>
                  <a:pt x="87" y="6"/>
                </a:lnTo>
                <a:lnTo>
                  <a:pt x="105" y="0"/>
                </a:lnTo>
                <a:lnTo>
                  <a:pt x="109" y="15"/>
                </a:lnTo>
                <a:lnTo>
                  <a:pt x="120" y="56"/>
                </a:lnTo>
              </a:path>
            </a:pathLst>
          </a:custGeom>
          <a:solidFill>
            <a:srgbClr val="009900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91" name="Freeform 50"/>
          <p:cNvSpPr>
            <a:spLocks/>
          </p:cNvSpPr>
          <p:nvPr/>
        </p:nvSpPr>
        <p:spPr bwMode="auto">
          <a:xfrm>
            <a:off x="5649058" y="4365625"/>
            <a:ext cx="410308" cy="234950"/>
          </a:xfrm>
          <a:custGeom>
            <a:avLst/>
            <a:gdLst>
              <a:gd name="T0" fmla="*/ 2147483647 w 249"/>
              <a:gd name="T1" fmla="*/ 0 h 148"/>
              <a:gd name="T2" fmla="*/ 2147483647 w 249"/>
              <a:gd name="T3" fmla="*/ 0 h 148"/>
              <a:gd name="T4" fmla="*/ 2147483647 w 249"/>
              <a:gd name="T5" fmla="*/ 2147483647 h 148"/>
              <a:gd name="T6" fmla="*/ 2147483647 w 249"/>
              <a:gd name="T7" fmla="*/ 2147483647 h 148"/>
              <a:gd name="T8" fmla="*/ 2147483647 w 249"/>
              <a:gd name="T9" fmla="*/ 2147483647 h 148"/>
              <a:gd name="T10" fmla="*/ 2147483647 w 249"/>
              <a:gd name="T11" fmla="*/ 2147483647 h 148"/>
              <a:gd name="T12" fmla="*/ 2147483647 w 249"/>
              <a:gd name="T13" fmla="*/ 2147483647 h 148"/>
              <a:gd name="T14" fmla="*/ 2147483647 w 249"/>
              <a:gd name="T15" fmla="*/ 2147483647 h 148"/>
              <a:gd name="T16" fmla="*/ 2147483647 w 249"/>
              <a:gd name="T17" fmla="*/ 2147483647 h 148"/>
              <a:gd name="T18" fmla="*/ 2147483647 w 249"/>
              <a:gd name="T19" fmla="*/ 2147483647 h 148"/>
              <a:gd name="T20" fmla="*/ 2147483647 w 249"/>
              <a:gd name="T21" fmla="*/ 2147483647 h 148"/>
              <a:gd name="T22" fmla="*/ 2147483647 w 249"/>
              <a:gd name="T23" fmla="*/ 2147483647 h 148"/>
              <a:gd name="T24" fmla="*/ 2147483647 w 249"/>
              <a:gd name="T25" fmla="*/ 2147483647 h 148"/>
              <a:gd name="T26" fmla="*/ 2147483647 w 249"/>
              <a:gd name="T27" fmla="*/ 2147483647 h 148"/>
              <a:gd name="T28" fmla="*/ 2147483647 w 249"/>
              <a:gd name="T29" fmla="*/ 2147483647 h 148"/>
              <a:gd name="T30" fmla="*/ 2147483647 w 249"/>
              <a:gd name="T31" fmla="*/ 2147483647 h 148"/>
              <a:gd name="T32" fmla="*/ 2147483647 w 249"/>
              <a:gd name="T33" fmla="*/ 2147483647 h 148"/>
              <a:gd name="T34" fmla="*/ 2147483647 w 249"/>
              <a:gd name="T35" fmla="*/ 2147483647 h 148"/>
              <a:gd name="T36" fmla="*/ 2147483647 w 249"/>
              <a:gd name="T37" fmla="*/ 2147483647 h 148"/>
              <a:gd name="T38" fmla="*/ 0 w 249"/>
              <a:gd name="T39" fmla="*/ 2147483647 h 148"/>
              <a:gd name="T40" fmla="*/ 0 w 249"/>
              <a:gd name="T41" fmla="*/ 2147483647 h 148"/>
              <a:gd name="T42" fmla="*/ 2147483647 w 249"/>
              <a:gd name="T43" fmla="*/ 2147483647 h 148"/>
              <a:gd name="T44" fmla="*/ 2147483647 w 249"/>
              <a:gd name="T45" fmla="*/ 2147483647 h 148"/>
              <a:gd name="T46" fmla="*/ 2147483647 w 249"/>
              <a:gd name="T47" fmla="*/ 0 h 14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49"/>
              <a:gd name="T73" fmla="*/ 0 h 148"/>
              <a:gd name="T74" fmla="*/ 249 w 249"/>
              <a:gd name="T75" fmla="*/ 148 h 14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49" h="148">
                <a:moveTo>
                  <a:pt x="52" y="0"/>
                </a:moveTo>
                <a:lnTo>
                  <a:pt x="76" y="0"/>
                </a:lnTo>
                <a:lnTo>
                  <a:pt x="122" y="7"/>
                </a:lnTo>
                <a:lnTo>
                  <a:pt x="143" y="15"/>
                </a:lnTo>
                <a:lnTo>
                  <a:pt x="167" y="7"/>
                </a:lnTo>
                <a:lnTo>
                  <a:pt x="190" y="29"/>
                </a:lnTo>
                <a:lnTo>
                  <a:pt x="214" y="56"/>
                </a:lnTo>
                <a:lnTo>
                  <a:pt x="235" y="70"/>
                </a:lnTo>
                <a:lnTo>
                  <a:pt x="248" y="83"/>
                </a:lnTo>
                <a:lnTo>
                  <a:pt x="235" y="113"/>
                </a:lnTo>
                <a:lnTo>
                  <a:pt x="225" y="133"/>
                </a:lnTo>
                <a:lnTo>
                  <a:pt x="207" y="147"/>
                </a:lnTo>
                <a:lnTo>
                  <a:pt x="151" y="147"/>
                </a:lnTo>
                <a:lnTo>
                  <a:pt x="115" y="120"/>
                </a:lnTo>
                <a:lnTo>
                  <a:pt x="59" y="120"/>
                </a:lnTo>
                <a:lnTo>
                  <a:pt x="52" y="113"/>
                </a:lnTo>
                <a:lnTo>
                  <a:pt x="41" y="83"/>
                </a:lnTo>
                <a:lnTo>
                  <a:pt x="30" y="77"/>
                </a:lnTo>
                <a:lnTo>
                  <a:pt x="12" y="83"/>
                </a:lnTo>
                <a:lnTo>
                  <a:pt x="0" y="83"/>
                </a:lnTo>
                <a:lnTo>
                  <a:pt x="0" y="70"/>
                </a:lnTo>
                <a:lnTo>
                  <a:pt x="18" y="44"/>
                </a:lnTo>
                <a:lnTo>
                  <a:pt x="41" y="7"/>
                </a:lnTo>
                <a:lnTo>
                  <a:pt x="52" y="0"/>
                </a:lnTo>
              </a:path>
            </a:pathLst>
          </a:custGeom>
          <a:solidFill>
            <a:srgbClr val="009900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92" name="Freeform 51"/>
          <p:cNvSpPr>
            <a:spLocks/>
          </p:cNvSpPr>
          <p:nvPr/>
        </p:nvSpPr>
        <p:spPr bwMode="auto">
          <a:xfrm>
            <a:off x="6182458" y="4446589"/>
            <a:ext cx="121626" cy="109537"/>
          </a:xfrm>
          <a:custGeom>
            <a:avLst/>
            <a:gdLst>
              <a:gd name="T0" fmla="*/ 2147483647 w 76"/>
              <a:gd name="T1" fmla="*/ 0 h 72"/>
              <a:gd name="T2" fmla="*/ 2147483647 w 76"/>
              <a:gd name="T3" fmla="*/ 2147483647 h 72"/>
              <a:gd name="T4" fmla="*/ 2147483647 w 76"/>
              <a:gd name="T5" fmla="*/ 2147483647 h 72"/>
              <a:gd name="T6" fmla="*/ 2147483647 w 76"/>
              <a:gd name="T7" fmla="*/ 2147483647 h 72"/>
              <a:gd name="T8" fmla="*/ 2147483647 w 76"/>
              <a:gd name="T9" fmla="*/ 2147483647 h 72"/>
              <a:gd name="T10" fmla="*/ 2147483647 w 76"/>
              <a:gd name="T11" fmla="*/ 2147483647 h 72"/>
              <a:gd name="T12" fmla="*/ 0 w 76"/>
              <a:gd name="T13" fmla="*/ 2147483647 h 72"/>
              <a:gd name="T14" fmla="*/ 0 w 76"/>
              <a:gd name="T15" fmla="*/ 2147483647 h 72"/>
              <a:gd name="T16" fmla="*/ 2147483647 w 76"/>
              <a:gd name="T17" fmla="*/ 2147483647 h 72"/>
              <a:gd name="T18" fmla="*/ 2147483647 w 76"/>
              <a:gd name="T19" fmla="*/ 2147483647 h 72"/>
              <a:gd name="T20" fmla="*/ 2147483647 w 76"/>
              <a:gd name="T21" fmla="*/ 0 h 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6"/>
              <a:gd name="T34" fmla="*/ 0 h 72"/>
              <a:gd name="T35" fmla="*/ 76 w 76"/>
              <a:gd name="T36" fmla="*/ 72 h 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6" h="72">
                <a:moveTo>
                  <a:pt x="52" y="0"/>
                </a:moveTo>
                <a:lnTo>
                  <a:pt x="70" y="7"/>
                </a:lnTo>
                <a:lnTo>
                  <a:pt x="75" y="21"/>
                </a:lnTo>
                <a:lnTo>
                  <a:pt x="75" y="42"/>
                </a:lnTo>
                <a:lnTo>
                  <a:pt x="63" y="65"/>
                </a:lnTo>
                <a:lnTo>
                  <a:pt x="13" y="71"/>
                </a:lnTo>
                <a:lnTo>
                  <a:pt x="0" y="56"/>
                </a:lnTo>
                <a:lnTo>
                  <a:pt x="0" y="49"/>
                </a:lnTo>
                <a:lnTo>
                  <a:pt x="6" y="42"/>
                </a:lnTo>
                <a:lnTo>
                  <a:pt x="29" y="28"/>
                </a:lnTo>
                <a:lnTo>
                  <a:pt x="52" y="0"/>
                </a:lnTo>
              </a:path>
            </a:pathLst>
          </a:custGeom>
          <a:solidFill>
            <a:srgbClr val="009900"/>
          </a:solidFill>
          <a:ln w="12700" cap="rnd">
            <a:solidFill>
              <a:srgbClr val="008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93" name="Freeform 52"/>
          <p:cNvSpPr>
            <a:spLocks/>
          </p:cNvSpPr>
          <p:nvPr/>
        </p:nvSpPr>
        <p:spPr bwMode="auto">
          <a:xfrm>
            <a:off x="5187462" y="4187825"/>
            <a:ext cx="521677" cy="247650"/>
          </a:xfrm>
          <a:custGeom>
            <a:avLst/>
            <a:gdLst>
              <a:gd name="T0" fmla="*/ 2147483647 w 317"/>
              <a:gd name="T1" fmla="*/ 2147483647 h 158"/>
              <a:gd name="T2" fmla="*/ 0 w 317"/>
              <a:gd name="T3" fmla="*/ 2147483647 h 158"/>
              <a:gd name="T4" fmla="*/ 2147483647 w 317"/>
              <a:gd name="T5" fmla="*/ 2147483647 h 158"/>
              <a:gd name="T6" fmla="*/ 2147483647 w 317"/>
              <a:gd name="T7" fmla="*/ 2147483647 h 158"/>
              <a:gd name="T8" fmla="*/ 2147483647 w 317"/>
              <a:gd name="T9" fmla="*/ 2147483647 h 158"/>
              <a:gd name="T10" fmla="*/ 2147483647 w 317"/>
              <a:gd name="T11" fmla="*/ 2147483647 h 158"/>
              <a:gd name="T12" fmla="*/ 2147483647 w 317"/>
              <a:gd name="T13" fmla="*/ 2147483647 h 158"/>
              <a:gd name="T14" fmla="*/ 2147483647 w 317"/>
              <a:gd name="T15" fmla="*/ 2147483647 h 158"/>
              <a:gd name="T16" fmla="*/ 2147483647 w 317"/>
              <a:gd name="T17" fmla="*/ 2147483647 h 158"/>
              <a:gd name="T18" fmla="*/ 2147483647 w 317"/>
              <a:gd name="T19" fmla="*/ 0 h 158"/>
              <a:gd name="T20" fmla="*/ 2147483647 w 317"/>
              <a:gd name="T21" fmla="*/ 0 h 158"/>
              <a:gd name="T22" fmla="*/ 2147483647 w 317"/>
              <a:gd name="T23" fmla="*/ 2147483647 h 158"/>
              <a:gd name="T24" fmla="*/ 2147483647 w 317"/>
              <a:gd name="T25" fmla="*/ 2147483647 h 158"/>
              <a:gd name="T26" fmla="*/ 2147483647 w 317"/>
              <a:gd name="T27" fmla="*/ 0 h 158"/>
              <a:gd name="T28" fmla="*/ 2147483647 w 317"/>
              <a:gd name="T29" fmla="*/ 2147483647 h 158"/>
              <a:gd name="T30" fmla="*/ 2147483647 w 317"/>
              <a:gd name="T31" fmla="*/ 2147483647 h 158"/>
              <a:gd name="T32" fmla="*/ 2147483647 w 317"/>
              <a:gd name="T33" fmla="*/ 2147483647 h 158"/>
              <a:gd name="T34" fmla="*/ 2147483647 w 317"/>
              <a:gd name="T35" fmla="*/ 2147483647 h 158"/>
              <a:gd name="T36" fmla="*/ 2147483647 w 317"/>
              <a:gd name="T37" fmla="*/ 2147483647 h 158"/>
              <a:gd name="T38" fmla="*/ 2147483647 w 317"/>
              <a:gd name="T39" fmla="*/ 2147483647 h 158"/>
              <a:gd name="T40" fmla="*/ 2147483647 w 317"/>
              <a:gd name="T41" fmla="*/ 2147483647 h 158"/>
              <a:gd name="T42" fmla="*/ 2147483647 w 317"/>
              <a:gd name="T43" fmla="*/ 2147483647 h 158"/>
              <a:gd name="T44" fmla="*/ 2147483647 w 317"/>
              <a:gd name="T45" fmla="*/ 2147483647 h 158"/>
              <a:gd name="T46" fmla="*/ 2147483647 w 317"/>
              <a:gd name="T47" fmla="*/ 2147483647 h 158"/>
              <a:gd name="T48" fmla="*/ 2147483647 w 317"/>
              <a:gd name="T49" fmla="*/ 2147483647 h 158"/>
              <a:gd name="T50" fmla="*/ 2147483647 w 317"/>
              <a:gd name="T51" fmla="*/ 2147483647 h 158"/>
              <a:gd name="T52" fmla="*/ 2147483647 w 317"/>
              <a:gd name="T53" fmla="*/ 2147483647 h 158"/>
              <a:gd name="T54" fmla="*/ 2147483647 w 317"/>
              <a:gd name="T55" fmla="*/ 2147483647 h 158"/>
              <a:gd name="T56" fmla="*/ 2147483647 w 317"/>
              <a:gd name="T57" fmla="*/ 2147483647 h 158"/>
              <a:gd name="T58" fmla="*/ 2147483647 w 317"/>
              <a:gd name="T59" fmla="*/ 2147483647 h 15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17"/>
              <a:gd name="T91" fmla="*/ 0 h 158"/>
              <a:gd name="T92" fmla="*/ 317 w 317"/>
              <a:gd name="T93" fmla="*/ 158 h 15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17" h="158">
                <a:moveTo>
                  <a:pt x="7" y="131"/>
                </a:moveTo>
                <a:lnTo>
                  <a:pt x="0" y="107"/>
                </a:lnTo>
                <a:lnTo>
                  <a:pt x="12" y="78"/>
                </a:lnTo>
                <a:lnTo>
                  <a:pt x="35" y="57"/>
                </a:lnTo>
                <a:lnTo>
                  <a:pt x="64" y="50"/>
                </a:lnTo>
                <a:lnTo>
                  <a:pt x="87" y="57"/>
                </a:lnTo>
                <a:lnTo>
                  <a:pt x="92" y="50"/>
                </a:lnTo>
                <a:lnTo>
                  <a:pt x="114" y="15"/>
                </a:lnTo>
                <a:lnTo>
                  <a:pt x="161" y="8"/>
                </a:lnTo>
                <a:lnTo>
                  <a:pt x="167" y="0"/>
                </a:lnTo>
                <a:lnTo>
                  <a:pt x="190" y="0"/>
                </a:lnTo>
                <a:lnTo>
                  <a:pt x="212" y="8"/>
                </a:lnTo>
                <a:lnTo>
                  <a:pt x="230" y="8"/>
                </a:lnTo>
                <a:lnTo>
                  <a:pt x="258" y="0"/>
                </a:lnTo>
                <a:lnTo>
                  <a:pt x="287" y="8"/>
                </a:lnTo>
                <a:lnTo>
                  <a:pt x="311" y="23"/>
                </a:lnTo>
                <a:lnTo>
                  <a:pt x="316" y="29"/>
                </a:lnTo>
                <a:lnTo>
                  <a:pt x="316" y="57"/>
                </a:lnTo>
                <a:lnTo>
                  <a:pt x="305" y="78"/>
                </a:lnTo>
                <a:lnTo>
                  <a:pt x="281" y="85"/>
                </a:lnTo>
                <a:lnTo>
                  <a:pt x="253" y="113"/>
                </a:lnTo>
                <a:lnTo>
                  <a:pt x="207" y="120"/>
                </a:lnTo>
                <a:lnTo>
                  <a:pt x="177" y="120"/>
                </a:lnTo>
                <a:lnTo>
                  <a:pt x="154" y="128"/>
                </a:lnTo>
                <a:lnTo>
                  <a:pt x="92" y="136"/>
                </a:lnTo>
                <a:lnTo>
                  <a:pt x="69" y="150"/>
                </a:lnTo>
                <a:lnTo>
                  <a:pt x="47" y="157"/>
                </a:lnTo>
                <a:lnTo>
                  <a:pt x="28" y="153"/>
                </a:lnTo>
                <a:lnTo>
                  <a:pt x="7" y="134"/>
                </a:lnTo>
                <a:lnTo>
                  <a:pt x="7" y="131"/>
                </a:lnTo>
              </a:path>
            </a:pathLst>
          </a:custGeom>
          <a:solidFill>
            <a:srgbClr val="009900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94" name="Freeform 53"/>
          <p:cNvSpPr>
            <a:spLocks/>
          </p:cNvSpPr>
          <p:nvPr/>
        </p:nvSpPr>
        <p:spPr bwMode="auto">
          <a:xfrm>
            <a:off x="6764215" y="3636963"/>
            <a:ext cx="493835" cy="598487"/>
          </a:xfrm>
          <a:custGeom>
            <a:avLst/>
            <a:gdLst>
              <a:gd name="T0" fmla="*/ 2147483647 w 298"/>
              <a:gd name="T1" fmla="*/ 2147483647 h 379"/>
              <a:gd name="T2" fmla="*/ 2147483647 w 298"/>
              <a:gd name="T3" fmla="*/ 2147483647 h 379"/>
              <a:gd name="T4" fmla="*/ 2147483647 w 298"/>
              <a:gd name="T5" fmla="*/ 2147483647 h 379"/>
              <a:gd name="T6" fmla="*/ 2147483647 w 298"/>
              <a:gd name="T7" fmla="*/ 2147483647 h 379"/>
              <a:gd name="T8" fmla="*/ 2147483647 w 298"/>
              <a:gd name="T9" fmla="*/ 2147483647 h 379"/>
              <a:gd name="T10" fmla="*/ 2147483647 w 298"/>
              <a:gd name="T11" fmla="*/ 2147483647 h 379"/>
              <a:gd name="T12" fmla="*/ 2147483647 w 298"/>
              <a:gd name="T13" fmla="*/ 2147483647 h 379"/>
              <a:gd name="T14" fmla="*/ 2147483647 w 298"/>
              <a:gd name="T15" fmla="*/ 2147483647 h 379"/>
              <a:gd name="T16" fmla="*/ 2147483647 w 298"/>
              <a:gd name="T17" fmla="*/ 2147483647 h 379"/>
              <a:gd name="T18" fmla="*/ 2147483647 w 298"/>
              <a:gd name="T19" fmla="*/ 2147483647 h 379"/>
              <a:gd name="T20" fmla="*/ 2147483647 w 298"/>
              <a:gd name="T21" fmla="*/ 0 h 379"/>
              <a:gd name="T22" fmla="*/ 2147483647 w 298"/>
              <a:gd name="T23" fmla="*/ 2147483647 h 379"/>
              <a:gd name="T24" fmla="*/ 2147483647 w 298"/>
              <a:gd name="T25" fmla="*/ 2147483647 h 379"/>
              <a:gd name="T26" fmla="*/ 2147483647 w 298"/>
              <a:gd name="T27" fmla="*/ 2147483647 h 379"/>
              <a:gd name="T28" fmla="*/ 2147483647 w 298"/>
              <a:gd name="T29" fmla="*/ 2147483647 h 379"/>
              <a:gd name="T30" fmla="*/ 2147483647 w 298"/>
              <a:gd name="T31" fmla="*/ 2147483647 h 379"/>
              <a:gd name="T32" fmla="*/ 2147483647 w 298"/>
              <a:gd name="T33" fmla="*/ 2147483647 h 379"/>
              <a:gd name="T34" fmla="*/ 0 w 298"/>
              <a:gd name="T35" fmla="*/ 2147483647 h 379"/>
              <a:gd name="T36" fmla="*/ 0 w 298"/>
              <a:gd name="T37" fmla="*/ 2147483647 h 379"/>
              <a:gd name="T38" fmla="*/ 2147483647 w 298"/>
              <a:gd name="T39" fmla="*/ 2147483647 h 37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98"/>
              <a:gd name="T61" fmla="*/ 0 h 379"/>
              <a:gd name="T62" fmla="*/ 298 w 298"/>
              <a:gd name="T63" fmla="*/ 379 h 37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98" h="379">
                <a:moveTo>
                  <a:pt x="15" y="378"/>
                </a:moveTo>
                <a:lnTo>
                  <a:pt x="56" y="328"/>
                </a:lnTo>
                <a:lnTo>
                  <a:pt x="81" y="265"/>
                </a:lnTo>
                <a:lnTo>
                  <a:pt x="135" y="217"/>
                </a:lnTo>
                <a:lnTo>
                  <a:pt x="147" y="188"/>
                </a:lnTo>
                <a:lnTo>
                  <a:pt x="170" y="161"/>
                </a:lnTo>
                <a:lnTo>
                  <a:pt x="216" y="118"/>
                </a:lnTo>
                <a:lnTo>
                  <a:pt x="235" y="84"/>
                </a:lnTo>
                <a:lnTo>
                  <a:pt x="268" y="50"/>
                </a:lnTo>
                <a:lnTo>
                  <a:pt x="297" y="22"/>
                </a:lnTo>
                <a:lnTo>
                  <a:pt x="239" y="0"/>
                </a:lnTo>
                <a:lnTo>
                  <a:pt x="210" y="22"/>
                </a:lnTo>
                <a:lnTo>
                  <a:pt x="176" y="57"/>
                </a:lnTo>
                <a:lnTo>
                  <a:pt x="142" y="50"/>
                </a:lnTo>
                <a:lnTo>
                  <a:pt x="129" y="109"/>
                </a:lnTo>
                <a:lnTo>
                  <a:pt x="58" y="213"/>
                </a:lnTo>
                <a:lnTo>
                  <a:pt x="12" y="265"/>
                </a:lnTo>
                <a:lnTo>
                  <a:pt x="0" y="304"/>
                </a:lnTo>
                <a:lnTo>
                  <a:pt x="0" y="343"/>
                </a:lnTo>
                <a:lnTo>
                  <a:pt x="15" y="378"/>
                </a:lnTo>
              </a:path>
            </a:pathLst>
          </a:custGeom>
          <a:solidFill>
            <a:srgbClr val="009900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95" name="Freeform 54"/>
          <p:cNvSpPr>
            <a:spLocks/>
          </p:cNvSpPr>
          <p:nvPr/>
        </p:nvSpPr>
        <p:spPr bwMode="auto">
          <a:xfrm>
            <a:off x="3615104" y="892175"/>
            <a:ext cx="1827334" cy="1673225"/>
          </a:xfrm>
          <a:custGeom>
            <a:avLst/>
            <a:gdLst>
              <a:gd name="T0" fmla="*/ 2147483647 w 1109"/>
              <a:gd name="T1" fmla="*/ 2147483647 h 1059"/>
              <a:gd name="T2" fmla="*/ 2147483647 w 1109"/>
              <a:gd name="T3" fmla="*/ 2147483647 h 1059"/>
              <a:gd name="T4" fmla="*/ 2147483647 w 1109"/>
              <a:gd name="T5" fmla="*/ 2147483647 h 1059"/>
              <a:gd name="T6" fmla="*/ 2147483647 w 1109"/>
              <a:gd name="T7" fmla="*/ 2147483647 h 1059"/>
              <a:gd name="T8" fmla="*/ 2147483647 w 1109"/>
              <a:gd name="T9" fmla="*/ 2147483647 h 1059"/>
              <a:gd name="T10" fmla="*/ 2147483647 w 1109"/>
              <a:gd name="T11" fmla="*/ 2147483647 h 1059"/>
              <a:gd name="T12" fmla="*/ 2147483647 w 1109"/>
              <a:gd name="T13" fmla="*/ 2147483647 h 1059"/>
              <a:gd name="T14" fmla="*/ 2147483647 w 1109"/>
              <a:gd name="T15" fmla="*/ 2147483647 h 1059"/>
              <a:gd name="T16" fmla="*/ 2147483647 w 1109"/>
              <a:gd name="T17" fmla="*/ 2147483647 h 1059"/>
              <a:gd name="T18" fmla="*/ 2147483647 w 1109"/>
              <a:gd name="T19" fmla="*/ 2147483647 h 1059"/>
              <a:gd name="T20" fmla="*/ 2147483647 w 1109"/>
              <a:gd name="T21" fmla="*/ 2147483647 h 1059"/>
              <a:gd name="T22" fmla="*/ 2147483647 w 1109"/>
              <a:gd name="T23" fmla="*/ 2147483647 h 1059"/>
              <a:gd name="T24" fmla="*/ 2147483647 w 1109"/>
              <a:gd name="T25" fmla="*/ 2147483647 h 1059"/>
              <a:gd name="T26" fmla="*/ 2147483647 w 1109"/>
              <a:gd name="T27" fmla="*/ 2147483647 h 1059"/>
              <a:gd name="T28" fmla="*/ 2147483647 w 1109"/>
              <a:gd name="T29" fmla="*/ 2147483647 h 1059"/>
              <a:gd name="T30" fmla="*/ 2147483647 w 1109"/>
              <a:gd name="T31" fmla="*/ 2147483647 h 1059"/>
              <a:gd name="T32" fmla="*/ 2147483647 w 1109"/>
              <a:gd name="T33" fmla="*/ 2147483647 h 1059"/>
              <a:gd name="T34" fmla="*/ 2147483647 w 1109"/>
              <a:gd name="T35" fmla="*/ 2147483647 h 1059"/>
              <a:gd name="T36" fmla="*/ 2147483647 w 1109"/>
              <a:gd name="T37" fmla="*/ 2147483647 h 1059"/>
              <a:gd name="T38" fmla="*/ 2147483647 w 1109"/>
              <a:gd name="T39" fmla="*/ 2147483647 h 1059"/>
              <a:gd name="T40" fmla="*/ 2147483647 w 1109"/>
              <a:gd name="T41" fmla="*/ 2147483647 h 1059"/>
              <a:gd name="T42" fmla="*/ 2147483647 w 1109"/>
              <a:gd name="T43" fmla="*/ 2147483647 h 1059"/>
              <a:gd name="T44" fmla="*/ 2147483647 w 1109"/>
              <a:gd name="T45" fmla="*/ 2147483647 h 1059"/>
              <a:gd name="T46" fmla="*/ 2147483647 w 1109"/>
              <a:gd name="T47" fmla="*/ 2147483647 h 1059"/>
              <a:gd name="T48" fmla="*/ 2147483647 w 1109"/>
              <a:gd name="T49" fmla="*/ 2147483647 h 1059"/>
              <a:gd name="T50" fmla="*/ 2147483647 w 1109"/>
              <a:gd name="T51" fmla="*/ 2147483647 h 1059"/>
              <a:gd name="T52" fmla="*/ 2147483647 w 1109"/>
              <a:gd name="T53" fmla="*/ 2147483647 h 1059"/>
              <a:gd name="T54" fmla="*/ 2147483647 w 1109"/>
              <a:gd name="T55" fmla="*/ 2147483647 h 1059"/>
              <a:gd name="T56" fmla="*/ 2147483647 w 1109"/>
              <a:gd name="T57" fmla="*/ 2147483647 h 1059"/>
              <a:gd name="T58" fmla="*/ 2147483647 w 1109"/>
              <a:gd name="T59" fmla="*/ 2147483647 h 1059"/>
              <a:gd name="T60" fmla="*/ 2147483647 w 1109"/>
              <a:gd name="T61" fmla="*/ 2147483647 h 1059"/>
              <a:gd name="T62" fmla="*/ 2147483647 w 1109"/>
              <a:gd name="T63" fmla="*/ 2147483647 h 1059"/>
              <a:gd name="T64" fmla="*/ 2147483647 w 1109"/>
              <a:gd name="T65" fmla="*/ 2147483647 h 1059"/>
              <a:gd name="T66" fmla="*/ 2147483647 w 1109"/>
              <a:gd name="T67" fmla="*/ 2147483647 h 1059"/>
              <a:gd name="T68" fmla="*/ 2147483647 w 1109"/>
              <a:gd name="T69" fmla="*/ 2147483647 h 1059"/>
              <a:gd name="T70" fmla="*/ 2147483647 w 1109"/>
              <a:gd name="T71" fmla="*/ 2147483647 h 1059"/>
              <a:gd name="T72" fmla="*/ 2147483647 w 1109"/>
              <a:gd name="T73" fmla="*/ 2147483647 h 1059"/>
              <a:gd name="T74" fmla="*/ 2147483647 w 1109"/>
              <a:gd name="T75" fmla="*/ 2147483647 h 1059"/>
              <a:gd name="T76" fmla="*/ 2147483647 w 1109"/>
              <a:gd name="T77" fmla="*/ 2147483647 h 1059"/>
              <a:gd name="T78" fmla="*/ 2147483647 w 1109"/>
              <a:gd name="T79" fmla="*/ 2147483647 h 1059"/>
              <a:gd name="T80" fmla="*/ 2147483647 w 1109"/>
              <a:gd name="T81" fmla="*/ 2147483647 h 1059"/>
              <a:gd name="T82" fmla="*/ 2147483647 w 1109"/>
              <a:gd name="T83" fmla="*/ 2147483647 h 1059"/>
              <a:gd name="T84" fmla="*/ 2147483647 w 1109"/>
              <a:gd name="T85" fmla="*/ 2147483647 h 1059"/>
              <a:gd name="T86" fmla="*/ 2147483647 w 1109"/>
              <a:gd name="T87" fmla="*/ 2147483647 h 1059"/>
              <a:gd name="T88" fmla="*/ 2147483647 w 1109"/>
              <a:gd name="T89" fmla="*/ 2147483647 h 1059"/>
              <a:gd name="T90" fmla="*/ 2147483647 w 1109"/>
              <a:gd name="T91" fmla="*/ 2147483647 h 1059"/>
              <a:gd name="T92" fmla="*/ 2147483647 w 1109"/>
              <a:gd name="T93" fmla="*/ 2147483647 h 1059"/>
              <a:gd name="T94" fmla="*/ 2147483647 w 1109"/>
              <a:gd name="T95" fmla="*/ 0 h 1059"/>
              <a:gd name="T96" fmla="*/ 2147483647 w 1109"/>
              <a:gd name="T97" fmla="*/ 2147483647 h 1059"/>
              <a:gd name="T98" fmla="*/ 2147483647 w 1109"/>
              <a:gd name="T99" fmla="*/ 2147483647 h 1059"/>
              <a:gd name="T100" fmla="*/ 2147483647 w 1109"/>
              <a:gd name="T101" fmla="*/ 2147483647 h 1059"/>
              <a:gd name="T102" fmla="*/ 2147483647 w 1109"/>
              <a:gd name="T103" fmla="*/ 2147483647 h 1059"/>
              <a:gd name="T104" fmla="*/ 2147483647 w 1109"/>
              <a:gd name="T105" fmla="*/ 2147483647 h 1059"/>
              <a:gd name="T106" fmla="*/ 2147483647 w 1109"/>
              <a:gd name="T107" fmla="*/ 2147483647 h 1059"/>
              <a:gd name="T108" fmla="*/ 2147483647 w 1109"/>
              <a:gd name="T109" fmla="*/ 2147483647 h 1059"/>
              <a:gd name="T110" fmla="*/ 2147483647 w 1109"/>
              <a:gd name="T111" fmla="*/ 2147483647 h 1059"/>
              <a:gd name="T112" fmla="*/ 2147483647 w 1109"/>
              <a:gd name="T113" fmla="*/ 2147483647 h 1059"/>
              <a:gd name="T114" fmla="*/ 2147483647 w 1109"/>
              <a:gd name="T115" fmla="*/ 2147483647 h 1059"/>
              <a:gd name="T116" fmla="*/ 2147483647 w 1109"/>
              <a:gd name="T117" fmla="*/ 2147483647 h 1059"/>
              <a:gd name="T118" fmla="*/ 2147483647 w 1109"/>
              <a:gd name="T119" fmla="*/ 2147483647 h 1059"/>
              <a:gd name="T120" fmla="*/ 2147483647 w 1109"/>
              <a:gd name="T121" fmla="*/ 2147483647 h 105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109"/>
              <a:gd name="T184" fmla="*/ 0 h 1059"/>
              <a:gd name="T185" fmla="*/ 1109 w 1109"/>
              <a:gd name="T186" fmla="*/ 1059 h 105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109" h="1059">
                <a:moveTo>
                  <a:pt x="510" y="442"/>
                </a:moveTo>
                <a:lnTo>
                  <a:pt x="505" y="448"/>
                </a:lnTo>
                <a:lnTo>
                  <a:pt x="499" y="499"/>
                </a:lnTo>
                <a:lnTo>
                  <a:pt x="489" y="527"/>
                </a:lnTo>
                <a:lnTo>
                  <a:pt x="465" y="569"/>
                </a:lnTo>
                <a:lnTo>
                  <a:pt x="432" y="597"/>
                </a:lnTo>
                <a:lnTo>
                  <a:pt x="421" y="619"/>
                </a:lnTo>
                <a:lnTo>
                  <a:pt x="408" y="653"/>
                </a:lnTo>
                <a:lnTo>
                  <a:pt x="378" y="689"/>
                </a:lnTo>
                <a:lnTo>
                  <a:pt x="357" y="710"/>
                </a:lnTo>
                <a:lnTo>
                  <a:pt x="328" y="739"/>
                </a:lnTo>
                <a:lnTo>
                  <a:pt x="304" y="751"/>
                </a:lnTo>
                <a:lnTo>
                  <a:pt x="265" y="766"/>
                </a:lnTo>
                <a:lnTo>
                  <a:pt x="229" y="780"/>
                </a:lnTo>
                <a:lnTo>
                  <a:pt x="207" y="815"/>
                </a:lnTo>
                <a:lnTo>
                  <a:pt x="207" y="887"/>
                </a:lnTo>
                <a:lnTo>
                  <a:pt x="196" y="913"/>
                </a:lnTo>
                <a:lnTo>
                  <a:pt x="189" y="942"/>
                </a:lnTo>
                <a:lnTo>
                  <a:pt x="207" y="970"/>
                </a:lnTo>
                <a:lnTo>
                  <a:pt x="218" y="984"/>
                </a:lnTo>
                <a:lnTo>
                  <a:pt x="212" y="991"/>
                </a:lnTo>
                <a:lnTo>
                  <a:pt x="133" y="984"/>
                </a:lnTo>
                <a:lnTo>
                  <a:pt x="98" y="991"/>
                </a:lnTo>
                <a:lnTo>
                  <a:pt x="33" y="977"/>
                </a:lnTo>
                <a:lnTo>
                  <a:pt x="15" y="942"/>
                </a:lnTo>
                <a:lnTo>
                  <a:pt x="5" y="928"/>
                </a:lnTo>
                <a:lnTo>
                  <a:pt x="0" y="928"/>
                </a:lnTo>
                <a:lnTo>
                  <a:pt x="3" y="925"/>
                </a:lnTo>
                <a:lnTo>
                  <a:pt x="15" y="975"/>
                </a:lnTo>
                <a:lnTo>
                  <a:pt x="36" y="1013"/>
                </a:lnTo>
                <a:lnTo>
                  <a:pt x="50" y="1032"/>
                </a:lnTo>
                <a:lnTo>
                  <a:pt x="66" y="1048"/>
                </a:lnTo>
                <a:lnTo>
                  <a:pt x="98" y="1058"/>
                </a:lnTo>
                <a:lnTo>
                  <a:pt x="158" y="1048"/>
                </a:lnTo>
                <a:lnTo>
                  <a:pt x="182" y="1040"/>
                </a:lnTo>
                <a:lnTo>
                  <a:pt x="201" y="1028"/>
                </a:lnTo>
                <a:lnTo>
                  <a:pt x="225" y="1019"/>
                </a:lnTo>
                <a:lnTo>
                  <a:pt x="247" y="1007"/>
                </a:lnTo>
                <a:lnTo>
                  <a:pt x="284" y="975"/>
                </a:lnTo>
                <a:lnTo>
                  <a:pt x="321" y="948"/>
                </a:lnTo>
                <a:lnTo>
                  <a:pt x="342" y="938"/>
                </a:lnTo>
                <a:lnTo>
                  <a:pt x="364" y="925"/>
                </a:lnTo>
                <a:lnTo>
                  <a:pt x="396" y="917"/>
                </a:lnTo>
                <a:lnTo>
                  <a:pt x="411" y="923"/>
                </a:lnTo>
                <a:lnTo>
                  <a:pt x="433" y="934"/>
                </a:lnTo>
                <a:lnTo>
                  <a:pt x="459" y="929"/>
                </a:lnTo>
                <a:lnTo>
                  <a:pt x="497" y="907"/>
                </a:lnTo>
                <a:lnTo>
                  <a:pt x="526" y="888"/>
                </a:lnTo>
                <a:lnTo>
                  <a:pt x="561" y="861"/>
                </a:lnTo>
                <a:lnTo>
                  <a:pt x="587" y="826"/>
                </a:lnTo>
                <a:lnTo>
                  <a:pt x="616" y="750"/>
                </a:lnTo>
                <a:lnTo>
                  <a:pt x="628" y="637"/>
                </a:lnTo>
                <a:lnTo>
                  <a:pt x="636" y="609"/>
                </a:lnTo>
                <a:lnTo>
                  <a:pt x="653" y="578"/>
                </a:lnTo>
                <a:lnTo>
                  <a:pt x="676" y="556"/>
                </a:lnTo>
                <a:lnTo>
                  <a:pt x="686" y="532"/>
                </a:lnTo>
                <a:lnTo>
                  <a:pt x="709" y="488"/>
                </a:lnTo>
                <a:lnTo>
                  <a:pt x="736" y="445"/>
                </a:lnTo>
                <a:lnTo>
                  <a:pt x="768" y="414"/>
                </a:lnTo>
                <a:lnTo>
                  <a:pt x="807" y="383"/>
                </a:lnTo>
                <a:lnTo>
                  <a:pt x="832" y="374"/>
                </a:lnTo>
                <a:lnTo>
                  <a:pt x="862" y="370"/>
                </a:lnTo>
                <a:lnTo>
                  <a:pt x="892" y="374"/>
                </a:lnTo>
                <a:lnTo>
                  <a:pt x="947" y="377"/>
                </a:lnTo>
                <a:lnTo>
                  <a:pt x="947" y="364"/>
                </a:lnTo>
                <a:lnTo>
                  <a:pt x="954" y="359"/>
                </a:lnTo>
                <a:lnTo>
                  <a:pt x="1005" y="359"/>
                </a:lnTo>
                <a:lnTo>
                  <a:pt x="1023" y="352"/>
                </a:lnTo>
                <a:lnTo>
                  <a:pt x="1036" y="338"/>
                </a:lnTo>
                <a:lnTo>
                  <a:pt x="1023" y="301"/>
                </a:lnTo>
                <a:lnTo>
                  <a:pt x="1011" y="281"/>
                </a:lnTo>
                <a:lnTo>
                  <a:pt x="1011" y="275"/>
                </a:lnTo>
                <a:lnTo>
                  <a:pt x="1041" y="253"/>
                </a:lnTo>
                <a:lnTo>
                  <a:pt x="1064" y="237"/>
                </a:lnTo>
                <a:lnTo>
                  <a:pt x="1108" y="197"/>
                </a:lnTo>
                <a:lnTo>
                  <a:pt x="1108" y="175"/>
                </a:lnTo>
                <a:lnTo>
                  <a:pt x="1103" y="162"/>
                </a:lnTo>
                <a:lnTo>
                  <a:pt x="1086" y="155"/>
                </a:lnTo>
                <a:lnTo>
                  <a:pt x="1064" y="148"/>
                </a:lnTo>
                <a:lnTo>
                  <a:pt x="1041" y="148"/>
                </a:lnTo>
                <a:lnTo>
                  <a:pt x="1018" y="134"/>
                </a:lnTo>
                <a:lnTo>
                  <a:pt x="995" y="141"/>
                </a:lnTo>
                <a:lnTo>
                  <a:pt x="960" y="141"/>
                </a:lnTo>
                <a:lnTo>
                  <a:pt x="936" y="127"/>
                </a:lnTo>
                <a:lnTo>
                  <a:pt x="932" y="120"/>
                </a:lnTo>
                <a:lnTo>
                  <a:pt x="932" y="92"/>
                </a:lnTo>
                <a:lnTo>
                  <a:pt x="920" y="63"/>
                </a:lnTo>
                <a:lnTo>
                  <a:pt x="897" y="57"/>
                </a:lnTo>
                <a:lnTo>
                  <a:pt x="891" y="49"/>
                </a:lnTo>
                <a:lnTo>
                  <a:pt x="885" y="21"/>
                </a:lnTo>
                <a:lnTo>
                  <a:pt x="862" y="7"/>
                </a:lnTo>
                <a:lnTo>
                  <a:pt x="851" y="7"/>
                </a:lnTo>
                <a:lnTo>
                  <a:pt x="827" y="28"/>
                </a:lnTo>
                <a:lnTo>
                  <a:pt x="816" y="42"/>
                </a:lnTo>
                <a:lnTo>
                  <a:pt x="805" y="15"/>
                </a:lnTo>
                <a:lnTo>
                  <a:pt x="793" y="0"/>
                </a:lnTo>
                <a:lnTo>
                  <a:pt x="781" y="7"/>
                </a:lnTo>
                <a:lnTo>
                  <a:pt x="781" y="42"/>
                </a:lnTo>
                <a:lnTo>
                  <a:pt x="765" y="70"/>
                </a:lnTo>
                <a:lnTo>
                  <a:pt x="759" y="99"/>
                </a:lnTo>
                <a:lnTo>
                  <a:pt x="747" y="141"/>
                </a:lnTo>
                <a:lnTo>
                  <a:pt x="712" y="225"/>
                </a:lnTo>
                <a:lnTo>
                  <a:pt x="666" y="281"/>
                </a:lnTo>
                <a:lnTo>
                  <a:pt x="678" y="309"/>
                </a:lnTo>
                <a:lnTo>
                  <a:pt x="678" y="338"/>
                </a:lnTo>
                <a:lnTo>
                  <a:pt x="662" y="359"/>
                </a:lnTo>
                <a:lnTo>
                  <a:pt x="664" y="356"/>
                </a:lnTo>
                <a:lnTo>
                  <a:pt x="671" y="377"/>
                </a:lnTo>
                <a:lnTo>
                  <a:pt x="681" y="414"/>
                </a:lnTo>
                <a:lnTo>
                  <a:pt x="681" y="436"/>
                </a:lnTo>
                <a:lnTo>
                  <a:pt x="671" y="457"/>
                </a:lnTo>
                <a:lnTo>
                  <a:pt x="648" y="468"/>
                </a:lnTo>
                <a:lnTo>
                  <a:pt x="618" y="464"/>
                </a:lnTo>
                <a:lnTo>
                  <a:pt x="590" y="454"/>
                </a:lnTo>
                <a:lnTo>
                  <a:pt x="590" y="488"/>
                </a:lnTo>
                <a:lnTo>
                  <a:pt x="580" y="515"/>
                </a:lnTo>
                <a:lnTo>
                  <a:pt x="563" y="519"/>
                </a:lnTo>
                <a:lnTo>
                  <a:pt x="543" y="502"/>
                </a:lnTo>
                <a:lnTo>
                  <a:pt x="530" y="490"/>
                </a:lnTo>
                <a:lnTo>
                  <a:pt x="517" y="469"/>
                </a:lnTo>
                <a:lnTo>
                  <a:pt x="510" y="448"/>
                </a:lnTo>
                <a:lnTo>
                  <a:pt x="510" y="442"/>
                </a:lnTo>
              </a:path>
            </a:pathLst>
          </a:custGeom>
          <a:solidFill>
            <a:srgbClr val="FFFF99"/>
          </a:solidFill>
          <a:ln w="12700" cap="rnd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96" name="Freeform 55"/>
          <p:cNvSpPr>
            <a:spLocks/>
          </p:cNvSpPr>
          <p:nvPr/>
        </p:nvSpPr>
        <p:spPr bwMode="auto">
          <a:xfrm>
            <a:off x="7450016" y="1558925"/>
            <a:ext cx="1200150" cy="1663700"/>
          </a:xfrm>
          <a:custGeom>
            <a:avLst/>
            <a:gdLst>
              <a:gd name="T0" fmla="*/ 2147483647 w 727"/>
              <a:gd name="T1" fmla="*/ 2147483647 h 1053"/>
              <a:gd name="T2" fmla="*/ 2147483647 w 727"/>
              <a:gd name="T3" fmla="*/ 2147483647 h 1053"/>
              <a:gd name="T4" fmla="*/ 2147483647 w 727"/>
              <a:gd name="T5" fmla="*/ 2147483647 h 1053"/>
              <a:gd name="T6" fmla="*/ 0 w 727"/>
              <a:gd name="T7" fmla="*/ 2147483647 h 1053"/>
              <a:gd name="T8" fmla="*/ 2147483647 w 727"/>
              <a:gd name="T9" fmla="*/ 2147483647 h 1053"/>
              <a:gd name="T10" fmla="*/ 2147483647 w 727"/>
              <a:gd name="T11" fmla="*/ 2147483647 h 1053"/>
              <a:gd name="T12" fmla="*/ 2147483647 w 727"/>
              <a:gd name="T13" fmla="*/ 2147483647 h 1053"/>
              <a:gd name="T14" fmla="*/ 2147483647 w 727"/>
              <a:gd name="T15" fmla="*/ 2147483647 h 1053"/>
              <a:gd name="T16" fmla="*/ 2147483647 w 727"/>
              <a:gd name="T17" fmla="*/ 2147483647 h 1053"/>
              <a:gd name="T18" fmla="*/ 2147483647 w 727"/>
              <a:gd name="T19" fmla="*/ 2147483647 h 1053"/>
              <a:gd name="T20" fmla="*/ 2147483647 w 727"/>
              <a:gd name="T21" fmla="*/ 2147483647 h 1053"/>
              <a:gd name="T22" fmla="*/ 2147483647 w 727"/>
              <a:gd name="T23" fmla="*/ 2147483647 h 1053"/>
              <a:gd name="T24" fmla="*/ 2147483647 w 727"/>
              <a:gd name="T25" fmla="*/ 2147483647 h 1053"/>
              <a:gd name="T26" fmla="*/ 2147483647 w 727"/>
              <a:gd name="T27" fmla="*/ 2147483647 h 1053"/>
              <a:gd name="T28" fmla="*/ 2147483647 w 727"/>
              <a:gd name="T29" fmla="*/ 2147483647 h 1053"/>
              <a:gd name="T30" fmla="*/ 2147483647 w 727"/>
              <a:gd name="T31" fmla="*/ 2147483647 h 1053"/>
              <a:gd name="T32" fmla="*/ 2147483647 w 727"/>
              <a:gd name="T33" fmla="*/ 2147483647 h 1053"/>
              <a:gd name="T34" fmla="*/ 2147483647 w 727"/>
              <a:gd name="T35" fmla="*/ 2147483647 h 1053"/>
              <a:gd name="T36" fmla="*/ 2147483647 w 727"/>
              <a:gd name="T37" fmla="*/ 2147483647 h 1053"/>
              <a:gd name="T38" fmla="*/ 2147483647 w 727"/>
              <a:gd name="T39" fmla="*/ 2147483647 h 1053"/>
              <a:gd name="T40" fmla="*/ 2147483647 w 727"/>
              <a:gd name="T41" fmla="*/ 2147483647 h 1053"/>
              <a:gd name="T42" fmla="*/ 2147483647 w 727"/>
              <a:gd name="T43" fmla="*/ 2147483647 h 1053"/>
              <a:gd name="T44" fmla="*/ 2147483647 w 727"/>
              <a:gd name="T45" fmla="*/ 2147483647 h 1053"/>
              <a:gd name="T46" fmla="*/ 2147483647 w 727"/>
              <a:gd name="T47" fmla="*/ 2147483647 h 1053"/>
              <a:gd name="T48" fmla="*/ 2147483647 w 727"/>
              <a:gd name="T49" fmla="*/ 2147483647 h 1053"/>
              <a:gd name="T50" fmla="*/ 2147483647 w 727"/>
              <a:gd name="T51" fmla="*/ 2147483647 h 1053"/>
              <a:gd name="T52" fmla="*/ 2147483647 w 727"/>
              <a:gd name="T53" fmla="*/ 2147483647 h 1053"/>
              <a:gd name="T54" fmla="*/ 2147483647 w 727"/>
              <a:gd name="T55" fmla="*/ 2147483647 h 1053"/>
              <a:gd name="T56" fmla="*/ 2147483647 w 727"/>
              <a:gd name="T57" fmla="*/ 2147483647 h 1053"/>
              <a:gd name="T58" fmla="*/ 2147483647 w 727"/>
              <a:gd name="T59" fmla="*/ 2147483647 h 1053"/>
              <a:gd name="T60" fmla="*/ 2147483647 w 727"/>
              <a:gd name="T61" fmla="*/ 2147483647 h 1053"/>
              <a:gd name="T62" fmla="*/ 2147483647 w 727"/>
              <a:gd name="T63" fmla="*/ 2147483647 h 1053"/>
              <a:gd name="T64" fmla="*/ 2147483647 w 727"/>
              <a:gd name="T65" fmla="*/ 2147483647 h 1053"/>
              <a:gd name="T66" fmla="*/ 2147483647 w 727"/>
              <a:gd name="T67" fmla="*/ 2147483647 h 1053"/>
              <a:gd name="T68" fmla="*/ 2147483647 w 727"/>
              <a:gd name="T69" fmla="*/ 2147483647 h 1053"/>
              <a:gd name="T70" fmla="*/ 2147483647 w 727"/>
              <a:gd name="T71" fmla="*/ 2147483647 h 1053"/>
              <a:gd name="T72" fmla="*/ 2147483647 w 727"/>
              <a:gd name="T73" fmla="*/ 2147483647 h 1053"/>
              <a:gd name="T74" fmla="*/ 2147483647 w 727"/>
              <a:gd name="T75" fmla="*/ 2147483647 h 1053"/>
              <a:gd name="T76" fmla="*/ 2147483647 w 727"/>
              <a:gd name="T77" fmla="*/ 2147483647 h 1053"/>
              <a:gd name="T78" fmla="*/ 2147483647 w 727"/>
              <a:gd name="T79" fmla="*/ 2147483647 h 1053"/>
              <a:gd name="T80" fmla="*/ 2147483647 w 727"/>
              <a:gd name="T81" fmla="*/ 2147483647 h 1053"/>
              <a:gd name="T82" fmla="*/ 2147483647 w 727"/>
              <a:gd name="T83" fmla="*/ 2147483647 h 1053"/>
              <a:gd name="T84" fmla="*/ 2147483647 w 727"/>
              <a:gd name="T85" fmla="*/ 2147483647 h 1053"/>
              <a:gd name="T86" fmla="*/ 2147483647 w 727"/>
              <a:gd name="T87" fmla="*/ 2147483647 h 1053"/>
              <a:gd name="T88" fmla="*/ 2147483647 w 727"/>
              <a:gd name="T89" fmla="*/ 2147483647 h 1053"/>
              <a:gd name="T90" fmla="*/ 2147483647 w 727"/>
              <a:gd name="T91" fmla="*/ 2147483647 h 1053"/>
              <a:gd name="T92" fmla="*/ 2147483647 w 727"/>
              <a:gd name="T93" fmla="*/ 2147483647 h 105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27"/>
              <a:gd name="T142" fmla="*/ 0 h 1053"/>
              <a:gd name="T143" fmla="*/ 727 w 727"/>
              <a:gd name="T144" fmla="*/ 1053 h 105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27" h="1053">
                <a:moveTo>
                  <a:pt x="68" y="271"/>
                </a:moveTo>
                <a:lnTo>
                  <a:pt x="55" y="241"/>
                </a:lnTo>
                <a:lnTo>
                  <a:pt x="43" y="220"/>
                </a:lnTo>
                <a:lnTo>
                  <a:pt x="32" y="211"/>
                </a:lnTo>
                <a:lnTo>
                  <a:pt x="19" y="214"/>
                </a:lnTo>
                <a:lnTo>
                  <a:pt x="9" y="215"/>
                </a:lnTo>
                <a:lnTo>
                  <a:pt x="4" y="203"/>
                </a:lnTo>
                <a:lnTo>
                  <a:pt x="3" y="192"/>
                </a:lnTo>
                <a:lnTo>
                  <a:pt x="15" y="166"/>
                </a:lnTo>
                <a:lnTo>
                  <a:pt x="14" y="145"/>
                </a:lnTo>
                <a:lnTo>
                  <a:pt x="5" y="133"/>
                </a:lnTo>
                <a:lnTo>
                  <a:pt x="0" y="110"/>
                </a:lnTo>
                <a:lnTo>
                  <a:pt x="3" y="88"/>
                </a:lnTo>
                <a:lnTo>
                  <a:pt x="16" y="75"/>
                </a:lnTo>
                <a:lnTo>
                  <a:pt x="32" y="71"/>
                </a:lnTo>
                <a:lnTo>
                  <a:pt x="42" y="37"/>
                </a:lnTo>
                <a:lnTo>
                  <a:pt x="54" y="14"/>
                </a:lnTo>
                <a:lnTo>
                  <a:pt x="62" y="7"/>
                </a:lnTo>
                <a:lnTo>
                  <a:pt x="80" y="0"/>
                </a:lnTo>
                <a:lnTo>
                  <a:pt x="94" y="7"/>
                </a:lnTo>
                <a:lnTo>
                  <a:pt x="116" y="33"/>
                </a:lnTo>
                <a:lnTo>
                  <a:pt x="125" y="34"/>
                </a:lnTo>
                <a:lnTo>
                  <a:pt x="132" y="26"/>
                </a:lnTo>
                <a:lnTo>
                  <a:pt x="146" y="24"/>
                </a:lnTo>
                <a:lnTo>
                  <a:pt x="161" y="38"/>
                </a:lnTo>
                <a:lnTo>
                  <a:pt x="167" y="66"/>
                </a:lnTo>
                <a:lnTo>
                  <a:pt x="172" y="92"/>
                </a:lnTo>
                <a:lnTo>
                  <a:pt x="175" y="143"/>
                </a:lnTo>
                <a:lnTo>
                  <a:pt x="183" y="179"/>
                </a:lnTo>
                <a:lnTo>
                  <a:pt x="193" y="218"/>
                </a:lnTo>
                <a:lnTo>
                  <a:pt x="202" y="260"/>
                </a:lnTo>
                <a:lnTo>
                  <a:pt x="211" y="280"/>
                </a:lnTo>
                <a:lnTo>
                  <a:pt x="215" y="284"/>
                </a:lnTo>
                <a:lnTo>
                  <a:pt x="231" y="276"/>
                </a:lnTo>
                <a:lnTo>
                  <a:pt x="246" y="277"/>
                </a:lnTo>
                <a:lnTo>
                  <a:pt x="258" y="295"/>
                </a:lnTo>
                <a:lnTo>
                  <a:pt x="276" y="336"/>
                </a:lnTo>
                <a:lnTo>
                  <a:pt x="292" y="360"/>
                </a:lnTo>
                <a:lnTo>
                  <a:pt x="305" y="360"/>
                </a:lnTo>
                <a:lnTo>
                  <a:pt x="310" y="339"/>
                </a:lnTo>
                <a:lnTo>
                  <a:pt x="312" y="306"/>
                </a:lnTo>
                <a:lnTo>
                  <a:pt x="316" y="273"/>
                </a:lnTo>
                <a:lnTo>
                  <a:pt x="326" y="251"/>
                </a:lnTo>
                <a:lnTo>
                  <a:pt x="338" y="239"/>
                </a:lnTo>
                <a:lnTo>
                  <a:pt x="339" y="231"/>
                </a:lnTo>
                <a:lnTo>
                  <a:pt x="331" y="183"/>
                </a:lnTo>
                <a:lnTo>
                  <a:pt x="334" y="160"/>
                </a:lnTo>
                <a:lnTo>
                  <a:pt x="343" y="146"/>
                </a:lnTo>
                <a:lnTo>
                  <a:pt x="358" y="135"/>
                </a:lnTo>
                <a:lnTo>
                  <a:pt x="363" y="116"/>
                </a:lnTo>
                <a:lnTo>
                  <a:pt x="363" y="84"/>
                </a:lnTo>
                <a:lnTo>
                  <a:pt x="364" y="61"/>
                </a:lnTo>
                <a:lnTo>
                  <a:pt x="373" y="48"/>
                </a:lnTo>
                <a:lnTo>
                  <a:pt x="402" y="39"/>
                </a:lnTo>
                <a:lnTo>
                  <a:pt x="436" y="47"/>
                </a:lnTo>
                <a:lnTo>
                  <a:pt x="455" y="56"/>
                </a:lnTo>
                <a:lnTo>
                  <a:pt x="477" y="70"/>
                </a:lnTo>
                <a:lnTo>
                  <a:pt x="497" y="86"/>
                </a:lnTo>
                <a:lnTo>
                  <a:pt x="516" y="91"/>
                </a:lnTo>
                <a:lnTo>
                  <a:pt x="541" y="83"/>
                </a:lnTo>
                <a:lnTo>
                  <a:pt x="567" y="62"/>
                </a:lnTo>
                <a:lnTo>
                  <a:pt x="587" y="56"/>
                </a:lnTo>
                <a:lnTo>
                  <a:pt x="610" y="56"/>
                </a:lnTo>
                <a:lnTo>
                  <a:pt x="632" y="64"/>
                </a:lnTo>
                <a:lnTo>
                  <a:pt x="648" y="74"/>
                </a:lnTo>
                <a:lnTo>
                  <a:pt x="671" y="93"/>
                </a:lnTo>
                <a:lnTo>
                  <a:pt x="689" y="114"/>
                </a:lnTo>
                <a:lnTo>
                  <a:pt x="705" y="135"/>
                </a:lnTo>
                <a:lnTo>
                  <a:pt x="724" y="143"/>
                </a:lnTo>
                <a:lnTo>
                  <a:pt x="726" y="967"/>
                </a:lnTo>
                <a:lnTo>
                  <a:pt x="710" y="931"/>
                </a:lnTo>
                <a:lnTo>
                  <a:pt x="702" y="920"/>
                </a:lnTo>
                <a:lnTo>
                  <a:pt x="690" y="920"/>
                </a:lnTo>
                <a:lnTo>
                  <a:pt x="680" y="927"/>
                </a:lnTo>
                <a:lnTo>
                  <a:pt x="672" y="939"/>
                </a:lnTo>
                <a:lnTo>
                  <a:pt x="661" y="958"/>
                </a:lnTo>
                <a:lnTo>
                  <a:pt x="655" y="982"/>
                </a:lnTo>
                <a:lnTo>
                  <a:pt x="635" y="999"/>
                </a:lnTo>
                <a:lnTo>
                  <a:pt x="611" y="1017"/>
                </a:lnTo>
                <a:lnTo>
                  <a:pt x="592" y="1028"/>
                </a:lnTo>
                <a:lnTo>
                  <a:pt x="580" y="1048"/>
                </a:lnTo>
                <a:lnTo>
                  <a:pt x="572" y="1052"/>
                </a:lnTo>
                <a:lnTo>
                  <a:pt x="569" y="1020"/>
                </a:lnTo>
                <a:lnTo>
                  <a:pt x="570" y="988"/>
                </a:lnTo>
                <a:lnTo>
                  <a:pt x="569" y="922"/>
                </a:lnTo>
                <a:lnTo>
                  <a:pt x="570" y="897"/>
                </a:lnTo>
                <a:lnTo>
                  <a:pt x="577" y="883"/>
                </a:lnTo>
                <a:lnTo>
                  <a:pt x="586" y="875"/>
                </a:lnTo>
                <a:lnTo>
                  <a:pt x="605" y="870"/>
                </a:lnTo>
                <a:lnTo>
                  <a:pt x="606" y="861"/>
                </a:lnTo>
                <a:lnTo>
                  <a:pt x="600" y="829"/>
                </a:lnTo>
                <a:lnTo>
                  <a:pt x="587" y="792"/>
                </a:lnTo>
                <a:lnTo>
                  <a:pt x="580" y="781"/>
                </a:lnTo>
                <a:lnTo>
                  <a:pt x="570" y="781"/>
                </a:lnTo>
                <a:lnTo>
                  <a:pt x="560" y="771"/>
                </a:lnTo>
                <a:lnTo>
                  <a:pt x="550" y="738"/>
                </a:lnTo>
                <a:lnTo>
                  <a:pt x="541" y="710"/>
                </a:lnTo>
                <a:lnTo>
                  <a:pt x="528" y="677"/>
                </a:lnTo>
                <a:lnTo>
                  <a:pt x="504" y="619"/>
                </a:lnTo>
                <a:lnTo>
                  <a:pt x="490" y="599"/>
                </a:lnTo>
                <a:lnTo>
                  <a:pt x="480" y="588"/>
                </a:lnTo>
                <a:lnTo>
                  <a:pt x="465" y="575"/>
                </a:lnTo>
                <a:lnTo>
                  <a:pt x="453" y="566"/>
                </a:lnTo>
                <a:lnTo>
                  <a:pt x="438" y="556"/>
                </a:lnTo>
                <a:lnTo>
                  <a:pt x="375" y="517"/>
                </a:lnTo>
                <a:lnTo>
                  <a:pt x="362" y="512"/>
                </a:lnTo>
                <a:lnTo>
                  <a:pt x="344" y="512"/>
                </a:lnTo>
                <a:lnTo>
                  <a:pt x="331" y="522"/>
                </a:lnTo>
                <a:lnTo>
                  <a:pt x="310" y="531"/>
                </a:lnTo>
                <a:lnTo>
                  <a:pt x="299" y="528"/>
                </a:lnTo>
                <a:lnTo>
                  <a:pt x="278" y="505"/>
                </a:lnTo>
                <a:lnTo>
                  <a:pt x="267" y="495"/>
                </a:lnTo>
                <a:lnTo>
                  <a:pt x="252" y="483"/>
                </a:lnTo>
                <a:lnTo>
                  <a:pt x="231" y="466"/>
                </a:lnTo>
                <a:lnTo>
                  <a:pt x="217" y="459"/>
                </a:lnTo>
                <a:lnTo>
                  <a:pt x="210" y="472"/>
                </a:lnTo>
                <a:lnTo>
                  <a:pt x="209" y="497"/>
                </a:lnTo>
                <a:lnTo>
                  <a:pt x="208" y="535"/>
                </a:lnTo>
                <a:lnTo>
                  <a:pt x="200" y="548"/>
                </a:lnTo>
                <a:lnTo>
                  <a:pt x="186" y="549"/>
                </a:lnTo>
                <a:lnTo>
                  <a:pt x="173" y="532"/>
                </a:lnTo>
                <a:lnTo>
                  <a:pt x="165" y="494"/>
                </a:lnTo>
                <a:lnTo>
                  <a:pt x="155" y="453"/>
                </a:lnTo>
                <a:lnTo>
                  <a:pt x="143" y="424"/>
                </a:lnTo>
                <a:lnTo>
                  <a:pt x="125" y="408"/>
                </a:lnTo>
                <a:lnTo>
                  <a:pt x="109" y="405"/>
                </a:lnTo>
                <a:lnTo>
                  <a:pt x="96" y="403"/>
                </a:lnTo>
                <a:lnTo>
                  <a:pt x="91" y="386"/>
                </a:lnTo>
                <a:lnTo>
                  <a:pt x="90" y="373"/>
                </a:lnTo>
                <a:lnTo>
                  <a:pt x="92" y="368"/>
                </a:lnTo>
                <a:lnTo>
                  <a:pt x="115" y="357"/>
                </a:lnTo>
                <a:lnTo>
                  <a:pt x="119" y="348"/>
                </a:lnTo>
                <a:lnTo>
                  <a:pt x="119" y="330"/>
                </a:lnTo>
                <a:lnTo>
                  <a:pt x="124" y="318"/>
                </a:lnTo>
                <a:lnTo>
                  <a:pt x="146" y="301"/>
                </a:lnTo>
                <a:lnTo>
                  <a:pt x="154" y="288"/>
                </a:lnTo>
                <a:lnTo>
                  <a:pt x="153" y="272"/>
                </a:lnTo>
                <a:lnTo>
                  <a:pt x="147" y="254"/>
                </a:lnTo>
                <a:lnTo>
                  <a:pt x="137" y="258"/>
                </a:lnTo>
                <a:lnTo>
                  <a:pt x="121" y="276"/>
                </a:lnTo>
                <a:lnTo>
                  <a:pt x="108" y="289"/>
                </a:lnTo>
                <a:lnTo>
                  <a:pt x="88" y="289"/>
                </a:lnTo>
                <a:lnTo>
                  <a:pt x="68" y="271"/>
                </a:lnTo>
              </a:path>
            </a:pathLst>
          </a:custGeom>
          <a:solidFill>
            <a:srgbClr val="009900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97" name="Oval 56"/>
          <p:cNvSpPr>
            <a:spLocks noChangeArrowheads="1"/>
          </p:cNvSpPr>
          <p:nvPr/>
        </p:nvSpPr>
        <p:spPr bwMode="auto">
          <a:xfrm>
            <a:off x="763466" y="2032000"/>
            <a:ext cx="11723" cy="1588"/>
          </a:xfrm>
          <a:prstGeom prst="ellipse">
            <a:avLst/>
          </a:prstGeom>
          <a:solidFill>
            <a:srgbClr val="FFFF99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298" name="Oval 57"/>
          <p:cNvSpPr>
            <a:spLocks noChangeArrowheads="1"/>
          </p:cNvSpPr>
          <p:nvPr/>
        </p:nvSpPr>
        <p:spPr bwMode="auto">
          <a:xfrm>
            <a:off x="1091712" y="2090738"/>
            <a:ext cx="19050" cy="11112"/>
          </a:xfrm>
          <a:prstGeom prst="ellipse">
            <a:avLst/>
          </a:prstGeom>
          <a:solidFill>
            <a:srgbClr val="FFFF99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299" name="Oval 58"/>
          <p:cNvSpPr>
            <a:spLocks noChangeArrowheads="1"/>
          </p:cNvSpPr>
          <p:nvPr/>
        </p:nvSpPr>
        <p:spPr bwMode="auto">
          <a:xfrm>
            <a:off x="1194289" y="2139951"/>
            <a:ext cx="10257" cy="11113"/>
          </a:xfrm>
          <a:prstGeom prst="ellipse">
            <a:avLst/>
          </a:prstGeom>
          <a:solidFill>
            <a:srgbClr val="FFFF99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300" name="Oval 59"/>
          <p:cNvSpPr>
            <a:spLocks noChangeArrowheads="1"/>
          </p:cNvSpPr>
          <p:nvPr/>
        </p:nvSpPr>
        <p:spPr bwMode="auto">
          <a:xfrm>
            <a:off x="753208" y="1982788"/>
            <a:ext cx="26377" cy="6032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301" name="Oval 60"/>
          <p:cNvSpPr>
            <a:spLocks noChangeArrowheads="1"/>
          </p:cNvSpPr>
          <p:nvPr/>
        </p:nvSpPr>
        <p:spPr bwMode="auto">
          <a:xfrm>
            <a:off x="1091712" y="2114551"/>
            <a:ext cx="55685" cy="30163"/>
          </a:xfrm>
          <a:prstGeom prst="ellipse">
            <a:avLst/>
          </a:prstGeom>
          <a:solidFill>
            <a:srgbClr val="FFFF99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302" name="Oval 61"/>
          <p:cNvSpPr>
            <a:spLocks noChangeArrowheads="1"/>
          </p:cNvSpPr>
          <p:nvPr/>
        </p:nvSpPr>
        <p:spPr bwMode="auto">
          <a:xfrm>
            <a:off x="1175239" y="2178050"/>
            <a:ext cx="45427" cy="52388"/>
          </a:xfrm>
          <a:prstGeom prst="ellipse">
            <a:avLst/>
          </a:prstGeom>
          <a:solidFill>
            <a:srgbClr val="FFFF99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303" name="Oval 62"/>
          <p:cNvSpPr>
            <a:spLocks noChangeArrowheads="1"/>
          </p:cNvSpPr>
          <p:nvPr/>
        </p:nvSpPr>
        <p:spPr bwMode="auto">
          <a:xfrm>
            <a:off x="1099039" y="2120901"/>
            <a:ext cx="39566" cy="30163"/>
          </a:xfrm>
          <a:prstGeom prst="ellipse">
            <a:avLst/>
          </a:prstGeom>
          <a:solidFill>
            <a:srgbClr val="FFFF99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304" name="Oval 63"/>
          <p:cNvSpPr>
            <a:spLocks noChangeArrowheads="1"/>
          </p:cNvSpPr>
          <p:nvPr/>
        </p:nvSpPr>
        <p:spPr bwMode="auto">
          <a:xfrm>
            <a:off x="729762" y="1982788"/>
            <a:ext cx="71804" cy="6032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305" name="Oval 64"/>
          <p:cNvSpPr>
            <a:spLocks noChangeArrowheads="1"/>
          </p:cNvSpPr>
          <p:nvPr/>
        </p:nvSpPr>
        <p:spPr bwMode="auto">
          <a:xfrm>
            <a:off x="1077058" y="2090739"/>
            <a:ext cx="70338" cy="6032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306" name="Oval 65"/>
          <p:cNvSpPr>
            <a:spLocks noChangeArrowheads="1"/>
          </p:cNvSpPr>
          <p:nvPr/>
        </p:nvSpPr>
        <p:spPr bwMode="auto">
          <a:xfrm>
            <a:off x="2086708" y="2773363"/>
            <a:ext cx="52754" cy="61912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307" name="Oval 66"/>
          <p:cNvSpPr>
            <a:spLocks noChangeArrowheads="1"/>
          </p:cNvSpPr>
          <p:nvPr/>
        </p:nvSpPr>
        <p:spPr bwMode="auto">
          <a:xfrm>
            <a:off x="2253762" y="2944814"/>
            <a:ext cx="55685" cy="65087"/>
          </a:xfrm>
          <a:prstGeom prst="ellipse">
            <a:avLst/>
          </a:prstGeom>
          <a:solidFill>
            <a:srgbClr val="FFFF99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308" name="Oval 67"/>
          <p:cNvSpPr>
            <a:spLocks noChangeArrowheads="1"/>
          </p:cNvSpPr>
          <p:nvPr/>
        </p:nvSpPr>
        <p:spPr bwMode="auto">
          <a:xfrm>
            <a:off x="2520462" y="3403601"/>
            <a:ext cx="71804" cy="61913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309" name="Oval 68"/>
          <p:cNvSpPr>
            <a:spLocks noChangeArrowheads="1"/>
          </p:cNvSpPr>
          <p:nvPr/>
        </p:nvSpPr>
        <p:spPr bwMode="auto">
          <a:xfrm>
            <a:off x="5237284" y="2224089"/>
            <a:ext cx="54220" cy="65087"/>
          </a:xfrm>
          <a:prstGeom prst="ellipse">
            <a:avLst/>
          </a:prstGeom>
          <a:solidFill>
            <a:srgbClr val="FFFF99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310" name="Oval 69"/>
          <p:cNvSpPr>
            <a:spLocks noChangeArrowheads="1"/>
          </p:cNvSpPr>
          <p:nvPr/>
        </p:nvSpPr>
        <p:spPr bwMode="auto">
          <a:xfrm>
            <a:off x="5221166" y="1503364"/>
            <a:ext cx="57150" cy="603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311" name="Oval 70"/>
          <p:cNvSpPr>
            <a:spLocks noChangeArrowheads="1"/>
          </p:cNvSpPr>
          <p:nvPr/>
        </p:nvSpPr>
        <p:spPr bwMode="auto">
          <a:xfrm>
            <a:off x="5213839" y="2581275"/>
            <a:ext cx="73269" cy="65088"/>
          </a:xfrm>
          <a:prstGeom prst="ellipse">
            <a:avLst/>
          </a:prstGeom>
          <a:solidFill>
            <a:srgbClr val="FFFF99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312" name="Oval 71"/>
          <p:cNvSpPr>
            <a:spLocks noChangeArrowheads="1"/>
          </p:cNvSpPr>
          <p:nvPr/>
        </p:nvSpPr>
        <p:spPr bwMode="auto">
          <a:xfrm>
            <a:off x="3198935" y="4454526"/>
            <a:ext cx="39565" cy="49213"/>
          </a:xfrm>
          <a:prstGeom prst="ellipse">
            <a:avLst/>
          </a:prstGeom>
          <a:solidFill>
            <a:srgbClr val="FFFF99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313" name="Oval 72"/>
          <p:cNvSpPr>
            <a:spLocks noChangeArrowheads="1"/>
          </p:cNvSpPr>
          <p:nvPr/>
        </p:nvSpPr>
        <p:spPr bwMode="auto">
          <a:xfrm>
            <a:off x="3477358" y="4611689"/>
            <a:ext cx="57150" cy="5238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314" name="Freeform 73"/>
          <p:cNvSpPr>
            <a:spLocks/>
          </p:cNvSpPr>
          <p:nvPr/>
        </p:nvSpPr>
        <p:spPr bwMode="auto">
          <a:xfrm>
            <a:off x="2834054" y="2190751"/>
            <a:ext cx="67408" cy="79375"/>
          </a:xfrm>
          <a:custGeom>
            <a:avLst/>
            <a:gdLst>
              <a:gd name="T0" fmla="*/ 2147483647 w 40"/>
              <a:gd name="T1" fmla="*/ 0 h 51"/>
              <a:gd name="T2" fmla="*/ 2147483647 w 40"/>
              <a:gd name="T3" fmla="*/ 2147483647 h 51"/>
              <a:gd name="T4" fmla="*/ 2147483647 w 40"/>
              <a:gd name="T5" fmla="*/ 2147483647 h 51"/>
              <a:gd name="T6" fmla="*/ 2147483647 w 40"/>
              <a:gd name="T7" fmla="*/ 2147483647 h 51"/>
              <a:gd name="T8" fmla="*/ 2147483647 w 40"/>
              <a:gd name="T9" fmla="*/ 2147483647 h 51"/>
              <a:gd name="T10" fmla="*/ 2147483647 w 40"/>
              <a:gd name="T11" fmla="*/ 2147483647 h 51"/>
              <a:gd name="T12" fmla="*/ 0 w 40"/>
              <a:gd name="T13" fmla="*/ 2147483647 h 51"/>
              <a:gd name="T14" fmla="*/ 2147483647 w 40"/>
              <a:gd name="T15" fmla="*/ 2147483647 h 51"/>
              <a:gd name="T16" fmla="*/ 2147483647 w 40"/>
              <a:gd name="T17" fmla="*/ 0 h 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"/>
              <a:gd name="T28" fmla="*/ 0 h 51"/>
              <a:gd name="T29" fmla="*/ 40 w 40"/>
              <a:gd name="T30" fmla="*/ 51 h 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" h="51">
                <a:moveTo>
                  <a:pt x="17" y="0"/>
                </a:moveTo>
                <a:lnTo>
                  <a:pt x="39" y="15"/>
                </a:lnTo>
                <a:lnTo>
                  <a:pt x="39" y="36"/>
                </a:lnTo>
                <a:lnTo>
                  <a:pt x="27" y="50"/>
                </a:lnTo>
                <a:lnTo>
                  <a:pt x="12" y="50"/>
                </a:lnTo>
                <a:lnTo>
                  <a:pt x="6" y="44"/>
                </a:lnTo>
                <a:lnTo>
                  <a:pt x="0" y="29"/>
                </a:lnTo>
                <a:lnTo>
                  <a:pt x="6" y="15"/>
                </a:lnTo>
                <a:lnTo>
                  <a:pt x="17" y="0"/>
                </a:lnTo>
              </a:path>
            </a:pathLst>
          </a:custGeom>
          <a:solidFill>
            <a:srgbClr val="FFFF99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15" name="Freeform 74"/>
          <p:cNvSpPr>
            <a:spLocks/>
          </p:cNvSpPr>
          <p:nvPr/>
        </p:nvSpPr>
        <p:spPr bwMode="auto">
          <a:xfrm>
            <a:off x="2734408" y="2333626"/>
            <a:ext cx="57150" cy="60325"/>
          </a:xfrm>
          <a:custGeom>
            <a:avLst/>
            <a:gdLst>
              <a:gd name="T0" fmla="*/ 2147483647 w 35"/>
              <a:gd name="T1" fmla="*/ 0 h 38"/>
              <a:gd name="T2" fmla="*/ 2147483647 w 35"/>
              <a:gd name="T3" fmla="*/ 0 h 38"/>
              <a:gd name="T4" fmla="*/ 2147483647 w 35"/>
              <a:gd name="T5" fmla="*/ 2147483647 h 38"/>
              <a:gd name="T6" fmla="*/ 2147483647 w 35"/>
              <a:gd name="T7" fmla="*/ 2147483647 h 38"/>
              <a:gd name="T8" fmla="*/ 2147483647 w 35"/>
              <a:gd name="T9" fmla="*/ 2147483647 h 38"/>
              <a:gd name="T10" fmla="*/ 2147483647 w 35"/>
              <a:gd name="T11" fmla="*/ 2147483647 h 38"/>
              <a:gd name="T12" fmla="*/ 0 w 35"/>
              <a:gd name="T13" fmla="*/ 2147483647 h 38"/>
              <a:gd name="T14" fmla="*/ 0 w 35"/>
              <a:gd name="T15" fmla="*/ 2147483647 h 38"/>
              <a:gd name="T16" fmla="*/ 2147483647 w 35"/>
              <a:gd name="T17" fmla="*/ 0 h 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5"/>
              <a:gd name="T28" fmla="*/ 0 h 38"/>
              <a:gd name="T29" fmla="*/ 35 w 35"/>
              <a:gd name="T30" fmla="*/ 38 h 3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5" h="38">
                <a:moveTo>
                  <a:pt x="5" y="0"/>
                </a:moveTo>
                <a:lnTo>
                  <a:pt x="28" y="0"/>
                </a:lnTo>
                <a:lnTo>
                  <a:pt x="34" y="7"/>
                </a:lnTo>
                <a:lnTo>
                  <a:pt x="34" y="15"/>
                </a:lnTo>
                <a:lnTo>
                  <a:pt x="17" y="37"/>
                </a:lnTo>
                <a:lnTo>
                  <a:pt x="5" y="37"/>
                </a:lnTo>
                <a:lnTo>
                  <a:pt x="0" y="29"/>
                </a:lnTo>
                <a:lnTo>
                  <a:pt x="0" y="15"/>
                </a:lnTo>
                <a:lnTo>
                  <a:pt x="5" y="0"/>
                </a:lnTo>
              </a:path>
            </a:pathLst>
          </a:custGeom>
          <a:solidFill>
            <a:srgbClr val="FFFF99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16" name="Freeform 75"/>
          <p:cNvSpPr>
            <a:spLocks/>
          </p:cNvSpPr>
          <p:nvPr/>
        </p:nvSpPr>
        <p:spPr bwMode="auto">
          <a:xfrm>
            <a:off x="970085" y="2681288"/>
            <a:ext cx="57150" cy="57150"/>
          </a:xfrm>
          <a:custGeom>
            <a:avLst/>
            <a:gdLst>
              <a:gd name="T0" fmla="*/ 0 w 36"/>
              <a:gd name="T1" fmla="*/ 0 h 38"/>
              <a:gd name="T2" fmla="*/ 2147483647 w 36"/>
              <a:gd name="T3" fmla="*/ 0 h 38"/>
              <a:gd name="T4" fmla="*/ 2147483647 w 36"/>
              <a:gd name="T5" fmla="*/ 2147483647 h 38"/>
              <a:gd name="T6" fmla="*/ 2147483647 w 36"/>
              <a:gd name="T7" fmla="*/ 2147483647 h 38"/>
              <a:gd name="T8" fmla="*/ 2147483647 w 36"/>
              <a:gd name="T9" fmla="*/ 2147483647 h 38"/>
              <a:gd name="T10" fmla="*/ 0 w 36"/>
              <a:gd name="T11" fmla="*/ 2147483647 h 38"/>
              <a:gd name="T12" fmla="*/ 0 w 36"/>
              <a:gd name="T13" fmla="*/ 0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"/>
              <a:gd name="T22" fmla="*/ 0 h 38"/>
              <a:gd name="T23" fmla="*/ 36 w 36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" h="38">
                <a:moveTo>
                  <a:pt x="0" y="0"/>
                </a:moveTo>
                <a:lnTo>
                  <a:pt x="29" y="0"/>
                </a:lnTo>
                <a:lnTo>
                  <a:pt x="35" y="15"/>
                </a:lnTo>
                <a:lnTo>
                  <a:pt x="24" y="37"/>
                </a:lnTo>
                <a:lnTo>
                  <a:pt x="6" y="37"/>
                </a:lnTo>
                <a:lnTo>
                  <a:pt x="0" y="22"/>
                </a:lnTo>
                <a:lnTo>
                  <a:pt x="0" y="0"/>
                </a:lnTo>
              </a:path>
            </a:pathLst>
          </a:custGeom>
          <a:solidFill>
            <a:srgbClr val="FFFF99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17" name="Freeform 76"/>
          <p:cNvSpPr>
            <a:spLocks/>
          </p:cNvSpPr>
          <p:nvPr/>
        </p:nvSpPr>
        <p:spPr bwMode="auto">
          <a:xfrm>
            <a:off x="1280746" y="3103564"/>
            <a:ext cx="89389" cy="85725"/>
          </a:xfrm>
          <a:custGeom>
            <a:avLst/>
            <a:gdLst>
              <a:gd name="T0" fmla="*/ 2147483647 w 53"/>
              <a:gd name="T1" fmla="*/ 0 h 56"/>
              <a:gd name="T2" fmla="*/ 2147483647 w 53"/>
              <a:gd name="T3" fmla="*/ 0 h 56"/>
              <a:gd name="T4" fmla="*/ 2147483647 w 53"/>
              <a:gd name="T5" fmla="*/ 2147483647 h 56"/>
              <a:gd name="T6" fmla="*/ 2147483647 w 53"/>
              <a:gd name="T7" fmla="*/ 2147483647 h 56"/>
              <a:gd name="T8" fmla="*/ 2147483647 w 53"/>
              <a:gd name="T9" fmla="*/ 2147483647 h 56"/>
              <a:gd name="T10" fmla="*/ 2147483647 w 53"/>
              <a:gd name="T11" fmla="*/ 2147483647 h 56"/>
              <a:gd name="T12" fmla="*/ 2147483647 w 53"/>
              <a:gd name="T13" fmla="*/ 2147483647 h 56"/>
              <a:gd name="T14" fmla="*/ 2147483647 w 53"/>
              <a:gd name="T15" fmla="*/ 2147483647 h 56"/>
              <a:gd name="T16" fmla="*/ 0 w 53"/>
              <a:gd name="T17" fmla="*/ 2147483647 h 56"/>
              <a:gd name="T18" fmla="*/ 2147483647 w 53"/>
              <a:gd name="T19" fmla="*/ 2147483647 h 56"/>
              <a:gd name="T20" fmla="*/ 2147483647 w 53"/>
              <a:gd name="T21" fmla="*/ 0 h 5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3"/>
              <a:gd name="T34" fmla="*/ 0 h 56"/>
              <a:gd name="T35" fmla="*/ 53 w 53"/>
              <a:gd name="T36" fmla="*/ 56 h 5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3" h="56">
                <a:moveTo>
                  <a:pt x="17" y="0"/>
                </a:moveTo>
                <a:lnTo>
                  <a:pt x="47" y="0"/>
                </a:lnTo>
                <a:lnTo>
                  <a:pt x="52" y="7"/>
                </a:lnTo>
                <a:lnTo>
                  <a:pt x="52" y="21"/>
                </a:lnTo>
                <a:lnTo>
                  <a:pt x="47" y="41"/>
                </a:lnTo>
                <a:lnTo>
                  <a:pt x="34" y="48"/>
                </a:lnTo>
                <a:lnTo>
                  <a:pt x="17" y="55"/>
                </a:lnTo>
                <a:lnTo>
                  <a:pt x="12" y="48"/>
                </a:lnTo>
                <a:lnTo>
                  <a:pt x="0" y="28"/>
                </a:lnTo>
                <a:lnTo>
                  <a:pt x="6" y="14"/>
                </a:lnTo>
                <a:lnTo>
                  <a:pt x="17" y="0"/>
                </a:lnTo>
              </a:path>
            </a:pathLst>
          </a:custGeom>
          <a:solidFill>
            <a:srgbClr val="009900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18" name="Freeform 77"/>
          <p:cNvSpPr>
            <a:spLocks/>
          </p:cNvSpPr>
          <p:nvPr/>
        </p:nvSpPr>
        <p:spPr bwMode="auto">
          <a:xfrm>
            <a:off x="1509346" y="3590925"/>
            <a:ext cx="123092" cy="88900"/>
          </a:xfrm>
          <a:custGeom>
            <a:avLst/>
            <a:gdLst>
              <a:gd name="T0" fmla="*/ 2147483647 w 76"/>
              <a:gd name="T1" fmla="*/ 0 h 57"/>
              <a:gd name="T2" fmla="*/ 2147483647 w 76"/>
              <a:gd name="T3" fmla="*/ 0 h 57"/>
              <a:gd name="T4" fmla="*/ 2147483647 w 76"/>
              <a:gd name="T5" fmla="*/ 2147483647 h 57"/>
              <a:gd name="T6" fmla="*/ 2147483647 w 76"/>
              <a:gd name="T7" fmla="*/ 2147483647 h 57"/>
              <a:gd name="T8" fmla="*/ 2147483647 w 76"/>
              <a:gd name="T9" fmla="*/ 2147483647 h 57"/>
              <a:gd name="T10" fmla="*/ 2147483647 w 76"/>
              <a:gd name="T11" fmla="*/ 2147483647 h 57"/>
              <a:gd name="T12" fmla="*/ 2147483647 w 76"/>
              <a:gd name="T13" fmla="*/ 2147483647 h 57"/>
              <a:gd name="T14" fmla="*/ 2147483647 w 76"/>
              <a:gd name="T15" fmla="*/ 2147483647 h 57"/>
              <a:gd name="T16" fmla="*/ 0 w 76"/>
              <a:gd name="T17" fmla="*/ 2147483647 h 57"/>
              <a:gd name="T18" fmla="*/ 2147483647 w 76"/>
              <a:gd name="T19" fmla="*/ 0 h 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6"/>
              <a:gd name="T31" fmla="*/ 0 h 57"/>
              <a:gd name="T32" fmla="*/ 76 w 76"/>
              <a:gd name="T33" fmla="*/ 57 h 5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6" h="57">
                <a:moveTo>
                  <a:pt x="5" y="0"/>
                </a:moveTo>
                <a:lnTo>
                  <a:pt x="46" y="0"/>
                </a:lnTo>
                <a:lnTo>
                  <a:pt x="70" y="21"/>
                </a:lnTo>
                <a:lnTo>
                  <a:pt x="75" y="50"/>
                </a:lnTo>
                <a:lnTo>
                  <a:pt x="70" y="56"/>
                </a:lnTo>
                <a:lnTo>
                  <a:pt x="51" y="56"/>
                </a:lnTo>
                <a:lnTo>
                  <a:pt x="23" y="50"/>
                </a:lnTo>
                <a:lnTo>
                  <a:pt x="5" y="35"/>
                </a:lnTo>
                <a:lnTo>
                  <a:pt x="0" y="7"/>
                </a:lnTo>
                <a:lnTo>
                  <a:pt x="5" y="0"/>
                </a:lnTo>
              </a:path>
            </a:pathLst>
          </a:custGeom>
          <a:solidFill>
            <a:srgbClr val="009900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19" name="Freeform 78"/>
          <p:cNvSpPr>
            <a:spLocks/>
          </p:cNvSpPr>
          <p:nvPr/>
        </p:nvSpPr>
        <p:spPr bwMode="auto">
          <a:xfrm>
            <a:off x="1581150" y="3713164"/>
            <a:ext cx="51288" cy="73025"/>
          </a:xfrm>
          <a:custGeom>
            <a:avLst/>
            <a:gdLst>
              <a:gd name="T0" fmla="*/ 2147483647 w 31"/>
              <a:gd name="T1" fmla="*/ 0 h 46"/>
              <a:gd name="T2" fmla="*/ 2147483647 w 31"/>
              <a:gd name="T3" fmla="*/ 0 h 46"/>
              <a:gd name="T4" fmla="*/ 2147483647 w 31"/>
              <a:gd name="T5" fmla="*/ 2147483647 h 46"/>
              <a:gd name="T6" fmla="*/ 2147483647 w 31"/>
              <a:gd name="T7" fmla="*/ 2147483647 h 46"/>
              <a:gd name="T8" fmla="*/ 2147483647 w 31"/>
              <a:gd name="T9" fmla="*/ 2147483647 h 46"/>
              <a:gd name="T10" fmla="*/ 0 w 31"/>
              <a:gd name="T11" fmla="*/ 2147483647 h 46"/>
              <a:gd name="T12" fmla="*/ 0 w 31"/>
              <a:gd name="T13" fmla="*/ 2147483647 h 46"/>
              <a:gd name="T14" fmla="*/ 2147483647 w 31"/>
              <a:gd name="T15" fmla="*/ 0 h 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"/>
              <a:gd name="T25" fmla="*/ 0 h 46"/>
              <a:gd name="T26" fmla="*/ 31 w 31"/>
              <a:gd name="T27" fmla="*/ 46 h 4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" h="46">
                <a:moveTo>
                  <a:pt x="18" y="0"/>
                </a:moveTo>
                <a:lnTo>
                  <a:pt x="30" y="0"/>
                </a:lnTo>
                <a:lnTo>
                  <a:pt x="30" y="36"/>
                </a:lnTo>
                <a:lnTo>
                  <a:pt x="24" y="45"/>
                </a:lnTo>
                <a:lnTo>
                  <a:pt x="5" y="45"/>
                </a:lnTo>
                <a:lnTo>
                  <a:pt x="0" y="36"/>
                </a:lnTo>
                <a:lnTo>
                  <a:pt x="0" y="21"/>
                </a:lnTo>
                <a:lnTo>
                  <a:pt x="18" y="0"/>
                </a:lnTo>
              </a:path>
            </a:pathLst>
          </a:custGeom>
          <a:solidFill>
            <a:srgbClr val="FFFF99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20" name="Freeform 79"/>
          <p:cNvSpPr>
            <a:spLocks/>
          </p:cNvSpPr>
          <p:nvPr/>
        </p:nvSpPr>
        <p:spPr bwMode="auto">
          <a:xfrm>
            <a:off x="1658816" y="3722689"/>
            <a:ext cx="68874" cy="122237"/>
          </a:xfrm>
          <a:custGeom>
            <a:avLst/>
            <a:gdLst>
              <a:gd name="T0" fmla="*/ 2147483647 w 41"/>
              <a:gd name="T1" fmla="*/ 0 h 78"/>
              <a:gd name="T2" fmla="*/ 2147483647 w 41"/>
              <a:gd name="T3" fmla="*/ 0 h 78"/>
              <a:gd name="T4" fmla="*/ 2147483647 w 41"/>
              <a:gd name="T5" fmla="*/ 2147483647 h 78"/>
              <a:gd name="T6" fmla="*/ 2147483647 w 41"/>
              <a:gd name="T7" fmla="*/ 2147483647 h 78"/>
              <a:gd name="T8" fmla="*/ 2147483647 w 41"/>
              <a:gd name="T9" fmla="*/ 2147483647 h 78"/>
              <a:gd name="T10" fmla="*/ 2147483647 w 41"/>
              <a:gd name="T11" fmla="*/ 2147483647 h 78"/>
              <a:gd name="T12" fmla="*/ 2147483647 w 41"/>
              <a:gd name="T13" fmla="*/ 2147483647 h 78"/>
              <a:gd name="T14" fmla="*/ 0 w 41"/>
              <a:gd name="T15" fmla="*/ 2147483647 h 78"/>
              <a:gd name="T16" fmla="*/ 0 w 41"/>
              <a:gd name="T17" fmla="*/ 2147483647 h 78"/>
              <a:gd name="T18" fmla="*/ 2147483647 w 41"/>
              <a:gd name="T19" fmla="*/ 0 h 7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1"/>
              <a:gd name="T31" fmla="*/ 0 h 78"/>
              <a:gd name="T32" fmla="*/ 41 w 41"/>
              <a:gd name="T33" fmla="*/ 78 h 7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1" h="78">
                <a:moveTo>
                  <a:pt x="5" y="0"/>
                </a:moveTo>
                <a:lnTo>
                  <a:pt x="11" y="0"/>
                </a:lnTo>
                <a:lnTo>
                  <a:pt x="40" y="36"/>
                </a:lnTo>
                <a:lnTo>
                  <a:pt x="40" y="50"/>
                </a:lnTo>
                <a:lnTo>
                  <a:pt x="28" y="77"/>
                </a:lnTo>
                <a:lnTo>
                  <a:pt x="23" y="77"/>
                </a:lnTo>
                <a:lnTo>
                  <a:pt x="11" y="62"/>
                </a:lnTo>
                <a:lnTo>
                  <a:pt x="0" y="36"/>
                </a:lnTo>
                <a:lnTo>
                  <a:pt x="0" y="6"/>
                </a:lnTo>
                <a:lnTo>
                  <a:pt x="5" y="0"/>
                </a:lnTo>
              </a:path>
            </a:pathLst>
          </a:custGeom>
          <a:solidFill>
            <a:srgbClr val="009900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21" name="Freeform 80"/>
          <p:cNvSpPr>
            <a:spLocks/>
          </p:cNvSpPr>
          <p:nvPr/>
        </p:nvSpPr>
        <p:spPr bwMode="auto">
          <a:xfrm>
            <a:off x="2067659" y="4202113"/>
            <a:ext cx="84992" cy="100012"/>
          </a:xfrm>
          <a:custGeom>
            <a:avLst/>
            <a:gdLst>
              <a:gd name="T0" fmla="*/ 2147483647 w 52"/>
              <a:gd name="T1" fmla="*/ 0 h 63"/>
              <a:gd name="T2" fmla="*/ 2147483647 w 52"/>
              <a:gd name="T3" fmla="*/ 0 h 63"/>
              <a:gd name="T4" fmla="*/ 2147483647 w 52"/>
              <a:gd name="T5" fmla="*/ 2147483647 h 63"/>
              <a:gd name="T6" fmla="*/ 2147483647 w 52"/>
              <a:gd name="T7" fmla="*/ 2147483647 h 63"/>
              <a:gd name="T8" fmla="*/ 2147483647 w 52"/>
              <a:gd name="T9" fmla="*/ 2147483647 h 63"/>
              <a:gd name="T10" fmla="*/ 2147483647 w 52"/>
              <a:gd name="T11" fmla="*/ 2147483647 h 63"/>
              <a:gd name="T12" fmla="*/ 2147483647 w 52"/>
              <a:gd name="T13" fmla="*/ 2147483647 h 63"/>
              <a:gd name="T14" fmla="*/ 0 w 52"/>
              <a:gd name="T15" fmla="*/ 2147483647 h 63"/>
              <a:gd name="T16" fmla="*/ 2147483647 w 52"/>
              <a:gd name="T17" fmla="*/ 0 h 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2"/>
              <a:gd name="T28" fmla="*/ 0 h 63"/>
              <a:gd name="T29" fmla="*/ 52 w 52"/>
              <a:gd name="T30" fmla="*/ 63 h 6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2" h="63">
                <a:moveTo>
                  <a:pt x="18" y="0"/>
                </a:moveTo>
                <a:lnTo>
                  <a:pt x="35" y="0"/>
                </a:lnTo>
                <a:lnTo>
                  <a:pt x="40" y="21"/>
                </a:lnTo>
                <a:lnTo>
                  <a:pt x="51" y="48"/>
                </a:lnTo>
                <a:lnTo>
                  <a:pt x="40" y="62"/>
                </a:lnTo>
                <a:lnTo>
                  <a:pt x="11" y="62"/>
                </a:lnTo>
                <a:lnTo>
                  <a:pt x="6" y="57"/>
                </a:lnTo>
                <a:lnTo>
                  <a:pt x="0" y="6"/>
                </a:lnTo>
                <a:lnTo>
                  <a:pt x="18" y="0"/>
                </a:lnTo>
              </a:path>
            </a:pathLst>
          </a:custGeom>
          <a:solidFill>
            <a:srgbClr val="009900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22" name="Freeform 81"/>
          <p:cNvSpPr>
            <a:spLocks/>
          </p:cNvSpPr>
          <p:nvPr/>
        </p:nvSpPr>
        <p:spPr bwMode="auto">
          <a:xfrm>
            <a:off x="5423389" y="1352551"/>
            <a:ext cx="152400" cy="92075"/>
          </a:xfrm>
          <a:custGeom>
            <a:avLst/>
            <a:gdLst>
              <a:gd name="T0" fmla="*/ 2147483647 w 91"/>
              <a:gd name="T1" fmla="*/ 0 h 58"/>
              <a:gd name="T2" fmla="*/ 2147483647 w 91"/>
              <a:gd name="T3" fmla="*/ 2147483647 h 58"/>
              <a:gd name="T4" fmla="*/ 2147483647 w 91"/>
              <a:gd name="T5" fmla="*/ 2147483647 h 58"/>
              <a:gd name="T6" fmla="*/ 2147483647 w 91"/>
              <a:gd name="T7" fmla="*/ 2147483647 h 58"/>
              <a:gd name="T8" fmla="*/ 2147483647 w 91"/>
              <a:gd name="T9" fmla="*/ 2147483647 h 58"/>
              <a:gd name="T10" fmla="*/ 2147483647 w 91"/>
              <a:gd name="T11" fmla="*/ 2147483647 h 58"/>
              <a:gd name="T12" fmla="*/ 0 w 91"/>
              <a:gd name="T13" fmla="*/ 2147483647 h 58"/>
              <a:gd name="T14" fmla="*/ 0 w 91"/>
              <a:gd name="T15" fmla="*/ 2147483647 h 58"/>
              <a:gd name="T16" fmla="*/ 2147483647 w 91"/>
              <a:gd name="T17" fmla="*/ 2147483647 h 58"/>
              <a:gd name="T18" fmla="*/ 2147483647 w 91"/>
              <a:gd name="T19" fmla="*/ 2147483647 h 58"/>
              <a:gd name="T20" fmla="*/ 2147483647 w 91"/>
              <a:gd name="T21" fmla="*/ 2147483647 h 58"/>
              <a:gd name="T22" fmla="*/ 2147483647 w 91"/>
              <a:gd name="T23" fmla="*/ 0 h 5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1"/>
              <a:gd name="T37" fmla="*/ 0 h 58"/>
              <a:gd name="T38" fmla="*/ 91 w 91"/>
              <a:gd name="T39" fmla="*/ 58 h 5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1" h="58">
                <a:moveTo>
                  <a:pt x="68" y="0"/>
                </a:moveTo>
                <a:lnTo>
                  <a:pt x="90" y="13"/>
                </a:lnTo>
                <a:lnTo>
                  <a:pt x="90" y="21"/>
                </a:lnTo>
                <a:lnTo>
                  <a:pt x="62" y="44"/>
                </a:lnTo>
                <a:lnTo>
                  <a:pt x="39" y="57"/>
                </a:lnTo>
                <a:lnTo>
                  <a:pt x="5" y="57"/>
                </a:lnTo>
                <a:lnTo>
                  <a:pt x="0" y="53"/>
                </a:lnTo>
                <a:lnTo>
                  <a:pt x="0" y="44"/>
                </a:lnTo>
                <a:lnTo>
                  <a:pt x="11" y="27"/>
                </a:lnTo>
                <a:lnTo>
                  <a:pt x="22" y="21"/>
                </a:lnTo>
                <a:lnTo>
                  <a:pt x="50" y="4"/>
                </a:lnTo>
                <a:lnTo>
                  <a:pt x="68" y="0"/>
                </a:lnTo>
              </a:path>
            </a:pathLst>
          </a:custGeom>
          <a:solidFill>
            <a:srgbClr val="009900"/>
          </a:solidFill>
          <a:ln w="12700" cap="rnd">
            <a:solidFill>
              <a:srgbClr val="0085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23" name="Freeform 82"/>
          <p:cNvSpPr>
            <a:spLocks/>
          </p:cNvSpPr>
          <p:nvPr/>
        </p:nvSpPr>
        <p:spPr bwMode="auto">
          <a:xfrm>
            <a:off x="6630866" y="3722688"/>
            <a:ext cx="221273" cy="158750"/>
          </a:xfrm>
          <a:custGeom>
            <a:avLst/>
            <a:gdLst>
              <a:gd name="T0" fmla="*/ 2147483647 w 133"/>
              <a:gd name="T1" fmla="*/ 0 h 100"/>
              <a:gd name="T2" fmla="*/ 2147483647 w 133"/>
              <a:gd name="T3" fmla="*/ 0 h 100"/>
              <a:gd name="T4" fmla="*/ 2147483647 w 133"/>
              <a:gd name="T5" fmla="*/ 2147483647 h 100"/>
              <a:gd name="T6" fmla="*/ 2147483647 w 133"/>
              <a:gd name="T7" fmla="*/ 2147483647 h 100"/>
              <a:gd name="T8" fmla="*/ 2147483647 w 133"/>
              <a:gd name="T9" fmla="*/ 2147483647 h 100"/>
              <a:gd name="T10" fmla="*/ 2147483647 w 133"/>
              <a:gd name="T11" fmla="*/ 2147483647 h 100"/>
              <a:gd name="T12" fmla="*/ 2147483647 w 133"/>
              <a:gd name="T13" fmla="*/ 2147483647 h 100"/>
              <a:gd name="T14" fmla="*/ 2147483647 w 133"/>
              <a:gd name="T15" fmla="*/ 2147483647 h 100"/>
              <a:gd name="T16" fmla="*/ 0 w 133"/>
              <a:gd name="T17" fmla="*/ 2147483647 h 100"/>
              <a:gd name="T18" fmla="*/ 0 w 133"/>
              <a:gd name="T19" fmla="*/ 2147483647 h 100"/>
              <a:gd name="T20" fmla="*/ 2147483647 w 133"/>
              <a:gd name="T21" fmla="*/ 2147483647 h 100"/>
              <a:gd name="T22" fmla="*/ 2147483647 w 133"/>
              <a:gd name="T23" fmla="*/ 2147483647 h 100"/>
              <a:gd name="T24" fmla="*/ 2147483647 w 133"/>
              <a:gd name="T25" fmla="*/ 2147483647 h 100"/>
              <a:gd name="T26" fmla="*/ 2147483647 w 133"/>
              <a:gd name="T27" fmla="*/ 2147483647 h 100"/>
              <a:gd name="T28" fmla="*/ 2147483647 w 133"/>
              <a:gd name="T29" fmla="*/ 2147483647 h 100"/>
              <a:gd name="T30" fmla="*/ 2147483647 w 133"/>
              <a:gd name="T31" fmla="*/ 0 h 1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3"/>
              <a:gd name="T49" fmla="*/ 0 h 100"/>
              <a:gd name="T50" fmla="*/ 133 w 133"/>
              <a:gd name="T51" fmla="*/ 100 h 10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3" h="100">
                <a:moveTo>
                  <a:pt x="103" y="0"/>
                </a:moveTo>
                <a:lnTo>
                  <a:pt x="132" y="0"/>
                </a:lnTo>
                <a:lnTo>
                  <a:pt x="132" y="7"/>
                </a:lnTo>
                <a:lnTo>
                  <a:pt x="109" y="64"/>
                </a:lnTo>
                <a:lnTo>
                  <a:pt x="86" y="71"/>
                </a:lnTo>
                <a:lnTo>
                  <a:pt x="63" y="71"/>
                </a:lnTo>
                <a:lnTo>
                  <a:pt x="16" y="99"/>
                </a:lnTo>
                <a:lnTo>
                  <a:pt x="11" y="99"/>
                </a:lnTo>
                <a:lnTo>
                  <a:pt x="0" y="92"/>
                </a:lnTo>
                <a:lnTo>
                  <a:pt x="0" y="71"/>
                </a:lnTo>
                <a:lnTo>
                  <a:pt x="11" y="44"/>
                </a:lnTo>
                <a:lnTo>
                  <a:pt x="16" y="36"/>
                </a:lnTo>
                <a:lnTo>
                  <a:pt x="40" y="28"/>
                </a:lnTo>
                <a:lnTo>
                  <a:pt x="75" y="13"/>
                </a:lnTo>
                <a:lnTo>
                  <a:pt x="96" y="7"/>
                </a:lnTo>
                <a:lnTo>
                  <a:pt x="103" y="0"/>
                </a:lnTo>
              </a:path>
            </a:pathLst>
          </a:custGeom>
          <a:solidFill>
            <a:srgbClr val="009900"/>
          </a:solidFill>
          <a:ln w="127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24" name="Freeform 83"/>
          <p:cNvSpPr>
            <a:spLocks/>
          </p:cNvSpPr>
          <p:nvPr/>
        </p:nvSpPr>
        <p:spPr bwMode="auto">
          <a:xfrm>
            <a:off x="3620966" y="866775"/>
            <a:ext cx="1828800" cy="1671638"/>
          </a:xfrm>
          <a:custGeom>
            <a:avLst/>
            <a:gdLst>
              <a:gd name="T0" fmla="*/ 2147483647 w 1110"/>
              <a:gd name="T1" fmla="*/ 2147483647 h 1059"/>
              <a:gd name="T2" fmla="*/ 2147483647 w 1110"/>
              <a:gd name="T3" fmla="*/ 2147483647 h 1059"/>
              <a:gd name="T4" fmla="*/ 2147483647 w 1110"/>
              <a:gd name="T5" fmla="*/ 2147483647 h 1059"/>
              <a:gd name="T6" fmla="*/ 2147483647 w 1110"/>
              <a:gd name="T7" fmla="*/ 2147483647 h 1059"/>
              <a:gd name="T8" fmla="*/ 2147483647 w 1110"/>
              <a:gd name="T9" fmla="*/ 2147483647 h 1059"/>
              <a:gd name="T10" fmla="*/ 2147483647 w 1110"/>
              <a:gd name="T11" fmla="*/ 2147483647 h 1059"/>
              <a:gd name="T12" fmla="*/ 2147483647 w 1110"/>
              <a:gd name="T13" fmla="*/ 2147483647 h 1059"/>
              <a:gd name="T14" fmla="*/ 2147483647 w 1110"/>
              <a:gd name="T15" fmla="*/ 2147483647 h 1059"/>
              <a:gd name="T16" fmla="*/ 2147483647 w 1110"/>
              <a:gd name="T17" fmla="*/ 2147483647 h 1059"/>
              <a:gd name="T18" fmla="*/ 2147483647 w 1110"/>
              <a:gd name="T19" fmla="*/ 2147483647 h 1059"/>
              <a:gd name="T20" fmla="*/ 2147483647 w 1110"/>
              <a:gd name="T21" fmla="*/ 2147483647 h 1059"/>
              <a:gd name="T22" fmla="*/ 2147483647 w 1110"/>
              <a:gd name="T23" fmla="*/ 2147483647 h 1059"/>
              <a:gd name="T24" fmla="*/ 2147483647 w 1110"/>
              <a:gd name="T25" fmla="*/ 2147483647 h 1059"/>
              <a:gd name="T26" fmla="*/ 2147483647 w 1110"/>
              <a:gd name="T27" fmla="*/ 2147483647 h 1059"/>
              <a:gd name="T28" fmla="*/ 2147483647 w 1110"/>
              <a:gd name="T29" fmla="*/ 2147483647 h 1059"/>
              <a:gd name="T30" fmla="*/ 2147483647 w 1110"/>
              <a:gd name="T31" fmla="*/ 2147483647 h 1059"/>
              <a:gd name="T32" fmla="*/ 2147483647 w 1110"/>
              <a:gd name="T33" fmla="*/ 2147483647 h 1059"/>
              <a:gd name="T34" fmla="*/ 2147483647 w 1110"/>
              <a:gd name="T35" fmla="*/ 2147483647 h 1059"/>
              <a:gd name="T36" fmla="*/ 2147483647 w 1110"/>
              <a:gd name="T37" fmla="*/ 2147483647 h 1059"/>
              <a:gd name="T38" fmla="*/ 2147483647 w 1110"/>
              <a:gd name="T39" fmla="*/ 2147483647 h 1059"/>
              <a:gd name="T40" fmla="*/ 2147483647 w 1110"/>
              <a:gd name="T41" fmla="*/ 2147483647 h 1059"/>
              <a:gd name="T42" fmla="*/ 2147483647 w 1110"/>
              <a:gd name="T43" fmla="*/ 2147483647 h 1059"/>
              <a:gd name="T44" fmla="*/ 2147483647 w 1110"/>
              <a:gd name="T45" fmla="*/ 2147483647 h 1059"/>
              <a:gd name="T46" fmla="*/ 2147483647 w 1110"/>
              <a:gd name="T47" fmla="*/ 2147483647 h 1059"/>
              <a:gd name="T48" fmla="*/ 2147483647 w 1110"/>
              <a:gd name="T49" fmla="*/ 2147483647 h 1059"/>
              <a:gd name="T50" fmla="*/ 2147483647 w 1110"/>
              <a:gd name="T51" fmla="*/ 2147483647 h 1059"/>
              <a:gd name="T52" fmla="*/ 2147483647 w 1110"/>
              <a:gd name="T53" fmla="*/ 2147483647 h 1059"/>
              <a:gd name="T54" fmla="*/ 2147483647 w 1110"/>
              <a:gd name="T55" fmla="*/ 2147483647 h 1059"/>
              <a:gd name="T56" fmla="*/ 2147483647 w 1110"/>
              <a:gd name="T57" fmla="*/ 2147483647 h 1059"/>
              <a:gd name="T58" fmla="*/ 2147483647 w 1110"/>
              <a:gd name="T59" fmla="*/ 2147483647 h 1059"/>
              <a:gd name="T60" fmla="*/ 2147483647 w 1110"/>
              <a:gd name="T61" fmla="*/ 2147483647 h 1059"/>
              <a:gd name="T62" fmla="*/ 2147483647 w 1110"/>
              <a:gd name="T63" fmla="*/ 2147483647 h 1059"/>
              <a:gd name="T64" fmla="*/ 2147483647 w 1110"/>
              <a:gd name="T65" fmla="*/ 2147483647 h 1059"/>
              <a:gd name="T66" fmla="*/ 2147483647 w 1110"/>
              <a:gd name="T67" fmla="*/ 2147483647 h 1059"/>
              <a:gd name="T68" fmla="*/ 2147483647 w 1110"/>
              <a:gd name="T69" fmla="*/ 2147483647 h 1059"/>
              <a:gd name="T70" fmla="*/ 2147483647 w 1110"/>
              <a:gd name="T71" fmla="*/ 2147483647 h 1059"/>
              <a:gd name="T72" fmla="*/ 2147483647 w 1110"/>
              <a:gd name="T73" fmla="*/ 2147483647 h 1059"/>
              <a:gd name="T74" fmla="*/ 2147483647 w 1110"/>
              <a:gd name="T75" fmla="*/ 2147483647 h 1059"/>
              <a:gd name="T76" fmla="*/ 2147483647 w 1110"/>
              <a:gd name="T77" fmla="*/ 2147483647 h 1059"/>
              <a:gd name="T78" fmla="*/ 2147483647 w 1110"/>
              <a:gd name="T79" fmla="*/ 2147483647 h 1059"/>
              <a:gd name="T80" fmla="*/ 2147483647 w 1110"/>
              <a:gd name="T81" fmla="*/ 2147483647 h 1059"/>
              <a:gd name="T82" fmla="*/ 2147483647 w 1110"/>
              <a:gd name="T83" fmla="*/ 2147483647 h 1059"/>
              <a:gd name="T84" fmla="*/ 2147483647 w 1110"/>
              <a:gd name="T85" fmla="*/ 2147483647 h 1059"/>
              <a:gd name="T86" fmla="*/ 2147483647 w 1110"/>
              <a:gd name="T87" fmla="*/ 2147483647 h 1059"/>
              <a:gd name="T88" fmla="*/ 2147483647 w 1110"/>
              <a:gd name="T89" fmla="*/ 2147483647 h 1059"/>
              <a:gd name="T90" fmla="*/ 2147483647 w 1110"/>
              <a:gd name="T91" fmla="*/ 2147483647 h 1059"/>
              <a:gd name="T92" fmla="*/ 2147483647 w 1110"/>
              <a:gd name="T93" fmla="*/ 2147483647 h 1059"/>
              <a:gd name="T94" fmla="*/ 2147483647 w 1110"/>
              <a:gd name="T95" fmla="*/ 2147483647 h 1059"/>
              <a:gd name="T96" fmla="*/ 2147483647 w 1110"/>
              <a:gd name="T97" fmla="*/ 2147483647 h 1059"/>
              <a:gd name="T98" fmla="*/ 2147483647 w 1110"/>
              <a:gd name="T99" fmla="*/ 2147483647 h 1059"/>
              <a:gd name="T100" fmla="*/ 2147483647 w 1110"/>
              <a:gd name="T101" fmla="*/ 2147483647 h 1059"/>
              <a:gd name="T102" fmla="*/ 2147483647 w 1110"/>
              <a:gd name="T103" fmla="*/ 2147483647 h 1059"/>
              <a:gd name="T104" fmla="*/ 2147483647 w 1110"/>
              <a:gd name="T105" fmla="*/ 2147483647 h 1059"/>
              <a:gd name="T106" fmla="*/ 2147483647 w 1110"/>
              <a:gd name="T107" fmla="*/ 2147483647 h 1059"/>
              <a:gd name="T108" fmla="*/ 2147483647 w 1110"/>
              <a:gd name="T109" fmla="*/ 2147483647 h 1059"/>
              <a:gd name="T110" fmla="*/ 2147483647 w 1110"/>
              <a:gd name="T111" fmla="*/ 2147483647 h 1059"/>
              <a:gd name="T112" fmla="*/ 2147483647 w 1110"/>
              <a:gd name="T113" fmla="*/ 2147483647 h 1059"/>
              <a:gd name="T114" fmla="*/ 2147483647 w 1110"/>
              <a:gd name="T115" fmla="*/ 2147483647 h 1059"/>
              <a:gd name="T116" fmla="*/ 2147483647 w 1110"/>
              <a:gd name="T117" fmla="*/ 2147483647 h 1059"/>
              <a:gd name="T118" fmla="*/ 2147483647 w 1110"/>
              <a:gd name="T119" fmla="*/ 2147483647 h 1059"/>
              <a:gd name="T120" fmla="*/ 2147483647 w 1110"/>
              <a:gd name="T121" fmla="*/ 2147483647 h 105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110"/>
              <a:gd name="T184" fmla="*/ 0 h 1059"/>
              <a:gd name="T185" fmla="*/ 1110 w 1110"/>
              <a:gd name="T186" fmla="*/ 1059 h 105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110" h="1059">
                <a:moveTo>
                  <a:pt x="511" y="442"/>
                </a:moveTo>
                <a:lnTo>
                  <a:pt x="505" y="448"/>
                </a:lnTo>
                <a:lnTo>
                  <a:pt x="501" y="499"/>
                </a:lnTo>
                <a:lnTo>
                  <a:pt x="489" y="527"/>
                </a:lnTo>
                <a:lnTo>
                  <a:pt x="465" y="569"/>
                </a:lnTo>
                <a:lnTo>
                  <a:pt x="432" y="597"/>
                </a:lnTo>
                <a:lnTo>
                  <a:pt x="421" y="619"/>
                </a:lnTo>
                <a:lnTo>
                  <a:pt x="409" y="653"/>
                </a:lnTo>
                <a:lnTo>
                  <a:pt x="379" y="689"/>
                </a:lnTo>
                <a:lnTo>
                  <a:pt x="357" y="710"/>
                </a:lnTo>
                <a:lnTo>
                  <a:pt x="328" y="739"/>
                </a:lnTo>
                <a:lnTo>
                  <a:pt x="305" y="751"/>
                </a:lnTo>
                <a:lnTo>
                  <a:pt x="265" y="766"/>
                </a:lnTo>
                <a:lnTo>
                  <a:pt x="230" y="780"/>
                </a:lnTo>
                <a:lnTo>
                  <a:pt x="207" y="815"/>
                </a:lnTo>
                <a:lnTo>
                  <a:pt x="207" y="887"/>
                </a:lnTo>
                <a:lnTo>
                  <a:pt x="196" y="913"/>
                </a:lnTo>
                <a:lnTo>
                  <a:pt x="189" y="942"/>
                </a:lnTo>
                <a:lnTo>
                  <a:pt x="207" y="970"/>
                </a:lnTo>
                <a:lnTo>
                  <a:pt x="219" y="984"/>
                </a:lnTo>
                <a:lnTo>
                  <a:pt x="212" y="991"/>
                </a:lnTo>
                <a:lnTo>
                  <a:pt x="133" y="984"/>
                </a:lnTo>
                <a:lnTo>
                  <a:pt x="98" y="991"/>
                </a:lnTo>
                <a:lnTo>
                  <a:pt x="33" y="977"/>
                </a:lnTo>
                <a:lnTo>
                  <a:pt x="15" y="942"/>
                </a:lnTo>
                <a:lnTo>
                  <a:pt x="5" y="928"/>
                </a:lnTo>
                <a:lnTo>
                  <a:pt x="0" y="928"/>
                </a:lnTo>
                <a:lnTo>
                  <a:pt x="3" y="925"/>
                </a:lnTo>
                <a:lnTo>
                  <a:pt x="15" y="975"/>
                </a:lnTo>
                <a:lnTo>
                  <a:pt x="36" y="1013"/>
                </a:lnTo>
                <a:lnTo>
                  <a:pt x="51" y="1032"/>
                </a:lnTo>
                <a:lnTo>
                  <a:pt x="66" y="1048"/>
                </a:lnTo>
                <a:lnTo>
                  <a:pt x="98" y="1058"/>
                </a:lnTo>
                <a:lnTo>
                  <a:pt x="158" y="1048"/>
                </a:lnTo>
                <a:lnTo>
                  <a:pt x="182" y="1040"/>
                </a:lnTo>
                <a:lnTo>
                  <a:pt x="202" y="1028"/>
                </a:lnTo>
                <a:lnTo>
                  <a:pt x="225" y="1019"/>
                </a:lnTo>
                <a:lnTo>
                  <a:pt x="247" y="1007"/>
                </a:lnTo>
                <a:lnTo>
                  <a:pt x="286" y="975"/>
                </a:lnTo>
                <a:lnTo>
                  <a:pt x="321" y="948"/>
                </a:lnTo>
                <a:lnTo>
                  <a:pt x="343" y="938"/>
                </a:lnTo>
                <a:lnTo>
                  <a:pt x="364" y="925"/>
                </a:lnTo>
                <a:lnTo>
                  <a:pt x="397" y="917"/>
                </a:lnTo>
                <a:lnTo>
                  <a:pt x="411" y="923"/>
                </a:lnTo>
                <a:lnTo>
                  <a:pt x="434" y="934"/>
                </a:lnTo>
                <a:lnTo>
                  <a:pt x="459" y="929"/>
                </a:lnTo>
                <a:lnTo>
                  <a:pt x="497" y="907"/>
                </a:lnTo>
                <a:lnTo>
                  <a:pt x="527" y="888"/>
                </a:lnTo>
                <a:lnTo>
                  <a:pt x="561" y="861"/>
                </a:lnTo>
                <a:lnTo>
                  <a:pt x="587" y="826"/>
                </a:lnTo>
                <a:lnTo>
                  <a:pt x="616" y="750"/>
                </a:lnTo>
                <a:lnTo>
                  <a:pt x="628" y="637"/>
                </a:lnTo>
                <a:lnTo>
                  <a:pt x="636" y="609"/>
                </a:lnTo>
                <a:lnTo>
                  <a:pt x="653" y="578"/>
                </a:lnTo>
                <a:lnTo>
                  <a:pt x="677" y="556"/>
                </a:lnTo>
                <a:lnTo>
                  <a:pt x="687" y="532"/>
                </a:lnTo>
                <a:lnTo>
                  <a:pt x="710" y="488"/>
                </a:lnTo>
                <a:lnTo>
                  <a:pt x="737" y="445"/>
                </a:lnTo>
                <a:lnTo>
                  <a:pt x="770" y="414"/>
                </a:lnTo>
                <a:lnTo>
                  <a:pt x="808" y="383"/>
                </a:lnTo>
                <a:lnTo>
                  <a:pt x="832" y="374"/>
                </a:lnTo>
                <a:lnTo>
                  <a:pt x="863" y="370"/>
                </a:lnTo>
                <a:lnTo>
                  <a:pt x="893" y="374"/>
                </a:lnTo>
                <a:lnTo>
                  <a:pt x="949" y="377"/>
                </a:lnTo>
                <a:lnTo>
                  <a:pt x="948" y="377"/>
                </a:lnTo>
                <a:lnTo>
                  <a:pt x="949" y="364"/>
                </a:lnTo>
                <a:lnTo>
                  <a:pt x="954" y="359"/>
                </a:lnTo>
                <a:lnTo>
                  <a:pt x="1006" y="359"/>
                </a:lnTo>
                <a:lnTo>
                  <a:pt x="1024" y="352"/>
                </a:lnTo>
                <a:lnTo>
                  <a:pt x="1037" y="338"/>
                </a:lnTo>
                <a:lnTo>
                  <a:pt x="1024" y="301"/>
                </a:lnTo>
                <a:lnTo>
                  <a:pt x="1012" y="281"/>
                </a:lnTo>
                <a:lnTo>
                  <a:pt x="1012" y="275"/>
                </a:lnTo>
                <a:lnTo>
                  <a:pt x="1042" y="253"/>
                </a:lnTo>
                <a:lnTo>
                  <a:pt x="1065" y="237"/>
                </a:lnTo>
                <a:lnTo>
                  <a:pt x="1109" y="197"/>
                </a:lnTo>
                <a:lnTo>
                  <a:pt x="1109" y="175"/>
                </a:lnTo>
                <a:lnTo>
                  <a:pt x="1104" y="162"/>
                </a:lnTo>
                <a:lnTo>
                  <a:pt x="1087" y="155"/>
                </a:lnTo>
                <a:lnTo>
                  <a:pt x="1065" y="148"/>
                </a:lnTo>
                <a:lnTo>
                  <a:pt x="1042" y="148"/>
                </a:lnTo>
                <a:lnTo>
                  <a:pt x="1019" y="134"/>
                </a:lnTo>
                <a:lnTo>
                  <a:pt x="996" y="141"/>
                </a:lnTo>
                <a:lnTo>
                  <a:pt x="961" y="141"/>
                </a:lnTo>
                <a:lnTo>
                  <a:pt x="938" y="127"/>
                </a:lnTo>
                <a:lnTo>
                  <a:pt x="933" y="120"/>
                </a:lnTo>
                <a:lnTo>
                  <a:pt x="933" y="92"/>
                </a:lnTo>
                <a:lnTo>
                  <a:pt x="921" y="63"/>
                </a:lnTo>
                <a:lnTo>
                  <a:pt x="898" y="57"/>
                </a:lnTo>
                <a:lnTo>
                  <a:pt x="892" y="49"/>
                </a:lnTo>
                <a:lnTo>
                  <a:pt x="886" y="21"/>
                </a:lnTo>
                <a:lnTo>
                  <a:pt x="863" y="7"/>
                </a:lnTo>
                <a:lnTo>
                  <a:pt x="851" y="7"/>
                </a:lnTo>
                <a:lnTo>
                  <a:pt x="828" y="28"/>
                </a:lnTo>
                <a:lnTo>
                  <a:pt x="817" y="42"/>
                </a:lnTo>
                <a:lnTo>
                  <a:pt x="805" y="15"/>
                </a:lnTo>
                <a:lnTo>
                  <a:pt x="794" y="0"/>
                </a:lnTo>
                <a:lnTo>
                  <a:pt x="782" y="7"/>
                </a:lnTo>
                <a:lnTo>
                  <a:pt x="782" y="42"/>
                </a:lnTo>
                <a:lnTo>
                  <a:pt x="766" y="70"/>
                </a:lnTo>
                <a:lnTo>
                  <a:pt x="759" y="99"/>
                </a:lnTo>
                <a:lnTo>
                  <a:pt x="747" y="141"/>
                </a:lnTo>
                <a:lnTo>
                  <a:pt x="713" y="225"/>
                </a:lnTo>
                <a:lnTo>
                  <a:pt x="668" y="281"/>
                </a:lnTo>
                <a:lnTo>
                  <a:pt x="679" y="309"/>
                </a:lnTo>
                <a:lnTo>
                  <a:pt x="679" y="338"/>
                </a:lnTo>
                <a:lnTo>
                  <a:pt x="663" y="359"/>
                </a:lnTo>
                <a:lnTo>
                  <a:pt x="664" y="356"/>
                </a:lnTo>
                <a:lnTo>
                  <a:pt x="672" y="377"/>
                </a:lnTo>
                <a:lnTo>
                  <a:pt x="682" y="414"/>
                </a:lnTo>
                <a:lnTo>
                  <a:pt x="682" y="436"/>
                </a:lnTo>
                <a:lnTo>
                  <a:pt x="672" y="457"/>
                </a:lnTo>
                <a:lnTo>
                  <a:pt x="650" y="468"/>
                </a:lnTo>
                <a:lnTo>
                  <a:pt x="618" y="464"/>
                </a:lnTo>
                <a:lnTo>
                  <a:pt x="590" y="454"/>
                </a:lnTo>
                <a:lnTo>
                  <a:pt x="590" y="488"/>
                </a:lnTo>
                <a:lnTo>
                  <a:pt x="580" y="515"/>
                </a:lnTo>
                <a:lnTo>
                  <a:pt x="564" y="519"/>
                </a:lnTo>
                <a:lnTo>
                  <a:pt x="543" y="502"/>
                </a:lnTo>
                <a:lnTo>
                  <a:pt x="531" y="490"/>
                </a:lnTo>
                <a:lnTo>
                  <a:pt x="518" y="469"/>
                </a:lnTo>
                <a:lnTo>
                  <a:pt x="511" y="448"/>
                </a:lnTo>
                <a:lnTo>
                  <a:pt x="511" y="442"/>
                </a:lnTo>
              </a:path>
            </a:pathLst>
          </a:custGeom>
          <a:solidFill>
            <a:srgbClr val="FFAB81"/>
          </a:solidFill>
          <a:ln w="12700" cap="rnd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25" name="Freeform 84"/>
          <p:cNvSpPr>
            <a:spLocks/>
          </p:cNvSpPr>
          <p:nvPr/>
        </p:nvSpPr>
        <p:spPr bwMode="auto">
          <a:xfrm>
            <a:off x="4440115" y="1349375"/>
            <a:ext cx="328246" cy="323850"/>
          </a:xfrm>
          <a:custGeom>
            <a:avLst/>
            <a:gdLst>
              <a:gd name="T0" fmla="*/ 2147483647 w 172"/>
              <a:gd name="T1" fmla="*/ 2147483647 h 178"/>
              <a:gd name="T2" fmla="*/ 2147483647 w 172"/>
              <a:gd name="T3" fmla="*/ 2147483647 h 178"/>
              <a:gd name="T4" fmla="*/ 2147483647 w 172"/>
              <a:gd name="T5" fmla="*/ 2147483647 h 178"/>
              <a:gd name="T6" fmla="*/ 2147483647 w 172"/>
              <a:gd name="T7" fmla="*/ 2147483647 h 178"/>
              <a:gd name="T8" fmla="*/ 2147483647 w 172"/>
              <a:gd name="T9" fmla="*/ 2147483647 h 178"/>
              <a:gd name="T10" fmla="*/ 2147483647 w 172"/>
              <a:gd name="T11" fmla="*/ 2147483647 h 178"/>
              <a:gd name="T12" fmla="*/ 2147483647 w 172"/>
              <a:gd name="T13" fmla="*/ 2147483647 h 178"/>
              <a:gd name="T14" fmla="*/ 2147483647 w 172"/>
              <a:gd name="T15" fmla="*/ 2147483647 h 178"/>
              <a:gd name="T16" fmla="*/ 2147483647 w 172"/>
              <a:gd name="T17" fmla="*/ 2147483647 h 178"/>
              <a:gd name="T18" fmla="*/ 2147483647 w 172"/>
              <a:gd name="T19" fmla="*/ 2147483647 h 178"/>
              <a:gd name="T20" fmla="*/ 2147483647 w 172"/>
              <a:gd name="T21" fmla="*/ 2147483647 h 178"/>
              <a:gd name="T22" fmla="*/ 2147483647 w 172"/>
              <a:gd name="T23" fmla="*/ 2147483647 h 178"/>
              <a:gd name="T24" fmla="*/ 2147483647 w 172"/>
              <a:gd name="T25" fmla="*/ 2147483647 h 178"/>
              <a:gd name="T26" fmla="*/ 2147483647 w 172"/>
              <a:gd name="T27" fmla="*/ 2147483647 h 178"/>
              <a:gd name="T28" fmla="*/ 0 w 172"/>
              <a:gd name="T29" fmla="*/ 2147483647 h 178"/>
              <a:gd name="T30" fmla="*/ 0 w 172"/>
              <a:gd name="T31" fmla="*/ 2147483647 h 178"/>
              <a:gd name="T32" fmla="*/ 2147483647 w 172"/>
              <a:gd name="T33" fmla="*/ 2147483647 h 178"/>
              <a:gd name="T34" fmla="*/ 2147483647 w 172"/>
              <a:gd name="T35" fmla="*/ 2147483647 h 178"/>
              <a:gd name="T36" fmla="*/ 2147483647 w 172"/>
              <a:gd name="T37" fmla="*/ 0 h 178"/>
              <a:gd name="T38" fmla="*/ 2147483647 w 172"/>
              <a:gd name="T39" fmla="*/ 0 h 178"/>
              <a:gd name="T40" fmla="*/ 2147483647 w 172"/>
              <a:gd name="T41" fmla="*/ 2147483647 h 178"/>
              <a:gd name="T42" fmla="*/ 2147483647 w 172"/>
              <a:gd name="T43" fmla="*/ 2147483647 h 178"/>
              <a:gd name="T44" fmla="*/ 2147483647 w 172"/>
              <a:gd name="T45" fmla="*/ 2147483647 h 178"/>
              <a:gd name="T46" fmla="*/ 2147483647 w 172"/>
              <a:gd name="T47" fmla="*/ 2147483647 h 178"/>
              <a:gd name="T48" fmla="*/ 2147483647 w 172"/>
              <a:gd name="T49" fmla="*/ 2147483647 h 17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2"/>
              <a:gd name="T76" fmla="*/ 0 h 178"/>
              <a:gd name="T77" fmla="*/ 172 w 172"/>
              <a:gd name="T78" fmla="*/ 178 h 17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2" h="178">
                <a:moveTo>
                  <a:pt x="153" y="12"/>
                </a:moveTo>
                <a:lnTo>
                  <a:pt x="160" y="33"/>
                </a:lnTo>
                <a:lnTo>
                  <a:pt x="171" y="70"/>
                </a:lnTo>
                <a:lnTo>
                  <a:pt x="171" y="93"/>
                </a:lnTo>
                <a:lnTo>
                  <a:pt x="160" y="114"/>
                </a:lnTo>
                <a:lnTo>
                  <a:pt x="139" y="125"/>
                </a:lnTo>
                <a:lnTo>
                  <a:pt x="107" y="121"/>
                </a:lnTo>
                <a:lnTo>
                  <a:pt x="79" y="111"/>
                </a:lnTo>
                <a:lnTo>
                  <a:pt x="79" y="145"/>
                </a:lnTo>
                <a:lnTo>
                  <a:pt x="69" y="173"/>
                </a:lnTo>
                <a:lnTo>
                  <a:pt x="53" y="177"/>
                </a:lnTo>
                <a:lnTo>
                  <a:pt x="32" y="160"/>
                </a:lnTo>
                <a:lnTo>
                  <a:pt x="20" y="147"/>
                </a:lnTo>
                <a:lnTo>
                  <a:pt x="7" y="126"/>
                </a:lnTo>
                <a:lnTo>
                  <a:pt x="0" y="105"/>
                </a:lnTo>
                <a:lnTo>
                  <a:pt x="0" y="99"/>
                </a:lnTo>
                <a:lnTo>
                  <a:pt x="41" y="71"/>
                </a:lnTo>
                <a:lnTo>
                  <a:pt x="87" y="29"/>
                </a:lnTo>
                <a:lnTo>
                  <a:pt x="98" y="0"/>
                </a:lnTo>
                <a:lnTo>
                  <a:pt x="110" y="0"/>
                </a:lnTo>
                <a:lnTo>
                  <a:pt x="110" y="29"/>
                </a:lnTo>
                <a:lnTo>
                  <a:pt x="115" y="36"/>
                </a:lnTo>
                <a:lnTo>
                  <a:pt x="133" y="36"/>
                </a:lnTo>
                <a:lnTo>
                  <a:pt x="151" y="15"/>
                </a:lnTo>
                <a:lnTo>
                  <a:pt x="153" y="12"/>
                </a:lnTo>
              </a:path>
            </a:pathLst>
          </a:custGeom>
          <a:solidFill>
            <a:srgbClr val="FF8A4F">
              <a:alpha val="50195"/>
            </a:srgbClr>
          </a:solidFill>
          <a:ln w="12700" cap="rnd">
            <a:solidFill>
              <a:srgbClr val="676767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26" name="Oval 85"/>
          <p:cNvSpPr>
            <a:spLocks noChangeArrowheads="1"/>
          </p:cNvSpPr>
          <p:nvPr/>
        </p:nvSpPr>
        <p:spPr bwMode="auto">
          <a:xfrm>
            <a:off x="747347" y="2032000"/>
            <a:ext cx="8792" cy="1588"/>
          </a:xfrm>
          <a:prstGeom prst="ellipse">
            <a:avLst/>
          </a:prstGeom>
          <a:solidFill>
            <a:srgbClr val="FFFF99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327" name="Oval 86"/>
          <p:cNvSpPr>
            <a:spLocks noChangeArrowheads="1"/>
          </p:cNvSpPr>
          <p:nvPr/>
        </p:nvSpPr>
        <p:spPr bwMode="auto">
          <a:xfrm>
            <a:off x="1079989" y="2090738"/>
            <a:ext cx="11723" cy="11112"/>
          </a:xfrm>
          <a:prstGeom prst="ellipse">
            <a:avLst/>
          </a:prstGeom>
          <a:solidFill>
            <a:srgbClr val="FFFF99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328" name="Oval 87"/>
          <p:cNvSpPr>
            <a:spLocks noChangeArrowheads="1"/>
          </p:cNvSpPr>
          <p:nvPr/>
        </p:nvSpPr>
        <p:spPr bwMode="auto">
          <a:xfrm>
            <a:off x="1179636" y="2139951"/>
            <a:ext cx="7326" cy="11113"/>
          </a:xfrm>
          <a:prstGeom prst="ellipse">
            <a:avLst/>
          </a:prstGeom>
          <a:solidFill>
            <a:srgbClr val="FFFF99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329" name="Oval 88"/>
          <p:cNvSpPr>
            <a:spLocks noChangeArrowheads="1"/>
          </p:cNvSpPr>
          <p:nvPr/>
        </p:nvSpPr>
        <p:spPr bwMode="auto">
          <a:xfrm>
            <a:off x="737089" y="1982788"/>
            <a:ext cx="23446" cy="6032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330" name="Oval 89"/>
          <p:cNvSpPr>
            <a:spLocks noChangeArrowheads="1"/>
          </p:cNvSpPr>
          <p:nvPr/>
        </p:nvSpPr>
        <p:spPr bwMode="auto">
          <a:xfrm>
            <a:off x="1077058" y="2114551"/>
            <a:ext cx="52754" cy="30163"/>
          </a:xfrm>
          <a:prstGeom prst="ellipse">
            <a:avLst/>
          </a:prstGeom>
          <a:solidFill>
            <a:srgbClr val="FFFF99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331" name="Oval 90"/>
          <p:cNvSpPr>
            <a:spLocks noChangeArrowheads="1"/>
          </p:cNvSpPr>
          <p:nvPr/>
        </p:nvSpPr>
        <p:spPr bwMode="auto">
          <a:xfrm>
            <a:off x="1157654" y="2178050"/>
            <a:ext cx="42497" cy="52388"/>
          </a:xfrm>
          <a:prstGeom prst="ellipse">
            <a:avLst/>
          </a:prstGeom>
          <a:solidFill>
            <a:srgbClr val="FFFF99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332" name="Oval 91"/>
          <p:cNvSpPr>
            <a:spLocks noChangeArrowheads="1"/>
          </p:cNvSpPr>
          <p:nvPr/>
        </p:nvSpPr>
        <p:spPr bwMode="auto">
          <a:xfrm>
            <a:off x="1081454" y="2120901"/>
            <a:ext cx="42497" cy="30163"/>
          </a:xfrm>
          <a:prstGeom prst="ellipse">
            <a:avLst/>
          </a:prstGeom>
          <a:solidFill>
            <a:srgbClr val="FFFF99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333" name="Oval 92"/>
          <p:cNvSpPr>
            <a:spLocks noChangeArrowheads="1"/>
          </p:cNvSpPr>
          <p:nvPr/>
        </p:nvSpPr>
        <p:spPr bwMode="auto">
          <a:xfrm>
            <a:off x="715108" y="1982788"/>
            <a:ext cx="71804" cy="60325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334" name="Oval 93"/>
          <p:cNvSpPr>
            <a:spLocks noChangeArrowheads="1"/>
          </p:cNvSpPr>
          <p:nvPr/>
        </p:nvSpPr>
        <p:spPr bwMode="auto">
          <a:xfrm>
            <a:off x="1060939" y="2090739"/>
            <a:ext cx="68874" cy="60325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335" name="Oval 94"/>
          <p:cNvSpPr>
            <a:spLocks noChangeArrowheads="1"/>
          </p:cNvSpPr>
          <p:nvPr/>
        </p:nvSpPr>
        <p:spPr bwMode="auto">
          <a:xfrm>
            <a:off x="2067658" y="2773363"/>
            <a:ext cx="52754" cy="61912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336" name="Oval 95"/>
          <p:cNvSpPr>
            <a:spLocks noChangeArrowheads="1"/>
          </p:cNvSpPr>
          <p:nvPr/>
        </p:nvSpPr>
        <p:spPr bwMode="auto">
          <a:xfrm>
            <a:off x="2305050" y="2547939"/>
            <a:ext cx="57150" cy="65087"/>
          </a:xfrm>
          <a:prstGeom prst="ellipse">
            <a:avLst/>
          </a:prstGeom>
          <a:solidFill>
            <a:srgbClr val="FFFF99"/>
          </a:solidFill>
          <a:ln w="127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337" name="Oval 96"/>
          <p:cNvSpPr>
            <a:spLocks noChangeArrowheads="1"/>
          </p:cNvSpPr>
          <p:nvPr/>
        </p:nvSpPr>
        <p:spPr bwMode="auto">
          <a:xfrm>
            <a:off x="2234712" y="2944814"/>
            <a:ext cx="57150" cy="65087"/>
          </a:xfrm>
          <a:prstGeom prst="ellipse">
            <a:avLst/>
          </a:prstGeom>
          <a:solidFill>
            <a:srgbClr val="FFFF99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338" name="Oval 97"/>
          <p:cNvSpPr>
            <a:spLocks noChangeArrowheads="1"/>
          </p:cNvSpPr>
          <p:nvPr/>
        </p:nvSpPr>
        <p:spPr bwMode="auto">
          <a:xfrm>
            <a:off x="2535116" y="3403601"/>
            <a:ext cx="73269" cy="61913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339" name="Oval 98"/>
          <p:cNvSpPr>
            <a:spLocks noChangeArrowheads="1"/>
          </p:cNvSpPr>
          <p:nvPr/>
        </p:nvSpPr>
        <p:spPr bwMode="auto">
          <a:xfrm>
            <a:off x="5215305" y="2224089"/>
            <a:ext cx="60080" cy="6508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340" name="Oval 99"/>
          <p:cNvSpPr>
            <a:spLocks noChangeArrowheads="1"/>
          </p:cNvSpPr>
          <p:nvPr/>
        </p:nvSpPr>
        <p:spPr bwMode="auto">
          <a:xfrm>
            <a:off x="5202116" y="1503364"/>
            <a:ext cx="57150" cy="60325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341" name="Oval 100"/>
          <p:cNvSpPr>
            <a:spLocks noChangeArrowheads="1"/>
          </p:cNvSpPr>
          <p:nvPr/>
        </p:nvSpPr>
        <p:spPr bwMode="auto">
          <a:xfrm>
            <a:off x="5199185" y="2581275"/>
            <a:ext cx="68874" cy="6508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342" name="Oval 101"/>
          <p:cNvSpPr>
            <a:spLocks noChangeArrowheads="1"/>
          </p:cNvSpPr>
          <p:nvPr/>
        </p:nvSpPr>
        <p:spPr bwMode="auto">
          <a:xfrm>
            <a:off x="3187212" y="4446589"/>
            <a:ext cx="45426" cy="4603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343" name="Oval 102"/>
          <p:cNvSpPr>
            <a:spLocks noChangeArrowheads="1"/>
          </p:cNvSpPr>
          <p:nvPr/>
        </p:nvSpPr>
        <p:spPr bwMode="auto">
          <a:xfrm>
            <a:off x="2889739" y="4437063"/>
            <a:ext cx="43962" cy="49212"/>
          </a:xfrm>
          <a:prstGeom prst="ellipse">
            <a:avLst/>
          </a:prstGeom>
          <a:solidFill>
            <a:srgbClr val="FFFF99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344" name="Oval 103"/>
          <p:cNvSpPr>
            <a:spLocks noChangeArrowheads="1"/>
          </p:cNvSpPr>
          <p:nvPr/>
        </p:nvSpPr>
        <p:spPr bwMode="auto">
          <a:xfrm>
            <a:off x="3468566" y="4611689"/>
            <a:ext cx="57150" cy="523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345" name="Rectangle 104"/>
          <p:cNvSpPr>
            <a:spLocks noChangeArrowheads="1"/>
          </p:cNvSpPr>
          <p:nvPr/>
        </p:nvSpPr>
        <p:spPr bwMode="auto">
          <a:xfrm>
            <a:off x="3077308" y="4137026"/>
            <a:ext cx="992115" cy="2274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10133" tIns="54101" rIns="110133" bIns="54101" anchor="ctr">
            <a:spAutoFit/>
          </a:bodyPr>
          <a:lstStyle/>
          <a:p>
            <a:pPr algn="ctr" defTabSz="1112838" eaLnBrk="0" hangingPunct="0">
              <a:lnSpc>
                <a:spcPct val="64000"/>
              </a:lnSpc>
              <a:spcBef>
                <a:spcPct val="30000"/>
              </a:spcBef>
            </a:pPr>
            <a:r>
              <a:rPr lang="en-US" sz="1200">
                <a:solidFill>
                  <a:schemeClr val="accent2"/>
                </a:solidFill>
                <a:latin typeface="Tahoma" pitchFamily="34" charset="0"/>
              </a:rPr>
              <a:t>BALONGAN</a:t>
            </a:r>
          </a:p>
        </p:txBody>
      </p:sp>
      <p:sp>
        <p:nvSpPr>
          <p:cNvPr id="10346" name="Rectangle 105"/>
          <p:cNvSpPr>
            <a:spLocks noChangeArrowheads="1"/>
          </p:cNvSpPr>
          <p:nvPr/>
        </p:nvSpPr>
        <p:spPr bwMode="auto">
          <a:xfrm>
            <a:off x="3648808" y="4529138"/>
            <a:ext cx="1059185" cy="4047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10133" tIns="54101" rIns="110133" bIns="54101" anchor="ctr">
            <a:spAutoFit/>
          </a:bodyPr>
          <a:lstStyle/>
          <a:p>
            <a:pPr algn="ctr" defTabSz="1112838" eaLnBrk="0" hangingPunct="0">
              <a:lnSpc>
                <a:spcPct val="64000"/>
              </a:lnSpc>
              <a:spcBef>
                <a:spcPct val="30000"/>
              </a:spcBef>
            </a:pPr>
            <a:r>
              <a:rPr lang="en-US" sz="1500" b="1">
                <a:latin typeface="Tahoma" pitchFamily="34" charset="0"/>
              </a:rPr>
              <a:t>JAWA     </a:t>
            </a:r>
            <a:br>
              <a:rPr lang="en-US" sz="1500" b="1">
                <a:latin typeface="Tahoma" pitchFamily="34" charset="0"/>
              </a:rPr>
            </a:br>
            <a:endParaRPr lang="en-US" sz="1500" b="1">
              <a:latin typeface="Tahoma" pitchFamily="34" charset="0"/>
            </a:endParaRPr>
          </a:p>
        </p:txBody>
      </p:sp>
      <p:sp>
        <p:nvSpPr>
          <p:cNvPr id="10347" name="Rectangle 106"/>
          <p:cNvSpPr>
            <a:spLocks noChangeArrowheads="1"/>
          </p:cNvSpPr>
          <p:nvPr/>
        </p:nvSpPr>
        <p:spPr bwMode="auto">
          <a:xfrm>
            <a:off x="4525108" y="4238625"/>
            <a:ext cx="541415" cy="3456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10133" tIns="54101" rIns="110133" bIns="54101" anchor="ctr">
            <a:spAutoFit/>
          </a:bodyPr>
          <a:lstStyle/>
          <a:p>
            <a:pPr algn="ctr" defTabSz="1112838" eaLnBrk="0" hangingPunct="0">
              <a:lnSpc>
                <a:spcPct val="64000"/>
              </a:lnSpc>
              <a:spcBef>
                <a:spcPct val="30000"/>
              </a:spcBef>
            </a:pPr>
            <a:r>
              <a:rPr lang="en-US" sz="1200">
                <a:solidFill>
                  <a:srgbClr val="FF0080"/>
                </a:solidFill>
                <a:latin typeface="Tahoma" pitchFamily="34" charset="0"/>
              </a:rPr>
              <a:t>BALI</a:t>
            </a:r>
            <a:br>
              <a:rPr lang="en-US" sz="1200">
                <a:solidFill>
                  <a:srgbClr val="FF0080"/>
                </a:solidFill>
                <a:latin typeface="Tahoma" pitchFamily="34" charset="0"/>
              </a:rPr>
            </a:br>
            <a:r>
              <a:rPr lang="en-US" sz="1200">
                <a:solidFill>
                  <a:srgbClr val="FF0080"/>
                </a:solidFill>
                <a:latin typeface="Tahoma" pitchFamily="34" charset="0"/>
              </a:rPr>
              <a:t>     </a:t>
            </a:r>
          </a:p>
        </p:txBody>
      </p:sp>
      <p:sp>
        <p:nvSpPr>
          <p:cNvPr id="10348" name="Rectangle 107"/>
          <p:cNvSpPr>
            <a:spLocks noChangeArrowheads="1"/>
          </p:cNvSpPr>
          <p:nvPr/>
        </p:nvSpPr>
        <p:spPr bwMode="auto">
          <a:xfrm>
            <a:off x="3785089" y="3795713"/>
            <a:ext cx="1471246" cy="2569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10133" tIns="54101" rIns="110133" bIns="54101" anchor="ctr">
            <a:spAutoFit/>
          </a:bodyPr>
          <a:lstStyle/>
          <a:p>
            <a:pPr algn="ctr" defTabSz="1112838" eaLnBrk="0" hangingPunct="0">
              <a:lnSpc>
                <a:spcPct val="64000"/>
              </a:lnSpc>
              <a:spcBef>
                <a:spcPct val="30000"/>
              </a:spcBef>
            </a:pPr>
            <a:r>
              <a:rPr lang="en-US" sz="1500">
                <a:solidFill>
                  <a:srgbClr val="FF0080"/>
                </a:solidFill>
                <a:latin typeface="Tahoma" pitchFamily="34" charset="0"/>
              </a:rPr>
              <a:t>JAVA OCEAN</a:t>
            </a:r>
          </a:p>
        </p:txBody>
      </p:sp>
      <p:sp>
        <p:nvSpPr>
          <p:cNvPr id="10349" name="Rectangle 108"/>
          <p:cNvSpPr>
            <a:spLocks noChangeArrowheads="1"/>
          </p:cNvSpPr>
          <p:nvPr/>
        </p:nvSpPr>
        <p:spPr bwMode="auto">
          <a:xfrm>
            <a:off x="3720612" y="2878138"/>
            <a:ext cx="1538483" cy="2569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10133" tIns="54101" rIns="110133" bIns="54101" anchor="ctr">
            <a:spAutoFit/>
          </a:bodyPr>
          <a:lstStyle/>
          <a:p>
            <a:pPr algn="ctr" defTabSz="1112838" eaLnBrk="0" hangingPunct="0">
              <a:lnSpc>
                <a:spcPct val="64000"/>
              </a:lnSpc>
              <a:spcBef>
                <a:spcPct val="30000"/>
              </a:spcBef>
            </a:pPr>
            <a:r>
              <a:rPr lang="en-US" sz="1500" b="1">
                <a:latin typeface="Tahoma" pitchFamily="34" charset="0"/>
              </a:rPr>
              <a:t>KALIMANTAN</a:t>
            </a:r>
          </a:p>
        </p:txBody>
      </p:sp>
      <p:sp>
        <p:nvSpPr>
          <p:cNvPr id="10350" name="Rectangle 109"/>
          <p:cNvSpPr>
            <a:spLocks noChangeArrowheads="1"/>
          </p:cNvSpPr>
          <p:nvPr/>
        </p:nvSpPr>
        <p:spPr bwMode="auto">
          <a:xfrm>
            <a:off x="5490797" y="2408238"/>
            <a:ext cx="1259560" cy="2569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10133" tIns="54101" rIns="110133" bIns="54101" anchor="ctr">
            <a:spAutoFit/>
          </a:bodyPr>
          <a:lstStyle/>
          <a:p>
            <a:pPr algn="ctr" defTabSz="1112838" eaLnBrk="0" hangingPunct="0">
              <a:lnSpc>
                <a:spcPct val="64000"/>
              </a:lnSpc>
              <a:spcBef>
                <a:spcPct val="30000"/>
              </a:spcBef>
            </a:pPr>
            <a:r>
              <a:rPr lang="en-US" sz="1500" b="1">
                <a:latin typeface="Tahoma" pitchFamily="34" charset="0"/>
              </a:rPr>
              <a:t>SULAWESI</a:t>
            </a:r>
          </a:p>
        </p:txBody>
      </p:sp>
      <p:sp>
        <p:nvSpPr>
          <p:cNvPr id="10351" name="Rectangle 110"/>
          <p:cNvSpPr>
            <a:spLocks noChangeArrowheads="1"/>
          </p:cNvSpPr>
          <p:nvPr/>
        </p:nvSpPr>
        <p:spPr bwMode="auto">
          <a:xfrm>
            <a:off x="7804638" y="2073275"/>
            <a:ext cx="881252" cy="2569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10133" tIns="54101" rIns="110133" bIns="54101" anchor="ctr">
            <a:spAutoFit/>
          </a:bodyPr>
          <a:lstStyle/>
          <a:p>
            <a:pPr algn="ctr" defTabSz="1112838" eaLnBrk="0" hangingPunct="0">
              <a:lnSpc>
                <a:spcPct val="64000"/>
              </a:lnSpc>
              <a:spcBef>
                <a:spcPct val="30000"/>
              </a:spcBef>
            </a:pPr>
            <a:r>
              <a:rPr lang="en-US" sz="1500" b="1">
                <a:latin typeface="Tahoma" pitchFamily="34" charset="0"/>
              </a:rPr>
              <a:t>PAPUA</a:t>
            </a:r>
          </a:p>
        </p:txBody>
      </p:sp>
      <p:sp>
        <p:nvSpPr>
          <p:cNvPr id="10352" name="Rectangle 111"/>
          <p:cNvSpPr>
            <a:spLocks noChangeArrowheads="1"/>
          </p:cNvSpPr>
          <p:nvPr/>
        </p:nvSpPr>
        <p:spPr bwMode="auto">
          <a:xfrm>
            <a:off x="3363058" y="4859339"/>
            <a:ext cx="810848" cy="2274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10133" tIns="54101" rIns="110133" bIns="54101" anchor="ctr">
            <a:spAutoFit/>
          </a:bodyPr>
          <a:lstStyle/>
          <a:p>
            <a:pPr algn="ctr" defTabSz="1112838" eaLnBrk="0" hangingPunct="0">
              <a:lnSpc>
                <a:spcPct val="64000"/>
              </a:lnSpc>
              <a:spcBef>
                <a:spcPct val="30000"/>
              </a:spcBef>
            </a:pPr>
            <a:r>
              <a:rPr lang="en-US" sz="1200">
                <a:solidFill>
                  <a:schemeClr val="accent2"/>
                </a:solidFill>
                <a:latin typeface="Tahoma" pitchFamily="34" charset="0"/>
              </a:rPr>
              <a:t>CILACAP</a:t>
            </a:r>
          </a:p>
        </p:txBody>
      </p:sp>
      <p:sp>
        <p:nvSpPr>
          <p:cNvPr id="10353" name="Rectangle 112"/>
          <p:cNvSpPr>
            <a:spLocks noChangeArrowheads="1"/>
          </p:cNvSpPr>
          <p:nvPr/>
        </p:nvSpPr>
        <p:spPr bwMode="auto">
          <a:xfrm>
            <a:off x="2135066" y="3430589"/>
            <a:ext cx="584696" cy="2274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10133" tIns="54101" rIns="110133" bIns="54101" anchor="ctr">
            <a:spAutoFit/>
          </a:bodyPr>
          <a:lstStyle/>
          <a:p>
            <a:pPr algn="ctr" defTabSz="1112838" eaLnBrk="0" hangingPunct="0">
              <a:lnSpc>
                <a:spcPct val="64000"/>
              </a:lnSpc>
              <a:spcBef>
                <a:spcPct val="30000"/>
              </a:spcBef>
            </a:pPr>
            <a:r>
              <a:rPr lang="en-US" sz="1200">
                <a:solidFill>
                  <a:schemeClr val="accent2"/>
                </a:solidFill>
                <a:latin typeface="Tahoma" pitchFamily="34" charset="0"/>
              </a:rPr>
              <a:t>MUSI</a:t>
            </a:r>
          </a:p>
        </p:txBody>
      </p:sp>
      <p:sp>
        <p:nvSpPr>
          <p:cNvPr id="10354" name="Rectangle 113"/>
          <p:cNvSpPr>
            <a:spLocks noChangeArrowheads="1"/>
          </p:cNvSpPr>
          <p:nvPr/>
        </p:nvSpPr>
        <p:spPr bwMode="auto">
          <a:xfrm>
            <a:off x="2300654" y="2944814"/>
            <a:ext cx="1030267" cy="2274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10133" tIns="54101" rIns="110133" bIns="54101" anchor="ctr">
            <a:spAutoFit/>
          </a:bodyPr>
          <a:lstStyle/>
          <a:p>
            <a:pPr algn="ctr" defTabSz="1112838" eaLnBrk="0" hangingPunct="0">
              <a:lnSpc>
                <a:spcPct val="64000"/>
              </a:lnSpc>
              <a:spcBef>
                <a:spcPct val="30000"/>
              </a:spcBef>
            </a:pPr>
            <a:r>
              <a:rPr lang="en-US" sz="1200">
                <a:solidFill>
                  <a:srgbClr val="FF0080"/>
                </a:solidFill>
                <a:latin typeface="Tahoma" pitchFamily="34" charset="0"/>
              </a:rPr>
              <a:t>S. PAKNING</a:t>
            </a:r>
          </a:p>
        </p:txBody>
      </p:sp>
      <p:sp>
        <p:nvSpPr>
          <p:cNvPr id="10355" name="Rectangle 114"/>
          <p:cNvSpPr>
            <a:spLocks noChangeArrowheads="1"/>
          </p:cNvSpPr>
          <p:nvPr/>
        </p:nvSpPr>
        <p:spPr bwMode="auto">
          <a:xfrm>
            <a:off x="2057400" y="2622551"/>
            <a:ext cx="696906" cy="2274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10133" tIns="54101" rIns="110133" bIns="54101" anchor="ctr">
            <a:spAutoFit/>
          </a:bodyPr>
          <a:lstStyle/>
          <a:p>
            <a:pPr algn="ctr" defTabSz="1112838" eaLnBrk="0" hangingPunct="0">
              <a:lnSpc>
                <a:spcPct val="64000"/>
              </a:lnSpc>
              <a:spcBef>
                <a:spcPct val="30000"/>
              </a:spcBef>
            </a:pPr>
            <a:r>
              <a:rPr lang="en-US" sz="1200">
                <a:solidFill>
                  <a:schemeClr val="accent2"/>
                </a:solidFill>
                <a:latin typeface="Tahoma" pitchFamily="34" charset="0"/>
              </a:rPr>
              <a:t>DUMAI</a:t>
            </a:r>
          </a:p>
        </p:txBody>
      </p:sp>
      <p:sp>
        <p:nvSpPr>
          <p:cNvPr id="10356" name="Rectangle 115"/>
          <p:cNvSpPr>
            <a:spLocks noChangeArrowheads="1"/>
          </p:cNvSpPr>
          <p:nvPr/>
        </p:nvSpPr>
        <p:spPr bwMode="auto">
          <a:xfrm>
            <a:off x="698989" y="1774825"/>
            <a:ext cx="615153" cy="2274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10133" tIns="54101" rIns="110133" bIns="54101" anchor="ctr">
            <a:spAutoFit/>
          </a:bodyPr>
          <a:lstStyle/>
          <a:p>
            <a:pPr algn="ctr" defTabSz="1112838" eaLnBrk="0" hangingPunct="0">
              <a:lnSpc>
                <a:spcPct val="64000"/>
              </a:lnSpc>
              <a:spcBef>
                <a:spcPct val="30000"/>
              </a:spcBef>
            </a:pPr>
            <a:r>
              <a:rPr lang="en-US" sz="1200">
                <a:solidFill>
                  <a:schemeClr val="accent2"/>
                </a:solidFill>
                <a:latin typeface="Tahoma" pitchFamily="34" charset="0"/>
              </a:rPr>
              <a:t>ARUN</a:t>
            </a:r>
          </a:p>
        </p:txBody>
      </p:sp>
      <p:sp>
        <p:nvSpPr>
          <p:cNvPr id="10357" name="Rectangle 116"/>
          <p:cNvSpPr>
            <a:spLocks noChangeArrowheads="1"/>
          </p:cNvSpPr>
          <p:nvPr/>
        </p:nvSpPr>
        <p:spPr bwMode="auto">
          <a:xfrm>
            <a:off x="1179635" y="2025651"/>
            <a:ext cx="727363" cy="2274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10133" tIns="54101" rIns="110133" bIns="54101" anchor="ctr">
            <a:spAutoFit/>
          </a:bodyPr>
          <a:lstStyle/>
          <a:p>
            <a:pPr algn="ctr" defTabSz="1112838" eaLnBrk="0" hangingPunct="0">
              <a:lnSpc>
                <a:spcPct val="64000"/>
              </a:lnSpc>
              <a:spcBef>
                <a:spcPct val="30000"/>
              </a:spcBef>
            </a:pPr>
            <a:r>
              <a:rPr lang="en-US" sz="1200">
                <a:solidFill>
                  <a:srgbClr val="FF0080"/>
                </a:solidFill>
                <a:latin typeface="Tahoma" pitchFamily="34" charset="0"/>
              </a:rPr>
              <a:t>MEDAN</a:t>
            </a:r>
          </a:p>
        </p:txBody>
      </p:sp>
      <p:sp>
        <p:nvSpPr>
          <p:cNvPr id="10358" name="Rectangle 117"/>
          <p:cNvSpPr>
            <a:spLocks noChangeArrowheads="1"/>
          </p:cNvSpPr>
          <p:nvPr/>
        </p:nvSpPr>
        <p:spPr bwMode="auto">
          <a:xfrm>
            <a:off x="4533901" y="2063750"/>
            <a:ext cx="899746" cy="2274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10133" tIns="54101" rIns="110133" bIns="54101" anchor="ctr">
            <a:spAutoFit/>
          </a:bodyPr>
          <a:lstStyle/>
          <a:p>
            <a:pPr algn="ctr" defTabSz="1112838" eaLnBrk="0" hangingPunct="0">
              <a:lnSpc>
                <a:spcPct val="64000"/>
              </a:lnSpc>
              <a:spcBef>
                <a:spcPct val="30000"/>
              </a:spcBef>
            </a:pPr>
            <a:r>
              <a:rPr lang="en-US" sz="1200">
                <a:solidFill>
                  <a:schemeClr val="accent2"/>
                </a:solidFill>
                <a:latin typeface="Tahoma" pitchFamily="34" charset="0"/>
              </a:rPr>
              <a:t>BONTANG</a:t>
            </a:r>
          </a:p>
        </p:txBody>
      </p:sp>
      <p:sp>
        <p:nvSpPr>
          <p:cNvPr id="10359" name="Rectangle 118"/>
          <p:cNvSpPr>
            <a:spLocks noChangeArrowheads="1"/>
          </p:cNvSpPr>
          <p:nvPr/>
        </p:nvSpPr>
        <p:spPr bwMode="auto">
          <a:xfrm>
            <a:off x="4425461" y="2576514"/>
            <a:ext cx="858425" cy="2274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10133" tIns="54101" rIns="110133" bIns="54101" anchor="ctr">
            <a:spAutoFit/>
          </a:bodyPr>
          <a:lstStyle/>
          <a:p>
            <a:pPr algn="ctr" defTabSz="1112838" eaLnBrk="0" hangingPunct="0">
              <a:lnSpc>
                <a:spcPct val="64000"/>
              </a:lnSpc>
              <a:spcBef>
                <a:spcPct val="30000"/>
              </a:spcBef>
            </a:pPr>
            <a:r>
              <a:rPr lang="en-US" sz="1200">
                <a:solidFill>
                  <a:schemeClr val="accent2"/>
                </a:solidFill>
                <a:latin typeface="Tahoma" pitchFamily="34" charset="0"/>
              </a:rPr>
              <a:t>B. PAPAN</a:t>
            </a:r>
          </a:p>
        </p:txBody>
      </p:sp>
      <p:sp>
        <p:nvSpPr>
          <p:cNvPr id="10360" name="Rectangle 119"/>
          <p:cNvSpPr>
            <a:spLocks noChangeArrowheads="1"/>
          </p:cNvSpPr>
          <p:nvPr/>
        </p:nvSpPr>
        <p:spPr bwMode="auto">
          <a:xfrm>
            <a:off x="2658208" y="5160964"/>
            <a:ext cx="1767253" cy="1328737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lIns="110133" tIns="54101" rIns="110133" bIns="54101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defTabSz="1112838" eaLnBrk="0" hangingPunct="0">
              <a:spcBef>
                <a:spcPct val="30000"/>
              </a:spcBef>
              <a:tabLst>
                <a:tab pos="557213" algn="l"/>
              </a:tabLst>
            </a:pPr>
            <a:r>
              <a:rPr lang="en-US" sz="900" b="1" dirty="0">
                <a:ln w="50800"/>
                <a:solidFill>
                  <a:schemeClr val="bg1">
                    <a:shade val="50000"/>
                  </a:schemeClr>
                </a:solidFill>
                <a:latin typeface="Tahoma" pitchFamily="34" charset="0"/>
              </a:rPr>
              <a:t>BALONGAN</a:t>
            </a:r>
          </a:p>
          <a:p>
            <a:pPr defTabSz="1112838" eaLnBrk="0" hangingPunct="0">
              <a:spcBef>
                <a:spcPct val="30000"/>
              </a:spcBef>
              <a:tabLst>
                <a:tab pos="557213" algn="l"/>
              </a:tabLst>
            </a:pPr>
            <a:r>
              <a:rPr lang="en-US" sz="900" b="1" dirty="0">
                <a:ln w="50800"/>
                <a:solidFill>
                  <a:schemeClr val="bg1">
                    <a:shade val="50000"/>
                  </a:schemeClr>
                </a:solidFill>
                <a:latin typeface="Tahoma" pitchFamily="34" charset="0"/>
              </a:rPr>
              <a:t>CAPACITY : 125 MBSD</a:t>
            </a:r>
          </a:p>
          <a:p>
            <a:pPr defTabSz="1112838" eaLnBrk="0" hangingPunct="0">
              <a:tabLst>
                <a:tab pos="557213" algn="l"/>
              </a:tabLst>
            </a:pPr>
            <a:r>
              <a:rPr lang="en-US" sz="900" b="1" dirty="0">
                <a:ln w="50800"/>
                <a:solidFill>
                  <a:schemeClr val="bg1">
                    <a:shade val="50000"/>
                  </a:schemeClr>
                </a:solidFill>
                <a:latin typeface="Tahoma" pitchFamily="34" charset="0"/>
              </a:rPr>
              <a:t>UNIT  :	C D U</a:t>
            </a:r>
          </a:p>
          <a:p>
            <a:pPr defTabSz="1112838" eaLnBrk="0" hangingPunct="0">
              <a:tabLst>
                <a:tab pos="557213" algn="l"/>
              </a:tabLst>
            </a:pPr>
            <a:r>
              <a:rPr lang="en-US" sz="900" b="1" dirty="0">
                <a:ln w="50800"/>
                <a:solidFill>
                  <a:schemeClr val="bg1">
                    <a:shade val="50000"/>
                  </a:schemeClr>
                </a:solidFill>
                <a:latin typeface="Tahoma" pitchFamily="34" charset="0"/>
              </a:rPr>
              <a:t>	ARHDM</a:t>
            </a:r>
          </a:p>
          <a:p>
            <a:pPr defTabSz="1112838" eaLnBrk="0" hangingPunct="0">
              <a:tabLst>
                <a:tab pos="557213" algn="l"/>
              </a:tabLst>
            </a:pPr>
            <a:r>
              <a:rPr lang="en-US" sz="900" b="1" dirty="0">
                <a:ln w="50800"/>
                <a:solidFill>
                  <a:schemeClr val="bg1">
                    <a:shade val="50000"/>
                  </a:schemeClr>
                </a:solidFill>
                <a:latin typeface="Tahoma" pitchFamily="34" charset="0"/>
              </a:rPr>
              <a:t>	RCC COMPLEX</a:t>
            </a:r>
          </a:p>
          <a:p>
            <a:pPr defTabSz="1112838" eaLnBrk="0" hangingPunct="0">
              <a:tabLst>
                <a:tab pos="557213" algn="l"/>
              </a:tabLst>
            </a:pPr>
            <a:r>
              <a:rPr lang="en-US" sz="900" b="1" dirty="0">
                <a:ln w="50800"/>
                <a:solidFill>
                  <a:schemeClr val="bg1">
                    <a:shade val="50000"/>
                  </a:schemeClr>
                </a:solidFill>
                <a:latin typeface="Tahoma" pitchFamily="34" charset="0"/>
              </a:rPr>
              <a:t>	PROPYLENE REC.</a:t>
            </a:r>
          </a:p>
          <a:p>
            <a:pPr defTabSz="1112838" eaLnBrk="0" hangingPunct="0">
              <a:tabLst>
                <a:tab pos="557213" algn="l"/>
              </a:tabLst>
            </a:pPr>
            <a:r>
              <a:rPr lang="en-US" sz="900" b="1" dirty="0">
                <a:ln w="50800"/>
                <a:solidFill>
                  <a:schemeClr val="bg1">
                    <a:shade val="50000"/>
                  </a:schemeClr>
                </a:solidFill>
                <a:latin typeface="Tahoma" pitchFamily="34" charset="0"/>
              </a:rPr>
              <a:t>	LPG PLANT</a:t>
            </a:r>
          </a:p>
          <a:p>
            <a:pPr defTabSz="1112838" eaLnBrk="0" hangingPunct="0">
              <a:tabLst>
                <a:tab pos="557213" algn="l"/>
              </a:tabLst>
            </a:pPr>
            <a:r>
              <a:rPr lang="en-US" sz="900" b="1" dirty="0">
                <a:ln w="50800"/>
                <a:solidFill>
                  <a:schemeClr val="bg1">
                    <a:shade val="50000"/>
                  </a:schemeClr>
                </a:solidFill>
                <a:latin typeface="Tahoma" pitchFamily="34" charset="0"/>
              </a:rPr>
              <a:t>	PLATFORMER</a:t>
            </a:r>
          </a:p>
          <a:p>
            <a:pPr defTabSz="1112838" eaLnBrk="0" hangingPunct="0">
              <a:tabLst>
                <a:tab pos="557213" algn="l"/>
              </a:tabLst>
            </a:pPr>
            <a:r>
              <a:rPr lang="en-US" sz="900" b="1" dirty="0">
                <a:ln w="50800"/>
                <a:solidFill>
                  <a:schemeClr val="bg1">
                    <a:shade val="50000"/>
                  </a:schemeClr>
                </a:solidFill>
                <a:latin typeface="Tahoma" pitchFamily="34" charset="0"/>
              </a:rPr>
              <a:t>	ISOMERIZATION</a:t>
            </a:r>
          </a:p>
        </p:txBody>
      </p:sp>
      <p:sp>
        <p:nvSpPr>
          <p:cNvPr id="10361" name="Line 120"/>
          <p:cNvSpPr>
            <a:spLocks noChangeShapeType="1"/>
          </p:cNvSpPr>
          <p:nvPr/>
        </p:nvSpPr>
        <p:spPr bwMode="auto">
          <a:xfrm>
            <a:off x="1081454" y="2189163"/>
            <a:ext cx="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362" name="Rectangle 121"/>
          <p:cNvSpPr>
            <a:spLocks noChangeArrowheads="1"/>
          </p:cNvSpPr>
          <p:nvPr/>
        </p:nvSpPr>
        <p:spPr bwMode="auto">
          <a:xfrm>
            <a:off x="7033847" y="457200"/>
            <a:ext cx="1673469" cy="3216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10133" tIns="54101" rIns="110133" bIns="54101" anchor="ctr">
            <a:spAutoFit/>
          </a:bodyPr>
          <a:lstStyle/>
          <a:p>
            <a:pPr algn="ctr" defTabSz="1112838" eaLnBrk="0" hangingPunct="0">
              <a:lnSpc>
                <a:spcPct val="115000"/>
              </a:lnSpc>
              <a:spcBef>
                <a:spcPct val="30000"/>
              </a:spcBef>
            </a:pPr>
            <a:r>
              <a:rPr lang="en-US" sz="1200">
                <a:solidFill>
                  <a:srgbClr val="FF0000"/>
                </a:solidFill>
                <a:latin typeface="Tahoma" pitchFamily="34" charset="0"/>
              </a:rPr>
              <a:t>PACIFIC OCEAN</a:t>
            </a:r>
            <a:endParaRPr lang="en-US" sz="900" b="1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0363" name="Rectangle 122"/>
          <p:cNvSpPr>
            <a:spLocks noChangeArrowheads="1"/>
          </p:cNvSpPr>
          <p:nvPr/>
        </p:nvSpPr>
        <p:spPr bwMode="auto">
          <a:xfrm rot="3180000">
            <a:off x="1145605" y="2943143"/>
            <a:ext cx="1227179" cy="266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10133" tIns="54101" rIns="110133" bIns="54101" anchor="ctr">
            <a:spAutoFit/>
          </a:bodyPr>
          <a:lstStyle/>
          <a:p>
            <a:pPr algn="ctr" defTabSz="1112838" eaLnBrk="0" hangingPunct="0">
              <a:lnSpc>
                <a:spcPct val="64000"/>
              </a:lnSpc>
              <a:spcBef>
                <a:spcPct val="30000"/>
              </a:spcBef>
            </a:pPr>
            <a:r>
              <a:rPr lang="en-US" sz="1600" dirty="0">
                <a:latin typeface="Tahoma" pitchFamily="34" charset="0"/>
              </a:rPr>
              <a:t>SUMATERA</a:t>
            </a:r>
          </a:p>
        </p:txBody>
      </p:sp>
      <p:sp>
        <p:nvSpPr>
          <p:cNvPr id="10364" name="Rectangle 123"/>
          <p:cNvSpPr>
            <a:spLocks noChangeArrowheads="1"/>
          </p:cNvSpPr>
          <p:nvPr/>
        </p:nvSpPr>
        <p:spPr bwMode="auto">
          <a:xfrm>
            <a:off x="2349012" y="2360614"/>
            <a:ext cx="1038346" cy="2274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10133" tIns="54101" rIns="110133" bIns="54101" anchor="ctr">
            <a:spAutoFit/>
          </a:bodyPr>
          <a:lstStyle/>
          <a:p>
            <a:pPr algn="ctr" defTabSz="1112838" eaLnBrk="0" hangingPunct="0">
              <a:lnSpc>
                <a:spcPct val="64000"/>
              </a:lnSpc>
              <a:spcBef>
                <a:spcPct val="30000"/>
              </a:spcBef>
            </a:pPr>
            <a:r>
              <a:rPr lang="en-US" sz="1200">
                <a:solidFill>
                  <a:srgbClr val="FF0080"/>
                </a:solidFill>
                <a:latin typeface="Tahoma" pitchFamily="34" charset="0"/>
              </a:rPr>
              <a:t>SINGAPURA</a:t>
            </a:r>
          </a:p>
        </p:txBody>
      </p:sp>
      <p:sp>
        <p:nvSpPr>
          <p:cNvPr id="10365" name="Rectangle 124"/>
          <p:cNvSpPr>
            <a:spLocks noChangeArrowheads="1"/>
          </p:cNvSpPr>
          <p:nvPr/>
        </p:nvSpPr>
        <p:spPr bwMode="auto">
          <a:xfrm>
            <a:off x="2110154" y="1193800"/>
            <a:ext cx="2041281" cy="4047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10133" tIns="54101" rIns="110133" bIns="54101" anchor="ctr">
            <a:spAutoFit/>
          </a:bodyPr>
          <a:lstStyle/>
          <a:p>
            <a:pPr algn="ctr" defTabSz="1112838" eaLnBrk="0" hangingPunct="0">
              <a:lnSpc>
                <a:spcPct val="64000"/>
              </a:lnSpc>
              <a:spcBef>
                <a:spcPct val="30000"/>
              </a:spcBef>
            </a:pPr>
            <a:r>
              <a:rPr lang="en-US" sz="1500" dirty="0">
                <a:latin typeface="Tahoma" pitchFamily="34" charset="0"/>
              </a:rPr>
              <a:t>SOUTH CHINA OCEAN</a:t>
            </a:r>
          </a:p>
        </p:txBody>
      </p:sp>
      <p:sp>
        <p:nvSpPr>
          <p:cNvPr id="10366" name="Rectangle 125"/>
          <p:cNvSpPr>
            <a:spLocks noChangeArrowheads="1"/>
          </p:cNvSpPr>
          <p:nvPr/>
        </p:nvSpPr>
        <p:spPr bwMode="auto">
          <a:xfrm>
            <a:off x="2247900" y="3184526"/>
            <a:ext cx="1068482" cy="2274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10133" tIns="54101" rIns="110133" bIns="54101" anchor="ctr">
            <a:spAutoFit/>
          </a:bodyPr>
          <a:lstStyle/>
          <a:p>
            <a:pPr algn="ctr" defTabSz="1112838" eaLnBrk="0" hangingPunct="0">
              <a:lnSpc>
                <a:spcPct val="64000"/>
              </a:lnSpc>
              <a:spcBef>
                <a:spcPct val="30000"/>
              </a:spcBef>
            </a:pPr>
            <a:r>
              <a:rPr lang="en-US" sz="1200" dirty="0">
                <a:solidFill>
                  <a:srgbClr val="FF0080"/>
                </a:solidFill>
                <a:latin typeface="Tahoma" pitchFamily="34" charset="0"/>
              </a:rPr>
              <a:t>PALEMBANG</a:t>
            </a:r>
          </a:p>
        </p:txBody>
      </p:sp>
      <p:sp>
        <p:nvSpPr>
          <p:cNvPr id="10367" name="Rectangle 126"/>
          <p:cNvSpPr>
            <a:spLocks noChangeArrowheads="1"/>
          </p:cNvSpPr>
          <p:nvPr/>
        </p:nvSpPr>
        <p:spPr bwMode="auto">
          <a:xfrm>
            <a:off x="2494085" y="4292600"/>
            <a:ext cx="789880" cy="2176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10133" tIns="54101" rIns="110133" bIns="54101" anchor="ctr">
            <a:spAutoFit/>
          </a:bodyPr>
          <a:lstStyle/>
          <a:p>
            <a:pPr algn="ctr" defTabSz="1112838" eaLnBrk="0" hangingPunct="0">
              <a:lnSpc>
                <a:spcPct val="64000"/>
              </a:lnSpc>
              <a:spcBef>
                <a:spcPct val="30000"/>
              </a:spcBef>
            </a:pPr>
            <a:r>
              <a:rPr lang="en-US" sz="1100">
                <a:solidFill>
                  <a:srgbClr val="FF0080"/>
                </a:solidFill>
                <a:latin typeface="Tahoma" pitchFamily="34" charset="0"/>
              </a:rPr>
              <a:t>JAKARTA</a:t>
            </a:r>
          </a:p>
        </p:txBody>
      </p:sp>
      <p:sp>
        <p:nvSpPr>
          <p:cNvPr id="943231" name="Rectangle 127"/>
          <p:cNvSpPr>
            <a:spLocks noChangeArrowheads="1"/>
          </p:cNvSpPr>
          <p:nvPr/>
        </p:nvSpPr>
        <p:spPr bwMode="auto">
          <a:xfrm>
            <a:off x="2428860" y="214290"/>
            <a:ext cx="4503126" cy="3898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10133" tIns="54101" rIns="110133" bIns="54101" anchor="ctr">
            <a:spAutoFit/>
          </a:bodyPr>
          <a:lstStyle/>
          <a:p>
            <a:pPr algn="ctr" defTabSz="1112838" eaLnBrk="0" hangingPunct="0">
              <a:lnSpc>
                <a:spcPct val="64000"/>
              </a:lnSpc>
              <a:spcBef>
                <a:spcPct val="30000"/>
              </a:spcBef>
              <a:buFontTx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LOKASI KILANG</a:t>
            </a:r>
          </a:p>
        </p:txBody>
      </p:sp>
      <p:sp>
        <p:nvSpPr>
          <p:cNvPr id="10369" name="Oval 128"/>
          <p:cNvSpPr>
            <a:spLocks noChangeArrowheads="1"/>
          </p:cNvSpPr>
          <p:nvPr/>
        </p:nvSpPr>
        <p:spPr bwMode="auto">
          <a:xfrm>
            <a:off x="7577505" y="1644651"/>
            <a:ext cx="33703" cy="55563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370" name="Rectangle 129"/>
          <p:cNvSpPr>
            <a:spLocks noChangeArrowheads="1"/>
          </p:cNvSpPr>
          <p:nvPr/>
        </p:nvSpPr>
        <p:spPr bwMode="auto">
          <a:xfrm>
            <a:off x="6854370" y="4848226"/>
            <a:ext cx="1606062" cy="1152525"/>
          </a:xfrm>
          <a:prstGeom prst="rect">
            <a:avLst/>
          </a:prstGeom>
          <a:solidFill>
            <a:srgbClr val="FFFF66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lIns="110133" tIns="54101" rIns="110133" bIns="54101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defTabSz="1112838" eaLnBrk="0" hangingPunct="0">
              <a:spcBef>
                <a:spcPct val="30000"/>
              </a:spcBef>
              <a:tabLst>
                <a:tab pos="487363" algn="l"/>
              </a:tabLst>
            </a:pPr>
            <a:r>
              <a:rPr lang="en-US" sz="900" b="1" dirty="0">
                <a:ln w="50800"/>
                <a:solidFill>
                  <a:schemeClr val="bg1">
                    <a:shade val="50000"/>
                  </a:schemeClr>
                </a:solidFill>
                <a:latin typeface="Tahoma" pitchFamily="34" charset="0"/>
              </a:rPr>
              <a:t>BALIKPAPAN</a:t>
            </a:r>
          </a:p>
          <a:p>
            <a:pPr defTabSz="1112838" eaLnBrk="0" hangingPunct="0">
              <a:spcBef>
                <a:spcPct val="30000"/>
              </a:spcBef>
              <a:tabLst>
                <a:tab pos="487363" algn="l"/>
              </a:tabLst>
            </a:pPr>
            <a:r>
              <a:rPr lang="en-US" sz="900" b="1" dirty="0">
                <a:ln w="50800"/>
                <a:solidFill>
                  <a:schemeClr val="bg1">
                    <a:shade val="50000"/>
                  </a:schemeClr>
                </a:solidFill>
                <a:latin typeface="Tahoma" pitchFamily="34" charset="0"/>
              </a:rPr>
              <a:t>CAPACITY : 260 MBSD</a:t>
            </a:r>
          </a:p>
          <a:p>
            <a:pPr defTabSz="1112838" eaLnBrk="0" hangingPunct="0">
              <a:spcBef>
                <a:spcPct val="30000"/>
              </a:spcBef>
              <a:tabLst>
                <a:tab pos="487363" algn="l"/>
              </a:tabLst>
            </a:pPr>
            <a:r>
              <a:rPr lang="en-US" sz="900" b="1" dirty="0">
                <a:ln w="50800"/>
                <a:solidFill>
                  <a:schemeClr val="bg1">
                    <a:shade val="50000"/>
                  </a:schemeClr>
                </a:solidFill>
                <a:latin typeface="Tahoma" pitchFamily="34" charset="0"/>
              </a:rPr>
              <a:t>UNIT  : 	C D U  I &amp; II</a:t>
            </a:r>
          </a:p>
          <a:p>
            <a:pPr defTabSz="1112838" eaLnBrk="0" hangingPunct="0">
              <a:tabLst>
                <a:tab pos="487363" algn="l"/>
              </a:tabLst>
            </a:pPr>
            <a:r>
              <a:rPr lang="en-US" sz="900" b="1" dirty="0">
                <a:ln w="50800"/>
                <a:solidFill>
                  <a:schemeClr val="bg1">
                    <a:shade val="50000"/>
                  </a:schemeClr>
                </a:solidFill>
                <a:latin typeface="Tahoma" pitchFamily="34" charset="0"/>
              </a:rPr>
              <a:t>	H V U</a:t>
            </a:r>
          </a:p>
          <a:p>
            <a:pPr defTabSz="1112838" eaLnBrk="0" hangingPunct="0">
              <a:tabLst>
                <a:tab pos="487363" algn="l"/>
              </a:tabLst>
            </a:pPr>
            <a:r>
              <a:rPr lang="en-US" sz="900" b="1" dirty="0">
                <a:ln w="50800"/>
                <a:solidFill>
                  <a:schemeClr val="bg1">
                    <a:shade val="50000"/>
                  </a:schemeClr>
                </a:solidFill>
                <a:latin typeface="Tahoma" pitchFamily="34" charset="0"/>
              </a:rPr>
              <a:t>	HYDROCRACKER</a:t>
            </a:r>
          </a:p>
          <a:p>
            <a:pPr defTabSz="1112838" eaLnBrk="0" hangingPunct="0">
              <a:tabLst>
                <a:tab pos="487363" algn="l"/>
              </a:tabLst>
            </a:pPr>
            <a:r>
              <a:rPr lang="en-US" sz="900" b="1" dirty="0">
                <a:ln w="50800"/>
                <a:solidFill>
                  <a:schemeClr val="bg1">
                    <a:shade val="50000"/>
                  </a:schemeClr>
                </a:solidFill>
                <a:latin typeface="Tahoma" pitchFamily="34" charset="0"/>
              </a:rPr>
              <a:t>	PLATFORMER</a:t>
            </a:r>
          </a:p>
          <a:p>
            <a:pPr defTabSz="1112838" eaLnBrk="0" hangingPunct="0">
              <a:tabLst>
                <a:tab pos="487363" algn="l"/>
              </a:tabLst>
            </a:pPr>
            <a:r>
              <a:rPr lang="en-US" sz="900" b="1" dirty="0">
                <a:ln w="50800"/>
                <a:solidFill>
                  <a:schemeClr val="bg1">
                    <a:shade val="50000"/>
                  </a:schemeClr>
                </a:solidFill>
                <a:latin typeface="Tahoma" pitchFamily="34" charset="0"/>
              </a:rPr>
              <a:t>	WAX PLANT</a:t>
            </a:r>
          </a:p>
        </p:txBody>
      </p:sp>
      <p:sp>
        <p:nvSpPr>
          <p:cNvPr id="10371" name="Freeform 130"/>
          <p:cNvSpPr>
            <a:spLocks/>
          </p:cNvSpPr>
          <p:nvPr/>
        </p:nvSpPr>
        <p:spPr bwMode="auto">
          <a:xfrm>
            <a:off x="1924051" y="2881313"/>
            <a:ext cx="222738" cy="1808162"/>
          </a:xfrm>
          <a:custGeom>
            <a:avLst/>
            <a:gdLst>
              <a:gd name="T0" fmla="*/ 0 w 192"/>
              <a:gd name="T1" fmla="*/ 2147483647 h 1152"/>
              <a:gd name="T2" fmla="*/ 2147483647 w 192"/>
              <a:gd name="T3" fmla="*/ 2147483647 h 1152"/>
              <a:gd name="T4" fmla="*/ 2147483647 w 192"/>
              <a:gd name="T5" fmla="*/ 0 h 1152"/>
              <a:gd name="T6" fmla="*/ 0 60000 65536"/>
              <a:gd name="T7" fmla="*/ 0 60000 65536"/>
              <a:gd name="T8" fmla="*/ 0 60000 65536"/>
              <a:gd name="T9" fmla="*/ 0 w 192"/>
              <a:gd name="T10" fmla="*/ 0 h 1152"/>
              <a:gd name="T11" fmla="*/ 192 w 192"/>
              <a:gd name="T12" fmla="*/ 1152 h 1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152">
                <a:moveTo>
                  <a:pt x="0" y="1152"/>
                </a:moveTo>
                <a:lnTo>
                  <a:pt x="192" y="1152"/>
                </a:lnTo>
                <a:lnTo>
                  <a:pt x="192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372" name="Line 131"/>
          <p:cNvSpPr>
            <a:spLocks noChangeShapeType="1"/>
          </p:cNvSpPr>
          <p:nvPr/>
        </p:nvSpPr>
        <p:spPr bwMode="auto">
          <a:xfrm flipV="1">
            <a:off x="3238500" y="4533901"/>
            <a:ext cx="0" cy="627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373" name="Freeform 132"/>
          <p:cNvSpPr>
            <a:spLocks/>
          </p:cNvSpPr>
          <p:nvPr/>
        </p:nvSpPr>
        <p:spPr bwMode="auto">
          <a:xfrm>
            <a:off x="1572358" y="1503364"/>
            <a:ext cx="857250" cy="1133475"/>
          </a:xfrm>
          <a:custGeom>
            <a:avLst/>
            <a:gdLst>
              <a:gd name="T0" fmla="*/ 2147483647 w 519"/>
              <a:gd name="T1" fmla="*/ 2147483647 h 719"/>
              <a:gd name="T2" fmla="*/ 2147483647 w 519"/>
              <a:gd name="T3" fmla="*/ 2147483647 h 719"/>
              <a:gd name="T4" fmla="*/ 2147483647 w 519"/>
              <a:gd name="T5" fmla="*/ 2147483647 h 719"/>
              <a:gd name="T6" fmla="*/ 2147483647 w 519"/>
              <a:gd name="T7" fmla="*/ 2147483647 h 719"/>
              <a:gd name="T8" fmla="*/ 2147483647 w 519"/>
              <a:gd name="T9" fmla="*/ 2147483647 h 719"/>
              <a:gd name="T10" fmla="*/ 2147483647 w 519"/>
              <a:gd name="T11" fmla="*/ 2147483647 h 719"/>
              <a:gd name="T12" fmla="*/ 2147483647 w 519"/>
              <a:gd name="T13" fmla="*/ 2147483647 h 719"/>
              <a:gd name="T14" fmla="*/ 2147483647 w 519"/>
              <a:gd name="T15" fmla="*/ 2147483647 h 719"/>
              <a:gd name="T16" fmla="*/ 0 w 519"/>
              <a:gd name="T17" fmla="*/ 2147483647 h 719"/>
              <a:gd name="T18" fmla="*/ 2147483647 w 519"/>
              <a:gd name="T19" fmla="*/ 2147483647 h 719"/>
              <a:gd name="T20" fmla="*/ 2147483647 w 519"/>
              <a:gd name="T21" fmla="*/ 2147483647 h 719"/>
              <a:gd name="T22" fmla="*/ 2147483647 w 519"/>
              <a:gd name="T23" fmla="*/ 2147483647 h 719"/>
              <a:gd name="T24" fmla="*/ 2147483647 w 519"/>
              <a:gd name="T25" fmla="*/ 2147483647 h 719"/>
              <a:gd name="T26" fmla="*/ 2147483647 w 519"/>
              <a:gd name="T27" fmla="*/ 2147483647 h 719"/>
              <a:gd name="T28" fmla="*/ 2147483647 w 519"/>
              <a:gd name="T29" fmla="*/ 2147483647 h 719"/>
              <a:gd name="T30" fmla="*/ 2147483647 w 519"/>
              <a:gd name="T31" fmla="*/ 2147483647 h 719"/>
              <a:gd name="T32" fmla="*/ 2147483647 w 519"/>
              <a:gd name="T33" fmla="*/ 2147483647 h 719"/>
              <a:gd name="T34" fmla="*/ 2147483647 w 519"/>
              <a:gd name="T35" fmla="*/ 2147483647 h 719"/>
              <a:gd name="T36" fmla="*/ 2147483647 w 519"/>
              <a:gd name="T37" fmla="*/ 2147483647 h 719"/>
              <a:gd name="T38" fmla="*/ 2147483647 w 519"/>
              <a:gd name="T39" fmla="*/ 2147483647 h 719"/>
              <a:gd name="T40" fmla="*/ 2147483647 w 519"/>
              <a:gd name="T41" fmla="*/ 2147483647 h 719"/>
              <a:gd name="T42" fmla="*/ 2147483647 w 519"/>
              <a:gd name="T43" fmla="*/ 2147483647 h 719"/>
              <a:gd name="T44" fmla="*/ 2147483647 w 519"/>
              <a:gd name="T45" fmla="*/ 2147483647 h 719"/>
              <a:gd name="T46" fmla="*/ 2147483647 w 519"/>
              <a:gd name="T47" fmla="*/ 2147483647 h 719"/>
              <a:gd name="T48" fmla="*/ 2147483647 w 519"/>
              <a:gd name="T49" fmla="*/ 2147483647 h 719"/>
              <a:gd name="T50" fmla="*/ 2147483647 w 519"/>
              <a:gd name="T51" fmla="*/ 2147483647 h 719"/>
              <a:gd name="T52" fmla="*/ 2147483647 w 519"/>
              <a:gd name="T53" fmla="*/ 2147483647 h 719"/>
              <a:gd name="T54" fmla="*/ 2147483647 w 519"/>
              <a:gd name="T55" fmla="*/ 2147483647 h 719"/>
              <a:gd name="T56" fmla="*/ 2147483647 w 519"/>
              <a:gd name="T57" fmla="*/ 2147483647 h 719"/>
              <a:gd name="T58" fmla="*/ 2147483647 w 519"/>
              <a:gd name="T59" fmla="*/ 2147483647 h 719"/>
              <a:gd name="T60" fmla="*/ 2147483647 w 519"/>
              <a:gd name="T61" fmla="*/ 2147483647 h 719"/>
              <a:gd name="T62" fmla="*/ 2147483647 w 519"/>
              <a:gd name="T63" fmla="*/ 2147483647 h 719"/>
              <a:gd name="T64" fmla="*/ 2147483647 w 519"/>
              <a:gd name="T65" fmla="*/ 2147483647 h 719"/>
              <a:gd name="T66" fmla="*/ 2147483647 w 519"/>
              <a:gd name="T67" fmla="*/ 2147483647 h 719"/>
              <a:gd name="T68" fmla="*/ 2147483647 w 519"/>
              <a:gd name="T69" fmla="*/ 2147483647 h 719"/>
              <a:gd name="T70" fmla="*/ 2147483647 w 519"/>
              <a:gd name="T71" fmla="*/ 2147483647 h 719"/>
              <a:gd name="T72" fmla="*/ 2147483647 w 519"/>
              <a:gd name="T73" fmla="*/ 2147483647 h 719"/>
              <a:gd name="T74" fmla="*/ 2147483647 w 519"/>
              <a:gd name="T75" fmla="*/ 2147483647 h 719"/>
              <a:gd name="T76" fmla="*/ 2147483647 w 519"/>
              <a:gd name="T77" fmla="*/ 2147483647 h 719"/>
              <a:gd name="T78" fmla="*/ 2147483647 w 519"/>
              <a:gd name="T79" fmla="*/ 2147483647 h 719"/>
              <a:gd name="T80" fmla="*/ 2147483647 w 519"/>
              <a:gd name="T81" fmla="*/ 2147483647 h 719"/>
              <a:gd name="T82" fmla="*/ 2147483647 w 519"/>
              <a:gd name="T83" fmla="*/ 2147483647 h 719"/>
              <a:gd name="T84" fmla="*/ 2147483647 w 519"/>
              <a:gd name="T85" fmla="*/ 2147483647 h 719"/>
              <a:gd name="T86" fmla="*/ 2147483647 w 519"/>
              <a:gd name="T87" fmla="*/ 2147483647 h 719"/>
              <a:gd name="T88" fmla="*/ 2147483647 w 519"/>
              <a:gd name="T89" fmla="*/ 2147483647 h 719"/>
              <a:gd name="T90" fmla="*/ 2147483647 w 519"/>
              <a:gd name="T91" fmla="*/ 2147483647 h 719"/>
              <a:gd name="T92" fmla="*/ 2147483647 w 519"/>
              <a:gd name="T93" fmla="*/ 2147483647 h 719"/>
              <a:gd name="T94" fmla="*/ 2147483647 w 519"/>
              <a:gd name="T95" fmla="*/ 2147483647 h 719"/>
              <a:gd name="T96" fmla="*/ 2147483647 w 519"/>
              <a:gd name="T97" fmla="*/ 2147483647 h 719"/>
              <a:gd name="T98" fmla="*/ 2147483647 w 519"/>
              <a:gd name="T99" fmla="*/ 2147483647 h 719"/>
              <a:gd name="T100" fmla="*/ 2147483647 w 519"/>
              <a:gd name="T101" fmla="*/ 2147483647 h 719"/>
              <a:gd name="T102" fmla="*/ 2147483647 w 519"/>
              <a:gd name="T103" fmla="*/ 2147483647 h 719"/>
              <a:gd name="T104" fmla="*/ 2147483647 w 519"/>
              <a:gd name="T105" fmla="*/ 2147483647 h 719"/>
              <a:gd name="T106" fmla="*/ 2147483647 w 519"/>
              <a:gd name="T107" fmla="*/ 2147483647 h 719"/>
              <a:gd name="T108" fmla="*/ 2147483647 w 519"/>
              <a:gd name="T109" fmla="*/ 2147483647 h 719"/>
              <a:gd name="T110" fmla="*/ 2147483647 w 519"/>
              <a:gd name="T111" fmla="*/ 2147483647 h 719"/>
              <a:gd name="T112" fmla="*/ 2147483647 w 519"/>
              <a:gd name="T113" fmla="*/ 0 h 719"/>
              <a:gd name="T114" fmla="*/ 2147483647 w 519"/>
              <a:gd name="T115" fmla="*/ 2147483647 h 71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19"/>
              <a:gd name="T175" fmla="*/ 0 h 719"/>
              <a:gd name="T176" fmla="*/ 519 w 519"/>
              <a:gd name="T177" fmla="*/ 719 h 71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19" h="719">
                <a:moveTo>
                  <a:pt x="173" y="8"/>
                </a:moveTo>
                <a:lnTo>
                  <a:pt x="176" y="33"/>
                </a:lnTo>
                <a:lnTo>
                  <a:pt x="170" y="51"/>
                </a:lnTo>
                <a:lnTo>
                  <a:pt x="149" y="64"/>
                </a:lnTo>
                <a:lnTo>
                  <a:pt x="121" y="72"/>
                </a:lnTo>
                <a:lnTo>
                  <a:pt x="69" y="75"/>
                </a:lnTo>
                <a:lnTo>
                  <a:pt x="49" y="58"/>
                </a:lnTo>
                <a:lnTo>
                  <a:pt x="2" y="54"/>
                </a:lnTo>
                <a:lnTo>
                  <a:pt x="0" y="58"/>
                </a:lnTo>
                <a:lnTo>
                  <a:pt x="13" y="71"/>
                </a:lnTo>
                <a:lnTo>
                  <a:pt x="13" y="99"/>
                </a:lnTo>
                <a:lnTo>
                  <a:pt x="24" y="234"/>
                </a:lnTo>
                <a:lnTo>
                  <a:pt x="30" y="274"/>
                </a:lnTo>
                <a:lnTo>
                  <a:pt x="41" y="302"/>
                </a:lnTo>
                <a:lnTo>
                  <a:pt x="52" y="323"/>
                </a:lnTo>
                <a:lnTo>
                  <a:pt x="77" y="353"/>
                </a:lnTo>
                <a:lnTo>
                  <a:pt x="77" y="394"/>
                </a:lnTo>
                <a:lnTo>
                  <a:pt x="104" y="444"/>
                </a:lnTo>
                <a:lnTo>
                  <a:pt x="133" y="451"/>
                </a:lnTo>
                <a:lnTo>
                  <a:pt x="145" y="465"/>
                </a:lnTo>
                <a:lnTo>
                  <a:pt x="145" y="472"/>
                </a:lnTo>
                <a:lnTo>
                  <a:pt x="133" y="522"/>
                </a:lnTo>
                <a:lnTo>
                  <a:pt x="140" y="528"/>
                </a:lnTo>
                <a:lnTo>
                  <a:pt x="162" y="542"/>
                </a:lnTo>
                <a:lnTo>
                  <a:pt x="190" y="549"/>
                </a:lnTo>
                <a:lnTo>
                  <a:pt x="214" y="577"/>
                </a:lnTo>
                <a:lnTo>
                  <a:pt x="236" y="593"/>
                </a:lnTo>
                <a:lnTo>
                  <a:pt x="259" y="613"/>
                </a:lnTo>
                <a:lnTo>
                  <a:pt x="283" y="613"/>
                </a:lnTo>
                <a:lnTo>
                  <a:pt x="323" y="626"/>
                </a:lnTo>
                <a:lnTo>
                  <a:pt x="351" y="655"/>
                </a:lnTo>
                <a:lnTo>
                  <a:pt x="376" y="683"/>
                </a:lnTo>
                <a:lnTo>
                  <a:pt x="409" y="689"/>
                </a:lnTo>
                <a:lnTo>
                  <a:pt x="432" y="703"/>
                </a:lnTo>
                <a:lnTo>
                  <a:pt x="466" y="718"/>
                </a:lnTo>
                <a:lnTo>
                  <a:pt x="501" y="697"/>
                </a:lnTo>
                <a:lnTo>
                  <a:pt x="507" y="689"/>
                </a:lnTo>
                <a:lnTo>
                  <a:pt x="518" y="662"/>
                </a:lnTo>
                <a:lnTo>
                  <a:pt x="518" y="641"/>
                </a:lnTo>
                <a:lnTo>
                  <a:pt x="512" y="605"/>
                </a:lnTo>
                <a:lnTo>
                  <a:pt x="501" y="571"/>
                </a:lnTo>
                <a:lnTo>
                  <a:pt x="466" y="522"/>
                </a:lnTo>
                <a:lnTo>
                  <a:pt x="427" y="493"/>
                </a:lnTo>
                <a:lnTo>
                  <a:pt x="414" y="302"/>
                </a:lnTo>
                <a:lnTo>
                  <a:pt x="414" y="267"/>
                </a:lnTo>
                <a:lnTo>
                  <a:pt x="392" y="234"/>
                </a:lnTo>
                <a:lnTo>
                  <a:pt x="392" y="190"/>
                </a:lnTo>
                <a:lnTo>
                  <a:pt x="369" y="162"/>
                </a:lnTo>
                <a:lnTo>
                  <a:pt x="346" y="140"/>
                </a:lnTo>
                <a:lnTo>
                  <a:pt x="317" y="114"/>
                </a:lnTo>
                <a:lnTo>
                  <a:pt x="294" y="99"/>
                </a:lnTo>
                <a:lnTo>
                  <a:pt x="266" y="71"/>
                </a:lnTo>
                <a:lnTo>
                  <a:pt x="254" y="44"/>
                </a:lnTo>
                <a:lnTo>
                  <a:pt x="232" y="44"/>
                </a:lnTo>
                <a:lnTo>
                  <a:pt x="202" y="23"/>
                </a:lnTo>
                <a:lnTo>
                  <a:pt x="179" y="15"/>
                </a:lnTo>
                <a:lnTo>
                  <a:pt x="168" y="0"/>
                </a:lnTo>
                <a:lnTo>
                  <a:pt x="173" y="8"/>
                </a:lnTo>
              </a:path>
            </a:pathLst>
          </a:custGeom>
          <a:solidFill>
            <a:srgbClr val="FFAA2D"/>
          </a:solidFill>
          <a:ln w="12700" cap="rnd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74" name="Rectangle 133"/>
          <p:cNvSpPr>
            <a:spLocks noChangeArrowheads="1"/>
          </p:cNvSpPr>
          <p:nvPr/>
        </p:nvSpPr>
        <p:spPr bwMode="auto">
          <a:xfrm>
            <a:off x="1084385" y="1881189"/>
            <a:ext cx="1063418" cy="2274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10133" tIns="54101" rIns="110133" bIns="54101" anchor="ctr">
            <a:spAutoFit/>
          </a:bodyPr>
          <a:lstStyle/>
          <a:p>
            <a:pPr algn="ctr" defTabSz="1112838" eaLnBrk="0" hangingPunct="0">
              <a:lnSpc>
                <a:spcPct val="64000"/>
              </a:lnSpc>
              <a:spcBef>
                <a:spcPct val="30000"/>
              </a:spcBef>
            </a:pPr>
            <a:r>
              <a:rPr lang="en-US" sz="1200">
                <a:solidFill>
                  <a:schemeClr val="accent2"/>
                </a:solidFill>
                <a:latin typeface="Tahoma" pitchFamily="34" charset="0"/>
              </a:rPr>
              <a:t>P. BRANDAN</a:t>
            </a:r>
          </a:p>
        </p:txBody>
      </p:sp>
      <p:sp>
        <p:nvSpPr>
          <p:cNvPr id="10375" name="Rectangle 134"/>
          <p:cNvSpPr>
            <a:spLocks noChangeArrowheads="1"/>
          </p:cNvSpPr>
          <p:nvPr/>
        </p:nvSpPr>
        <p:spPr bwMode="auto">
          <a:xfrm>
            <a:off x="251520" y="4005064"/>
            <a:ext cx="1697442" cy="1158875"/>
          </a:xfrm>
          <a:prstGeom prst="rect">
            <a:avLst/>
          </a:prstGeom>
          <a:solidFill>
            <a:srgbClr val="FFFF66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lIns="110133" tIns="54101" rIns="110133" bIns="54101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defTabSz="1112838" eaLnBrk="0" hangingPunct="0">
              <a:spcBef>
                <a:spcPct val="30000"/>
              </a:spcBef>
              <a:tabLst>
                <a:tab pos="487363" algn="l"/>
              </a:tabLst>
            </a:pPr>
            <a:r>
              <a:rPr lang="en-US" sz="900" b="1" dirty="0">
                <a:ln w="50800"/>
                <a:solidFill>
                  <a:schemeClr val="bg1">
                    <a:shade val="50000"/>
                  </a:schemeClr>
                </a:solidFill>
                <a:latin typeface="Tahoma" pitchFamily="34" charset="0"/>
              </a:rPr>
              <a:t>DUMAI &amp; S. PAKNING</a:t>
            </a:r>
          </a:p>
          <a:p>
            <a:pPr defTabSz="1112838" eaLnBrk="0" hangingPunct="0">
              <a:spcBef>
                <a:spcPct val="30000"/>
              </a:spcBef>
              <a:tabLst>
                <a:tab pos="487363" algn="l"/>
              </a:tabLst>
            </a:pPr>
            <a:r>
              <a:rPr lang="en-US" sz="900" b="1" dirty="0">
                <a:ln w="50800"/>
                <a:solidFill>
                  <a:schemeClr val="bg1">
                    <a:shade val="50000"/>
                  </a:schemeClr>
                </a:solidFill>
                <a:latin typeface="Tahoma" pitchFamily="34" charset="0"/>
              </a:rPr>
              <a:t>CAPACITY : 170 MBSD</a:t>
            </a:r>
          </a:p>
          <a:p>
            <a:pPr defTabSz="1112838" eaLnBrk="0" hangingPunct="0">
              <a:tabLst>
                <a:tab pos="487363" algn="l"/>
              </a:tabLst>
            </a:pPr>
            <a:r>
              <a:rPr lang="en-US" sz="900" b="1" dirty="0">
                <a:ln w="50800"/>
                <a:solidFill>
                  <a:schemeClr val="bg1">
                    <a:shade val="50000"/>
                  </a:schemeClr>
                </a:solidFill>
                <a:latin typeface="Tahoma" pitchFamily="34" charset="0"/>
              </a:rPr>
              <a:t>UNIT : 	C D U</a:t>
            </a:r>
          </a:p>
          <a:p>
            <a:pPr defTabSz="1112838" eaLnBrk="0" hangingPunct="0">
              <a:tabLst>
                <a:tab pos="487363" algn="l"/>
              </a:tabLst>
            </a:pPr>
            <a:r>
              <a:rPr lang="en-US" sz="900" b="1" dirty="0">
                <a:ln w="50800"/>
                <a:solidFill>
                  <a:schemeClr val="bg1">
                    <a:shade val="50000"/>
                  </a:schemeClr>
                </a:solidFill>
                <a:latin typeface="Tahoma" pitchFamily="34" charset="0"/>
              </a:rPr>
              <a:t>	H V U</a:t>
            </a:r>
          </a:p>
          <a:p>
            <a:pPr defTabSz="1112838" eaLnBrk="0" hangingPunct="0">
              <a:tabLst>
                <a:tab pos="487363" algn="l"/>
              </a:tabLst>
            </a:pPr>
            <a:r>
              <a:rPr lang="en-US" sz="900" b="1" dirty="0">
                <a:ln w="50800"/>
                <a:solidFill>
                  <a:schemeClr val="bg1">
                    <a:shade val="50000"/>
                  </a:schemeClr>
                </a:solidFill>
                <a:latin typeface="Tahoma" pitchFamily="34" charset="0"/>
              </a:rPr>
              <a:t>	HYDROCRACKER</a:t>
            </a:r>
          </a:p>
          <a:p>
            <a:pPr defTabSz="1112838" eaLnBrk="0" hangingPunct="0">
              <a:tabLst>
                <a:tab pos="487363" algn="l"/>
              </a:tabLst>
            </a:pPr>
            <a:r>
              <a:rPr lang="en-US" sz="900" b="1" dirty="0">
                <a:ln w="50800"/>
                <a:solidFill>
                  <a:schemeClr val="bg1">
                    <a:shade val="50000"/>
                  </a:schemeClr>
                </a:solidFill>
                <a:latin typeface="Tahoma" pitchFamily="34" charset="0"/>
              </a:rPr>
              <a:t>	DELAYCOKER</a:t>
            </a:r>
          </a:p>
          <a:p>
            <a:pPr defTabSz="1112838" eaLnBrk="0" hangingPunct="0">
              <a:tabLst>
                <a:tab pos="487363" algn="l"/>
              </a:tabLst>
            </a:pPr>
            <a:r>
              <a:rPr lang="en-US" sz="900" b="1" dirty="0">
                <a:ln w="50800"/>
                <a:solidFill>
                  <a:schemeClr val="bg1">
                    <a:shade val="50000"/>
                  </a:schemeClr>
                </a:solidFill>
                <a:latin typeface="Tahoma" pitchFamily="34" charset="0"/>
              </a:rPr>
              <a:t>	PLATFORMER</a:t>
            </a:r>
          </a:p>
        </p:txBody>
      </p:sp>
      <p:sp>
        <p:nvSpPr>
          <p:cNvPr id="10376" name="Freeform 135"/>
          <p:cNvSpPr>
            <a:spLocks/>
          </p:cNvSpPr>
          <p:nvPr/>
        </p:nvSpPr>
        <p:spPr bwMode="auto">
          <a:xfrm>
            <a:off x="2215662" y="3511550"/>
            <a:ext cx="369277" cy="2438400"/>
          </a:xfrm>
          <a:custGeom>
            <a:avLst/>
            <a:gdLst>
              <a:gd name="T0" fmla="*/ 0 w 144"/>
              <a:gd name="T1" fmla="*/ 2147483647 h 1488"/>
              <a:gd name="T2" fmla="*/ 2147483647 w 144"/>
              <a:gd name="T3" fmla="*/ 2147483647 h 1488"/>
              <a:gd name="T4" fmla="*/ 2147483647 w 144"/>
              <a:gd name="T5" fmla="*/ 0 h 1488"/>
              <a:gd name="T6" fmla="*/ 0 60000 65536"/>
              <a:gd name="T7" fmla="*/ 0 60000 65536"/>
              <a:gd name="T8" fmla="*/ 0 60000 65536"/>
              <a:gd name="T9" fmla="*/ 0 w 144"/>
              <a:gd name="T10" fmla="*/ 0 h 1488"/>
              <a:gd name="T11" fmla="*/ 144 w 144"/>
              <a:gd name="T12" fmla="*/ 1488 h 1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488">
                <a:moveTo>
                  <a:pt x="0" y="1488"/>
                </a:moveTo>
                <a:lnTo>
                  <a:pt x="144" y="1488"/>
                </a:lnTo>
                <a:lnTo>
                  <a:pt x="144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377" name="Rectangle 136"/>
          <p:cNvSpPr>
            <a:spLocks noChangeArrowheads="1"/>
          </p:cNvSpPr>
          <p:nvPr/>
        </p:nvSpPr>
        <p:spPr bwMode="auto">
          <a:xfrm>
            <a:off x="756138" y="5207000"/>
            <a:ext cx="1606062" cy="1270000"/>
          </a:xfrm>
          <a:prstGeom prst="rect">
            <a:avLst/>
          </a:prstGeom>
          <a:solidFill>
            <a:srgbClr val="FFFF66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lIns="110133" tIns="54101" rIns="110133" bIns="54101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defTabSz="1112838" eaLnBrk="0" hangingPunct="0">
              <a:tabLst>
                <a:tab pos="415925" algn="l"/>
              </a:tabLst>
            </a:pPr>
            <a:r>
              <a:rPr lang="en-US" sz="900" b="1" dirty="0">
                <a:ln w="50800"/>
                <a:solidFill>
                  <a:schemeClr val="bg1">
                    <a:shade val="50000"/>
                  </a:schemeClr>
                </a:solidFill>
                <a:latin typeface="Tahoma" pitchFamily="34" charset="0"/>
              </a:rPr>
              <a:t>MUSI</a:t>
            </a:r>
          </a:p>
          <a:p>
            <a:pPr defTabSz="1112838" eaLnBrk="0" hangingPunct="0">
              <a:tabLst>
                <a:tab pos="415925" algn="l"/>
              </a:tabLst>
            </a:pPr>
            <a:r>
              <a:rPr lang="en-US" sz="900" b="1" dirty="0">
                <a:ln w="50800"/>
                <a:solidFill>
                  <a:schemeClr val="bg1">
                    <a:shade val="50000"/>
                  </a:schemeClr>
                </a:solidFill>
                <a:latin typeface="Tahoma" pitchFamily="34" charset="0"/>
              </a:rPr>
              <a:t>CAPACITY : 1</a:t>
            </a:r>
            <a:r>
              <a:rPr lang="id-ID" sz="900" b="1" dirty="0">
                <a:ln w="50800"/>
                <a:solidFill>
                  <a:schemeClr val="bg1">
                    <a:shade val="50000"/>
                  </a:schemeClr>
                </a:solidFill>
                <a:latin typeface="Tahoma" pitchFamily="34" charset="0"/>
              </a:rPr>
              <a:t>25</a:t>
            </a:r>
            <a:r>
              <a:rPr lang="en-US" sz="900" b="1" dirty="0">
                <a:ln w="50800"/>
                <a:solidFill>
                  <a:schemeClr val="bg1">
                    <a:shade val="50000"/>
                  </a:schemeClr>
                </a:solidFill>
                <a:latin typeface="Tahoma" pitchFamily="34" charset="0"/>
              </a:rPr>
              <a:t> MBSD</a:t>
            </a:r>
          </a:p>
          <a:p>
            <a:pPr defTabSz="1112838" eaLnBrk="0" hangingPunct="0">
              <a:tabLst>
                <a:tab pos="415925" algn="l"/>
              </a:tabLst>
            </a:pPr>
            <a:r>
              <a:rPr lang="en-US" sz="900" b="1" dirty="0">
                <a:ln w="50800"/>
                <a:solidFill>
                  <a:schemeClr val="bg1">
                    <a:shade val="50000"/>
                  </a:schemeClr>
                </a:solidFill>
                <a:latin typeface="Tahoma" pitchFamily="34" charset="0"/>
              </a:rPr>
              <a:t>UNIT  : C D U</a:t>
            </a:r>
          </a:p>
          <a:p>
            <a:pPr defTabSz="1112838" eaLnBrk="0" hangingPunct="0">
              <a:tabLst>
                <a:tab pos="415925" algn="l"/>
              </a:tabLst>
            </a:pPr>
            <a:r>
              <a:rPr lang="en-US" sz="900" b="1" dirty="0">
                <a:ln w="50800"/>
                <a:solidFill>
                  <a:schemeClr val="bg1">
                    <a:shade val="50000"/>
                  </a:schemeClr>
                </a:solidFill>
                <a:latin typeface="Tahoma" pitchFamily="34" charset="0"/>
              </a:rPr>
              <a:t>	H V U</a:t>
            </a:r>
          </a:p>
          <a:p>
            <a:pPr defTabSz="1112838" eaLnBrk="0" hangingPunct="0">
              <a:tabLst>
                <a:tab pos="415925" algn="l"/>
              </a:tabLst>
            </a:pPr>
            <a:r>
              <a:rPr lang="en-US" sz="900" b="1" dirty="0">
                <a:ln w="50800"/>
                <a:solidFill>
                  <a:schemeClr val="bg1">
                    <a:shade val="50000"/>
                  </a:schemeClr>
                </a:solidFill>
                <a:latin typeface="Tahoma" pitchFamily="34" charset="0"/>
              </a:rPr>
              <a:t>	F C </a:t>
            </a:r>
            <a:r>
              <a:rPr lang="en-US" sz="900" b="1" dirty="0" err="1">
                <a:ln w="50800"/>
                <a:solidFill>
                  <a:schemeClr val="bg1">
                    <a:shade val="50000"/>
                  </a:schemeClr>
                </a:solidFill>
                <a:latin typeface="Tahoma" pitchFamily="34" charset="0"/>
              </a:rPr>
              <a:t>C</a:t>
            </a:r>
            <a:r>
              <a:rPr lang="en-US" sz="900" b="1" dirty="0">
                <a:ln w="50800"/>
                <a:solidFill>
                  <a:schemeClr val="bg1">
                    <a:shade val="50000"/>
                  </a:schemeClr>
                </a:solidFill>
                <a:latin typeface="Tahoma" pitchFamily="34" charset="0"/>
              </a:rPr>
              <a:t> U</a:t>
            </a:r>
          </a:p>
          <a:p>
            <a:pPr defTabSz="1112838" eaLnBrk="0" hangingPunct="0">
              <a:tabLst>
                <a:tab pos="415925" algn="l"/>
              </a:tabLst>
            </a:pPr>
            <a:r>
              <a:rPr lang="en-US" sz="900" b="1" dirty="0">
                <a:ln w="50800"/>
                <a:solidFill>
                  <a:schemeClr val="bg1">
                    <a:shade val="50000"/>
                  </a:schemeClr>
                </a:solidFill>
                <a:latin typeface="Tahoma" pitchFamily="34" charset="0"/>
              </a:rPr>
              <a:t>	POLY PROPYLENE</a:t>
            </a:r>
          </a:p>
          <a:p>
            <a:pPr defTabSz="1112838" eaLnBrk="0" hangingPunct="0">
              <a:tabLst>
                <a:tab pos="415925" algn="l"/>
              </a:tabLst>
            </a:pPr>
            <a:r>
              <a:rPr lang="en-US" sz="900" b="1" dirty="0">
                <a:ln w="50800"/>
                <a:solidFill>
                  <a:schemeClr val="bg1">
                    <a:shade val="50000"/>
                  </a:schemeClr>
                </a:solidFill>
                <a:latin typeface="Tahoma" pitchFamily="34" charset="0"/>
              </a:rPr>
              <a:t>	PTA</a:t>
            </a:r>
          </a:p>
          <a:p>
            <a:pPr defTabSz="1112838" eaLnBrk="0" hangingPunct="0">
              <a:tabLst>
                <a:tab pos="415925" algn="l"/>
              </a:tabLst>
            </a:pPr>
            <a:r>
              <a:rPr lang="en-US" sz="900" b="1" dirty="0">
                <a:ln w="50800"/>
                <a:solidFill>
                  <a:schemeClr val="bg1">
                    <a:shade val="50000"/>
                  </a:schemeClr>
                </a:solidFill>
                <a:latin typeface="Tahoma" pitchFamily="34" charset="0"/>
              </a:rPr>
              <a:t>	POLY-ALKYATION</a:t>
            </a:r>
          </a:p>
        </p:txBody>
      </p:sp>
      <p:sp>
        <p:nvSpPr>
          <p:cNvPr id="10378" name="Freeform 137"/>
          <p:cNvSpPr>
            <a:spLocks/>
          </p:cNvSpPr>
          <p:nvPr/>
        </p:nvSpPr>
        <p:spPr bwMode="auto">
          <a:xfrm>
            <a:off x="7637585" y="1444625"/>
            <a:ext cx="395654" cy="254000"/>
          </a:xfrm>
          <a:custGeom>
            <a:avLst/>
            <a:gdLst>
              <a:gd name="T0" fmla="*/ 2147483647 w 336"/>
              <a:gd name="T1" fmla="*/ 0 h 144"/>
              <a:gd name="T2" fmla="*/ 2147483647 w 336"/>
              <a:gd name="T3" fmla="*/ 2147483647 h 144"/>
              <a:gd name="T4" fmla="*/ 0 w 336"/>
              <a:gd name="T5" fmla="*/ 2147483647 h 144"/>
              <a:gd name="T6" fmla="*/ 0 60000 65536"/>
              <a:gd name="T7" fmla="*/ 0 60000 65536"/>
              <a:gd name="T8" fmla="*/ 0 60000 65536"/>
              <a:gd name="T9" fmla="*/ 0 w 336"/>
              <a:gd name="T10" fmla="*/ 0 h 144"/>
              <a:gd name="T11" fmla="*/ 336 w 33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44">
                <a:moveTo>
                  <a:pt x="336" y="0"/>
                </a:moveTo>
                <a:lnTo>
                  <a:pt x="336" y="144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379" name="Rectangle 138"/>
          <p:cNvSpPr>
            <a:spLocks noChangeArrowheads="1"/>
          </p:cNvSpPr>
          <p:nvPr/>
        </p:nvSpPr>
        <p:spPr bwMode="auto">
          <a:xfrm>
            <a:off x="7378212" y="762000"/>
            <a:ext cx="1409700" cy="698500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lIns="110133" tIns="54101" rIns="110133" bIns="54101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defTabSz="1112838" eaLnBrk="0" hangingPunct="0">
              <a:tabLst>
                <a:tab pos="347663" algn="l"/>
              </a:tabLst>
            </a:pPr>
            <a:r>
              <a:rPr lang="en-US" sz="900" b="1" dirty="0">
                <a:ln w="50800"/>
                <a:solidFill>
                  <a:schemeClr val="bg1">
                    <a:shade val="50000"/>
                  </a:schemeClr>
                </a:solidFill>
                <a:latin typeface="Tahoma" pitchFamily="34" charset="0"/>
              </a:rPr>
              <a:t>KASIM</a:t>
            </a:r>
            <a:br>
              <a:rPr lang="en-US" sz="900" b="1" dirty="0">
                <a:ln w="50800"/>
                <a:solidFill>
                  <a:schemeClr val="bg1">
                    <a:shade val="50000"/>
                  </a:schemeClr>
                </a:solidFill>
                <a:latin typeface="Tahoma" pitchFamily="34" charset="0"/>
              </a:rPr>
            </a:br>
            <a:r>
              <a:rPr lang="en-US" sz="900" b="1" dirty="0">
                <a:ln w="50800"/>
                <a:solidFill>
                  <a:schemeClr val="bg1">
                    <a:shade val="50000"/>
                  </a:schemeClr>
                </a:solidFill>
                <a:latin typeface="Tahoma" pitchFamily="34" charset="0"/>
              </a:rPr>
              <a:t>CAPACITY: 10 MBSD</a:t>
            </a:r>
          </a:p>
          <a:p>
            <a:pPr defTabSz="1112838" eaLnBrk="0" hangingPunct="0">
              <a:tabLst>
                <a:tab pos="347663" algn="l"/>
              </a:tabLst>
            </a:pPr>
            <a:r>
              <a:rPr lang="en-US" sz="900" b="1" dirty="0">
                <a:ln w="50800"/>
                <a:solidFill>
                  <a:schemeClr val="bg1">
                    <a:shade val="50000"/>
                  </a:schemeClr>
                </a:solidFill>
                <a:latin typeface="Tahoma" pitchFamily="34" charset="0"/>
              </a:rPr>
              <a:t>UNIT :  C D U</a:t>
            </a:r>
          </a:p>
          <a:p>
            <a:pPr defTabSz="1112838" eaLnBrk="0" hangingPunct="0">
              <a:tabLst>
                <a:tab pos="347663" algn="l"/>
              </a:tabLst>
            </a:pPr>
            <a:r>
              <a:rPr lang="en-US" sz="900" b="1" dirty="0">
                <a:ln w="50800"/>
                <a:solidFill>
                  <a:schemeClr val="bg1">
                    <a:shade val="50000"/>
                  </a:schemeClr>
                </a:solidFill>
                <a:latin typeface="Tahoma" pitchFamily="34" charset="0"/>
              </a:rPr>
              <a:t>	  PLATFORMER</a:t>
            </a:r>
          </a:p>
        </p:txBody>
      </p:sp>
      <p:sp>
        <p:nvSpPr>
          <p:cNvPr id="10380" name="Rectangle 139"/>
          <p:cNvSpPr>
            <a:spLocks noChangeArrowheads="1"/>
          </p:cNvSpPr>
          <p:nvPr/>
        </p:nvSpPr>
        <p:spPr bwMode="auto">
          <a:xfrm>
            <a:off x="3928697" y="4213226"/>
            <a:ext cx="587903" cy="2274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10133" tIns="54101" rIns="110133" bIns="54101" anchor="ctr">
            <a:spAutoFit/>
          </a:bodyPr>
          <a:lstStyle/>
          <a:p>
            <a:pPr algn="ctr" defTabSz="1112838" eaLnBrk="0" hangingPunct="0">
              <a:lnSpc>
                <a:spcPct val="64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Tahoma" pitchFamily="34" charset="0"/>
              </a:rPr>
              <a:t>CEPU</a:t>
            </a:r>
          </a:p>
        </p:txBody>
      </p:sp>
      <p:sp>
        <p:nvSpPr>
          <p:cNvPr id="10381" name="Oval 140"/>
          <p:cNvSpPr>
            <a:spLocks noChangeArrowheads="1"/>
          </p:cNvSpPr>
          <p:nvPr/>
        </p:nvSpPr>
        <p:spPr bwMode="auto">
          <a:xfrm>
            <a:off x="4113335" y="4419600"/>
            <a:ext cx="57150" cy="5238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382" name="Freeform 112"/>
          <p:cNvSpPr>
            <a:spLocks/>
          </p:cNvSpPr>
          <p:nvPr/>
        </p:nvSpPr>
        <p:spPr bwMode="auto">
          <a:xfrm>
            <a:off x="7911612" y="3749675"/>
            <a:ext cx="0" cy="719138"/>
          </a:xfrm>
          <a:custGeom>
            <a:avLst/>
            <a:gdLst>
              <a:gd name="T0" fmla="*/ 2147483647 h 844"/>
              <a:gd name="T1" fmla="*/ 0 h 844"/>
              <a:gd name="T2" fmla="*/ 2147483647 h 844"/>
              <a:gd name="T3" fmla="*/ 2147483647 h 844"/>
              <a:gd name="T4" fmla="*/ 2147483647 h 844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  <a:gd name="T10" fmla="*/ 0 h 844"/>
              <a:gd name="T11" fmla="*/ 844 h 844"/>
            </a:gdLst>
            <a:ahLst/>
            <a:cxnLst>
              <a:cxn ang="T5">
                <a:pos x="0" y="T0"/>
              </a:cxn>
              <a:cxn ang="T6">
                <a:pos x="0" y="T1"/>
              </a:cxn>
              <a:cxn ang="T7">
                <a:pos x="0" y="T2"/>
              </a:cxn>
              <a:cxn ang="T8">
                <a:pos x="0" y="T3"/>
              </a:cxn>
              <a:cxn ang="T9">
                <a:pos x="0" y="T4"/>
              </a:cxn>
            </a:cxnLst>
            <a:rect l="0" t="T10" r="0" b="T11"/>
            <a:pathLst>
              <a:path h="844">
                <a:moveTo>
                  <a:pt x="0" y="408"/>
                </a:moveTo>
                <a:lnTo>
                  <a:pt x="0" y="0"/>
                </a:lnTo>
                <a:lnTo>
                  <a:pt x="0" y="436"/>
                </a:lnTo>
                <a:lnTo>
                  <a:pt x="0" y="844"/>
                </a:lnTo>
                <a:lnTo>
                  <a:pt x="0" y="408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83" name="Freeform 113"/>
          <p:cNvSpPr>
            <a:spLocks/>
          </p:cNvSpPr>
          <p:nvPr/>
        </p:nvSpPr>
        <p:spPr bwMode="auto">
          <a:xfrm>
            <a:off x="7911612" y="3521075"/>
            <a:ext cx="106973" cy="228600"/>
          </a:xfrm>
          <a:custGeom>
            <a:avLst/>
            <a:gdLst>
              <a:gd name="T0" fmla="*/ 2147483647 w 44"/>
              <a:gd name="T1" fmla="*/ 0 h 48"/>
              <a:gd name="T2" fmla="*/ 2147483647 w 44"/>
              <a:gd name="T3" fmla="*/ 2147483647 h 48"/>
              <a:gd name="T4" fmla="*/ 0 w 44"/>
              <a:gd name="T5" fmla="*/ 2147483647 h 48"/>
              <a:gd name="T6" fmla="*/ 0 60000 65536"/>
              <a:gd name="T7" fmla="*/ 0 60000 65536"/>
              <a:gd name="T8" fmla="*/ 0 60000 65536"/>
              <a:gd name="T9" fmla="*/ 0 w 44"/>
              <a:gd name="T10" fmla="*/ 0 h 48"/>
              <a:gd name="T11" fmla="*/ 44 w 44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" h="48">
                <a:moveTo>
                  <a:pt x="44" y="0"/>
                </a:moveTo>
                <a:lnTo>
                  <a:pt x="44" y="17"/>
                </a:lnTo>
                <a:lnTo>
                  <a:pt x="0" y="48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84" name="Freeform 114"/>
          <p:cNvSpPr>
            <a:spLocks/>
          </p:cNvSpPr>
          <p:nvPr/>
        </p:nvSpPr>
        <p:spPr bwMode="auto">
          <a:xfrm>
            <a:off x="7864720" y="3749675"/>
            <a:ext cx="46892" cy="719138"/>
          </a:xfrm>
          <a:custGeom>
            <a:avLst/>
            <a:gdLst>
              <a:gd name="T0" fmla="*/ 2147483647 w 123"/>
              <a:gd name="T1" fmla="*/ 2147483647 h 844"/>
              <a:gd name="T2" fmla="*/ 0 w 123"/>
              <a:gd name="T3" fmla="*/ 0 h 844"/>
              <a:gd name="T4" fmla="*/ 0 w 123"/>
              <a:gd name="T5" fmla="*/ 2147483647 h 844"/>
              <a:gd name="T6" fmla="*/ 2147483647 w 123"/>
              <a:gd name="T7" fmla="*/ 2147483647 h 844"/>
              <a:gd name="T8" fmla="*/ 2147483647 w 123"/>
              <a:gd name="T9" fmla="*/ 2147483647 h 8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3"/>
              <a:gd name="T16" fmla="*/ 0 h 844"/>
              <a:gd name="T17" fmla="*/ 123 w 123"/>
              <a:gd name="T18" fmla="*/ 844 h 8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3" h="844">
                <a:moveTo>
                  <a:pt x="123" y="408"/>
                </a:moveTo>
                <a:lnTo>
                  <a:pt x="0" y="0"/>
                </a:lnTo>
                <a:lnTo>
                  <a:pt x="0" y="436"/>
                </a:lnTo>
                <a:lnTo>
                  <a:pt x="123" y="844"/>
                </a:lnTo>
                <a:lnTo>
                  <a:pt x="123" y="408"/>
                </a:lnTo>
                <a:close/>
              </a:path>
            </a:pathLst>
          </a:custGeom>
          <a:solidFill>
            <a:srgbClr val="004000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85" name="Freeform 115"/>
          <p:cNvSpPr>
            <a:spLocks/>
          </p:cNvSpPr>
          <p:nvPr/>
        </p:nvSpPr>
        <p:spPr bwMode="auto">
          <a:xfrm>
            <a:off x="7864720" y="3749676"/>
            <a:ext cx="46892" cy="347663"/>
          </a:xfrm>
          <a:custGeom>
            <a:avLst/>
            <a:gdLst>
              <a:gd name="T0" fmla="*/ 0 w 123"/>
              <a:gd name="T1" fmla="*/ 0 h 408"/>
              <a:gd name="T2" fmla="*/ 2147483647 w 123"/>
              <a:gd name="T3" fmla="*/ 0 h 408"/>
              <a:gd name="T4" fmla="*/ 2147483647 w 123"/>
              <a:gd name="T5" fmla="*/ 0 h 408"/>
              <a:gd name="T6" fmla="*/ 2147483647 w 123"/>
              <a:gd name="T7" fmla="*/ 0 h 408"/>
              <a:gd name="T8" fmla="*/ 2147483647 w 123"/>
              <a:gd name="T9" fmla="*/ 0 h 408"/>
              <a:gd name="T10" fmla="*/ 2147483647 w 123"/>
              <a:gd name="T11" fmla="*/ 0 h 408"/>
              <a:gd name="T12" fmla="*/ 2147483647 w 123"/>
              <a:gd name="T13" fmla="*/ 0 h 408"/>
              <a:gd name="T14" fmla="*/ 2147483647 w 123"/>
              <a:gd name="T15" fmla="*/ 2147483647 h 408"/>
              <a:gd name="T16" fmla="*/ 0 w 123"/>
              <a:gd name="T17" fmla="*/ 0 h 4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3"/>
              <a:gd name="T28" fmla="*/ 0 h 408"/>
              <a:gd name="T29" fmla="*/ 123 w 123"/>
              <a:gd name="T30" fmla="*/ 408 h 4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3" h="408">
                <a:moveTo>
                  <a:pt x="0" y="0"/>
                </a:moveTo>
                <a:lnTo>
                  <a:pt x="26" y="0"/>
                </a:lnTo>
                <a:lnTo>
                  <a:pt x="58" y="0"/>
                </a:lnTo>
                <a:lnTo>
                  <a:pt x="91" y="0"/>
                </a:lnTo>
                <a:lnTo>
                  <a:pt x="123" y="0"/>
                </a:lnTo>
                <a:lnTo>
                  <a:pt x="123" y="408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86" name="Freeform 116"/>
          <p:cNvSpPr>
            <a:spLocks/>
          </p:cNvSpPr>
          <p:nvPr/>
        </p:nvSpPr>
        <p:spPr bwMode="auto">
          <a:xfrm>
            <a:off x="7388469" y="3868739"/>
            <a:ext cx="523143" cy="600075"/>
          </a:xfrm>
          <a:custGeom>
            <a:avLst/>
            <a:gdLst>
              <a:gd name="T0" fmla="*/ 2147483647 w 1383"/>
              <a:gd name="T1" fmla="*/ 2147483647 h 704"/>
              <a:gd name="T2" fmla="*/ 0 w 1383"/>
              <a:gd name="T3" fmla="*/ 0 h 704"/>
              <a:gd name="T4" fmla="*/ 0 w 1383"/>
              <a:gd name="T5" fmla="*/ 2147483647 h 704"/>
              <a:gd name="T6" fmla="*/ 2147483647 w 1383"/>
              <a:gd name="T7" fmla="*/ 2147483647 h 704"/>
              <a:gd name="T8" fmla="*/ 2147483647 w 1383"/>
              <a:gd name="T9" fmla="*/ 2147483647 h 7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83"/>
              <a:gd name="T16" fmla="*/ 0 h 704"/>
              <a:gd name="T17" fmla="*/ 1383 w 1383"/>
              <a:gd name="T18" fmla="*/ 704 h 7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83" h="704">
                <a:moveTo>
                  <a:pt x="1383" y="268"/>
                </a:moveTo>
                <a:lnTo>
                  <a:pt x="0" y="0"/>
                </a:lnTo>
                <a:lnTo>
                  <a:pt x="0" y="436"/>
                </a:lnTo>
                <a:lnTo>
                  <a:pt x="1383" y="704"/>
                </a:lnTo>
                <a:lnTo>
                  <a:pt x="1383" y="268"/>
                </a:lnTo>
                <a:close/>
              </a:path>
            </a:pathLst>
          </a:custGeom>
          <a:solidFill>
            <a:srgbClr val="668080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87" name="Freeform 117"/>
          <p:cNvSpPr>
            <a:spLocks/>
          </p:cNvSpPr>
          <p:nvPr/>
        </p:nvSpPr>
        <p:spPr bwMode="auto">
          <a:xfrm>
            <a:off x="7388469" y="3749676"/>
            <a:ext cx="523143" cy="347663"/>
          </a:xfrm>
          <a:custGeom>
            <a:avLst/>
            <a:gdLst>
              <a:gd name="T0" fmla="*/ 0 w 1383"/>
              <a:gd name="T1" fmla="*/ 2147483647 h 408"/>
              <a:gd name="T2" fmla="*/ 2147483647 w 1383"/>
              <a:gd name="T3" fmla="*/ 2147483647 h 408"/>
              <a:gd name="T4" fmla="*/ 2147483647 w 1383"/>
              <a:gd name="T5" fmla="*/ 2147483647 h 408"/>
              <a:gd name="T6" fmla="*/ 2147483647 w 1383"/>
              <a:gd name="T7" fmla="*/ 2147483647 h 408"/>
              <a:gd name="T8" fmla="*/ 2147483647 w 1383"/>
              <a:gd name="T9" fmla="*/ 2147483647 h 408"/>
              <a:gd name="T10" fmla="*/ 2147483647 w 1383"/>
              <a:gd name="T11" fmla="*/ 2147483647 h 408"/>
              <a:gd name="T12" fmla="*/ 2147483647 w 1383"/>
              <a:gd name="T13" fmla="*/ 2147483647 h 408"/>
              <a:gd name="T14" fmla="*/ 2147483647 w 1383"/>
              <a:gd name="T15" fmla="*/ 2147483647 h 408"/>
              <a:gd name="T16" fmla="*/ 2147483647 w 1383"/>
              <a:gd name="T17" fmla="*/ 2147483647 h 408"/>
              <a:gd name="T18" fmla="*/ 2147483647 w 1383"/>
              <a:gd name="T19" fmla="*/ 2147483647 h 408"/>
              <a:gd name="T20" fmla="*/ 2147483647 w 1383"/>
              <a:gd name="T21" fmla="*/ 2147483647 h 408"/>
              <a:gd name="T22" fmla="*/ 2147483647 w 1383"/>
              <a:gd name="T23" fmla="*/ 2147483647 h 408"/>
              <a:gd name="T24" fmla="*/ 2147483647 w 1383"/>
              <a:gd name="T25" fmla="*/ 2147483647 h 408"/>
              <a:gd name="T26" fmla="*/ 2147483647 w 1383"/>
              <a:gd name="T27" fmla="*/ 2147483647 h 408"/>
              <a:gd name="T28" fmla="*/ 2147483647 w 1383"/>
              <a:gd name="T29" fmla="*/ 2147483647 h 408"/>
              <a:gd name="T30" fmla="*/ 2147483647 w 1383"/>
              <a:gd name="T31" fmla="*/ 2147483647 h 408"/>
              <a:gd name="T32" fmla="*/ 2147483647 w 1383"/>
              <a:gd name="T33" fmla="*/ 2147483647 h 408"/>
              <a:gd name="T34" fmla="*/ 2147483647 w 1383"/>
              <a:gd name="T35" fmla="*/ 2147483647 h 408"/>
              <a:gd name="T36" fmla="*/ 2147483647 w 1383"/>
              <a:gd name="T37" fmla="*/ 2147483647 h 408"/>
              <a:gd name="T38" fmla="*/ 2147483647 w 1383"/>
              <a:gd name="T39" fmla="*/ 2147483647 h 408"/>
              <a:gd name="T40" fmla="*/ 2147483647 w 1383"/>
              <a:gd name="T41" fmla="*/ 2147483647 h 408"/>
              <a:gd name="T42" fmla="*/ 2147483647 w 1383"/>
              <a:gd name="T43" fmla="*/ 2147483647 h 408"/>
              <a:gd name="T44" fmla="*/ 2147483647 w 1383"/>
              <a:gd name="T45" fmla="*/ 2147483647 h 408"/>
              <a:gd name="T46" fmla="*/ 2147483647 w 1383"/>
              <a:gd name="T47" fmla="*/ 2147483647 h 408"/>
              <a:gd name="T48" fmla="*/ 2147483647 w 1383"/>
              <a:gd name="T49" fmla="*/ 2147483647 h 408"/>
              <a:gd name="T50" fmla="*/ 2147483647 w 1383"/>
              <a:gd name="T51" fmla="*/ 2147483647 h 408"/>
              <a:gd name="T52" fmla="*/ 2147483647 w 1383"/>
              <a:gd name="T53" fmla="*/ 2147483647 h 408"/>
              <a:gd name="T54" fmla="*/ 2147483647 w 1383"/>
              <a:gd name="T55" fmla="*/ 2147483647 h 408"/>
              <a:gd name="T56" fmla="*/ 2147483647 w 1383"/>
              <a:gd name="T57" fmla="*/ 2147483647 h 408"/>
              <a:gd name="T58" fmla="*/ 2147483647 w 1383"/>
              <a:gd name="T59" fmla="*/ 2147483647 h 408"/>
              <a:gd name="T60" fmla="*/ 2147483647 w 1383"/>
              <a:gd name="T61" fmla="*/ 2147483647 h 408"/>
              <a:gd name="T62" fmla="*/ 2147483647 w 1383"/>
              <a:gd name="T63" fmla="*/ 2147483647 h 408"/>
              <a:gd name="T64" fmla="*/ 2147483647 w 1383"/>
              <a:gd name="T65" fmla="*/ 2147483647 h 408"/>
              <a:gd name="T66" fmla="*/ 2147483647 w 1383"/>
              <a:gd name="T67" fmla="*/ 2147483647 h 408"/>
              <a:gd name="T68" fmla="*/ 2147483647 w 1383"/>
              <a:gd name="T69" fmla="*/ 2147483647 h 408"/>
              <a:gd name="T70" fmla="*/ 2147483647 w 1383"/>
              <a:gd name="T71" fmla="*/ 2147483647 h 408"/>
              <a:gd name="T72" fmla="*/ 2147483647 w 1383"/>
              <a:gd name="T73" fmla="*/ 2147483647 h 408"/>
              <a:gd name="T74" fmla="*/ 2147483647 w 1383"/>
              <a:gd name="T75" fmla="*/ 2147483647 h 408"/>
              <a:gd name="T76" fmla="*/ 2147483647 w 1383"/>
              <a:gd name="T77" fmla="*/ 2147483647 h 408"/>
              <a:gd name="T78" fmla="*/ 2147483647 w 1383"/>
              <a:gd name="T79" fmla="*/ 2147483647 h 408"/>
              <a:gd name="T80" fmla="*/ 2147483647 w 1383"/>
              <a:gd name="T81" fmla="*/ 2147483647 h 408"/>
              <a:gd name="T82" fmla="*/ 2147483647 w 1383"/>
              <a:gd name="T83" fmla="*/ 0 h 408"/>
              <a:gd name="T84" fmla="*/ 2147483647 w 1383"/>
              <a:gd name="T85" fmla="*/ 0 h 408"/>
              <a:gd name="T86" fmla="*/ 2147483647 w 1383"/>
              <a:gd name="T87" fmla="*/ 0 h 408"/>
              <a:gd name="T88" fmla="*/ 2147483647 w 1383"/>
              <a:gd name="T89" fmla="*/ 0 h 408"/>
              <a:gd name="T90" fmla="*/ 2147483647 w 1383"/>
              <a:gd name="T91" fmla="*/ 0 h 408"/>
              <a:gd name="T92" fmla="*/ 2147483647 w 1383"/>
              <a:gd name="T93" fmla="*/ 2147483647 h 408"/>
              <a:gd name="T94" fmla="*/ 0 w 1383"/>
              <a:gd name="T95" fmla="*/ 2147483647 h 4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383"/>
              <a:gd name="T145" fmla="*/ 0 h 408"/>
              <a:gd name="T146" fmla="*/ 1383 w 1383"/>
              <a:gd name="T147" fmla="*/ 408 h 4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383" h="408">
                <a:moveTo>
                  <a:pt x="0" y="140"/>
                </a:moveTo>
                <a:lnTo>
                  <a:pt x="19" y="134"/>
                </a:lnTo>
                <a:lnTo>
                  <a:pt x="45" y="129"/>
                </a:lnTo>
                <a:lnTo>
                  <a:pt x="65" y="123"/>
                </a:lnTo>
                <a:lnTo>
                  <a:pt x="84" y="118"/>
                </a:lnTo>
                <a:lnTo>
                  <a:pt x="110" y="112"/>
                </a:lnTo>
                <a:lnTo>
                  <a:pt x="136" y="107"/>
                </a:lnTo>
                <a:lnTo>
                  <a:pt x="155" y="101"/>
                </a:lnTo>
                <a:lnTo>
                  <a:pt x="181" y="101"/>
                </a:lnTo>
                <a:lnTo>
                  <a:pt x="207" y="95"/>
                </a:lnTo>
                <a:lnTo>
                  <a:pt x="227" y="90"/>
                </a:lnTo>
                <a:lnTo>
                  <a:pt x="253" y="84"/>
                </a:lnTo>
                <a:lnTo>
                  <a:pt x="279" y="79"/>
                </a:lnTo>
                <a:lnTo>
                  <a:pt x="305" y="79"/>
                </a:lnTo>
                <a:lnTo>
                  <a:pt x="331" y="73"/>
                </a:lnTo>
                <a:lnTo>
                  <a:pt x="357" y="67"/>
                </a:lnTo>
                <a:lnTo>
                  <a:pt x="383" y="67"/>
                </a:lnTo>
                <a:lnTo>
                  <a:pt x="415" y="62"/>
                </a:lnTo>
                <a:lnTo>
                  <a:pt x="441" y="56"/>
                </a:lnTo>
                <a:lnTo>
                  <a:pt x="467" y="56"/>
                </a:lnTo>
                <a:lnTo>
                  <a:pt x="493" y="51"/>
                </a:lnTo>
                <a:lnTo>
                  <a:pt x="526" y="45"/>
                </a:lnTo>
                <a:lnTo>
                  <a:pt x="552" y="45"/>
                </a:lnTo>
                <a:lnTo>
                  <a:pt x="578" y="39"/>
                </a:lnTo>
                <a:lnTo>
                  <a:pt x="610" y="39"/>
                </a:lnTo>
                <a:lnTo>
                  <a:pt x="636" y="34"/>
                </a:lnTo>
                <a:lnTo>
                  <a:pt x="669" y="34"/>
                </a:lnTo>
                <a:lnTo>
                  <a:pt x="695" y="28"/>
                </a:lnTo>
                <a:lnTo>
                  <a:pt x="727" y="28"/>
                </a:lnTo>
                <a:lnTo>
                  <a:pt x="760" y="23"/>
                </a:lnTo>
                <a:lnTo>
                  <a:pt x="786" y="23"/>
                </a:lnTo>
                <a:lnTo>
                  <a:pt x="818" y="17"/>
                </a:lnTo>
                <a:lnTo>
                  <a:pt x="851" y="17"/>
                </a:lnTo>
                <a:lnTo>
                  <a:pt x="877" y="17"/>
                </a:lnTo>
                <a:lnTo>
                  <a:pt x="909" y="12"/>
                </a:lnTo>
                <a:lnTo>
                  <a:pt x="942" y="12"/>
                </a:lnTo>
                <a:lnTo>
                  <a:pt x="974" y="12"/>
                </a:lnTo>
                <a:lnTo>
                  <a:pt x="1007" y="6"/>
                </a:lnTo>
                <a:lnTo>
                  <a:pt x="1032" y="6"/>
                </a:lnTo>
                <a:lnTo>
                  <a:pt x="1065" y="6"/>
                </a:lnTo>
                <a:lnTo>
                  <a:pt x="1097" y="6"/>
                </a:lnTo>
                <a:lnTo>
                  <a:pt x="1130" y="0"/>
                </a:lnTo>
                <a:lnTo>
                  <a:pt x="1162" y="0"/>
                </a:lnTo>
                <a:lnTo>
                  <a:pt x="1195" y="0"/>
                </a:lnTo>
                <a:lnTo>
                  <a:pt x="1227" y="0"/>
                </a:lnTo>
                <a:lnTo>
                  <a:pt x="1260" y="0"/>
                </a:lnTo>
                <a:lnTo>
                  <a:pt x="1383" y="408"/>
                </a:lnTo>
                <a:lnTo>
                  <a:pt x="0" y="140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88" name="Freeform 118"/>
          <p:cNvSpPr>
            <a:spLocks/>
          </p:cNvSpPr>
          <p:nvPr/>
        </p:nvSpPr>
        <p:spPr bwMode="auto">
          <a:xfrm>
            <a:off x="7911612" y="3935413"/>
            <a:ext cx="611065" cy="533400"/>
          </a:xfrm>
          <a:custGeom>
            <a:avLst/>
            <a:gdLst>
              <a:gd name="T0" fmla="*/ 0 w 1618"/>
              <a:gd name="T1" fmla="*/ 2147483647 h 626"/>
              <a:gd name="T2" fmla="*/ 2147483647 w 1618"/>
              <a:gd name="T3" fmla="*/ 0 h 626"/>
              <a:gd name="T4" fmla="*/ 2147483647 w 1618"/>
              <a:gd name="T5" fmla="*/ 2147483647 h 626"/>
              <a:gd name="T6" fmla="*/ 0 w 1618"/>
              <a:gd name="T7" fmla="*/ 2147483647 h 626"/>
              <a:gd name="T8" fmla="*/ 0 w 1618"/>
              <a:gd name="T9" fmla="*/ 2147483647 h 6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8"/>
              <a:gd name="T16" fmla="*/ 0 h 626"/>
              <a:gd name="T17" fmla="*/ 1618 w 1618"/>
              <a:gd name="T18" fmla="*/ 626 h 6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8" h="626">
                <a:moveTo>
                  <a:pt x="0" y="190"/>
                </a:moveTo>
                <a:lnTo>
                  <a:pt x="1618" y="0"/>
                </a:lnTo>
                <a:lnTo>
                  <a:pt x="1618" y="436"/>
                </a:lnTo>
                <a:lnTo>
                  <a:pt x="0" y="626"/>
                </a:lnTo>
                <a:lnTo>
                  <a:pt x="0" y="190"/>
                </a:lnTo>
                <a:close/>
              </a:path>
            </a:pathLst>
          </a:custGeom>
          <a:solidFill>
            <a:srgbClr val="133250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89" name="Freeform 119"/>
          <p:cNvSpPr>
            <a:spLocks/>
          </p:cNvSpPr>
          <p:nvPr/>
        </p:nvSpPr>
        <p:spPr bwMode="auto">
          <a:xfrm>
            <a:off x="7911612" y="3749676"/>
            <a:ext cx="613996" cy="347663"/>
          </a:xfrm>
          <a:custGeom>
            <a:avLst/>
            <a:gdLst>
              <a:gd name="T0" fmla="*/ 2147483647 w 1624"/>
              <a:gd name="T1" fmla="*/ 0 h 408"/>
              <a:gd name="T2" fmla="*/ 2147483647 w 1624"/>
              <a:gd name="T3" fmla="*/ 0 h 408"/>
              <a:gd name="T4" fmla="*/ 2147483647 w 1624"/>
              <a:gd name="T5" fmla="*/ 0 h 408"/>
              <a:gd name="T6" fmla="*/ 2147483647 w 1624"/>
              <a:gd name="T7" fmla="*/ 0 h 408"/>
              <a:gd name="T8" fmla="*/ 2147483647 w 1624"/>
              <a:gd name="T9" fmla="*/ 2147483647 h 408"/>
              <a:gd name="T10" fmla="*/ 2147483647 w 1624"/>
              <a:gd name="T11" fmla="*/ 2147483647 h 408"/>
              <a:gd name="T12" fmla="*/ 2147483647 w 1624"/>
              <a:gd name="T13" fmla="*/ 2147483647 h 408"/>
              <a:gd name="T14" fmla="*/ 2147483647 w 1624"/>
              <a:gd name="T15" fmla="*/ 2147483647 h 408"/>
              <a:gd name="T16" fmla="*/ 2147483647 w 1624"/>
              <a:gd name="T17" fmla="*/ 2147483647 h 408"/>
              <a:gd name="T18" fmla="*/ 2147483647 w 1624"/>
              <a:gd name="T19" fmla="*/ 2147483647 h 408"/>
              <a:gd name="T20" fmla="*/ 2147483647 w 1624"/>
              <a:gd name="T21" fmla="*/ 2147483647 h 408"/>
              <a:gd name="T22" fmla="*/ 2147483647 w 1624"/>
              <a:gd name="T23" fmla="*/ 2147483647 h 408"/>
              <a:gd name="T24" fmla="*/ 2147483647 w 1624"/>
              <a:gd name="T25" fmla="*/ 2147483647 h 408"/>
              <a:gd name="T26" fmla="*/ 2147483647 w 1624"/>
              <a:gd name="T27" fmla="*/ 2147483647 h 408"/>
              <a:gd name="T28" fmla="*/ 2147483647 w 1624"/>
              <a:gd name="T29" fmla="*/ 2147483647 h 408"/>
              <a:gd name="T30" fmla="*/ 2147483647 w 1624"/>
              <a:gd name="T31" fmla="*/ 2147483647 h 408"/>
              <a:gd name="T32" fmla="*/ 2147483647 w 1624"/>
              <a:gd name="T33" fmla="*/ 2147483647 h 408"/>
              <a:gd name="T34" fmla="*/ 2147483647 w 1624"/>
              <a:gd name="T35" fmla="*/ 2147483647 h 408"/>
              <a:gd name="T36" fmla="*/ 2147483647 w 1624"/>
              <a:gd name="T37" fmla="*/ 2147483647 h 408"/>
              <a:gd name="T38" fmla="*/ 2147483647 w 1624"/>
              <a:gd name="T39" fmla="*/ 2147483647 h 408"/>
              <a:gd name="T40" fmla="*/ 2147483647 w 1624"/>
              <a:gd name="T41" fmla="*/ 2147483647 h 408"/>
              <a:gd name="T42" fmla="*/ 2147483647 w 1624"/>
              <a:gd name="T43" fmla="*/ 2147483647 h 408"/>
              <a:gd name="T44" fmla="*/ 2147483647 w 1624"/>
              <a:gd name="T45" fmla="*/ 2147483647 h 408"/>
              <a:gd name="T46" fmla="*/ 2147483647 w 1624"/>
              <a:gd name="T47" fmla="*/ 2147483647 h 408"/>
              <a:gd name="T48" fmla="*/ 2147483647 w 1624"/>
              <a:gd name="T49" fmla="*/ 2147483647 h 408"/>
              <a:gd name="T50" fmla="*/ 2147483647 w 1624"/>
              <a:gd name="T51" fmla="*/ 2147483647 h 408"/>
              <a:gd name="T52" fmla="*/ 2147483647 w 1624"/>
              <a:gd name="T53" fmla="*/ 2147483647 h 408"/>
              <a:gd name="T54" fmla="*/ 2147483647 w 1624"/>
              <a:gd name="T55" fmla="*/ 2147483647 h 408"/>
              <a:gd name="T56" fmla="*/ 2147483647 w 1624"/>
              <a:gd name="T57" fmla="*/ 2147483647 h 408"/>
              <a:gd name="T58" fmla="*/ 2147483647 w 1624"/>
              <a:gd name="T59" fmla="*/ 2147483647 h 408"/>
              <a:gd name="T60" fmla="*/ 2147483647 w 1624"/>
              <a:gd name="T61" fmla="*/ 2147483647 h 408"/>
              <a:gd name="T62" fmla="*/ 2147483647 w 1624"/>
              <a:gd name="T63" fmla="*/ 2147483647 h 408"/>
              <a:gd name="T64" fmla="*/ 0 w 1624"/>
              <a:gd name="T65" fmla="*/ 0 h 40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24"/>
              <a:gd name="T100" fmla="*/ 0 h 408"/>
              <a:gd name="T101" fmla="*/ 1624 w 1624"/>
              <a:gd name="T102" fmla="*/ 408 h 40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24" h="408">
                <a:moveTo>
                  <a:pt x="0" y="0"/>
                </a:moveTo>
                <a:lnTo>
                  <a:pt x="33" y="0"/>
                </a:lnTo>
                <a:lnTo>
                  <a:pt x="65" y="0"/>
                </a:lnTo>
                <a:lnTo>
                  <a:pt x="98" y="0"/>
                </a:lnTo>
                <a:lnTo>
                  <a:pt x="130" y="0"/>
                </a:lnTo>
                <a:lnTo>
                  <a:pt x="163" y="0"/>
                </a:lnTo>
                <a:lnTo>
                  <a:pt x="195" y="0"/>
                </a:lnTo>
                <a:lnTo>
                  <a:pt x="228" y="0"/>
                </a:lnTo>
                <a:lnTo>
                  <a:pt x="260" y="0"/>
                </a:lnTo>
                <a:lnTo>
                  <a:pt x="286" y="6"/>
                </a:lnTo>
                <a:lnTo>
                  <a:pt x="319" y="6"/>
                </a:lnTo>
                <a:lnTo>
                  <a:pt x="351" y="6"/>
                </a:lnTo>
                <a:lnTo>
                  <a:pt x="384" y="6"/>
                </a:lnTo>
                <a:lnTo>
                  <a:pt x="416" y="12"/>
                </a:lnTo>
                <a:lnTo>
                  <a:pt x="449" y="12"/>
                </a:lnTo>
                <a:lnTo>
                  <a:pt x="475" y="12"/>
                </a:lnTo>
                <a:lnTo>
                  <a:pt x="507" y="17"/>
                </a:lnTo>
                <a:lnTo>
                  <a:pt x="540" y="17"/>
                </a:lnTo>
                <a:lnTo>
                  <a:pt x="572" y="17"/>
                </a:lnTo>
                <a:lnTo>
                  <a:pt x="598" y="23"/>
                </a:lnTo>
                <a:lnTo>
                  <a:pt x="630" y="23"/>
                </a:lnTo>
                <a:lnTo>
                  <a:pt x="656" y="28"/>
                </a:lnTo>
                <a:lnTo>
                  <a:pt x="689" y="28"/>
                </a:lnTo>
                <a:lnTo>
                  <a:pt x="721" y="34"/>
                </a:lnTo>
                <a:lnTo>
                  <a:pt x="747" y="34"/>
                </a:lnTo>
                <a:lnTo>
                  <a:pt x="780" y="39"/>
                </a:lnTo>
                <a:lnTo>
                  <a:pt x="806" y="39"/>
                </a:lnTo>
                <a:lnTo>
                  <a:pt x="838" y="45"/>
                </a:lnTo>
                <a:lnTo>
                  <a:pt x="864" y="45"/>
                </a:lnTo>
                <a:lnTo>
                  <a:pt x="890" y="51"/>
                </a:lnTo>
                <a:lnTo>
                  <a:pt x="923" y="56"/>
                </a:lnTo>
                <a:lnTo>
                  <a:pt x="949" y="56"/>
                </a:lnTo>
                <a:lnTo>
                  <a:pt x="975" y="62"/>
                </a:lnTo>
                <a:lnTo>
                  <a:pt x="1001" y="67"/>
                </a:lnTo>
                <a:lnTo>
                  <a:pt x="1027" y="67"/>
                </a:lnTo>
                <a:lnTo>
                  <a:pt x="1053" y="73"/>
                </a:lnTo>
                <a:lnTo>
                  <a:pt x="1079" y="79"/>
                </a:lnTo>
                <a:lnTo>
                  <a:pt x="1105" y="79"/>
                </a:lnTo>
                <a:lnTo>
                  <a:pt x="1131" y="84"/>
                </a:lnTo>
                <a:lnTo>
                  <a:pt x="1157" y="90"/>
                </a:lnTo>
                <a:lnTo>
                  <a:pt x="1183" y="95"/>
                </a:lnTo>
                <a:lnTo>
                  <a:pt x="1209" y="101"/>
                </a:lnTo>
                <a:lnTo>
                  <a:pt x="1228" y="101"/>
                </a:lnTo>
                <a:lnTo>
                  <a:pt x="1254" y="107"/>
                </a:lnTo>
                <a:lnTo>
                  <a:pt x="1274" y="112"/>
                </a:lnTo>
                <a:lnTo>
                  <a:pt x="1300" y="118"/>
                </a:lnTo>
                <a:lnTo>
                  <a:pt x="1319" y="123"/>
                </a:lnTo>
                <a:lnTo>
                  <a:pt x="1345" y="129"/>
                </a:lnTo>
                <a:lnTo>
                  <a:pt x="1365" y="134"/>
                </a:lnTo>
                <a:lnTo>
                  <a:pt x="1384" y="140"/>
                </a:lnTo>
                <a:lnTo>
                  <a:pt x="1410" y="146"/>
                </a:lnTo>
                <a:lnTo>
                  <a:pt x="1430" y="151"/>
                </a:lnTo>
                <a:lnTo>
                  <a:pt x="1449" y="157"/>
                </a:lnTo>
                <a:lnTo>
                  <a:pt x="1469" y="162"/>
                </a:lnTo>
                <a:lnTo>
                  <a:pt x="1488" y="168"/>
                </a:lnTo>
                <a:lnTo>
                  <a:pt x="1507" y="174"/>
                </a:lnTo>
                <a:lnTo>
                  <a:pt x="1520" y="179"/>
                </a:lnTo>
                <a:lnTo>
                  <a:pt x="1540" y="185"/>
                </a:lnTo>
                <a:lnTo>
                  <a:pt x="1559" y="190"/>
                </a:lnTo>
                <a:lnTo>
                  <a:pt x="1572" y="196"/>
                </a:lnTo>
                <a:lnTo>
                  <a:pt x="1592" y="202"/>
                </a:lnTo>
                <a:lnTo>
                  <a:pt x="1605" y="207"/>
                </a:lnTo>
                <a:lnTo>
                  <a:pt x="1624" y="213"/>
                </a:lnTo>
                <a:lnTo>
                  <a:pt x="0" y="408"/>
                </a:lnTo>
                <a:lnTo>
                  <a:pt x="0" y="0"/>
                </a:lnTo>
                <a:close/>
              </a:path>
            </a:pathLst>
          </a:custGeom>
          <a:solidFill>
            <a:srgbClr val="2663A0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90" name="Freeform 120"/>
          <p:cNvSpPr>
            <a:spLocks/>
          </p:cNvSpPr>
          <p:nvPr/>
        </p:nvSpPr>
        <p:spPr bwMode="auto">
          <a:xfrm>
            <a:off x="8565173" y="4097339"/>
            <a:ext cx="41031" cy="490537"/>
          </a:xfrm>
          <a:custGeom>
            <a:avLst/>
            <a:gdLst>
              <a:gd name="T0" fmla="*/ 2147483647 w 111"/>
              <a:gd name="T1" fmla="*/ 0 h 576"/>
              <a:gd name="T2" fmla="*/ 2147483647 w 111"/>
              <a:gd name="T3" fmla="*/ 2147483647 h 576"/>
              <a:gd name="T4" fmla="*/ 2147483647 w 111"/>
              <a:gd name="T5" fmla="*/ 2147483647 h 576"/>
              <a:gd name="T6" fmla="*/ 2147483647 w 111"/>
              <a:gd name="T7" fmla="*/ 2147483647 h 576"/>
              <a:gd name="T8" fmla="*/ 2147483647 w 111"/>
              <a:gd name="T9" fmla="*/ 2147483647 h 576"/>
              <a:gd name="T10" fmla="*/ 2147483647 w 111"/>
              <a:gd name="T11" fmla="*/ 2147483647 h 576"/>
              <a:gd name="T12" fmla="*/ 2147483647 w 111"/>
              <a:gd name="T13" fmla="*/ 2147483647 h 576"/>
              <a:gd name="T14" fmla="*/ 2147483647 w 111"/>
              <a:gd name="T15" fmla="*/ 2147483647 h 576"/>
              <a:gd name="T16" fmla="*/ 2147483647 w 111"/>
              <a:gd name="T17" fmla="*/ 2147483647 h 576"/>
              <a:gd name="T18" fmla="*/ 2147483647 w 111"/>
              <a:gd name="T19" fmla="*/ 2147483647 h 576"/>
              <a:gd name="T20" fmla="*/ 2147483647 w 111"/>
              <a:gd name="T21" fmla="*/ 2147483647 h 576"/>
              <a:gd name="T22" fmla="*/ 2147483647 w 111"/>
              <a:gd name="T23" fmla="*/ 2147483647 h 576"/>
              <a:gd name="T24" fmla="*/ 2147483647 w 111"/>
              <a:gd name="T25" fmla="*/ 2147483647 h 576"/>
              <a:gd name="T26" fmla="*/ 2147483647 w 111"/>
              <a:gd name="T27" fmla="*/ 2147483647 h 576"/>
              <a:gd name="T28" fmla="*/ 2147483647 w 111"/>
              <a:gd name="T29" fmla="*/ 2147483647 h 576"/>
              <a:gd name="T30" fmla="*/ 2147483647 w 111"/>
              <a:gd name="T31" fmla="*/ 2147483647 h 576"/>
              <a:gd name="T32" fmla="*/ 2147483647 w 111"/>
              <a:gd name="T33" fmla="*/ 2147483647 h 576"/>
              <a:gd name="T34" fmla="*/ 2147483647 w 111"/>
              <a:gd name="T35" fmla="*/ 2147483647 h 576"/>
              <a:gd name="T36" fmla="*/ 2147483647 w 111"/>
              <a:gd name="T37" fmla="*/ 2147483647 h 576"/>
              <a:gd name="T38" fmla="*/ 2147483647 w 111"/>
              <a:gd name="T39" fmla="*/ 2147483647 h 576"/>
              <a:gd name="T40" fmla="*/ 2147483647 w 111"/>
              <a:gd name="T41" fmla="*/ 2147483647 h 576"/>
              <a:gd name="T42" fmla="*/ 0 w 111"/>
              <a:gd name="T43" fmla="*/ 2147483647 h 576"/>
              <a:gd name="T44" fmla="*/ 0 w 111"/>
              <a:gd name="T45" fmla="*/ 2147483647 h 576"/>
              <a:gd name="T46" fmla="*/ 2147483647 w 111"/>
              <a:gd name="T47" fmla="*/ 2147483647 h 576"/>
              <a:gd name="T48" fmla="*/ 2147483647 w 111"/>
              <a:gd name="T49" fmla="*/ 2147483647 h 576"/>
              <a:gd name="T50" fmla="*/ 2147483647 w 111"/>
              <a:gd name="T51" fmla="*/ 2147483647 h 576"/>
              <a:gd name="T52" fmla="*/ 2147483647 w 111"/>
              <a:gd name="T53" fmla="*/ 2147483647 h 576"/>
              <a:gd name="T54" fmla="*/ 2147483647 w 111"/>
              <a:gd name="T55" fmla="*/ 2147483647 h 576"/>
              <a:gd name="T56" fmla="*/ 2147483647 w 111"/>
              <a:gd name="T57" fmla="*/ 2147483647 h 576"/>
              <a:gd name="T58" fmla="*/ 2147483647 w 111"/>
              <a:gd name="T59" fmla="*/ 2147483647 h 576"/>
              <a:gd name="T60" fmla="*/ 2147483647 w 111"/>
              <a:gd name="T61" fmla="*/ 2147483647 h 576"/>
              <a:gd name="T62" fmla="*/ 2147483647 w 111"/>
              <a:gd name="T63" fmla="*/ 2147483647 h 576"/>
              <a:gd name="T64" fmla="*/ 2147483647 w 111"/>
              <a:gd name="T65" fmla="*/ 2147483647 h 576"/>
              <a:gd name="T66" fmla="*/ 2147483647 w 111"/>
              <a:gd name="T67" fmla="*/ 2147483647 h 576"/>
              <a:gd name="T68" fmla="*/ 2147483647 w 111"/>
              <a:gd name="T69" fmla="*/ 2147483647 h 576"/>
              <a:gd name="T70" fmla="*/ 2147483647 w 111"/>
              <a:gd name="T71" fmla="*/ 2147483647 h 576"/>
              <a:gd name="T72" fmla="*/ 2147483647 w 111"/>
              <a:gd name="T73" fmla="*/ 2147483647 h 576"/>
              <a:gd name="T74" fmla="*/ 2147483647 w 111"/>
              <a:gd name="T75" fmla="*/ 2147483647 h 576"/>
              <a:gd name="T76" fmla="*/ 2147483647 w 111"/>
              <a:gd name="T77" fmla="*/ 2147483647 h 576"/>
              <a:gd name="T78" fmla="*/ 2147483647 w 111"/>
              <a:gd name="T79" fmla="*/ 2147483647 h 576"/>
              <a:gd name="T80" fmla="*/ 2147483647 w 111"/>
              <a:gd name="T81" fmla="*/ 2147483647 h 576"/>
              <a:gd name="T82" fmla="*/ 2147483647 w 111"/>
              <a:gd name="T83" fmla="*/ 2147483647 h 576"/>
              <a:gd name="T84" fmla="*/ 2147483647 w 111"/>
              <a:gd name="T85" fmla="*/ 2147483647 h 576"/>
              <a:gd name="T86" fmla="*/ 2147483647 w 111"/>
              <a:gd name="T87" fmla="*/ 2147483647 h 576"/>
              <a:gd name="T88" fmla="*/ 2147483647 w 111"/>
              <a:gd name="T89" fmla="*/ 0 h 57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11"/>
              <a:gd name="T136" fmla="*/ 0 h 576"/>
              <a:gd name="T137" fmla="*/ 111 w 111"/>
              <a:gd name="T138" fmla="*/ 576 h 57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11" h="576">
                <a:moveTo>
                  <a:pt x="111" y="0"/>
                </a:moveTo>
                <a:lnTo>
                  <a:pt x="111" y="6"/>
                </a:lnTo>
                <a:lnTo>
                  <a:pt x="111" y="11"/>
                </a:lnTo>
                <a:lnTo>
                  <a:pt x="104" y="23"/>
                </a:lnTo>
                <a:lnTo>
                  <a:pt x="104" y="28"/>
                </a:lnTo>
                <a:lnTo>
                  <a:pt x="104" y="34"/>
                </a:lnTo>
                <a:lnTo>
                  <a:pt x="98" y="39"/>
                </a:lnTo>
                <a:lnTo>
                  <a:pt x="98" y="51"/>
                </a:lnTo>
                <a:lnTo>
                  <a:pt x="91" y="56"/>
                </a:lnTo>
                <a:lnTo>
                  <a:pt x="85" y="62"/>
                </a:lnTo>
                <a:lnTo>
                  <a:pt x="78" y="67"/>
                </a:lnTo>
                <a:lnTo>
                  <a:pt x="78" y="78"/>
                </a:lnTo>
                <a:lnTo>
                  <a:pt x="72" y="84"/>
                </a:lnTo>
                <a:lnTo>
                  <a:pt x="65" y="90"/>
                </a:lnTo>
                <a:lnTo>
                  <a:pt x="52" y="95"/>
                </a:lnTo>
                <a:lnTo>
                  <a:pt x="46" y="106"/>
                </a:lnTo>
                <a:lnTo>
                  <a:pt x="39" y="112"/>
                </a:lnTo>
                <a:lnTo>
                  <a:pt x="26" y="118"/>
                </a:lnTo>
                <a:lnTo>
                  <a:pt x="20" y="123"/>
                </a:lnTo>
                <a:lnTo>
                  <a:pt x="7" y="134"/>
                </a:lnTo>
                <a:lnTo>
                  <a:pt x="0" y="140"/>
                </a:lnTo>
                <a:lnTo>
                  <a:pt x="0" y="576"/>
                </a:lnTo>
                <a:lnTo>
                  <a:pt x="7" y="570"/>
                </a:lnTo>
                <a:lnTo>
                  <a:pt x="20" y="559"/>
                </a:lnTo>
                <a:lnTo>
                  <a:pt x="26" y="553"/>
                </a:lnTo>
                <a:lnTo>
                  <a:pt x="39" y="548"/>
                </a:lnTo>
                <a:lnTo>
                  <a:pt x="46" y="542"/>
                </a:lnTo>
                <a:lnTo>
                  <a:pt x="52" y="531"/>
                </a:lnTo>
                <a:lnTo>
                  <a:pt x="65" y="525"/>
                </a:lnTo>
                <a:lnTo>
                  <a:pt x="72" y="520"/>
                </a:lnTo>
                <a:lnTo>
                  <a:pt x="78" y="514"/>
                </a:lnTo>
                <a:lnTo>
                  <a:pt x="78" y="503"/>
                </a:lnTo>
                <a:lnTo>
                  <a:pt x="85" y="498"/>
                </a:lnTo>
                <a:lnTo>
                  <a:pt x="91" y="492"/>
                </a:lnTo>
                <a:lnTo>
                  <a:pt x="98" y="486"/>
                </a:lnTo>
                <a:lnTo>
                  <a:pt x="98" y="475"/>
                </a:lnTo>
                <a:lnTo>
                  <a:pt x="104" y="470"/>
                </a:lnTo>
                <a:lnTo>
                  <a:pt x="104" y="464"/>
                </a:lnTo>
                <a:lnTo>
                  <a:pt x="104" y="458"/>
                </a:lnTo>
                <a:lnTo>
                  <a:pt x="111" y="447"/>
                </a:lnTo>
                <a:lnTo>
                  <a:pt x="111" y="442"/>
                </a:lnTo>
                <a:lnTo>
                  <a:pt x="111" y="436"/>
                </a:lnTo>
                <a:lnTo>
                  <a:pt x="111" y="0"/>
                </a:lnTo>
                <a:close/>
              </a:path>
            </a:pathLst>
          </a:custGeom>
          <a:solidFill>
            <a:srgbClr val="7D4722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91" name="Freeform 121"/>
          <p:cNvSpPr>
            <a:spLocks/>
          </p:cNvSpPr>
          <p:nvPr/>
        </p:nvSpPr>
        <p:spPr bwMode="auto">
          <a:xfrm>
            <a:off x="7911612" y="4097339"/>
            <a:ext cx="650631" cy="490537"/>
          </a:xfrm>
          <a:custGeom>
            <a:avLst/>
            <a:gdLst>
              <a:gd name="T0" fmla="*/ 0 w 1722"/>
              <a:gd name="T1" fmla="*/ 0 h 576"/>
              <a:gd name="T2" fmla="*/ 2147483647 w 1722"/>
              <a:gd name="T3" fmla="*/ 2147483647 h 576"/>
              <a:gd name="T4" fmla="*/ 2147483647 w 1722"/>
              <a:gd name="T5" fmla="*/ 2147483647 h 576"/>
              <a:gd name="T6" fmla="*/ 0 w 1722"/>
              <a:gd name="T7" fmla="*/ 2147483647 h 576"/>
              <a:gd name="T8" fmla="*/ 0 w 1722"/>
              <a:gd name="T9" fmla="*/ 0 h 5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2"/>
              <a:gd name="T16" fmla="*/ 0 h 576"/>
              <a:gd name="T17" fmla="*/ 1722 w 1722"/>
              <a:gd name="T18" fmla="*/ 576 h 5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2" h="576">
                <a:moveTo>
                  <a:pt x="0" y="0"/>
                </a:moveTo>
                <a:lnTo>
                  <a:pt x="1722" y="140"/>
                </a:lnTo>
                <a:lnTo>
                  <a:pt x="1722" y="576"/>
                </a:lnTo>
                <a:lnTo>
                  <a:pt x="0" y="436"/>
                </a:lnTo>
                <a:lnTo>
                  <a:pt x="0" y="0"/>
                </a:lnTo>
                <a:close/>
              </a:path>
            </a:pathLst>
          </a:custGeom>
          <a:solidFill>
            <a:srgbClr val="7D4722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92" name="Freeform 122"/>
          <p:cNvSpPr>
            <a:spLocks/>
          </p:cNvSpPr>
          <p:nvPr/>
        </p:nvSpPr>
        <p:spPr bwMode="auto">
          <a:xfrm>
            <a:off x="7911613" y="3930650"/>
            <a:ext cx="694592" cy="285750"/>
          </a:xfrm>
          <a:custGeom>
            <a:avLst/>
            <a:gdLst>
              <a:gd name="T0" fmla="*/ 2147483647 w 1839"/>
              <a:gd name="T1" fmla="*/ 0 h 335"/>
              <a:gd name="T2" fmla="*/ 2147483647 w 1839"/>
              <a:gd name="T3" fmla="*/ 2147483647 h 335"/>
              <a:gd name="T4" fmla="*/ 2147483647 w 1839"/>
              <a:gd name="T5" fmla="*/ 2147483647 h 335"/>
              <a:gd name="T6" fmla="*/ 2147483647 w 1839"/>
              <a:gd name="T7" fmla="*/ 2147483647 h 335"/>
              <a:gd name="T8" fmla="*/ 2147483647 w 1839"/>
              <a:gd name="T9" fmla="*/ 2147483647 h 335"/>
              <a:gd name="T10" fmla="*/ 2147483647 w 1839"/>
              <a:gd name="T11" fmla="*/ 2147483647 h 335"/>
              <a:gd name="T12" fmla="*/ 2147483647 w 1839"/>
              <a:gd name="T13" fmla="*/ 2147483647 h 335"/>
              <a:gd name="T14" fmla="*/ 2147483647 w 1839"/>
              <a:gd name="T15" fmla="*/ 2147483647 h 335"/>
              <a:gd name="T16" fmla="*/ 2147483647 w 1839"/>
              <a:gd name="T17" fmla="*/ 2147483647 h 335"/>
              <a:gd name="T18" fmla="*/ 2147483647 w 1839"/>
              <a:gd name="T19" fmla="*/ 2147483647 h 335"/>
              <a:gd name="T20" fmla="*/ 2147483647 w 1839"/>
              <a:gd name="T21" fmla="*/ 2147483647 h 335"/>
              <a:gd name="T22" fmla="*/ 2147483647 w 1839"/>
              <a:gd name="T23" fmla="*/ 2147483647 h 335"/>
              <a:gd name="T24" fmla="*/ 2147483647 w 1839"/>
              <a:gd name="T25" fmla="*/ 2147483647 h 335"/>
              <a:gd name="T26" fmla="*/ 2147483647 w 1839"/>
              <a:gd name="T27" fmla="*/ 2147483647 h 335"/>
              <a:gd name="T28" fmla="*/ 2147483647 w 1839"/>
              <a:gd name="T29" fmla="*/ 2147483647 h 335"/>
              <a:gd name="T30" fmla="*/ 2147483647 w 1839"/>
              <a:gd name="T31" fmla="*/ 2147483647 h 335"/>
              <a:gd name="T32" fmla="*/ 2147483647 w 1839"/>
              <a:gd name="T33" fmla="*/ 2147483647 h 335"/>
              <a:gd name="T34" fmla="*/ 2147483647 w 1839"/>
              <a:gd name="T35" fmla="*/ 2147483647 h 335"/>
              <a:gd name="T36" fmla="*/ 2147483647 w 1839"/>
              <a:gd name="T37" fmla="*/ 2147483647 h 335"/>
              <a:gd name="T38" fmla="*/ 2147483647 w 1839"/>
              <a:gd name="T39" fmla="*/ 2147483647 h 335"/>
              <a:gd name="T40" fmla="*/ 2147483647 w 1839"/>
              <a:gd name="T41" fmla="*/ 2147483647 h 335"/>
              <a:gd name="T42" fmla="*/ 2147483647 w 1839"/>
              <a:gd name="T43" fmla="*/ 2147483647 h 335"/>
              <a:gd name="T44" fmla="*/ 2147483647 w 1839"/>
              <a:gd name="T45" fmla="*/ 2147483647 h 335"/>
              <a:gd name="T46" fmla="*/ 2147483647 w 1839"/>
              <a:gd name="T47" fmla="*/ 2147483647 h 335"/>
              <a:gd name="T48" fmla="*/ 2147483647 w 1839"/>
              <a:gd name="T49" fmla="*/ 2147483647 h 335"/>
              <a:gd name="T50" fmla="*/ 2147483647 w 1839"/>
              <a:gd name="T51" fmla="*/ 2147483647 h 335"/>
              <a:gd name="T52" fmla="*/ 2147483647 w 1839"/>
              <a:gd name="T53" fmla="*/ 2147483647 h 335"/>
              <a:gd name="T54" fmla="*/ 2147483647 w 1839"/>
              <a:gd name="T55" fmla="*/ 2147483647 h 335"/>
              <a:gd name="T56" fmla="*/ 2147483647 w 1839"/>
              <a:gd name="T57" fmla="*/ 2147483647 h 335"/>
              <a:gd name="T58" fmla="*/ 2147483647 w 1839"/>
              <a:gd name="T59" fmla="*/ 2147483647 h 335"/>
              <a:gd name="T60" fmla="*/ 2147483647 w 1839"/>
              <a:gd name="T61" fmla="*/ 2147483647 h 335"/>
              <a:gd name="T62" fmla="*/ 2147483647 w 1839"/>
              <a:gd name="T63" fmla="*/ 2147483647 h 335"/>
              <a:gd name="T64" fmla="*/ 2147483647 w 1839"/>
              <a:gd name="T65" fmla="*/ 2147483647 h 335"/>
              <a:gd name="T66" fmla="*/ 2147483647 w 1839"/>
              <a:gd name="T67" fmla="*/ 2147483647 h 335"/>
              <a:gd name="T68" fmla="*/ 2147483647 w 1839"/>
              <a:gd name="T69" fmla="*/ 2147483647 h 335"/>
              <a:gd name="T70" fmla="*/ 2147483647 w 1839"/>
              <a:gd name="T71" fmla="*/ 2147483647 h 335"/>
              <a:gd name="T72" fmla="*/ 2147483647 w 1839"/>
              <a:gd name="T73" fmla="*/ 2147483647 h 335"/>
              <a:gd name="T74" fmla="*/ 2147483647 w 1839"/>
              <a:gd name="T75" fmla="*/ 2147483647 h 335"/>
              <a:gd name="T76" fmla="*/ 2147483647 w 1839"/>
              <a:gd name="T77" fmla="*/ 2147483647 h 335"/>
              <a:gd name="T78" fmla="*/ 2147483647 w 1839"/>
              <a:gd name="T79" fmla="*/ 2147483647 h 335"/>
              <a:gd name="T80" fmla="*/ 2147483647 w 1839"/>
              <a:gd name="T81" fmla="*/ 2147483647 h 335"/>
              <a:gd name="T82" fmla="*/ 2147483647 w 1839"/>
              <a:gd name="T83" fmla="*/ 2147483647 h 335"/>
              <a:gd name="T84" fmla="*/ 2147483647 w 1839"/>
              <a:gd name="T85" fmla="*/ 2147483647 h 335"/>
              <a:gd name="T86" fmla="*/ 2147483647 w 1839"/>
              <a:gd name="T87" fmla="*/ 2147483647 h 335"/>
              <a:gd name="T88" fmla="*/ 2147483647 w 1839"/>
              <a:gd name="T89" fmla="*/ 2147483647 h 335"/>
              <a:gd name="T90" fmla="*/ 2147483647 w 1839"/>
              <a:gd name="T91" fmla="*/ 2147483647 h 335"/>
              <a:gd name="T92" fmla="*/ 2147483647 w 1839"/>
              <a:gd name="T93" fmla="*/ 2147483647 h 335"/>
              <a:gd name="T94" fmla="*/ 2147483647 w 1839"/>
              <a:gd name="T95" fmla="*/ 2147483647 h 335"/>
              <a:gd name="T96" fmla="*/ 2147483647 w 1839"/>
              <a:gd name="T97" fmla="*/ 2147483647 h 335"/>
              <a:gd name="T98" fmla="*/ 0 w 1839"/>
              <a:gd name="T99" fmla="*/ 2147483647 h 335"/>
              <a:gd name="T100" fmla="*/ 2147483647 w 1839"/>
              <a:gd name="T101" fmla="*/ 0 h 33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839"/>
              <a:gd name="T154" fmla="*/ 0 h 335"/>
              <a:gd name="T155" fmla="*/ 1839 w 1839"/>
              <a:gd name="T156" fmla="*/ 335 h 33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839" h="335">
                <a:moveTo>
                  <a:pt x="1624" y="0"/>
                </a:moveTo>
                <a:lnTo>
                  <a:pt x="1637" y="11"/>
                </a:lnTo>
                <a:lnTo>
                  <a:pt x="1650" y="16"/>
                </a:lnTo>
                <a:lnTo>
                  <a:pt x="1663" y="22"/>
                </a:lnTo>
                <a:lnTo>
                  <a:pt x="1676" y="28"/>
                </a:lnTo>
                <a:lnTo>
                  <a:pt x="1689" y="33"/>
                </a:lnTo>
                <a:lnTo>
                  <a:pt x="1702" y="39"/>
                </a:lnTo>
                <a:lnTo>
                  <a:pt x="1715" y="50"/>
                </a:lnTo>
                <a:lnTo>
                  <a:pt x="1728" y="56"/>
                </a:lnTo>
                <a:lnTo>
                  <a:pt x="1735" y="61"/>
                </a:lnTo>
                <a:lnTo>
                  <a:pt x="1748" y="67"/>
                </a:lnTo>
                <a:lnTo>
                  <a:pt x="1754" y="72"/>
                </a:lnTo>
                <a:lnTo>
                  <a:pt x="1767" y="84"/>
                </a:lnTo>
                <a:lnTo>
                  <a:pt x="1774" y="89"/>
                </a:lnTo>
                <a:lnTo>
                  <a:pt x="1780" y="95"/>
                </a:lnTo>
                <a:lnTo>
                  <a:pt x="1793" y="100"/>
                </a:lnTo>
                <a:lnTo>
                  <a:pt x="1800" y="111"/>
                </a:lnTo>
                <a:lnTo>
                  <a:pt x="1806" y="117"/>
                </a:lnTo>
                <a:lnTo>
                  <a:pt x="1806" y="123"/>
                </a:lnTo>
                <a:lnTo>
                  <a:pt x="1813" y="128"/>
                </a:lnTo>
                <a:lnTo>
                  <a:pt x="1819" y="139"/>
                </a:lnTo>
                <a:lnTo>
                  <a:pt x="1826" y="145"/>
                </a:lnTo>
                <a:lnTo>
                  <a:pt x="1826" y="151"/>
                </a:lnTo>
                <a:lnTo>
                  <a:pt x="1832" y="156"/>
                </a:lnTo>
                <a:lnTo>
                  <a:pt x="1832" y="167"/>
                </a:lnTo>
                <a:lnTo>
                  <a:pt x="1832" y="173"/>
                </a:lnTo>
                <a:lnTo>
                  <a:pt x="1839" y="178"/>
                </a:lnTo>
                <a:lnTo>
                  <a:pt x="1839" y="184"/>
                </a:lnTo>
                <a:lnTo>
                  <a:pt x="1839" y="195"/>
                </a:lnTo>
                <a:lnTo>
                  <a:pt x="1839" y="201"/>
                </a:lnTo>
                <a:lnTo>
                  <a:pt x="1839" y="206"/>
                </a:lnTo>
                <a:lnTo>
                  <a:pt x="1832" y="218"/>
                </a:lnTo>
                <a:lnTo>
                  <a:pt x="1832" y="223"/>
                </a:lnTo>
                <a:lnTo>
                  <a:pt x="1832" y="229"/>
                </a:lnTo>
                <a:lnTo>
                  <a:pt x="1826" y="234"/>
                </a:lnTo>
                <a:lnTo>
                  <a:pt x="1826" y="246"/>
                </a:lnTo>
                <a:lnTo>
                  <a:pt x="1819" y="251"/>
                </a:lnTo>
                <a:lnTo>
                  <a:pt x="1813" y="257"/>
                </a:lnTo>
                <a:lnTo>
                  <a:pt x="1806" y="262"/>
                </a:lnTo>
                <a:lnTo>
                  <a:pt x="1806" y="273"/>
                </a:lnTo>
                <a:lnTo>
                  <a:pt x="1800" y="279"/>
                </a:lnTo>
                <a:lnTo>
                  <a:pt x="1793" y="285"/>
                </a:lnTo>
                <a:lnTo>
                  <a:pt x="1780" y="290"/>
                </a:lnTo>
                <a:lnTo>
                  <a:pt x="1774" y="301"/>
                </a:lnTo>
                <a:lnTo>
                  <a:pt x="1767" y="307"/>
                </a:lnTo>
                <a:lnTo>
                  <a:pt x="1754" y="313"/>
                </a:lnTo>
                <a:lnTo>
                  <a:pt x="1748" y="318"/>
                </a:lnTo>
                <a:lnTo>
                  <a:pt x="1735" y="329"/>
                </a:lnTo>
                <a:lnTo>
                  <a:pt x="1728" y="335"/>
                </a:lnTo>
                <a:lnTo>
                  <a:pt x="0" y="195"/>
                </a:lnTo>
                <a:lnTo>
                  <a:pt x="1624" y="0"/>
                </a:lnTo>
                <a:close/>
              </a:path>
            </a:pathLst>
          </a:custGeom>
          <a:solidFill>
            <a:srgbClr val="F98D43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93" name="Freeform 123"/>
          <p:cNvSpPr>
            <a:spLocks/>
          </p:cNvSpPr>
          <p:nvPr/>
        </p:nvSpPr>
        <p:spPr bwMode="auto">
          <a:xfrm>
            <a:off x="6975231" y="4106863"/>
            <a:ext cx="256443" cy="636587"/>
          </a:xfrm>
          <a:custGeom>
            <a:avLst/>
            <a:gdLst>
              <a:gd name="T0" fmla="*/ 2147483647 w 676"/>
              <a:gd name="T1" fmla="*/ 2147483647 h 749"/>
              <a:gd name="T2" fmla="*/ 2147483647 w 676"/>
              <a:gd name="T3" fmla="*/ 2147483647 h 749"/>
              <a:gd name="T4" fmla="*/ 2147483647 w 676"/>
              <a:gd name="T5" fmla="*/ 2147483647 h 749"/>
              <a:gd name="T6" fmla="*/ 2147483647 w 676"/>
              <a:gd name="T7" fmla="*/ 2147483647 h 749"/>
              <a:gd name="T8" fmla="*/ 2147483647 w 676"/>
              <a:gd name="T9" fmla="*/ 2147483647 h 749"/>
              <a:gd name="T10" fmla="*/ 2147483647 w 676"/>
              <a:gd name="T11" fmla="*/ 2147483647 h 749"/>
              <a:gd name="T12" fmla="*/ 2147483647 w 676"/>
              <a:gd name="T13" fmla="*/ 2147483647 h 749"/>
              <a:gd name="T14" fmla="*/ 2147483647 w 676"/>
              <a:gd name="T15" fmla="*/ 2147483647 h 749"/>
              <a:gd name="T16" fmla="*/ 2147483647 w 676"/>
              <a:gd name="T17" fmla="*/ 2147483647 h 749"/>
              <a:gd name="T18" fmla="*/ 2147483647 w 676"/>
              <a:gd name="T19" fmla="*/ 2147483647 h 749"/>
              <a:gd name="T20" fmla="*/ 2147483647 w 676"/>
              <a:gd name="T21" fmla="*/ 2147483647 h 749"/>
              <a:gd name="T22" fmla="*/ 2147483647 w 676"/>
              <a:gd name="T23" fmla="*/ 2147483647 h 749"/>
              <a:gd name="T24" fmla="*/ 2147483647 w 676"/>
              <a:gd name="T25" fmla="*/ 2147483647 h 749"/>
              <a:gd name="T26" fmla="*/ 2147483647 w 676"/>
              <a:gd name="T27" fmla="*/ 2147483647 h 749"/>
              <a:gd name="T28" fmla="*/ 2147483647 w 676"/>
              <a:gd name="T29" fmla="*/ 2147483647 h 749"/>
              <a:gd name="T30" fmla="*/ 2147483647 w 676"/>
              <a:gd name="T31" fmla="*/ 2147483647 h 749"/>
              <a:gd name="T32" fmla="*/ 2147483647 w 676"/>
              <a:gd name="T33" fmla="*/ 2147483647 h 749"/>
              <a:gd name="T34" fmla="*/ 2147483647 w 676"/>
              <a:gd name="T35" fmla="*/ 2147483647 h 749"/>
              <a:gd name="T36" fmla="*/ 2147483647 w 676"/>
              <a:gd name="T37" fmla="*/ 2147483647 h 749"/>
              <a:gd name="T38" fmla="*/ 2147483647 w 676"/>
              <a:gd name="T39" fmla="*/ 2147483647 h 749"/>
              <a:gd name="T40" fmla="*/ 2147483647 w 676"/>
              <a:gd name="T41" fmla="*/ 2147483647 h 749"/>
              <a:gd name="T42" fmla="*/ 2147483647 w 676"/>
              <a:gd name="T43" fmla="*/ 2147483647 h 749"/>
              <a:gd name="T44" fmla="*/ 2147483647 w 676"/>
              <a:gd name="T45" fmla="*/ 2147483647 h 749"/>
              <a:gd name="T46" fmla="*/ 0 w 676"/>
              <a:gd name="T47" fmla="*/ 2147483647 h 749"/>
              <a:gd name="T48" fmla="*/ 0 w 676"/>
              <a:gd name="T49" fmla="*/ 2147483647 h 749"/>
              <a:gd name="T50" fmla="*/ 0 w 676"/>
              <a:gd name="T51" fmla="*/ 0 h 749"/>
              <a:gd name="T52" fmla="*/ 0 w 676"/>
              <a:gd name="T53" fmla="*/ 2147483647 h 749"/>
              <a:gd name="T54" fmla="*/ 0 w 676"/>
              <a:gd name="T55" fmla="*/ 2147483647 h 749"/>
              <a:gd name="T56" fmla="*/ 2147483647 w 676"/>
              <a:gd name="T57" fmla="*/ 2147483647 h 749"/>
              <a:gd name="T58" fmla="*/ 2147483647 w 676"/>
              <a:gd name="T59" fmla="*/ 2147483647 h 749"/>
              <a:gd name="T60" fmla="*/ 2147483647 w 676"/>
              <a:gd name="T61" fmla="*/ 2147483647 h 749"/>
              <a:gd name="T62" fmla="*/ 2147483647 w 676"/>
              <a:gd name="T63" fmla="*/ 2147483647 h 749"/>
              <a:gd name="T64" fmla="*/ 2147483647 w 676"/>
              <a:gd name="T65" fmla="*/ 2147483647 h 749"/>
              <a:gd name="T66" fmla="*/ 2147483647 w 676"/>
              <a:gd name="T67" fmla="*/ 2147483647 h 749"/>
              <a:gd name="T68" fmla="*/ 2147483647 w 676"/>
              <a:gd name="T69" fmla="*/ 2147483647 h 749"/>
              <a:gd name="T70" fmla="*/ 2147483647 w 676"/>
              <a:gd name="T71" fmla="*/ 2147483647 h 749"/>
              <a:gd name="T72" fmla="*/ 2147483647 w 676"/>
              <a:gd name="T73" fmla="*/ 2147483647 h 749"/>
              <a:gd name="T74" fmla="*/ 2147483647 w 676"/>
              <a:gd name="T75" fmla="*/ 2147483647 h 749"/>
              <a:gd name="T76" fmla="*/ 2147483647 w 676"/>
              <a:gd name="T77" fmla="*/ 2147483647 h 749"/>
              <a:gd name="T78" fmla="*/ 2147483647 w 676"/>
              <a:gd name="T79" fmla="*/ 2147483647 h 749"/>
              <a:gd name="T80" fmla="*/ 2147483647 w 676"/>
              <a:gd name="T81" fmla="*/ 2147483647 h 749"/>
              <a:gd name="T82" fmla="*/ 2147483647 w 676"/>
              <a:gd name="T83" fmla="*/ 2147483647 h 749"/>
              <a:gd name="T84" fmla="*/ 2147483647 w 676"/>
              <a:gd name="T85" fmla="*/ 2147483647 h 749"/>
              <a:gd name="T86" fmla="*/ 2147483647 w 676"/>
              <a:gd name="T87" fmla="*/ 2147483647 h 749"/>
              <a:gd name="T88" fmla="*/ 2147483647 w 676"/>
              <a:gd name="T89" fmla="*/ 2147483647 h 749"/>
              <a:gd name="T90" fmla="*/ 2147483647 w 676"/>
              <a:gd name="T91" fmla="*/ 2147483647 h 749"/>
              <a:gd name="T92" fmla="*/ 2147483647 w 676"/>
              <a:gd name="T93" fmla="*/ 2147483647 h 749"/>
              <a:gd name="T94" fmla="*/ 2147483647 w 676"/>
              <a:gd name="T95" fmla="*/ 2147483647 h 749"/>
              <a:gd name="T96" fmla="*/ 2147483647 w 676"/>
              <a:gd name="T97" fmla="*/ 2147483647 h 749"/>
              <a:gd name="T98" fmla="*/ 2147483647 w 676"/>
              <a:gd name="T99" fmla="*/ 2147483647 h 749"/>
              <a:gd name="T100" fmla="*/ 2147483647 w 676"/>
              <a:gd name="T101" fmla="*/ 2147483647 h 749"/>
              <a:gd name="T102" fmla="*/ 2147483647 w 676"/>
              <a:gd name="T103" fmla="*/ 2147483647 h 74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76"/>
              <a:gd name="T157" fmla="*/ 0 h 749"/>
              <a:gd name="T158" fmla="*/ 676 w 676"/>
              <a:gd name="T159" fmla="*/ 749 h 74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76" h="749">
                <a:moveTo>
                  <a:pt x="676" y="313"/>
                </a:moveTo>
                <a:lnTo>
                  <a:pt x="656" y="313"/>
                </a:lnTo>
                <a:lnTo>
                  <a:pt x="630" y="308"/>
                </a:lnTo>
                <a:lnTo>
                  <a:pt x="604" y="302"/>
                </a:lnTo>
                <a:lnTo>
                  <a:pt x="585" y="297"/>
                </a:lnTo>
                <a:lnTo>
                  <a:pt x="559" y="291"/>
                </a:lnTo>
                <a:lnTo>
                  <a:pt x="533" y="285"/>
                </a:lnTo>
                <a:lnTo>
                  <a:pt x="513" y="280"/>
                </a:lnTo>
                <a:lnTo>
                  <a:pt x="494" y="280"/>
                </a:lnTo>
                <a:lnTo>
                  <a:pt x="468" y="274"/>
                </a:lnTo>
                <a:lnTo>
                  <a:pt x="448" y="269"/>
                </a:lnTo>
                <a:lnTo>
                  <a:pt x="429" y="263"/>
                </a:lnTo>
                <a:lnTo>
                  <a:pt x="409" y="257"/>
                </a:lnTo>
                <a:lnTo>
                  <a:pt x="390" y="252"/>
                </a:lnTo>
                <a:lnTo>
                  <a:pt x="370" y="246"/>
                </a:lnTo>
                <a:lnTo>
                  <a:pt x="351" y="241"/>
                </a:lnTo>
                <a:lnTo>
                  <a:pt x="331" y="235"/>
                </a:lnTo>
                <a:lnTo>
                  <a:pt x="312" y="230"/>
                </a:lnTo>
                <a:lnTo>
                  <a:pt x="292" y="224"/>
                </a:lnTo>
                <a:lnTo>
                  <a:pt x="279" y="213"/>
                </a:lnTo>
                <a:lnTo>
                  <a:pt x="260" y="207"/>
                </a:lnTo>
                <a:lnTo>
                  <a:pt x="247" y="202"/>
                </a:lnTo>
                <a:lnTo>
                  <a:pt x="228" y="196"/>
                </a:lnTo>
                <a:lnTo>
                  <a:pt x="215" y="190"/>
                </a:lnTo>
                <a:lnTo>
                  <a:pt x="202" y="185"/>
                </a:lnTo>
                <a:lnTo>
                  <a:pt x="182" y="179"/>
                </a:lnTo>
                <a:lnTo>
                  <a:pt x="169" y="174"/>
                </a:lnTo>
                <a:lnTo>
                  <a:pt x="156" y="162"/>
                </a:lnTo>
                <a:lnTo>
                  <a:pt x="143" y="157"/>
                </a:lnTo>
                <a:lnTo>
                  <a:pt x="130" y="151"/>
                </a:lnTo>
                <a:lnTo>
                  <a:pt x="124" y="146"/>
                </a:lnTo>
                <a:lnTo>
                  <a:pt x="111" y="140"/>
                </a:lnTo>
                <a:lnTo>
                  <a:pt x="98" y="135"/>
                </a:lnTo>
                <a:lnTo>
                  <a:pt x="91" y="123"/>
                </a:lnTo>
                <a:lnTo>
                  <a:pt x="78" y="118"/>
                </a:lnTo>
                <a:lnTo>
                  <a:pt x="72" y="112"/>
                </a:lnTo>
                <a:lnTo>
                  <a:pt x="59" y="107"/>
                </a:lnTo>
                <a:lnTo>
                  <a:pt x="52" y="95"/>
                </a:lnTo>
                <a:lnTo>
                  <a:pt x="46" y="90"/>
                </a:lnTo>
                <a:lnTo>
                  <a:pt x="39" y="84"/>
                </a:lnTo>
                <a:lnTo>
                  <a:pt x="33" y="79"/>
                </a:lnTo>
                <a:lnTo>
                  <a:pt x="26" y="67"/>
                </a:lnTo>
                <a:lnTo>
                  <a:pt x="20" y="62"/>
                </a:lnTo>
                <a:lnTo>
                  <a:pt x="20" y="56"/>
                </a:lnTo>
                <a:lnTo>
                  <a:pt x="13" y="51"/>
                </a:lnTo>
                <a:lnTo>
                  <a:pt x="7" y="40"/>
                </a:lnTo>
                <a:lnTo>
                  <a:pt x="7" y="34"/>
                </a:lnTo>
                <a:lnTo>
                  <a:pt x="0" y="28"/>
                </a:lnTo>
                <a:lnTo>
                  <a:pt x="0" y="23"/>
                </a:lnTo>
                <a:lnTo>
                  <a:pt x="0" y="12"/>
                </a:lnTo>
                <a:lnTo>
                  <a:pt x="0" y="6"/>
                </a:lnTo>
                <a:lnTo>
                  <a:pt x="0" y="0"/>
                </a:lnTo>
                <a:lnTo>
                  <a:pt x="0" y="436"/>
                </a:lnTo>
                <a:lnTo>
                  <a:pt x="0" y="442"/>
                </a:lnTo>
                <a:lnTo>
                  <a:pt x="0" y="447"/>
                </a:lnTo>
                <a:lnTo>
                  <a:pt x="0" y="459"/>
                </a:lnTo>
                <a:lnTo>
                  <a:pt x="0" y="464"/>
                </a:lnTo>
                <a:lnTo>
                  <a:pt x="7" y="470"/>
                </a:lnTo>
                <a:lnTo>
                  <a:pt x="7" y="475"/>
                </a:lnTo>
                <a:lnTo>
                  <a:pt x="13" y="487"/>
                </a:lnTo>
                <a:lnTo>
                  <a:pt x="20" y="492"/>
                </a:lnTo>
                <a:lnTo>
                  <a:pt x="20" y="498"/>
                </a:lnTo>
                <a:lnTo>
                  <a:pt x="26" y="503"/>
                </a:lnTo>
                <a:lnTo>
                  <a:pt x="33" y="514"/>
                </a:lnTo>
                <a:lnTo>
                  <a:pt x="39" y="520"/>
                </a:lnTo>
                <a:lnTo>
                  <a:pt x="46" y="526"/>
                </a:lnTo>
                <a:lnTo>
                  <a:pt x="52" y="531"/>
                </a:lnTo>
                <a:lnTo>
                  <a:pt x="59" y="542"/>
                </a:lnTo>
                <a:lnTo>
                  <a:pt x="72" y="548"/>
                </a:lnTo>
                <a:lnTo>
                  <a:pt x="78" y="554"/>
                </a:lnTo>
                <a:lnTo>
                  <a:pt x="91" y="559"/>
                </a:lnTo>
                <a:lnTo>
                  <a:pt x="98" y="570"/>
                </a:lnTo>
                <a:lnTo>
                  <a:pt x="111" y="576"/>
                </a:lnTo>
                <a:lnTo>
                  <a:pt x="124" y="582"/>
                </a:lnTo>
                <a:lnTo>
                  <a:pt x="130" y="587"/>
                </a:lnTo>
                <a:lnTo>
                  <a:pt x="143" y="593"/>
                </a:lnTo>
                <a:lnTo>
                  <a:pt x="156" y="598"/>
                </a:lnTo>
                <a:lnTo>
                  <a:pt x="169" y="609"/>
                </a:lnTo>
                <a:lnTo>
                  <a:pt x="182" y="615"/>
                </a:lnTo>
                <a:lnTo>
                  <a:pt x="202" y="621"/>
                </a:lnTo>
                <a:lnTo>
                  <a:pt x="215" y="626"/>
                </a:lnTo>
                <a:lnTo>
                  <a:pt x="228" y="632"/>
                </a:lnTo>
                <a:lnTo>
                  <a:pt x="247" y="637"/>
                </a:lnTo>
                <a:lnTo>
                  <a:pt x="260" y="643"/>
                </a:lnTo>
                <a:lnTo>
                  <a:pt x="279" y="649"/>
                </a:lnTo>
                <a:lnTo>
                  <a:pt x="292" y="660"/>
                </a:lnTo>
                <a:lnTo>
                  <a:pt x="312" y="665"/>
                </a:lnTo>
                <a:lnTo>
                  <a:pt x="331" y="671"/>
                </a:lnTo>
                <a:lnTo>
                  <a:pt x="351" y="677"/>
                </a:lnTo>
                <a:lnTo>
                  <a:pt x="370" y="682"/>
                </a:lnTo>
                <a:lnTo>
                  <a:pt x="390" y="688"/>
                </a:lnTo>
                <a:lnTo>
                  <a:pt x="409" y="693"/>
                </a:lnTo>
                <a:lnTo>
                  <a:pt x="429" y="699"/>
                </a:lnTo>
                <a:lnTo>
                  <a:pt x="448" y="704"/>
                </a:lnTo>
                <a:lnTo>
                  <a:pt x="468" y="710"/>
                </a:lnTo>
                <a:lnTo>
                  <a:pt x="494" y="716"/>
                </a:lnTo>
                <a:lnTo>
                  <a:pt x="513" y="716"/>
                </a:lnTo>
                <a:lnTo>
                  <a:pt x="533" y="721"/>
                </a:lnTo>
                <a:lnTo>
                  <a:pt x="559" y="727"/>
                </a:lnTo>
                <a:lnTo>
                  <a:pt x="585" y="732"/>
                </a:lnTo>
                <a:lnTo>
                  <a:pt x="604" y="738"/>
                </a:lnTo>
                <a:lnTo>
                  <a:pt x="630" y="744"/>
                </a:lnTo>
                <a:lnTo>
                  <a:pt x="656" y="749"/>
                </a:lnTo>
                <a:lnTo>
                  <a:pt x="676" y="749"/>
                </a:lnTo>
                <a:lnTo>
                  <a:pt x="676" y="313"/>
                </a:lnTo>
                <a:close/>
              </a:path>
            </a:pathLst>
          </a:custGeom>
          <a:solidFill>
            <a:srgbClr val="000040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94" name="Freeform 124"/>
          <p:cNvSpPr>
            <a:spLocks/>
          </p:cNvSpPr>
          <p:nvPr/>
        </p:nvSpPr>
        <p:spPr bwMode="auto">
          <a:xfrm>
            <a:off x="7231674" y="4106863"/>
            <a:ext cx="436685" cy="636587"/>
          </a:xfrm>
          <a:custGeom>
            <a:avLst/>
            <a:gdLst>
              <a:gd name="T0" fmla="*/ 2147483647 w 1156"/>
              <a:gd name="T1" fmla="*/ 0 h 749"/>
              <a:gd name="T2" fmla="*/ 0 w 1156"/>
              <a:gd name="T3" fmla="*/ 2147483647 h 749"/>
              <a:gd name="T4" fmla="*/ 0 w 1156"/>
              <a:gd name="T5" fmla="*/ 2147483647 h 749"/>
              <a:gd name="T6" fmla="*/ 2147483647 w 1156"/>
              <a:gd name="T7" fmla="*/ 2147483647 h 749"/>
              <a:gd name="T8" fmla="*/ 2147483647 w 1156"/>
              <a:gd name="T9" fmla="*/ 0 h 7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6"/>
              <a:gd name="T16" fmla="*/ 0 h 749"/>
              <a:gd name="T17" fmla="*/ 1156 w 1156"/>
              <a:gd name="T18" fmla="*/ 749 h 7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6" h="749">
                <a:moveTo>
                  <a:pt x="1156" y="0"/>
                </a:moveTo>
                <a:lnTo>
                  <a:pt x="0" y="313"/>
                </a:lnTo>
                <a:lnTo>
                  <a:pt x="0" y="749"/>
                </a:lnTo>
                <a:lnTo>
                  <a:pt x="1156" y="436"/>
                </a:lnTo>
                <a:lnTo>
                  <a:pt x="1156" y="0"/>
                </a:lnTo>
                <a:close/>
              </a:path>
            </a:pathLst>
          </a:custGeom>
          <a:solidFill>
            <a:srgbClr val="000040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95" name="Freeform 125"/>
          <p:cNvSpPr>
            <a:spLocks/>
          </p:cNvSpPr>
          <p:nvPr/>
        </p:nvSpPr>
        <p:spPr bwMode="auto">
          <a:xfrm>
            <a:off x="6975231" y="3878263"/>
            <a:ext cx="693127" cy="493712"/>
          </a:xfrm>
          <a:custGeom>
            <a:avLst/>
            <a:gdLst>
              <a:gd name="T0" fmla="*/ 2147483647 w 1832"/>
              <a:gd name="T1" fmla="*/ 2147483647 h 581"/>
              <a:gd name="T2" fmla="*/ 2147483647 w 1832"/>
              <a:gd name="T3" fmla="*/ 2147483647 h 581"/>
              <a:gd name="T4" fmla="*/ 2147483647 w 1832"/>
              <a:gd name="T5" fmla="*/ 2147483647 h 581"/>
              <a:gd name="T6" fmla="*/ 2147483647 w 1832"/>
              <a:gd name="T7" fmla="*/ 2147483647 h 581"/>
              <a:gd name="T8" fmla="*/ 2147483647 w 1832"/>
              <a:gd name="T9" fmla="*/ 2147483647 h 581"/>
              <a:gd name="T10" fmla="*/ 2147483647 w 1832"/>
              <a:gd name="T11" fmla="*/ 2147483647 h 581"/>
              <a:gd name="T12" fmla="*/ 2147483647 w 1832"/>
              <a:gd name="T13" fmla="*/ 2147483647 h 581"/>
              <a:gd name="T14" fmla="*/ 2147483647 w 1832"/>
              <a:gd name="T15" fmla="*/ 2147483647 h 581"/>
              <a:gd name="T16" fmla="*/ 2147483647 w 1832"/>
              <a:gd name="T17" fmla="*/ 2147483647 h 581"/>
              <a:gd name="T18" fmla="*/ 2147483647 w 1832"/>
              <a:gd name="T19" fmla="*/ 2147483647 h 581"/>
              <a:gd name="T20" fmla="*/ 2147483647 w 1832"/>
              <a:gd name="T21" fmla="*/ 2147483647 h 581"/>
              <a:gd name="T22" fmla="*/ 2147483647 w 1832"/>
              <a:gd name="T23" fmla="*/ 2147483647 h 581"/>
              <a:gd name="T24" fmla="*/ 2147483647 w 1832"/>
              <a:gd name="T25" fmla="*/ 2147483647 h 581"/>
              <a:gd name="T26" fmla="*/ 2147483647 w 1832"/>
              <a:gd name="T27" fmla="*/ 2147483647 h 581"/>
              <a:gd name="T28" fmla="*/ 2147483647 w 1832"/>
              <a:gd name="T29" fmla="*/ 2147483647 h 581"/>
              <a:gd name="T30" fmla="*/ 2147483647 w 1832"/>
              <a:gd name="T31" fmla="*/ 2147483647 h 581"/>
              <a:gd name="T32" fmla="*/ 2147483647 w 1832"/>
              <a:gd name="T33" fmla="*/ 2147483647 h 581"/>
              <a:gd name="T34" fmla="*/ 2147483647 w 1832"/>
              <a:gd name="T35" fmla="*/ 2147483647 h 581"/>
              <a:gd name="T36" fmla="*/ 2147483647 w 1832"/>
              <a:gd name="T37" fmla="*/ 2147483647 h 581"/>
              <a:gd name="T38" fmla="*/ 2147483647 w 1832"/>
              <a:gd name="T39" fmla="*/ 2147483647 h 581"/>
              <a:gd name="T40" fmla="*/ 2147483647 w 1832"/>
              <a:gd name="T41" fmla="*/ 2147483647 h 581"/>
              <a:gd name="T42" fmla="*/ 2147483647 w 1832"/>
              <a:gd name="T43" fmla="*/ 2147483647 h 581"/>
              <a:gd name="T44" fmla="*/ 2147483647 w 1832"/>
              <a:gd name="T45" fmla="*/ 2147483647 h 581"/>
              <a:gd name="T46" fmla="*/ 2147483647 w 1832"/>
              <a:gd name="T47" fmla="*/ 2147483647 h 581"/>
              <a:gd name="T48" fmla="*/ 0 w 1832"/>
              <a:gd name="T49" fmla="*/ 2147483647 h 581"/>
              <a:gd name="T50" fmla="*/ 0 w 1832"/>
              <a:gd name="T51" fmla="*/ 2147483647 h 581"/>
              <a:gd name="T52" fmla="*/ 0 w 1832"/>
              <a:gd name="T53" fmla="*/ 2147483647 h 581"/>
              <a:gd name="T54" fmla="*/ 0 w 1832"/>
              <a:gd name="T55" fmla="*/ 2147483647 h 581"/>
              <a:gd name="T56" fmla="*/ 2147483647 w 1832"/>
              <a:gd name="T57" fmla="*/ 2147483647 h 581"/>
              <a:gd name="T58" fmla="*/ 2147483647 w 1832"/>
              <a:gd name="T59" fmla="*/ 2147483647 h 581"/>
              <a:gd name="T60" fmla="*/ 2147483647 w 1832"/>
              <a:gd name="T61" fmla="*/ 2147483647 h 581"/>
              <a:gd name="T62" fmla="*/ 2147483647 w 1832"/>
              <a:gd name="T63" fmla="*/ 2147483647 h 581"/>
              <a:gd name="T64" fmla="*/ 2147483647 w 1832"/>
              <a:gd name="T65" fmla="*/ 2147483647 h 581"/>
              <a:gd name="T66" fmla="*/ 2147483647 w 1832"/>
              <a:gd name="T67" fmla="*/ 2147483647 h 581"/>
              <a:gd name="T68" fmla="*/ 2147483647 w 1832"/>
              <a:gd name="T69" fmla="*/ 2147483647 h 581"/>
              <a:gd name="T70" fmla="*/ 2147483647 w 1832"/>
              <a:gd name="T71" fmla="*/ 2147483647 h 581"/>
              <a:gd name="T72" fmla="*/ 2147483647 w 1832"/>
              <a:gd name="T73" fmla="*/ 2147483647 h 581"/>
              <a:gd name="T74" fmla="*/ 2147483647 w 1832"/>
              <a:gd name="T75" fmla="*/ 2147483647 h 581"/>
              <a:gd name="T76" fmla="*/ 2147483647 w 1832"/>
              <a:gd name="T77" fmla="*/ 2147483647 h 581"/>
              <a:gd name="T78" fmla="*/ 2147483647 w 1832"/>
              <a:gd name="T79" fmla="*/ 2147483647 h 581"/>
              <a:gd name="T80" fmla="*/ 2147483647 w 1832"/>
              <a:gd name="T81" fmla="*/ 2147483647 h 581"/>
              <a:gd name="T82" fmla="*/ 2147483647 w 1832"/>
              <a:gd name="T83" fmla="*/ 2147483647 h 581"/>
              <a:gd name="T84" fmla="*/ 2147483647 w 1832"/>
              <a:gd name="T85" fmla="*/ 2147483647 h 581"/>
              <a:gd name="T86" fmla="*/ 2147483647 w 1832"/>
              <a:gd name="T87" fmla="*/ 2147483647 h 581"/>
              <a:gd name="T88" fmla="*/ 2147483647 w 1832"/>
              <a:gd name="T89" fmla="*/ 2147483647 h 581"/>
              <a:gd name="T90" fmla="*/ 2147483647 w 1832"/>
              <a:gd name="T91" fmla="*/ 2147483647 h 581"/>
              <a:gd name="T92" fmla="*/ 2147483647 w 1832"/>
              <a:gd name="T93" fmla="*/ 0 h 581"/>
              <a:gd name="T94" fmla="*/ 2147483647 w 1832"/>
              <a:gd name="T95" fmla="*/ 2147483647 h 58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32"/>
              <a:gd name="T145" fmla="*/ 0 h 581"/>
              <a:gd name="T146" fmla="*/ 1832 w 1832"/>
              <a:gd name="T147" fmla="*/ 581 h 58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32" h="581">
                <a:moveTo>
                  <a:pt x="676" y="581"/>
                </a:moveTo>
                <a:lnTo>
                  <a:pt x="656" y="581"/>
                </a:lnTo>
                <a:lnTo>
                  <a:pt x="630" y="576"/>
                </a:lnTo>
                <a:lnTo>
                  <a:pt x="604" y="570"/>
                </a:lnTo>
                <a:lnTo>
                  <a:pt x="585" y="565"/>
                </a:lnTo>
                <a:lnTo>
                  <a:pt x="559" y="559"/>
                </a:lnTo>
                <a:lnTo>
                  <a:pt x="533" y="553"/>
                </a:lnTo>
                <a:lnTo>
                  <a:pt x="513" y="548"/>
                </a:lnTo>
                <a:lnTo>
                  <a:pt x="494" y="548"/>
                </a:lnTo>
                <a:lnTo>
                  <a:pt x="468" y="542"/>
                </a:lnTo>
                <a:lnTo>
                  <a:pt x="448" y="537"/>
                </a:lnTo>
                <a:lnTo>
                  <a:pt x="429" y="531"/>
                </a:lnTo>
                <a:lnTo>
                  <a:pt x="409" y="525"/>
                </a:lnTo>
                <a:lnTo>
                  <a:pt x="390" y="520"/>
                </a:lnTo>
                <a:lnTo>
                  <a:pt x="370" y="514"/>
                </a:lnTo>
                <a:lnTo>
                  <a:pt x="351" y="509"/>
                </a:lnTo>
                <a:lnTo>
                  <a:pt x="331" y="503"/>
                </a:lnTo>
                <a:lnTo>
                  <a:pt x="312" y="498"/>
                </a:lnTo>
                <a:lnTo>
                  <a:pt x="292" y="492"/>
                </a:lnTo>
                <a:lnTo>
                  <a:pt x="279" y="481"/>
                </a:lnTo>
                <a:lnTo>
                  <a:pt x="260" y="475"/>
                </a:lnTo>
                <a:lnTo>
                  <a:pt x="247" y="470"/>
                </a:lnTo>
                <a:lnTo>
                  <a:pt x="228" y="464"/>
                </a:lnTo>
                <a:lnTo>
                  <a:pt x="215" y="458"/>
                </a:lnTo>
                <a:lnTo>
                  <a:pt x="202" y="453"/>
                </a:lnTo>
                <a:lnTo>
                  <a:pt x="182" y="447"/>
                </a:lnTo>
                <a:lnTo>
                  <a:pt x="169" y="442"/>
                </a:lnTo>
                <a:lnTo>
                  <a:pt x="156" y="430"/>
                </a:lnTo>
                <a:lnTo>
                  <a:pt x="143" y="425"/>
                </a:lnTo>
                <a:lnTo>
                  <a:pt x="130" y="419"/>
                </a:lnTo>
                <a:lnTo>
                  <a:pt x="124" y="414"/>
                </a:lnTo>
                <a:lnTo>
                  <a:pt x="111" y="408"/>
                </a:lnTo>
                <a:lnTo>
                  <a:pt x="98" y="403"/>
                </a:lnTo>
                <a:lnTo>
                  <a:pt x="91" y="391"/>
                </a:lnTo>
                <a:lnTo>
                  <a:pt x="78" y="386"/>
                </a:lnTo>
                <a:lnTo>
                  <a:pt x="72" y="380"/>
                </a:lnTo>
                <a:lnTo>
                  <a:pt x="59" y="375"/>
                </a:lnTo>
                <a:lnTo>
                  <a:pt x="52" y="363"/>
                </a:lnTo>
                <a:lnTo>
                  <a:pt x="46" y="358"/>
                </a:lnTo>
                <a:lnTo>
                  <a:pt x="39" y="352"/>
                </a:lnTo>
                <a:lnTo>
                  <a:pt x="33" y="347"/>
                </a:lnTo>
                <a:lnTo>
                  <a:pt x="26" y="335"/>
                </a:lnTo>
                <a:lnTo>
                  <a:pt x="20" y="330"/>
                </a:lnTo>
                <a:lnTo>
                  <a:pt x="20" y="324"/>
                </a:lnTo>
                <a:lnTo>
                  <a:pt x="13" y="319"/>
                </a:lnTo>
                <a:lnTo>
                  <a:pt x="7" y="308"/>
                </a:lnTo>
                <a:lnTo>
                  <a:pt x="7" y="302"/>
                </a:lnTo>
                <a:lnTo>
                  <a:pt x="0" y="296"/>
                </a:lnTo>
                <a:lnTo>
                  <a:pt x="0" y="291"/>
                </a:lnTo>
                <a:lnTo>
                  <a:pt x="0" y="280"/>
                </a:lnTo>
                <a:lnTo>
                  <a:pt x="0" y="274"/>
                </a:lnTo>
                <a:lnTo>
                  <a:pt x="0" y="268"/>
                </a:lnTo>
                <a:lnTo>
                  <a:pt x="0" y="257"/>
                </a:lnTo>
                <a:lnTo>
                  <a:pt x="0" y="252"/>
                </a:lnTo>
                <a:lnTo>
                  <a:pt x="0" y="246"/>
                </a:lnTo>
                <a:lnTo>
                  <a:pt x="0" y="240"/>
                </a:lnTo>
                <a:lnTo>
                  <a:pt x="7" y="229"/>
                </a:lnTo>
                <a:lnTo>
                  <a:pt x="7" y="224"/>
                </a:lnTo>
                <a:lnTo>
                  <a:pt x="13" y="218"/>
                </a:lnTo>
                <a:lnTo>
                  <a:pt x="20" y="213"/>
                </a:lnTo>
                <a:lnTo>
                  <a:pt x="20" y="201"/>
                </a:lnTo>
                <a:lnTo>
                  <a:pt x="26" y="196"/>
                </a:lnTo>
                <a:lnTo>
                  <a:pt x="33" y="190"/>
                </a:lnTo>
                <a:lnTo>
                  <a:pt x="39" y="185"/>
                </a:lnTo>
                <a:lnTo>
                  <a:pt x="46" y="173"/>
                </a:lnTo>
                <a:lnTo>
                  <a:pt x="52" y="168"/>
                </a:lnTo>
                <a:lnTo>
                  <a:pt x="59" y="162"/>
                </a:lnTo>
                <a:lnTo>
                  <a:pt x="72" y="157"/>
                </a:lnTo>
                <a:lnTo>
                  <a:pt x="78" y="146"/>
                </a:lnTo>
                <a:lnTo>
                  <a:pt x="91" y="140"/>
                </a:lnTo>
                <a:lnTo>
                  <a:pt x="98" y="134"/>
                </a:lnTo>
                <a:lnTo>
                  <a:pt x="111" y="129"/>
                </a:lnTo>
                <a:lnTo>
                  <a:pt x="124" y="123"/>
                </a:lnTo>
                <a:lnTo>
                  <a:pt x="130" y="112"/>
                </a:lnTo>
                <a:lnTo>
                  <a:pt x="143" y="106"/>
                </a:lnTo>
                <a:lnTo>
                  <a:pt x="156" y="101"/>
                </a:lnTo>
                <a:lnTo>
                  <a:pt x="169" y="95"/>
                </a:lnTo>
                <a:lnTo>
                  <a:pt x="182" y="90"/>
                </a:lnTo>
                <a:lnTo>
                  <a:pt x="202" y="84"/>
                </a:lnTo>
                <a:lnTo>
                  <a:pt x="215" y="73"/>
                </a:lnTo>
                <a:lnTo>
                  <a:pt x="228" y="67"/>
                </a:lnTo>
                <a:lnTo>
                  <a:pt x="247" y="62"/>
                </a:lnTo>
                <a:lnTo>
                  <a:pt x="260" y="56"/>
                </a:lnTo>
                <a:lnTo>
                  <a:pt x="279" y="51"/>
                </a:lnTo>
                <a:lnTo>
                  <a:pt x="292" y="45"/>
                </a:lnTo>
                <a:lnTo>
                  <a:pt x="312" y="39"/>
                </a:lnTo>
                <a:lnTo>
                  <a:pt x="331" y="34"/>
                </a:lnTo>
                <a:lnTo>
                  <a:pt x="351" y="28"/>
                </a:lnTo>
                <a:lnTo>
                  <a:pt x="370" y="23"/>
                </a:lnTo>
                <a:lnTo>
                  <a:pt x="390" y="17"/>
                </a:lnTo>
                <a:lnTo>
                  <a:pt x="409" y="11"/>
                </a:lnTo>
                <a:lnTo>
                  <a:pt x="429" y="6"/>
                </a:lnTo>
                <a:lnTo>
                  <a:pt x="448" y="0"/>
                </a:lnTo>
                <a:lnTo>
                  <a:pt x="1832" y="268"/>
                </a:lnTo>
                <a:lnTo>
                  <a:pt x="676" y="581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96" name="Freeform 126"/>
          <p:cNvSpPr>
            <a:spLocks/>
          </p:cNvSpPr>
          <p:nvPr/>
        </p:nvSpPr>
        <p:spPr bwMode="auto">
          <a:xfrm>
            <a:off x="7473462" y="4216400"/>
            <a:ext cx="1091712" cy="598488"/>
          </a:xfrm>
          <a:custGeom>
            <a:avLst/>
            <a:gdLst>
              <a:gd name="T0" fmla="*/ 2147483647 w 2884"/>
              <a:gd name="T1" fmla="*/ 2147483647 h 704"/>
              <a:gd name="T2" fmla="*/ 2147483647 w 2884"/>
              <a:gd name="T3" fmla="*/ 2147483647 h 704"/>
              <a:gd name="T4" fmla="*/ 2147483647 w 2884"/>
              <a:gd name="T5" fmla="*/ 2147483647 h 704"/>
              <a:gd name="T6" fmla="*/ 2147483647 w 2884"/>
              <a:gd name="T7" fmla="*/ 2147483647 h 704"/>
              <a:gd name="T8" fmla="*/ 2147483647 w 2884"/>
              <a:gd name="T9" fmla="*/ 2147483647 h 704"/>
              <a:gd name="T10" fmla="*/ 2147483647 w 2884"/>
              <a:gd name="T11" fmla="*/ 2147483647 h 704"/>
              <a:gd name="T12" fmla="*/ 2147483647 w 2884"/>
              <a:gd name="T13" fmla="*/ 2147483647 h 704"/>
              <a:gd name="T14" fmla="*/ 2147483647 w 2884"/>
              <a:gd name="T15" fmla="*/ 2147483647 h 704"/>
              <a:gd name="T16" fmla="*/ 2147483647 w 2884"/>
              <a:gd name="T17" fmla="*/ 2147483647 h 704"/>
              <a:gd name="T18" fmla="*/ 2147483647 w 2884"/>
              <a:gd name="T19" fmla="*/ 2147483647 h 704"/>
              <a:gd name="T20" fmla="*/ 2147483647 w 2884"/>
              <a:gd name="T21" fmla="*/ 2147483647 h 704"/>
              <a:gd name="T22" fmla="*/ 2147483647 w 2884"/>
              <a:gd name="T23" fmla="*/ 2147483647 h 704"/>
              <a:gd name="T24" fmla="*/ 2147483647 w 2884"/>
              <a:gd name="T25" fmla="*/ 2147483647 h 704"/>
              <a:gd name="T26" fmla="*/ 2147483647 w 2884"/>
              <a:gd name="T27" fmla="*/ 2147483647 h 704"/>
              <a:gd name="T28" fmla="*/ 2147483647 w 2884"/>
              <a:gd name="T29" fmla="*/ 2147483647 h 704"/>
              <a:gd name="T30" fmla="*/ 2147483647 w 2884"/>
              <a:gd name="T31" fmla="*/ 2147483647 h 704"/>
              <a:gd name="T32" fmla="*/ 2147483647 w 2884"/>
              <a:gd name="T33" fmla="*/ 2147483647 h 704"/>
              <a:gd name="T34" fmla="*/ 2147483647 w 2884"/>
              <a:gd name="T35" fmla="*/ 2147483647 h 704"/>
              <a:gd name="T36" fmla="*/ 2147483647 w 2884"/>
              <a:gd name="T37" fmla="*/ 2147483647 h 704"/>
              <a:gd name="T38" fmla="*/ 2147483647 w 2884"/>
              <a:gd name="T39" fmla="*/ 2147483647 h 704"/>
              <a:gd name="T40" fmla="*/ 2147483647 w 2884"/>
              <a:gd name="T41" fmla="*/ 2147483647 h 704"/>
              <a:gd name="T42" fmla="*/ 2147483647 w 2884"/>
              <a:gd name="T43" fmla="*/ 2147483647 h 704"/>
              <a:gd name="T44" fmla="*/ 2147483647 w 2884"/>
              <a:gd name="T45" fmla="*/ 2147483647 h 704"/>
              <a:gd name="T46" fmla="*/ 2147483647 w 2884"/>
              <a:gd name="T47" fmla="*/ 2147483647 h 704"/>
              <a:gd name="T48" fmla="*/ 2147483647 w 2884"/>
              <a:gd name="T49" fmla="*/ 2147483647 h 704"/>
              <a:gd name="T50" fmla="*/ 2147483647 w 2884"/>
              <a:gd name="T51" fmla="*/ 2147483647 h 704"/>
              <a:gd name="T52" fmla="*/ 2147483647 w 2884"/>
              <a:gd name="T53" fmla="*/ 2147483647 h 704"/>
              <a:gd name="T54" fmla="*/ 0 w 2884"/>
              <a:gd name="T55" fmla="*/ 2147483647 h 704"/>
              <a:gd name="T56" fmla="*/ 2147483647 w 2884"/>
              <a:gd name="T57" fmla="*/ 2147483647 h 704"/>
              <a:gd name="T58" fmla="*/ 2147483647 w 2884"/>
              <a:gd name="T59" fmla="*/ 2147483647 h 704"/>
              <a:gd name="T60" fmla="*/ 2147483647 w 2884"/>
              <a:gd name="T61" fmla="*/ 2147483647 h 704"/>
              <a:gd name="T62" fmla="*/ 2147483647 w 2884"/>
              <a:gd name="T63" fmla="*/ 2147483647 h 704"/>
              <a:gd name="T64" fmla="*/ 2147483647 w 2884"/>
              <a:gd name="T65" fmla="*/ 2147483647 h 704"/>
              <a:gd name="T66" fmla="*/ 2147483647 w 2884"/>
              <a:gd name="T67" fmla="*/ 2147483647 h 704"/>
              <a:gd name="T68" fmla="*/ 2147483647 w 2884"/>
              <a:gd name="T69" fmla="*/ 2147483647 h 704"/>
              <a:gd name="T70" fmla="*/ 2147483647 w 2884"/>
              <a:gd name="T71" fmla="*/ 2147483647 h 704"/>
              <a:gd name="T72" fmla="*/ 2147483647 w 2884"/>
              <a:gd name="T73" fmla="*/ 2147483647 h 704"/>
              <a:gd name="T74" fmla="*/ 2147483647 w 2884"/>
              <a:gd name="T75" fmla="*/ 2147483647 h 704"/>
              <a:gd name="T76" fmla="*/ 2147483647 w 2884"/>
              <a:gd name="T77" fmla="*/ 2147483647 h 704"/>
              <a:gd name="T78" fmla="*/ 2147483647 w 2884"/>
              <a:gd name="T79" fmla="*/ 2147483647 h 704"/>
              <a:gd name="T80" fmla="*/ 2147483647 w 2884"/>
              <a:gd name="T81" fmla="*/ 2147483647 h 704"/>
              <a:gd name="T82" fmla="*/ 2147483647 w 2884"/>
              <a:gd name="T83" fmla="*/ 2147483647 h 704"/>
              <a:gd name="T84" fmla="*/ 2147483647 w 2884"/>
              <a:gd name="T85" fmla="*/ 2147483647 h 704"/>
              <a:gd name="T86" fmla="*/ 2147483647 w 2884"/>
              <a:gd name="T87" fmla="*/ 2147483647 h 704"/>
              <a:gd name="T88" fmla="*/ 2147483647 w 2884"/>
              <a:gd name="T89" fmla="*/ 2147483647 h 704"/>
              <a:gd name="T90" fmla="*/ 2147483647 w 2884"/>
              <a:gd name="T91" fmla="*/ 2147483647 h 704"/>
              <a:gd name="T92" fmla="*/ 2147483647 w 2884"/>
              <a:gd name="T93" fmla="*/ 2147483647 h 704"/>
              <a:gd name="T94" fmla="*/ 2147483647 w 2884"/>
              <a:gd name="T95" fmla="*/ 2147483647 h 704"/>
              <a:gd name="T96" fmla="*/ 2147483647 w 2884"/>
              <a:gd name="T97" fmla="*/ 2147483647 h 704"/>
              <a:gd name="T98" fmla="*/ 2147483647 w 2884"/>
              <a:gd name="T99" fmla="*/ 2147483647 h 704"/>
              <a:gd name="T100" fmla="*/ 2147483647 w 2884"/>
              <a:gd name="T101" fmla="*/ 2147483647 h 704"/>
              <a:gd name="T102" fmla="*/ 2147483647 w 2884"/>
              <a:gd name="T103" fmla="*/ 2147483647 h 704"/>
              <a:gd name="T104" fmla="*/ 2147483647 w 2884"/>
              <a:gd name="T105" fmla="*/ 2147483647 h 704"/>
              <a:gd name="T106" fmla="*/ 2147483647 w 2884"/>
              <a:gd name="T107" fmla="*/ 2147483647 h 704"/>
              <a:gd name="T108" fmla="*/ 2147483647 w 2884"/>
              <a:gd name="T109" fmla="*/ 2147483647 h 704"/>
              <a:gd name="T110" fmla="*/ 2147483647 w 2884"/>
              <a:gd name="T111" fmla="*/ 2147483647 h 70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84"/>
              <a:gd name="T169" fmla="*/ 0 h 704"/>
              <a:gd name="T170" fmla="*/ 2884 w 2884"/>
              <a:gd name="T171" fmla="*/ 704 h 70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84" h="704">
                <a:moveTo>
                  <a:pt x="2884" y="0"/>
                </a:moveTo>
                <a:lnTo>
                  <a:pt x="2871" y="6"/>
                </a:lnTo>
                <a:lnTo>
                  <a:pt x="2858" y="11"/>
                </a:lnTo>
                <a:lnTo>
                  <a:pt x="2845" y="17"/>
                </a:lnTo>
                <a:lnTo>
                  <a:pt x="2832" y="22"/>
                </a:lnTo>
                <a:lnTo>
                  <a:pt x="2819" y="33"/>
                </a:lnTo>
                <a:lnTo>
                  <a:pt x="2806" y="39"/>
                </a:lnTo>
                <a:lnTo>
                  <a:pt x="2793" y="45"/>
                </a:lnTo>
                <a:lnTo>
                  <a:pt x="2780" y="50"/>
                </a:lnTo>
                <a:lnTo>
                  <a:pt x="2761" y="56"/>
                </a:lnTo>
                <a:lnTo>
                  <a:pt x="2748" y="61"/>
                </a:lnTo>
                <a:lnTo>
                  <a:pt x="2728" y="67"/>
                </a:lnTo>
                <a:lnTo>
                  <a:pt x="2715" y="73"/>
                </a:lnTo>
                <a:lnTo>
                  <a:pt x="2696" y="84"/>
                </a:lnTo>
                <a:lnTo>
                  <a:pt x="2676" y="89"/>
                </a:lnTo>
                <a:lnTo>
                  <a:pt x="2663" y="95"/>
                </a:lnTo>
                <a:lnTo>
                  <a:pt x="2644" y="101"/>
                </a:lnTo>
                <a:lnTo>
                  <a:pt x="2625" y="106"/>
                </a:lnTo>
                <a:lnTo>
                  <a:pt x="2605" y="112"/>
                </a:lnTo>
                <a:lnTo>
                  <a:pt x="2586" y="117"/>
                </a:lnTo>
                <a:lnTo>
                  <a:pt x="2566" y="123"/>
                </a:lnTo>
                <a:lnTo>
                  <a:pt x="2540" y="128"/>
                </a:lnTo>
                <a:lnTo>
                  <a:pt x="2521" y="134"/>
                </a:lnTo>
                <a:lnTo>
                  <a:pt x="2501" y="140"/>
                </a:lnTo>
                <a:lnTo>
                  <a:pt x="2475" y="140"/>
                </a:lnTo>
                <a:lnTo>
                  <a:pt x="2456" y="145"/>
                </a:lnTo>
                <a:lnTo>
                  <a:pt x="2430" y="151"/>
                </a:lnTo>
                <a:lnTo>
                  <a:pt x="2410" y="156"/>
                </a:lnTo>
                <a:lnTo>
                  <a:pt x="2384" y="162"/>
                </a:lnTo>
                <a:lnTo>
                  <a:pt x="2365" y="168"/>
                </a:lnTo>
                <a:lnTo>
                  <a:pt x="2339" y="173"/>
                </a:lnTo>
                <a:lnTo>
                  <a:pt x="2313" y="173"/>
                </a:lnTo>
                <a:lnTo>
                  <a:pt x="2287" y="179"/>
                </a:lnTo>
                <a:lnTo>
                  <a:pt x="2261" y="184"/>
                </a:lnTo>
                <a:lnTo>
                  <a:pt x="2235" y="190"/>
                </a:lnTo>
                <a:lnTo>
                  <a:pt x="2209" y="196"/>
                </a:lnTo>
                <a:lnTo>
                  <a:pt x="2183" y="196"/>
                </a:lnTo>
                <a:lnTo>
                  <a:pt x="2157" y="201"/>
                </a:lnTo>
                <a:lnTo>
                  <a:pt x="2131" y="207"/>
                </a:lnTo>
                <a:lnTo>
                  <a:pt x="2105" y="207"/>
                </a:lnTo>
                <a:lnTo>
                  <a:pt x="2079" y="212"/>
                </a:lnTo>
                <a:lnTo>
                  <a:pt x="2046" y="218"/>
                </a:lnTo>
                <a:lnTo>
                  <a:pt x="2020" y="218"/>
                </a:lnTo>
                <a:lnTo>
                  <a:pt x="1994" y="223"/>
                </a:lnTo>
                <a:lnTo>
                  <a:pt x="1962" y="223"/>
                </a:lnTo>
                <a:lnTo>
                  <a:pt x="1936" y="229"/>
                </a:lnTo>
                <a:lnTo>
                  <a:pt x="1903" y="229"/>
                </a:lnTo>
                <a:lnTo>
                  <a:pt x="1877" y="235"/>
                </a:lnTo>
                <a:lnTo>
                  <a:pt x="1845" y="235"/>
                </a:lnTo>
                <a:lnTo>
                  <a:pt x="1812" y="240"/>
                </a:lnTo>
                <a:lnTo>
                  <a:pt x="1786" y="240"/>
                </a:lnTo>
                <a:lnTo>
                  <a:pt x="1754" y="246"/>
                </a:lnTo>
                <a:lnTo>
                  <a:pt x="1728" y="246"/>
                </a:lnTo>
                <a:lnTo>
                  <a:pt x="1696" y="251"/>
                </a:lnTo>
                <a:lnTo>
                  <a:pt x="1663" y="251"/>
                </a:lnTo>
                <a:lnTo>
                  <a:pt x="1631" y="251"/>
                </a:lnTo>
                <a:lnTo>
                  <a:pt x="1605" y="257"/>
                </a:lnTo>
                <a:lnTo>
                  <a:pt x="1572" y="257"/>
                </a:lnTo>
                <a:lnTo>
                  <a:pt x="1540" y="257"/>
                </a:lnTo>
                <a:lnTo>
                  <a:pt x="1507" y="257"/>
                </a:lnTo>
                <a:lnTo>
                  <a:pt x="1475" y="263"/>
                </a:lnTo>
                <a:lnTo>
                  <a:pt x="1442" y="263"/>
                </a:lnTo>
                <a:lnTo>
                  <a:pt x="1416" y="263"/>
                </a:lnTo>
                <a:lnTo>
                  <a:pt x="1384" y="263"/>
                </a:lnTo>
                <a:lnTo>
                  <a:pt x="1351" y="263"/>
                </a:lnTo>
                <a:lnTo>
                  <a:pt x="1319" y="263"/>
                </a:lnTo>
                <a:lnTo>
                  <a:pt x="1286" y="268"/>
                </a:lnTo>
                <a:lnTo>
                  <a:pt x="1254" y="268"/>
                </a:lnTo>
                <a:lnTo>
                  <a:pt x="1221" y="268"/>
                </a:lnTo>
                <a:lnTo>
                  <a:pt x="1189" y="268"/>
                </a:lnTo>
                <a:lnTo>
                  <a:pt x="1156" y="268"/>
                </a:lnTo>
                <a:lnTo>
                  <a:pt x="1124" y="268"/>
                </a:lnTo>
                <a:lnTo>
                  <a:pt x="1091" y="268"/>
                </a:lnTo>
                <a:lnTo>
                  <a:pt x="1059" y="268"/>
                </a:lnTo>
                <a:lnTo>
                  <a:pt x="1033" y="268"/>
                </a:lnTo>
                <a:lnTo>
                  <a:pt x="1000" y="263"/>
                </a:lnTo>
                <a:lnTo>
                  <a:pt x="968" y="263"/>
                </a:lnTo>
                <a:lnTo>
                  <a:pt x="935" y="263"/>
                </a:lnTo>
                <a:lnTo>
                  <a:pt x="903" y="263"/>
                </a:lnTo>
                <a:lnTo>
                  <a:pt x="870" y="263"/>
                </a:lnTo>
                <a:lnTo>
                  <a:pt x="838" y="263"/>
                </a:lnTo>
                <a:lnTo>
                  <a:pt x="805" y="257"/>
                </a:lnTo>
                <a:lnTo>
                  <a:pt x="780" y="257"/>
                </a:lnTo>
                <a:lnTo>
                  <a:pt x="747" y="257"/>
                </a:lnTo>
                <a:lnTo>
                  <a:pt x="715" y="257"/>
                </a:lnTo>
                <a:lnTo>
                  <a:pt x="682" y="251"/>
                </a:lnTo>
                <a:lnTo>
                  <a:pt x="650" y="251"/>
                </a:lnTo>
                <a:lnTo>
                  <a:pt x="624" y="251"/>
                </a:lnTo>
                <a:lnTo>
                  <a:pt x="591" y="246"/>
                </a:lnTo>
                <a:lnTo>
                  <a:pt x="559" y="246"/>
                </a:lnTo>
                <a:lnTo>
                  <a:pt x="533" y="240"/>
                </a:lnTo>
                <a:lnTo>
                  <a:pt x="500" y="240"/>
                </a:lnTo>
                <a:lnTo>
                  <a:pt x="468" y="235"/>
                </a:lnTo>
                <a:lnTo>
                  <a:pt x="442" y="235"/>
                </a:lnTo>
                <a:lnTo>
                  <a:pt x="409" y="229"/>
                </a:lnTo>
                <a:lnTo>
                  <a:pt x="383" y="229"/>
                </a:lnTo>
                <a:lnTo>
                  <a:pt x="351" y="223"/>
                </a:lnTo>
                <a:lnTo>
                  <a:pt x="325" y="223"/>
                </a:lnTo>
                <a:lnTo>
                  <a:pt x="299" y="218"/>
                </a:lnTo>
                <a:lnTo>
                  <a:pt x="266" y="218"/>
                </a:lnTo>
                <a:lnTo>
                  <a:pt x="240" y="212"/>
                </a:lnTo>
                <a:lnTo>
                  <a:pt x="214" y="207"/>
                </a:lnTo>
                <a:lnTo>
                  <a:pt x="188" y="207"/>
                </a:lnTo>
                <a:lnTo>
                  <a:pt x="156" y="201"/>
                </a:lnTo>
                <a:lnTo>
                  <a:pt x="130" y="196"/>
                </a:lnTo>
                <a:lnTo>
                  <a:pt x="104" y="196"/>
                </a:lnTo>
                <a:lnTo>
                  <a:pt x="78" y="190"/>
                </a:lnTo>
                <a:lnTo>
                  <a:pt x="52" y="184"/>
                </a:lnTo>
                <a:lnTo>
                  <a:pt x="26" y="179"/>
                </a:lnTo>
                <a:lnTo>
                  <a:pt x="0" y="173"/>
                </a:lnTo>
                <a:lnTo>
                  <a:pt x="0" y="609"/>
                </a:lnTo>
                <a:lnTo>
                  <a:pt x="26" y="615"/>
                </a:lnTo>
                <a:lnTo>
                  <a:pt x="52" y="620"/>
                </a:lnTo>
                <a:lnTo>
                  <a:pt x="78" y="626"/>
                </a:lnTo>
                <a:lnTo>
                  <a:pt x="104" y="631"/>
                </a:lnTo>
                <a:lnTo>
                  <a:pt x="130" y="631"/>
                </a:lnTo>
                <a:lnTo>
                  <a:pt x="156" y="637"/>
                </a:lnTo>
                <a:lnTo>
                  <a:pt x="188" y="643"/>
                </a:lnTo>
                <a:lnTo>
                  <a:pt x="214" y="643"/>
                </a:lnTo>
                <a:lnTo>
                  <a:pt x="240" y="648"/>
                </a:lnTo>
                <a:lnTo>
                  <a:pt x="266" y="654"/>
                </a:lnTo>
                <a:lnTo>
                  <a:pt x="299" y="654"/>
                </a:lnTo>
                <a:lnTo>
                  <a:pt x="325" y="659"/>
                </a:lnTo>
                <a:lnTo>
                  <a:pt x="351" y="659"/>
                </a:lnTo>
                <a:lnTo>
                  <a:pt x="383" y="665"/>
                </a:lnTo>
                <a:lnTo>
                  <a:pt x="409" y="665"/>
                </a:lnTo>
                <a:lnTo>
                  <a:pt x="442" y="670"/>
                </a:lnTo>
                <a:lnTo>
                  <a:pt x="468" y="670"/>
                </a:lnTo>
                <a:lnTo>
                  <a:pt x="500" y="676"/>
                </a:lnTo>
                <a:lnTo>
                  <a:pt x="533" y="676"/>
                </a:lnTo>
                <a:lnTo>
                  <a:pt x="559" y="682"/>
                </a:lnTo>
                <a:lnTo>
                  <a:pt x="591" y="682"/>
                </a:lnTo>
                <a:lnTo>
                  <a:pt x="624" y="687"/>
                </a:lnTo>
                <a:lnTo>
                  <a:pt x="650" y="687"/>
                </a:lnTo>
                <a:lnTo>
                  <a:pt x="682" y="687"/>
                </a:lnTo>
                <a:lnTo>
                  <a:pt x="715" y="693"/>
                </a:lnTo>
                <a:lnTo>
                  <a:pt x="747" y="693"/>
                </a:lnTo>
                <a:lnTo>
                  <a:pt x="780" y="693"/>
                </a:lnTo>
                <a:lnTo>
                  <a:pt x="805" y="693"/>
                </a:lnTo>
                <a:lnTo>
                  <a:pt x="838" y="698"/>
                </a:lnTo>
                <a:lnTo>
                  <a:pt x="870" y="698"/>
                </a:lnTo>
                <a:lnTo>
                  <a:pt x="903" y="698"/>
                </a:lnTo>
                <a:lnTo>
                  <a:pt x="935" y="698"/>
                </a:lnTo>
                <a:lnTo>
                  <a:pt x="968" y="698"/>
                </a:lnTo>
                <a:lnTo>
                  <a:pt x="1000" y="698"/>
                </a:lnTo>
                <a:lnTo>
                  <a:pt x="1033" y="704"/>
                </a:lnTo>
                <a:lnTo>
                  <a:pt x="1059" y="704"/>
                </a:lnTo>
                <a:lnTo>
                  <a:pt x="1091" y="704"/>
                </a:lnTo>
                <a:lnTo>
                  <a:pt x="1124" y="704"/>
                </a:lnTo>
                <a:lnTo>
                  <a:pt x="1156" y="704"/>
                </a:lnTo>
                <a:lnTo>
                  <a:pt x="1189" y="704"/>
                </a:lnTo>
                <a:lnTo>
                  <a:pt x="1221" y="704"/>
                </a:lnTo>
                <a:lnTo>
                  <a:pt x="1254" y="704"/>
                </a:lnTo>
                <a:lnTo>
                  <a:pt x="1286" y="704"/>
                </a:lnTo>
                <a:lnTo>
                  <a:pt x="1319" y="698"/>
                </a:lnTo>
                <a:lnTo>
                  <a:pt x="1351" y="698"/>
                </a:lnTo>
                <a:lnTo>
                  <a:pt x="1384" y="698"/>
                </a:lnTo>
                <a:lnTo>
                  <a:pt x="1416" y="698"/>
                </a:lnTo>
                <a:lnTo>
                  <a:pt x="1442" y="698"/>
                </a:lnTo>
                <a:lnTo>
                  <a:pt x="1475" y="698"/>
                </a:lnTo>
                <a:lnTo>
                  <a:pt x="1507" y="693"/>
                </a:lnTo>
                <a:lnTo>
                  <a:pt x="1540" y="693"/>
                </a:lnTo>
                <a:lnTo>
                  <a:pt x="1572" y="693"/>
                </a:lnTo>
                <a:lnTo>
                  <a:pt x="1605" y="693"/>
                </a:lnTo>
                <a:lnTo>
                  <a:pt x="1631" y="687"/>
                </a:lnTo>
                <a:lnTo>
                  <a:pt x="1663" y="687"/>
                </a:lnTo>
                <a:lnTo>
                  <a:pt x="1696" y="687"/>
                </a:lnTo>
                <a:lnTo>
                  <a:pt x="1728" y="682"/>
                </a:lnTo>
                <a:lnTo>
                  <a:pt x="1754" y="682"/>
                </a:lnTo>
                <a:lnTo>
                  <a:pt x="1786" y="676"/>
                </a:lnTo>
                <a:lnTo>
                  <a:pt x="1812" y="676"/>
                </a:lnTo>
                <a:lnTo>
                  <a:pt x="1845" y="670"/>
                </a:lnTo>
                <a:lnTo>
                  <a:pt x="1877" y="670"/>
                </a:lnTo>
                <a:lnTo>
                  <a:pt x="1903" y="665"/>
                </a:lnTo>
                <a:lnTo>
                  <a:pt x="1936" y="665"/>
                </a:lnTo>
                <a:lnTo>
                  <a:pt x="1962" y="659"/>
                </a:lnTo>
                <a:lnTo>
                  <a:pt x="1994" y="659"/>
                </a:lnTo>
                <a:lnTo>
                  <a:pt x="2020" y="654"/>
                </a:lnTo>
                <a:lnTo>
                  <a:pt x="2046" y="654"/>
                </a:lnTo>
                <a:lnTo>
                  <a:pt x="2079" y="648"/>
                </a:lnTo>
                <a:lnTo>
                  <a:pt x="2105" y="643"/>
                </a:lnTo>
                <a:lnTo>
                  <a:pt x="2131" y="643"/>
                </a:lnTo>
                <a:lnTo>
                  <a:pt x="2157" y="637"/>
                </a:lnTo>
                <a:lnTo>
                  <a:pt x="2183" y="631"/>
                </a:lnTo>
                <a:lnTo>
                  <a:pt x="2209" y="631"/>
                </a:lnTo>
                <a:lnTo>
                  <a:pt x="2235" y="626"/>
                </a:lnTo>
                <a:lnTo>
                  <a:pt x="2261" y="620"/>
                </a:lnTo>
                <a:lnTo>
                  <a:pt x="2287" y="615"/>
                </a:lnTo>
                <a:lnTo>
                  <a:pt x="2313" y="609"/>
                </a:lnTo>
                <a:lnTo>
                  <a:pt x="2339" y="609"/>
                </a:lnTo>
                <a:lnTo>
                  <a:pt x="2365" y="603"/>
                </a:lnTo>
                <a:lnTo>
                  <a:pt x="2384" y="598"/>
                </a:lnTo>
                <a:lnTo>
                  <a:pt x="2410" y="592"/>
                </a:lnTo>
                <a:lnTo>
                  <a:pt x="2430" y="587"/>
                </a:lnTo>
                <a:lnTo>
                  <a:pt x="2456" y="581"/>
                </a:lnTo>
                <a:lnTo>
                  <a:pt x="2475" y="575"/>
                </a:lnTo>
                <a:lnTo>
                  <a:pt x="2501" y="575"/>
                </a:lnTo>
                <a:lnTo>
                  <a:pt x="2521" y="570"/>
                </a:lnTo>
                <a:lnTo>
                  <a:pt x="2540" y="564"/>
                </a:lnTo>
                <a:lnTo>
                  <a:pt x="2566" y="559"/>
                </a:lnTo>
                <a:lnTo>
                  <a:pt x="2586" y="553"/>
                </a:lnTo>
                <a:lnTo>
                  <a:pt x="2605" y="548"/>
                </a:lnTo>
                <a:lnTo>
                  <a:pt x="2625" y="542"/>
                </a:lnTo>
                <a:lnTo>
                  <a:pt x="2644" y="536"/>
                </a:lnTo>
                <a:lnTo>
                  <a:pt x="2663" y="531"/>
                </a:lnTo>
                <a:lnTo>
                  <a:pt x="2676" y="525"/>
                </a:lnTo>
                <a:lnTo>
                  <a:pt x="2696" y="520"/>
                </a:lnTo>
                <a:lnTo>
                  <a:pt x="2715" y="508"/>
                </a:lnTo>
                <a:lnTo>
                  <a:pt x="2728" y="503"/>
                </a:lnTo>
                <a:lnTo>
                  <a:pt x="2748" y="497"/>
                </a:lnTo>
                <a:lnTo>
                  <a:pt x="2761" y="492"/>
                </a:lnTo>
                <a:lnTo>
                  <a:pt x="2780" y="486"/>
                </a:lnTo>
                <a:lnTo>
                  <a:pt x="2793" y="480"/>
                </a:lnTo>
                <a:lnTo>
                  <a:pt x="2806" y="475"/>
                </a:lnTo>
                <a:lnTo>
                  <a:pt x="2819" y="469"/>
                </a:lnTo>
                <a:lnTo>
                  <a:pt x="2832" y="458"/>
                </a:lnTo>
                <a:lnTo>
                  <a:pt x="2845" y="453"/>
                </a:lnTo>
                <a:lnTo>
                  <a:pt x="2858" y="447"/>
                </a:lnTo>
                <a:lnTo>
                  <a:pt x="2871" y="441"/>
                </a:lnTo>
                <a:lnTo>
                  <a:pt x="2884" y="436"/>
                </a:lnTo>
                <a:lnTo>
                  <a:pt x="2884" y="0"/>
                </a:lnTo>
                <a:close/>
              </a:path>
            </a:pathLst>
          </a:custGeom>
          <a:solidFill>
            <a:srgbClr val="808000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97" name="Freeform 127"/>
          <p:cNvSpPr>
            <a:spLocks/>
          </p:cNvSpPr>
          <p:nvPr/>
        </p:nvSpPr>
        <p:spPr bwMode="auto">
          <a:xfrm>
            <a:off x="7473462" y="4097338"/>
            <a:ext cx="1091712" cy="347662"/>
          </a:xfrm>
          <a:custGeom>
            <a:avLst/>
            <a:gdLst>
              <a:gd name="T0" fmla="*/ 2147483647 w 2884"/>
              <a:gd name="T1" fmla="*/ 2147483647 h 408"/>
              <a:gd name="T2" fmla="*/ 2147483647 w 2884"/>
              <a:gd name="T3" fmla="*/ 2147483647 h 408"/>
              <a:gd name="T4" fmla="*/ 2147483647 w 2884"/>
              <a:gd name="T5" fmla="*/ 2147483647 h 408"/>
              <a:gd name="T6" fmla="*/ 2147483647 w 2884"/>
              <a:gd name="T7" fmla="*/ 2147483647 h 408"/>
              <a:gd name="T8" fmla="*/ 2147483647 w 2884"/>
              <a:gd name="T9" fmla="*/ 2147483647 h 408"/>
              <a:gd name="T10" fmla="*/ 2147483647 w 2884"/>
              <a:gd name="T11" fmla="*/ 2147483647 h 408"/>
              <a:gd name="T12" fmla="*/ 2147483647 w 2884"/>
              <a:gd name="T13" fmla="*/ 2147483647 h 408"/>
              <a:gd name="T14" fmla="*/ 2147483647 w 2884"/>
              <a:gd name="T15" fmla="*/ 2147483647 h 408"/>
              <a:gd name="T16" fmla="*/ 2147483647 w 2884"/>
              <a:gd name="T17" fmla="*/ 2147483647 h 408"/>
              <a:gd name="T18" fmla="*/ 2147483647 w 2884"/>
              <a:gd name="T19" fmla="*/ 2147483647 h 408"/>
              <a:gd name="T20" fmla="*/ 2147483647 w 2884"/>
              <a:gd name="T21" fmla="*/ 2147483647 h 408"/>
              <a:gd name="T22" fmla="*/ 2147483647 w 2884"/>
              <a:gd name="T23" fmla="*/ 2147483647 h 408"/>
              <a:gd name="T24" fmla="*/ 2147483647 w 2884"/>
              <a:gd name="T25" fmla="*/ 2147483647 h 408"/>
              <a:gd name="T26" fmla="*/ 2147483647 w 2884"/>
              <a:gd name="T27" fmla="*/ 2147483647 h 408"/>
              <a:gd name="T28" fmla="*/ 2147483647 w 2884"/>
              <a:gd name="T29" fmla="*/ 2147483647 h 408"/>
              <a:gd name="T30" fmla="*/ 2147483647 w 2884"/>
              <a:gd name="T31" fmla="*/ 2147483647 h 408"/>
              <a:gd name="T32" fmla="*/ 2147483647 w 2884"/>
              <a:gd name="T33" fmla="*/ 2147483647 h 408"/>
              <a:gd name="T34" fmla="*/ 2147483647 w 2884"/>
              <a:gd name="T35" fmla="*/ 2147483647 h 408"/>
              <a:gd name="T36" fmla="*/ 2147483647 w 2884"/>
              <a:gd name="T37" fmla="*/ 2147483647 h 408"/>
              <a:gd name="T38" fmla="*/ 2147483647 w 2884"/>
              <a:gd name="T39" fmla="*/ 2147483647 h 408"/>
              <a:gd name="T40" fmla="*/ 2147483647 w 2884"/>
              <a:gd name="T41" fmla="*/ 2147483647 h 408"/>
              <a:gd name="T42" fmla="*/ 2147483647 w 2884"/>
              <a:gd name="T43" fmla="*/ 2147483647 h 408"/>
              <a:gd name="T44" fmla="*/ 2147483647 w 2884"/>
              <a:gd name="T45" fmla="*/ 2147483647 h 408"/>
              <a:gd name="T46" fmla="*/ 2147483647 w 2884"/>
              <a:gd name="T47" fmla="*/ 2147483647 h 408"/>
              <a:gd name="T48" fmla="*/ 2147483647 w 2884"/>
              <a:gd name="T49" fmla="*/ 2147483647 h 408"/>
              <a:gd name="T50" fmla="*/ 2147483647 w 2884"/>
              <a:gd name="T51" fmla="*/ 2147483647 h 408"/>
              <a:gd name="T52" fmla="*/ 2147483647 w 2884"/>
              <a:gd name="T53" fmla="*/ 2147483647 h 408"/>
              <a:gd name="T54" fmla="*/ 2147483647 w 2884"/>
              <a:gd name="T55" fmla="*/ 2147483647 h 408"/>
              <a:gd name="T56" fmla="*/ 2147483647 w 2884"/>
              <a:gd name="T57" fmla="*/ 2147483647 h 408"/>
              <a:gd name="T58" fmla="*/ 2147483647 w 2884"/>
              <a:gd name="T59" fmla="*/ 2147483647 h 408"/>
              <a:gd name="T60" fmla="*/ 2147483647 w 2884"/>
              <a:gd name="T61" fmla="*/ 2147483647 h 408"/>
              <a:gd name="T62" fmla="*/ 2147483647 w 2884"/>
              <a:gd name="T63" fmla="*/ 2147483647 h 408"/>
              <a:gd name="T64" fmla="*/ 2147483647 w 2884"/>
              <a:gd name="T65" fmla="*/ 2147483647 h 408"/>
              <a:gd name="T66" fmla="*/ 2147483647 w 2884"/>
              <a:gd name="T67" fmla="*/ 2147483647 h 408"/>
              <a:gd name="T68" fmla="*/ 2147483647 w 2884"/>
              <a:gd name="T69" fmla="*/ 2147483647 h 408"/>
              <a:gd name="T70" fmla="*/ 2147483647 w 2884"/>
              <a:gd name="T71" fmla="*/ 2147483647 h 408"/>
              <a:gd name="T72" fmla="*/ 2147483647 w 2884"/>
              <a:gd name="T73" fmla="*/ 2147483647 h 408"/>
              <a:gd name="T74" fmla="*/ 2147483647 w 2884"/>
              <a:gd name="T75" fmla="*/ 2147483647 h 408"/>
              <a:gd name="T76" fmla="*/ 2147483647 w 2884"/>
              <a:gd name="T77" fmla="*/ 2147483647 h 408"/>
              <a:gd name="T78" fmla="*/ 2147483647 w 2884"/>
              <a:gd name="T79" fmla="*/ 2147483647 h 408"/>
              <a:gd name="T80" fmla="*/ 2147483647 w 2884"/>
              <a:gd name="T81" fmla="*/ 2147483647 h 408"/>
              <a:gd name="T82" fmla="*/ 2147483647 w 2884"/>
              <a:gd name="T83" fmla="*/ 2147483647 h 408"/>
              <a:gd name="T84" fmla="*/ 2147483647 w 2884"/>
              <a:gd name="T85" fmla="*/ 2147483647 h 408"/>
              <a:gd name="T86" fmla="*/ 2147483647 w 2884"/>
              <a:gd name="T87" fmla="*/ 2147483647 h 408"/>
              <a:gd name="T88" fmla="*/ 2147483647 w 2884"/>
              <a:gd name="T89" fmla="*/ 2147483647 h 408"/>
              <a:gd name="T90" fmla="*/ 2147483647 w 2884"/>
              <a:gd name="T91" fmla="*/ 2147483647 h 408"/>
              <a:gd name="T92" fmla="*/ 2147483647 w 2884"/>
              <a:gd name="T93" fmla="*/ 2147483647 h 408"/>
              <a:gd name="T94" fmla="*/ 2147483647 w 2884"/>
              <a:gd name="T95" fmla="*/ 2147483647 h 408"/>
              <a:gd name="T96" fmla="*/ 2147483647 w 2884"/>
              <a:gd name="T97" fmla="*/ 2147483647 h 408"/>
              <a:gd name="T98" fmla="*/ 2147483647 w 2884"/>
              <a:gd name="T99" fmla="*/ 2147483647 h 408"/>
              <a:gd name="T100" fmla="*/ 2147483647 w 2884"/>
              <a:gd name="T101" fmla="*/ 2147483647 h 408"/>
              <a:gd name="T102" fmla="*/ 2147483647 w 2884"/>
              <a:gd name="T103" fmla="*/ 2147483647 h 408"/>
              <a:gd name="T104" fmla="*/ 2147483647 w 2884"/>
              <a:gd name="T105" fmla="*/ 2147483647 h 408"/>
              <a:gd name="T106" fmla="*/ 2147483647 w 2884"/>
              <a:gd name="T107" fmla="*/ 2147483647 h 408"/>
              <a:gd name="T108" fmla="*/ 2147483647 w 2884"/>
              <a:gd name="T109" fmla="*/ 2147483647 h 408"/>
              <a:gd name="T110" fmla="*/ 0 w 2884"/>
              <a:gd name="T111" fmla="*/ 2147483647 h 408"/>
              <a:gd name="T112" fmla="*/ 2147483647 w 2884"/>
              <a:gd name="T113" fmla="*/ 2147483647 h 40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884"/>
              <a:gd name="T172" fmla="*/ 0 h 408"/>
              <a:gd name="T173" fmla="*/ 2884 w 2884"/>
              <a:gd name="T174" fmla="*/ 408 h 40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884" h="408">
                <a:moveTo>
                  <a:pt x="2884" y="140"/>
                </a:moveTo>
                <a:lnTo>
                  <a:pt x="2871" y="146"/>
                </a:lnTo>
                <a:lnTo>
                  <a:pt x="2858" y="151"/>
                </a:lnTo>
                <a:lnTo>
                  <a:pt x="2845" y="157"/>
                </a:lnTo>
                <a:lnTo>
                  <a:pt x="2832" y="162"/>
                </a:lnTo>
                <a:lnTo>
                  <a:pt x="2819" y="173"/>
                </a:lnTo>
                <a:lnTo>
                  <a:pt x="2806" y="179"/>
                </a:lnTo>
                <a:lnTo>
                  <a:pt x="2793" y="185"/>
                </a:lnTo>
                <a:lnTo>
                  <a:pt x="2780" y="190"/>
                </a:lnTo>
                <a:lnTo>
                  <a:pt x="2761" y="196"/>
                </a:lnTo>
                <a:lnTo>
                  <a:pt x="2748" y="201"/>
                </a:lnTo>
                <a:lnTo>
                  <a:pt x="2728" y="207"/>
                </a:lnTo>
                <a:lnTo>
                  <a:pt x="2715" y="213"/>
                </a:lnTo>
                <a:lnTo>
                  <a:pt x="2696" y="224"/>
                </a:lnTo>
                <a:lnTo>
                  <a:pt x="2676" y="229"/>
                </a:lnTo>
                <a:lnTo>
                  <a:pt x="2663" y="235"/>
                </a:lnTo>
                <a:lnTo>
                  <a:pt x="2644" y="241"/>
                </a:lnTo>
                <a:lnTo>
                  <a:pt x="2625" y="246"/>
                </a:lnTo>
                <a:lnTo>
                  <a:pt x="2605" y="252"/>
                </a:lnTo>
                <a:lnTo>
                  <a:pt x="2586" y="257"/>
                </a:lnTo>
                <a:lnTo>
                  <a:pt x="2566" y="263"/>
                </a:lnTo>
                <a:lnTo>
                  <a:pt x="2540" y="268"/>
                </a:lnTo>
                <a:lnTo>
                  <a:pt x="2521" y="274"/>
                </a:lnTo>
                <a:lnTo>
                  <a:pt x="2501" y="280"/>
                </a:lnTo>
                <a:lnTo>
                  <a:pt x="2475" y="280"/>
                </a:lnTo>
                <a:lnTo>
                  <a:pt x="2456" y="285"/>
                </a:lnTo>
                <a:lnTo>
                  <a:pt x="2430" y="291"/>
                </a:lnTo>
                <a:lnTo>
                  <a:pt x="2410" y="296"/>
                </a:lnTo>
                <a:lnTo>
                  <a:pt x="2384" y="302"/>
                </a:lnTo>
                <a:lnTo>
                  <a:pt x="2365" y="308"/>
                </a:lnTo>
                <a:lnTo>
                  <a:pt x="2339" y="313"/>
                </a:lnTo>
                <a:lnTo>
                  <a:pt x="2313" y="313"/>
                </a:lnTo>
                <a:lnTo>
                  <a:pt x="2287" y="319"/>
                </a:lnTo>
                <a:lnTo>
                  <a:pt x="2261" y="324"/>
                </a:lnTo>
                <a:lnTo>
                  <a:pt x="2235" y="330"/>
                </a:lnTo>
                <a:lnTo>
                  <a:pt x="2209" y="336"/>
                </a:lnTo>
                <a:lnTo>
                  <a:pt x="2183" y="336"/>
                </a:lnTo>
                <a:lnTo>
                  <a:pt x="2157" y="341"/>
                </a:lnTo>
                <a:lnTo>
                  <a:pt x="2131" y="347"/>
                </a:lnTo>
                <a:lnTo>
                  <a:pt x="2105" y="347"/>
                </a:lnTo>
                <a:lnTo>
                  <a:pt x="2079" y="352"/>
                </a:lnTo>
                <a:lnTo>
                  <a:pt x="2046" y="358"/>
                </a:lnTo>
                <a:lnTo>
                  <a:pt x="2020" y="358"/>
                </a:lnTo>
                <a:lnTo>
                  <a:pt x="1994" y="363"/>
                </a:lnTo>
                <a:lnTo>
                  <a:pt x="1962" y="363"/>
                </a:lnTo>
                <a:lnTo>
                  <a:pt x="1936" y="369"/>
                </a:lnTo>
                <a:lnTo>
                  <a:pt x="1903" y="369"/>
                </a:lnTo>
                <a:lnTo>
                  <a:pt x="1877" y="375"/>
                </a:lnTo>
                <a:lnTo>
                  <a:pt x="1845" y="375"/>
                </a:lnTo>
                <a:lnTo>
                  <a:pt x="1812" y="380"/>
                </a:lnTo>
                <a:lnTo>
                  <a:pt x="1786" y="380"/>
                </a:lnTo>
                <a:lnTo>
                  <a:pt x="1754" y="386"/>
                </a:lnTo>
                <a:lnTo>
                  <a:pt x="1728" y="386"/>
                </a:lnTo>
                <a:lnTo>
                  <a:pt x="1696" y="391"/>
                </a:lnTo>
                <a:lnTo>
                  <a:pt x="1663" y="391"/>
                </a:lnTo>
                <a:lnTo>
                  <a:pt x="1631" y="391"/>
                </a:lnTo>
                <a:lnTo>
                  <a:pt x="1605" y="397"/>
                </a:lnTo>
                <a:lnTo>
                  <a:pt x="1572" y="397"/>
                </a:lnTo>
                <a:lnTo>
                  <a:pt x="1540" y="397"/>
                </a:lnTo>
                <a:lnTo>
                  <a:pt x="1507" y="397"/>
                </a:lnTo>
                <a:lnTo>
                  <a:pt x="1475" y="403"/>
                </a:lnTo>
                <a:lnTo>
                  <a:pt x="1442" y="403"/>
                </a:lnTo>
                <a:lnTo>
                  <a:pt x="1416" y="403"/>
                </a:lnTo>
                <a:lnTo>
                  <a:pt x="1384" y="403"/>
                </a:lnTo>
                <a:lnTo>
                  <a:pt x="1351" y="403"/>
                </a:lnTo>
                <a:lnTo>
                  <a:pt x="1319" y="403"/>
                </a:lnTo>
                <a:lnTo>
                  <a:pt x="1286" y="408"/>
                </a:lnTo>
                <a:lnTo>
                  <a:pt x="1254" y="408"/>
                </a:lnTo>
                <a:lnTo>
                  <a:pt x="1221" y="408"/>
                </a:lnTo>
                <a:lnTo>
                  <a:pt x="1189" y="408"/>
                </a:lnTo>
                <a:lnTo>
                  <a:pt x="1156" y="408"/>
                </a:lnTo>
                <a:lnTo>
                  <a:pt x="1124" y="408"/>
                </a:lnTo>
                <a:lnTo>
                  <a:pt x="1091" y="408"/>
                </a:lnTo>
                <a:lnTo>
                  <a:pt x="1059" y="408"/>
                </a:lnTo>
                <a:lnTo>
                  <a:pt x="1033" y="408"/>
                </a:lnTo>
                <a:lnTo>
                  <a:pt x="1000" y="403"/>
                </a:lnTo>
                <a:lnTo>
                  <a:pt x="968" y="403"/>
                </a:lnTo>
                <a:lnTo>
                  <a:pt x="935" y="403"/>
                </a:lnTo>
                <a:lnTo>
                  <a:pt x="903" y="403"/>
                </a:lnTo>
                <a:lnTo>
                  <a:pt x="870" y="403"/>
                </a:lnTo>
                <a:lnTo>
                  <a:pt x="838" y="403"/>
                </a:lnTo>
                <a:lnTo>
                  <a:pt x="805" y="397"/>
                </a:lnTo>
                <a:lnTo>
                  <a:pt x="780" y="397"/>
                </a:lnTo>
                <a:lnTo>
                  <a:pt x="747" y="397"/>
                </a:lnTo>
                <a:lnTo>
                  <a:pt x="715" y="397"/>
                </a:lnTo>
                <a:lnTo>
                  <a:pt x="682" y="391"/>
                </a:lnTo>
                <a:lnTo>
                  <a:pt x="650" y="391"/>
                </a:lnTo>
                <a:lnTo>
                  <a:pt x="624" y="391"/>
                </a:lnTo>
                <a:lnTo>
                  <a:pt x="591" y="386"/>
                </a:lnTo>
                <a:lnTo>
                  <a:pt x="559" y="386"/>
                </a:lnTo>
                <a:lnTo>
                  <a:pt x="533" y="380"/>
                </a:lnTo>
                <a:lnTo>
                  <a:pt x="500" y="380"/>
                </a:lnTo>
                <a:lnTo>
                  <a:pt x="468" y="375"/>
                </a:lnTo>
                <a:lnTo>
                  <a:pt x="442" y="375"/>
                </a:lnTo>
                <a:lnTo>
                  <a:pt x="409" y="369"/>
                </a:lnTo>
                <a:lnTo>
                  <a:pt x="383" y="369"/>
                </a:lnTo>
                <a:lnTo>
                  <a:pt x="351" y="363"/>
                </a:lnTo>
                <a:lnTo>
                  <a:pt x="325" y="363"/>
                </a:lnTo>
                <a:lnTo>
                  <a:pt x="299" y="358"/>
                </a:lnTo>
                <a:lnTo>
                  <a:pt x="266" y="358"/>
                </a:lnTo>
                <a:lnTo>
                  <a:pt x="240" y="352"/>
                </a:lnTo>
                <a:lnTo>
                  <a:pt x="214" y="347"/>
                </a:lnTo>
                <a:lnTo>
                  <a:pt x="188" y="347"/>
                </a:lnTo>
                <a:lnTo>
                  <a:pt x="156" y="341"/>
                </a:lnTo>
                <a:lnTo>
                  <a:pt x="130" y="336"/>
                </a:lnTo>
                <a:lnTo>
                  <a:pt x="104" y="336"/>
                </a:lnTo>
                <a:lnTo>
                  <a:pt x="78" y="330"/>
                </a:lnTo>
                <a:lnTo>
                  <a:pt x="52" y="324"/>
                </a:lnTo>
                <a:lnTo>
                  <a:pt x="26" y="319"/>
                </a:lnTo>
                <a:lnTo>
                  <a:pt x="0" y="313"/>
                </a:lnTo>
                <a:lnTo>
                  <a:pt x="1156" y="0"/>
                </a:lnTo>
                <a:lnTo>
                  <a:pt x="2884" y="14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98" name="Rectangle 128"/>
          <p:cNvSpPr>
            <a:spLocks noChangeArrowheads="1"/>
          </p:cNvSpPr>
          <p:nvPr/>
        </p:nvSpPr>
        <p:spPr bwMode="auto">
          <a:xfrm>
            <a:off x="8289682" y="3603625"/>
            <a:ext cx="5818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600" b="1">
                <a:latin typeface="Arial" pitchFamily="34" charset="0"/>
              </a:rPr>
              <a:t>17.2%</a:t>
            </a:r>
            <a:endParaRPr lang="en-GB" sz="1600" b="1">
              <a:latin typeface="Tempus Sans ITC" pitchFamily="82" charset="0"/>
            </a:endParaRPr>
          </a:p>
        </p:txBody>
      </p:sp>
      <p:sp>
        <p:nvSpPr>
          <p:cNvPr id="10399" name="Rectangle 129"/>
          <p:cNvSpPr>
            <a:spLocks noChangeArrowheads="1"/>
          </p:cNvSpPr>
          <p:nvPr/>
        </p:nvSpPr>
        <p:spPr bwMode="auto">
          <a:xfrm>
            <a:off x="8579828" y="3992563"/>
            <a:ext cx="5818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600" b="1">
                <a:latin typeface="Arial" pitchFamily="34" charset="0"/>
              </a:rPr>
              <a:t>13.2%</a:t>
            </a:r>
            <a:endParaRPr lang="en-GB" sz="1600" b="1">
              <a:latin typeface="Tempus Sans ITC" pitchFamily="82" charset="0"/>
            </a:endParaRPr>
          </a:p>
        </p:txBody>
      </p:sp>
      <p:sp>
        <p:nvSpPr>
          <p:cNvPr id="10400" name="Rectangle 130"/>
          <p:cNvSpPr>
            <a:spLocks noChangeArrowheads="1"/>
          </p:cNvSpPr>
          <p:nvPr/>
        </p:nvSpPr>
        <p:spPr bwMode="auto">
          <a:xfrm>
            <a:off x="8424497" y="4622801"/>
            <a:ext cx="5818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600" b="1">
                <a:latin typeface="Arial" pitchFamily="34" charset="0"/>
              </a:rPr>
              <a:t>30.4%</a:t>
            </a:r>
            <a:endParaRPr lang="en-GB" sz="1600" b="1">
              <a:latin typeface="Tempus Sans ITC" pitchFamily="82" charset="0"/>
            </a:endParaRPr>
          </a:p>
        </p:txBody>
      </p:sp>
      <p:sp>
        <p:nvSpPr>
          <p:cNvPr id="10401" name="Rectangle 131"/>
          <p:cNvSpPr>
            <a:spLocks noChangeArrowheads="1"/>
          </p:cNvSpPr>
          <p:nvPr/>
        </p:nvSpPr>
        <p:spPr bwMode="auto">
          <a:xfrm>
            <a:off x="6532685" y="4487863"/>
            <a:ext cx="5818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600" b="1">
                <a:latin typeface="Arial" pitchFamily="34" charset="0"/>
              </a:rPr>
              <a:t>25.5%</a:t>
            </a:r>
            <a:endParaRPr lang="en-GB" sz="1600" b="1">
              <a:latin typeface="Tempus Sans ITC" pitchFamily="82" charset="0"/>
            </a:endParaRPr>
          </a:p>
        </p:txBody>
      </p:sp>
      <p:sp>
        <p:nvSpPr>
          <p:cNvPr id="10402" name="Rectangle 132"/>
          <p:cNvSpPr>
            <a:spLocks noChangeArrowheads="1"/>
          </p:cNvSpPr>
          <p:nvPr/>
        </p:nvSpPr>
        <p:spPr bwMode="auto">
          <a:xfrm>
            <a:off x="7345974" y="3492500"/>
            <a:ext cx="61555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600" b="1">
                <a:latin typeface="Arial" pitchFamily="34" charset="0"/>
              </a:rPr>
              <a:t>12.7</a:t>
            </a:r>
            <a:r>
              <a:rPr lang="en-GB" sz="1900" b="1">
                <a:latin typeface="Arial" pitchFamily="34" charset="0"/>
              </a:rPr>
              <a:t>%</a:t>
            </a:r>
            <a:endParaRPr lang="en-GB" sz="1400" b="1">
              <a:latin typeface="Tempus Sans ITC" pitchFamily="82" charset="0"/>
            </a:endParaRPr>
          </a:p>
        </p:txBody>
      </p:sp>
      <p:sp>
        <p:nvSpPr>
          <p:cNvPr id="10403" name="Rectangle 133"/>
          <p:cNvSpPr>
            <a:spLocks noChangeArrowheads="1"/>
          </p:cNvSpPr>
          <p:nvPr/>
        </p:nvSpPr>
        <p:spPr bwMode="auto">
          <a:xfrm>
            <a:off x="7826620" y="3411538"/>
            <a:ext cx="46807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600" b="1">
                <a:latin typeface="Arial" pitchFamily="34" charset="0"/>
              </a:rPr>
              <a:t>1.0%</a:t>
            </a:r>
            <a:endParaRPr lang="en-GB" sz="1600" b="1">
              <a:latin typeface="Tempus Sans ITC" pitchFamily="82" charset="0"/>
            </a:endParaRPr>
          </a:p>
        </p:txBody>
      </p:sp>
      <p:sp>
        <p:nvSpPr>
          <p:cNvPr id="10404" name="WordArt 134"/>
          <p:cNvSpPr>
            <a:spLocks noChangeArrowheads="1" noChangeShapeType="1" noTextEdit="1"/>
          </p:cNvSpPr>
          <p:nvPr/>
        </p:nvSpPr>
        <p:spPr bwMode="auto">
          <a:xfrm>
            <a:off x="7117374" y="4078288"/>
            <a:ext cx="252046" cy="15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</a:rPr>
              <a:t>UP.V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4" y="692696"/>
            <a:ext cx="741682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52756" y="260648"/>
            <a:ext cx="8229600" cy="519336"/>
          </a:xfrm>
          <a:prstGeom prst="rect">
            <a:avLst/>
          </a:prstGeom>
        </p:spPr>
        <p:txBody>
          <a:bodyPr vert="horz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Tabel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en-US" sz="2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Arti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kode</a:t>
            </a:r>
            <a: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</a:t>
            </a:r>
            <a: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damage 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level</a:t>
            </a:r>
            <a:endParaRPr lang="en-US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537874"/>
              </p:ext>
            </p:extLst>
          </p:nvPr>
        </p:nvGraphicFramePr>
        <p:xfrm>
          <a:off x="725565" y="1644083"/>
          <a:ext cx="2880323" cy="49390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8648"/>
                <a:gridCol w="2211675"/>
              </a:tblGrid>
              <a:tr h="253691">
                <a:tc gridSpan="2">
                  <a:txBody>
                    <a:bodyPr/>
                    <a:lstStyle/>
                    <a:p>
                      <a:pPr marL="629920" indent="-26987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effectLst/>
                        </a:rPr>
                        <a:t>Legenda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1" marR="4615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943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1-12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51" marR="46151" marT="0" marB="0"/>
                </a:tc>
                <a:tc>
                  <a:txBody>
                    <a:bodyPr/>
                    <a:lstStyle/>
                    <a:p>
                      <a:pPr marL="629920" indent="-26987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Bulan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51" marR="46151" marT="0" marB="0"/>
                </a:tc>
              </a:tr>
              <a:tr h="29703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151" marR="46151" marT="0" marB="0"/>
                </a:tc>
                <a:tc>
                  <a:txBody>
                    <a:bodyPr/>
                    <a:lstStyle/>
                    <a:p>
                      <a:pPr marL="629920" indent="-26987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Korosi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51" marR="46151" marT="0" marB="0"/>
                </a:tc>
              </a:tr>
              <a:tr h="400772">
                <a:tc>
                  <a:txBody>
                    <a:bodyPr/>
                    <a:lstStyle/>
                    <a:p>
                      <a:pPr marL="629920" indent="-26987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6151" marR="46151" marT="0" marB="0"/>
                </a:tc>
                <a:tc>
                  <a:txBody>
                    <a:bodyPr/>
                    <a:lstStyle/>
                    <a:p>
                      <a:pPr marL="629920" indent="-26987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Bocor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karena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korosii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51" marR="46151" marT="0" marB="0"/>
                </a:tc>
              </a:tr>
              <a:tr h="400772">
                <a:tc>
                  <a:txBody>
                    <a:bodyPr/>
                    <a:lstStyle/>
                    <a:p>
                      <a:pPr marL="629920" indent="-26987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6151" marR="46151" marT="0" marB="0"/>
                </a:tc>
                <a:tc>
                  <a:txBody>
                    <a:bodyPr/>
                    <a:lstStyle/>
                    <a:p>
                      <a:pPr marL="629920" indent="-26987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Part </a:t>
                      </a:r>
                      <a:r>
                        <a:rPr lang="en-US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krusial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diganti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51" marR="46151" marT="0" marB="0"/>
                </a:tc>
              </a:tr>
              <a:tr h="289250">
                <a:tc>
                  <a:txBody>
                    <a:bodyPr/>
                    <a:lstStyle/>
                    <a:p>
                      <a:pPr marL="17780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B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51" marR="46151" marT="0" marB="0"/>
                </a:tc>
                <a:tc>
                  <a:txBody>
                    <a:bodyPr/>
                    <a:lstStyle/>
                    <a:p>
                      <a:pPr marL="629920" indent="-26987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Deformasi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51" marR="46151" marT="0" marB="0"/>
                </a:tc>
              </a:tr>
              <a:tr h="289250">
                <a:tc>
                  <a:txBody>
                    <a:bodyPr/>
                    <a:lstStyle/>
                    <a:p>
                      <a:pPr marL="17780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3050" algn="l"/>
                        </a:tabLs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C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51" marR="46151" marT="0" marB="0"/>
                </a:tc>
                <a:tc>
                  <a:txBody>
                    <a:bodyPr/>
                    <a:lstStyle/>
                    <a:p>
                      <a:pPr marL="629920" indent="-26987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Deposit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51" marR="46151" marT="0" marB="0"/>
                </a:tc>
              </a:tr>
              <a:tr h="385607">
                <a:tc>
                  <a:txBody>
                    <a:bodyPr/>
                    <a:lstStyle/>
                    <a:p>
                      <a:pPr marL="17780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D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51" marR="46151" marT="0" marB="0"/>
                </a:tc>
                <a:tc>
                  <a:txBody>
                    <a:bodyPr/>
                    <a:lstStyle/>
                    <a:p>
                      <a:pPr marL="629920" indent="-26987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Rusak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Permukaan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51" marR="46151" marT="0" marB="0"/>
                </a:tc>
              </a:tr>
              <a:tr h="289250">
                <a:tc>
                  <a:txBody>
                    <a:bodyPr/>
                    <a:lstStyle/>
                    <a:p>
                      <a:pPr marL="17780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E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51" marR="46151" marT="0" marB="0"/>
                </a:tc>
                <a:tc>
                  <a:txBody>
                    <a:bodyPr/>
                    <a:lstStyle/>
                    <a:p>
                      <a:pPr marL="629920" indent="-26987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Lain - lain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51" marR="46151" marT="0" marB="0"/>
                </a:tc>
              </a:tr>
              <a:tr h="247994">
                <a:tc gridSpan="2">
                  <a:txBody>
                    <a:bodyPr/>
                    <a:lstStyle/>
                    <a:p>
                      <a:pPr marL="629920" indent="-26987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Contoh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51" marR="4615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0772">
                <a:tc rowSpan="2">
                  <a:txBody>
                    <a:bodyPr/>
                    <a:lstStyle/>
                    <a:p>
                      <a:pPr marL="8255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11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51" marR="46151" marT="0" marB="0"/>
                </a:tc>
                <a:tc>
                  <a:txBody>
                    <a:bodyPr/>
                    <a:lstStyle/>
                    <a:p>
                      <a:pPr marL="629920" indent="-26987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Deformasi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pada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51" marR="46151" marT="0" marB="0"/>
                </a:tc>
              </a:tr>
              <a:tr h="4007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29920" indent="-26987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bulan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November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51" marR="46151" marT="0" marB="0"/>
                </a:tc>
              </a:tr>
              <a:tr h="400772">
                <a:tc rowSpan="2"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5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51" marR="46151" marT="0" marB="0"/>
                </a:tc>
                <a:tc>
                  <a:txBody>
                    <a:bodyPr/>
                    <a:lstStyle/>
                    <a:p>
                      <a:pPr marL="629920" indent="-26987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Korosi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Deposit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51" marR="46151" marT="0" marB="0"/>
                </a:tc>
              </a:tr>
              <a:tr h="4007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29920" indent="-26987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pada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bulan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Mei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51" marR="46151" marT="0" marB="0"/>
                </a:tc>
              </a:tr>
            </a:tbl>
          </a:graphicData>
        </a:graphic>
      </p:graphicFrame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187624" y="3429000"/>
            <a:ext cx="133350" cy="13335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1187624" y="2348880"/>
            <a:ext cx="114300" cy="1428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629920" indent="-269875" algn="ctr">
              <a:lnSpc>
                <a:spcPct val="150000"/>
              </a:lnSpc>
              <a:spcAft>
                <a:spcPts val="0"/>
              </a:spcAft>
            </a:pPr>
            <a:r>
              <a:rPr lang="id-ID" sz="11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187624" y="3783707"/>
            <a:ext cx="133350" cy="1333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187624" y="4119165"/>
            <a:ext cx="133350" cy="142875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187238" y="4448373"/>
            <a:ext cx="133736" cy="195163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165573" y="5093543"/>
            <a:ext cx="133350" cy="17145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074700" y="5877272"/>
            <a:ext cx="142875" cy="1619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226915" y="5877272"/>
            <a:ext cx="133350" cy="1619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Flowchart: Extract 16"/>
          <p:cNvSpPr>
            <a:spLocks noChangeArrowheads="1"/>
          </p:cNvSpPr>
          <p:nvPr/>
        </p:nvSpPr>
        <p:spPr bwMode="auto">
          <a:xfrm>
            <a:off x="1168189" y="3068960"/>
            <a:ext cx="133350" cy="152400"/>
          </a:xfrm>
          <a:prstGeom prst="flowChartExtra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178099" y="2671307"/>
            <a:ext cx="133350" cy="14287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470176"/>
              </p:ext>
            </p:extLst>
          </p:nvPr>
        </p:nvGraphicFramePr>
        <p:xfrm>
          <a:off x="3779912" y="1837819"/>
          <a:ext cx="4176464" cy="228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6464"/>
              </a:tblGrid>
              <a:tr h="313690">
                <a:tc>
                  <a:txBody>
                    <a:bodyPr/>
                    <a:lstStyle/>
                    <a:p>
                      <a:pPr marL="629920" indent="-26987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Catatan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89585">
                <a:tc>
                  <a:txBody>
                    <a:bodyPr/>
                    <a:lstStyle/>
                    <a:p>
                      <a:pPr marL="629920" indent="-26987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Secara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umum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setiap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unit </a:t>
                      </a:r>
                      <a:r>
                        <a:rPr lang="en-US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dibersihkan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scale </a:t>
                      </a:r>
                      <a:r>
                        <a:rPr lang="en-US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setiap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kali TA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80060">
                <a:tc>
                  <a:txBody>
                    <a:bodyPr/>
                    <a:lstStyle/>
                    <a:p>
                      <a:pPr marL="629920" indent="-26987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Keterangan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pada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tabel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tanpa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angka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ct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: A), </a:t>
                      </a:r>
                      <a:r>
                        <a:rPr lang="en-US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berarti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tidak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terdapat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data </a:t>
                      </a:r>
                      <a:r>
                        <a:rPr lang="en-US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bulan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89585">
                <a:tc>
                  <a:txBody>
                    <a:bodyPr/>
                    <a:lstStyle/>
                    <a:p>
                      <a:pPr marL="629920" indent="-26987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tanda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(√) </a:t>
                      </a:r>
                      <a:r>
                        <a:rPr lang="en-US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tanpa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abjad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berarti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keterangan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yang </a:t>
                      </a:r>
                      <a:r>
                        <a:rPr lang="en-US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tersedia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hanyalah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hidrotes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/ring </a:t>
                      </a:r>
                      <a:r>
                        <a:rPr lang="en-US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tes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9" name="Right Arrow 18">
            <a:hlinkClick r:id="rId3" action="ppaction://hlinksldjump"/>
          </p:cNvPr>
          <p:cNvSpPr/>
          <p:nvPr/>
        </p:nvSpPr>
        <p:spPr>
          <a:xfrm>
            <a:off x="7812360" y="4304357"/>
            <a:ext cx="14401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7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02" y="692696"/>
            <a:ext cx="8229600" cy="59134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PERHITUNGAN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6062" y="2956470"/>
            <a:ext cx="8229600" cy="519336"/>
          </a:xfrm>
          <a:prstGeom prst="rect">
            <a:avLst/>
          </a:prstGeom>
        </p:spPr>
        <p:txBody>
          <a:bodyPr vert="horz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Tabel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Pengelompokan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Harga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Allertness</a:t>
            </a:r>
            <a:r>
              <a:rPr lang="en-US" sz="24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Level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3573016"/>
            <a:ext cx="7416824" cy="307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078581"/>
              </p:ext>
            </p:extLst>
          </p:nvPr>
        </p:nvGraphicFramePr>
        <p:xfrm>
          <a:off x="2825155" y="1268760"/>
          <a:ext cx="34750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" name="Equation" r:id="rId4" imgW="2247840" imgH="419040" progId="Equation.3">
                  <p:embed/>
                </p:oleObj>
              </mc:Choice>
              <mc:Fallback>
                <p:oleObj name="Equation" r:id="rId4" imgW="2247840" imgH="419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155" y="1268760"/>
                        <a:ext cx="3475037" cy="647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517484"/>
              </p:ext>
            </p:extLst>
          </p:nvPr>
        </p:nvGraphicFramePr>
        <p:xfrm>
          <a:off x="2802480" y="2251720"/>
          <a:ext cx="3569720" cy="601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" name="Equation" r:id="rId6" imgW="2717800" imgH="457200" progId="Equation.3">
                  <p:embed/>
                </p:oleObj>
              </mc:Choice>
              <mc:Fallback>
                <p:oleObj name="Equation" r:id="rId6" imgW="27178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2480" y="2251720"/>
                        <a:ext cx="3569720" cy="6012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43808" y="191683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dimana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ight Arrow 10">
            <a:hlinkClick r:id="rId8" action="ppaction://hlinksldjump"/>
          </p:cNvPr>
          <p:cNvSpPr/>
          <p:nvPr/>
        </p:nvSpPr>
        <p:spPr>
          <a:xfrm>
            <a:off x="7884369" y="404664"/>
            <a:ext cx="14401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5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0868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Contoh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CDU IV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739795" y="2708920"/>
            <a:ext cx="1710932" cy="648072"/>
          </a:xfrm>
          <a:prstGeom prst="rect">
            <a:avLst/>
          </a:prstGeom>
        </p:spPr>
        <p:txBody>
          <a:bodyPr vert="horz">
            <a:normAutofit fontScale="85000"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E-1-06A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652124"/>
              </p:ext>
            </p:extLst>
          </p:nvPr>
        </p:nvGraphicFramePr>
        <p:xfrm>
          <a:off x="3452813" y="3284538"/>
          <a:ext cx="254158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" name="Equation" r:id="rId3" imgW="1815840" imgH="393480" progId="Equation.3">
                  <p:embed/>
                </p:oleObj>
              </mc:Choice>
              <mc:Fallback>
                <p:oleObj name="Equation" r:id="rId3" imgW="1815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813" y="3284538"/>
                        <a:ext cx="2541587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128685"/>
              </p:ext>
            </p:extLst>
          </p:nvPr>
        </p:nvGraphicFramePr>
        <p:xfrm>
          <a:off x="3352800" y="3716338"/>
          <a:ext cx="2884488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" name="Equation" r:id="rId5" imgW="1866600" imgH="660240" progId="Equation.3">
                  <p:embed/>
                </p:oleObj>
              </mc:Choice>
              <mc:Fallback>
                <p:oleObj name="Equation" r:id="rId5" imgW="18666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716338"/>
                        <a:ext cx="2884488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ontent Placeholder 2"/>
          <p:cNvSpPr txBox="1">
            <a:spLocks/>
          </p:cNvSpPr>
          <p:nvPr/>
        </p:nvSpPr>
        <p:spPr>
          <a:xfrm>
            <a:off x="317105" y="4563126"/>
            <a:ext cx="4582868" cy="504056"/>
          </a:xfrm>
          <a:prstGeom prst="rect">
            <a:avLst/>
          </a:prstGeom>
        </p:spPr>
        <p:txBody>
          <a:bodyPr vert="horz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Besar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A.L 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E-1-06A 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0,47 </a:t>
            </a:r>
            <a:endParaRPr lang="en-US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4899973" y="4725144"/>
            <a:ext cx="440678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476037" y="4509120"/>
            <a:ext cx="2736304" cy="648072"/>
          </a:xfrm>
          <a:prstGeom prst="rect">
            <a:avLst/>
          </a:prstGeom>
        </p:spPr>
        <p:txBody>
          <a:bodyPr vert="horz">
            <a:normAutofit fontScale="925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spc="150" dirty="0" err="1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Merah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en-US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Bahaya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916" y="1454709"/>
            <a:ext cx="9467915" cy="23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917" y="1680783"/>
            <a:ext cx="9467917" cy="19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299" y="2053177"/>
            <a:ext cx="9469298" cy="22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916" y="2275468"/>
            <a:ext cx="9467916" cy="21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235581" y="5264568"/>
            <a:ext cx="855466" cy="504056"/>
          </a:xfrm>
          <a:prstGeom prst="rect">
            <a:avLst/>
          </a:prstGeom>
        </p:spPr>
        <p:txBody>
          <a:bodyPr vert="horz">
            <a:normAutofit fontScale="925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11" action="ppaction://hlinkfile"/>
              </a:rPr>
              <a:t>PFD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23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0868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Contoh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HVU II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916" y="1340768"/>
            <a:ext cx="9467916" cy="32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917" y="2060848"/>
            <a:ext cx="9467917" cy="28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3798099" y="2701767"/>
            <a:ext cx="1710932" cy="648072"/>
          </a:xfrm>
          <a:prstGeom prst="rect">
            <a:avLst/>
          </a:prstGeom>
        </p:spPr>
        <p:txBody>
          <a:bodyPr vert="horz">
            <a:normAutofit fontScale="85000"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E-2-08C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234145"/>
              </p:ext>
            </p:extLst>
          </p:nvPr>
        </p:nvGraphicFramePr>
        <p:xfrm>
          <a:off x="3462883" y="3284463"/>
          <a:ext cx="23463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1" name="Equation" r:id="rId5" imgW="1676160" imgH="393480" progId="Equation.3">
                  <p:embed/>
                </p:oleObj>
              </mc:Choice>
              <mc:Fallback>
                <p:oleObj name="Equation" r:id="rId5" imgW="167616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883" y="3284463"/>
                        <a:ext cx="234632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208718"/>
              </p:ext>
            </p:extLst>
          </p:nvPr>
        </p:nvGraphicFramePr>
        <p:xfrm>
          <a:off x="3336206" y="3717032"/>
          <a:ext cx="2747962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2" name="Equation" r:id="rId7" imgW="1777680" imgH="660240" progId="Equation.3">
                  <p:embed/>
                </p:oleObj>
              </mc:Choice>
              <mc:Fallback>
                <p:oleObj name="Equation" r:id="rId7" imgW="1777680" imgH="6602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206" y="3717032"/>
                        <a:ext cx="2747962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ontent Placeholder 2"/>
          <p:cNvSpPr txBox="1">
            <a:spLocks/>
          </p:cNvSpPr>
          <p:nvPr/>
        </p:nvSpPr>
        <p:spPr>
          <a:xfrm>
            <a:off x="317105" y="4563126"/>
            <a:ext cx="4582868" cy="504056"/>
          </a:xfrm>
          <a:prstGeom prst="rect">
            <a:avLst/>
          </a:prstGeom>
        </p:spPr>
        <p:txBody>
          <a:bodyPr vert="horz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Besar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A.L E-2-08C = 1,67 </a:t>
            </a:r>
            <a:endParaRPr lang="en-US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4899973" y="4725144"/>
            <a:ext cx="440678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476037" y="4509120"/>
            <a:ext cx="2736304" cy="648072"/>
          </a:xfrm>
          <a:prstGeom prst="rect">
            <a:avLst/>
          </a:prstGeom>
        </p:spPr>
        <p:txBody>
          <a:bodyPr vert="horz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spc="150" dirty="0" err="1" smtClean="0">
                <a:ln w="11430"/>
                <a:solidFill>
                  <a:srgbClr val="92D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Hijau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en-US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Aman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155" name="Picture 5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918" y="2276872"/>
            <a:ext cx="9467917" cy="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56" name="Picture 6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917" y="1665870"/>
            <a:ext cx="9467917" cy="26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235581" y="5373216"/>
            <a:ext cx="855466" cy="504056"/>
          </a:xfrm>
          <a:prstGeom prst="rect">
            <a:avLst/>
          </a:prstGeom>
        </p:spPr>
        <p:txBody>
          <a:bodyPr vert="horz">
            <a:normAutofit fontScale="925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11" action="ppaction://hlinkfile"/>
              </a:rPr>
              <a:t>PFD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Arrow 13">
            <a:hlinkClick r:id="rId12" action="ppaction://hlinksldjump"/>
          </p:cNvPr>
          <p:cNvSpPr/>
          <p:nvPr/>
        </p:nvSpPr>
        <p:spPr>
          <a:xfrm>
            <a:off x="4581557" y="6165304"/>
            <a:ext cx="14401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6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94543" y="57150"/>
            <a:ext cx="8229600" cy="4873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b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Area Kilang RU V  </a:t>
            </a:r>
          </a:p>
        </p:txBody>
      </p:sp>
      <p:pic>
        <p:nvPicPr>
          <p:cNvPr id="11268" name="Picture 3" descr="untitl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-26377" y="719138"/>
            <a:ext cx="9144000" cy="5794375"/>
          </a:xfrm>
          <a:solidFill>
            <a:srgbClr val="66CCFF"/>
          </a:solidFill>
        </p:spPr>
      </p:pic>
      <p:sp>
        <p:nvSpPr>
          <p:cNvPr id="1126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Page </a:t>
            </a:r>
            <a:fld id="{952BB652-BCD9-4BBA-98E1-FB0842F51866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42086" name="Rectangle 6"/>
          <p:cNvSpPr>
            <a:spLocks noChangeArrowheads="1"/>
          </p:cNvSpPr>
          <p:nvPr/>
        </p:nvSpPr>
        <p:spPr bwMode="auto">
          <a:xfrm>
            <a:off x="444012" y="5510213"/>
            <a:ext cx="4009292" cy="646331"/>
          </a:xfrm>
          <a:prstGeom prst="rect">
            <a:avLst/>
          </a:prstGeom>
          <a:solidFill>
            <a:srgbClr val="66CCFF"/>
          </a:soli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sz="1200" b="1" dirty="0" err="1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Luas</a:t>
            </a:r>
            <a:r>
              <a:rPr lang="en-US" sz="1200" b="1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 Area </a:t>
            </a:r>
            <a:r>
              <a:rPr lang="en-US" sz="1200" b="1" dirty="0" err="1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Kilang</a:t>
            </a:r>
            <a:r>
              <a:rPr lang="en-US" sz="1200" b="1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		= 339.2 ha</a:t>
            </a:r>
          </a:p>
          <a:p>
            <a:pPr>
              <a:buFontTx/>
              <a:buNone/>
              <a:defRPr/>
            </a:pPr>
            <a:r>
              <a:rPr lang="en-US" sz="1200" b="1" u="sng" dirty="0" err="1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Luas</a:t>
            </a:r>
            <a:r>
              <a:rPr lang="en-US" sz="1200" b="1" u="sng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 Area </a:t>
            </a:r>
            <a:r>
              <a:rPr lang="en-US" sz="1200" b="1" u="sng" dirty="0" err="1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Sarana</a:t>
            </a:r>
            <a:r>
              <a:rPr lang="en-US" sz="1200" b="1" u="sng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u="sng" dirty="0" err="1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Umum</a:t>
            </a:r>
            <a:r>
              <a:rPr lang="en-US" sz="1200" b="1" u="sng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		= 549.8 ha</a:t>
            </a:r>
          </a:p>
          <a:p>
            <a:pPr>
              <a:buFontTx/>
              <a:buNone/>
              <a:defRPr/>
            </a:pPr>
            <a:r>
              <a:rPr lang="en-US" sz="1200" b="1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Total			= 889.0 ha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476672"/>
            <a:ext cx="4257867" cy="64294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d-I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PENDAHULUAN</a:t>
            </a:r>
            <a:endParaRPr lang="id-ID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Content Placeholder 2" descr="E:\BAHAN KULIAH\Kuliah\proposal ta\kilang-minyak-balikpapa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7812" y="1268760"/>
            <a:ext cx="4219665" cy="33729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6223" y="1475492"/>
            <a:ext cx="4100233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id-ID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Kilang minyak ini terletak di tepi teluk Balikpapan, yang luasnya 889 ha. Dibangun tahun 1922.</a:t>
            </a:r>
            <a:endParaRPr lang="id-ID" sz="1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6223" y="2222510"/>
            <a:ext cx="4354635" cy="16619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>
              <a:lnSpc>
                <a:spcPct val="150000"/>
              </a:lnSpc>
            </a:pPr>
            <a:r>
              <a:rPr lang="id-ID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Kilang minyak Balikpapan terdiri dari 2 areal kilang, yaitu Kilang Balikpapan I dan Kilang Balikpapan II.</a:t>
            </a:r>
          </a:p>
          <a:p>
            <a:pPr algn="just">
              <a:lnSpc>
                <a:spcPct val="150000"/>
              </a:lnSpc>
            </a:pPr>
            <a:r>
              <a:rPr lang="id-ID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id-ID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BAHAN KULIAH\TA\TA Pertamina\6 november 2011\100CANON\011C106,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7166"/>
            <a:ext cx="7704856" cy="60296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DIRA\Documents\Kilang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3648" y="692696"/>
            <a:ext cx="6549849" cy="47998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214554"/>
            <a:ext cx="7901014" cy="500066"/>
          </a:xfrm>
        </p:spPr>
        <p:txBody>
          <a:bodyPr>
            <a:normAutofit fontScale="92500" lnSpcReduction="20000"/>
          </a:bodyPr>
          <a:lstStyle/>
          <a:p>
            <a:pPr marL="273050" indent="-6350" algn="just">
              <a:buNone/>
            </a:pP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Corrosion Mapping adalah suatu pemetaan kecenderungan peralatan dalam instalasi pengolahan minyak tersebut terhadap resiko korosi.</a:t>
            </a:r>
            <a:endParaRPr lang="id-ID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292893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Process Flow Diagram</a:t>
            </a:r>
            <a:endParaRPr lang="id-ID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1423</TotalTime>
  <Words>1351</Words>
  <Application>Microsoft Office PowerPoint</Application>
  <PresentationFormat>On-screen Show (4:3)</PresentationFormat>
  <Paragraphs>304</Paragraphs>
  <Slides>43</Slides>
  <Notes>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Flow</vt:lpstr>
      <vt:lpstr>Equation</vt:lpstr>
      <vt:lpstr>PowerPoint Presentation</vt:lpstr>
      <vt:lpstr>PENILAIAN TINGKAT KERAWANAN KOROSI PADA KILANG MINYAK UNIT CDU IV DAN HVU II</vt:lpstr>
      <vt:lpstr>PENDAHULUAN</vt:lpstr>
      <vt:lpstr>PowerPoint Presentation</vt:lpstr>
      <vt:lpstr>Area Kilang RU V  </vt:lpstr>
      <vt:lpstr>PENDAHULUAN</vt:lpstr>
      <vt:lpstr>PowerPoint Presentation</vt:lpstr>
      <vt:lpstr>PowerPoint Presentation</vt:lpstr>
      <vt:lpstr>PowerPoint Presentation</vt:lpstr>
      <vt:lpstr>PERALATAN</vt:lpstr>
      <vt:lpstr>PowerPoint Presentation</vt:lpstr>
      <vt:lpstr>Perumusan Masalah</vt:lpstr>
      <vt:lpstr>BATASAN MASALAH</vt:lpstr>
      <vt:lpstr>TUJUAN </vt:lpstr>
      <vt:lpstr>LINGKUP PEKERJAAN</vt:lpstr>
      <vt:lpstr>METODOLOGI</vt:lpstr>
      <vt:lpstr>HASIL</vt:lpstr>
      <vt:lpstr>KESIMPULAN</vt:lpstr>
      <vt:lpstr>PowerPoint Presentation</vt:lpstr>
      <vt:lpstr>SARAN</vt:lpstr>
      <vt:lpstr>TERIMAKASIH</vt:lpstr>
      <vt:lpstr>Sumber Data</vt:lpstr>
      <vt:lpstr>METODOLOGI</vt:lpstr>
      <vt:lpstr>ANALISIS DATA DAN PEMBAHASAN</vt:lpstr>
      <vt:lpstr>Thinning (High Temperature Sulfidic/Naphtenic Acid Corrosion). </vt:lpstr>
      <vt:lpstr>PowerPoint Presentation</vt:lpstr>
      <vt:lpstr>PowerPoint Presentation</vt:lpstr>
      <vt:lpstr>PowerPoint Presentation</vt:lpstr>
      <vt:lpstr>PowerPoint Presentation</vt:lpstr>
      <vt:lpstr>Shell</vt:lpstr>
      <vt:lpstr>PowerPoint Presentation</vt:lpstr>
      <vt:lpstr>PowerPoint Presentation</vt:lpstr>
      <vt:lpstr>E-1-12 A</vt:lpstr>
      <vt:lpstr>DATA HISTORIS</vt:lpstr>
      <vt:lpstr>THINNING</vt:lpstr>
      <vt:lpstr>Stress Corrosion Cracking (SCC)</vt:lpstr>
      <vt:lpstr>High Temperature Hydrogen Attack (HTHA)</vt:lpstr>
      <vt:lpstr> Furnace Tube Failure</vt:lpstr>
      <vt:lpstr>PowerPoint Presentation</vt:lpstr>
      <vt:lpstr>PowerPoint Presentation</vt:lpstr>
      <vt:lpstr>PowerPoint Presentation</vt:lpstr>
      <vt:lpstr>Contoh CDU IV</vt:lpstr>
      <vt:lpstr>Contoh HVU 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Corrosion Mapping Unit di CDU IV , CDU V , HVU II , HVU III   PT Pertamina (Persero) RU V Balikpapan</dc:title>
  <dc:creator>DIRA</dc:creator>
  <cp:lastModifiedBy>DIDIK</cp:lastModifiedBy>
  <cp:revision>147</cp:revision>
  <dcterms:created xsi:type="dcterms:W3CDTF">2011-12-02T02:59:23Z</dcterms:created>
  <dcterms:modified xsi:type="dcterms:W3CDTF">2012-06-23T03:45:49Z</dcterms:modified>
</cp:coreProperties>
</file>