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40"/>
  </p:notesMasterIdLst>
  <p:sldIdLst>
    <p:sldId id="283" r:id="rId2"/>
    <p:sldId id="256" r:id="rId3"/>
    <p:sldId id="348" r:id="rId4"/>
    <p:sldId id="352" r:id="rId5"/>
    <p:sldId id="258" r:id="rId6"/>
    <p:sldId id="297" r:id="rId7"/>
    <p:sldId id="259" r:id="rId8"/>
    <p:sldId id="260" r:id="rId9"/>
    <p:sldId id="257" r:id="rId10"/>
    <p:sldId id="307" r:id="rId11"/>
    <p:sldId id="269" r:id="rId12"/>
    <p:sldId id="334" r:id="rId13"/>
    <p:sldId id="316" r:id="rId14"/>
    <p:sldId id="284" r:id="rId15"/>
    <p:sldId id="330" r:id="rId16"/>
    <p:sldId id="331" r:id="rId17"/>
    <p:sldId id="337" r:id="rId18"/>
    <p:sldId id="338" r:id="rId19"/>
    <p:sldId id="339" r:id="rId20"/>
    <p:sldId id="332" r:id="rId21"/>
    <p:sldId id="340" r:id="rId22"/>
    <p:sldId id="341" r:id="rId23"/>
    <p:sldId id="342" r:id="rId24"/>
    <p:sldId id="333" r:id="rId25"/>
    <p:sldId id="326" r:id="rId26"/>
    <p:sldId id="327" r:id="rId27"/>
    <p:sldId id="328" r:id="rId28"/>
    <p:sldId id="335" r:id="rId29"/>
    <p:sldId id="313" r:id="rId30"/>
    <p:sldId id="347" r:id="rId31"/>
    <p:sldId id="349" r:id="rId32"/>
    <p:sldId id="350" r:id="rId33"/>
    <p:sldId id="351" r:id="rId34"/>
    <p:sldId id="354" r:id="rId35"/>
    <p:sldId id="353" r:id="rId36"/>
    <p:sldId id="355" r:id="rId37"/>
    <p:sldId id="356" r:id="rId38"/>
    <p:sldId id="357" r:id="rId3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7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87079B-35E0-494C-8AC2-957FB5344C3D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2DE7AA-4CEB-4F91-AF85-4C2AC38FD33F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Data </a:t>
          </a:r>
          <a:r>
            <a:rPr lang="en-US" sz="14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perancangan</a:t>
          </a:r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Alat</a:t>
          </a:r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dan</a:t>
          </a:r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Equipment List</a:t>
          </a:r>
          <a:endParaRPr lang="en-US" sz="1400" dirty="0">
            <a:solidFill>
              <a:schemeClr val="tx1"/>
            </a:solidFill>
          </a:endParaRPr>
        </a:p>
      </dgm:t>
    </dgm:pt>
    <dgm:pt modelId="{5894DC02-4145-448D-B6A0-D34D1D0B3BE4}" type="parTrans" cxnId="{1150EBFF-264E-4C15-A8BE-95151AA6FCE6}">
      <dgm:prSet/>
      <dgm:spPr/>
      <dgm:t>
        <a:bodyPr/>
        <a:lstStyle/>
        <a:p>
          <a:endParaRPr lang="en-US"/>
        </a:p>
      </dgm:t>
    </dgm:pt>
    <dgm:pt modelId="{D92C36F8-18E3-43EF-B4FB-247CF1FA3E9C}" type="sibTrans" cxnId="{1150EBFF-264E-4C15-A8BE-95151AA6FCE6}">
      <dgm:prSet/>
      <dgm:spPr/>
      <dgm:t>
        <a:bodyPr/>
        <a:lstStyle/>
        <a:p>
          <a:endParaRPr lang="en-US"/>
        </a:p>
      </dgm:t>
    </dgm:pt>
    <dgm:pt modelId="{68F3C271-DA93-4C43-ABE4-44EB8C4AB919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Data </a:t>
          </a:r>
          <a:r>
            <a:rPr lang="en-US" sz="1400" b="1" dirty="0" err="1" smtClean="0">
              <a:latin typeface="Arial" pitchFamily="34" charset="0"/>
              <a:cs typeface="Arial" pitchFamily="34" charset="0"/>
            </a:rPr>
            <a:t>di</a:t>
          </a:r>
          <a:r>
            <a:rPr lang="en-US" sz="1400" b="1" dirty="0" smtClean="0">
              <a:latin typeface="Arial" pitchFamily="34" charset="0"/>
              <a:cs typeface="Arial" pitchFamily="34" charset="0"/>
            </a:rPr>
            <a:t> History Cards</a:t>
          </a:r>
          <a:endParaRPr lang="en-US" sz="1400" dirty="0"/>
        </a:p>
      </dgm:t>
    </dgm:pt>
    <dgm:pt modelId="{586B589D-6205-406C-9517-A56B05DB7FBA}" type="parTrans" cxnId="{927AA92E-9378-4975-8761-FCB6A44AB747}">
      <dgm:prSet/>
      <dgm:spPr/>
      <dgm:t>
        <a:bodyPr/>
        <a:lstStyle/>
        <a:p>
          <a:endParaRPr lang="en-US"/>
        </a:p>
      </dgm:t>
    </dgm:pt>
    <dgm:pt modelId="{DDB35D06-7AEF-4EFB-9882-C33359B6C8E6}" type="sibTrans" cxnId="{927AA92E-9378-4975-8761-FCB6A44AB747}">
      <dgm:prSet/>
      <dgm:spPr/>
      <dgm:t>
        <a:bodyPr/>
        <a:lstStyle/>
        <a:p>
          <a:endParaRPr lang="en-US"/>
        </a:p>
      </dgm:t>
    </dgm:pt>
    <dgm:pt modelId="{8347EE8E-1E1D-42AC-9060-10086E520B9A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PI Data Link</a:t>
          </a:r>
          <a:endParaRPr lang="en-US" sz="1400" dirty="0">
            <a:solidFill>
              <a:schemeClr val="tx1"/>
            </a:solidFill>
          </a:endParaRPr>
        </a:p>
      </dgm:t>
    </dgm:pt>
    <dgm:pt modelId="{B129C9EF-7363-450C-B227-E98176299BB3}" type="parTrans" cxnId="{D29B77CC-EA58-4FCC-A5A2-4F630A6FC4DA}">
      <dgm:prSet/>
      <dgm:spPr/>
      <dgm:t>
        <a:bodyPr/>
        <a:lstStyle/>
        <a:p>
          <a:endParaRPr lang="en-US"/>
        </a:p>
      </dgm:t>
    </dgm:pt>
    <dgm:pt modelId="{145B3CF4-6C0A-4EA0-A732-E74CC9B692C9}" type="sibTrans" cxnId="{D29B77CC-EA58-4FCC-A5A2-4F630A6FC4DA}">
      <dgm:prSet/>
      <dgm:spPr/>
      <dgm:t>
        <a:bodyPr/>
        <a:lstStyle/>
        <a:p>
          <a:endParaRPr lang="en-US"/>
        </a:p>
      </dgm:t>
    </dgm:pt>
    <dgm:pt modelId="{8CD1FF2F-95AE-4B1F-BFD1-9251BA58DA0C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Data Sheet  </a:t>
          </a:r>
          <a:endParaRPr lang="en-US" sz="1400" dirty="0">
            <a:solidFill>
              <a:schemeClr val="tx1"/>
            </a:solidFill>
          </a:endParaRPr>
        </a:p>
      </dgm:t>
    </dgm:pt>
    <dgm:pt modelId="{15292AEA-BD65-4C64-80D7-665A2678435C}" type="parTrans" cxnId="{7FA37705-2561-409F-862C-F896299BC432}">
      <dgm:prSet/>
      <dgm:spPr/>
      <dgm:t>
        <a:bodyPr/>
        <a:lstStyle/>
        <a:p>
          <a:endParaRPr lang="en-US"/>
        </a:p>
      </dgm:t>
    </dgm:pt>
    <dgm:pt modelId="{4CB22D19-7154-4D24-B089-C77F0BB7D997}" type="sibTrans" cxnId="{7FA37705-2561-409F-862C-F896299BC432}">
      <dgm:prSet/>
      <dgm:spPr/>
      <dgm:t>
        <a:bodyPr/>
        <a:lstStyle/>
        <a:p>
          <a:endParaRPr lang="en-US"/>
        </a:p>
      </dgm:t>
    </dgm:pt>
    <dgm:pt modelId="{EDDFAD26-63B8-464F-A75A-1AADFB3C5F75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Data PFD</a:t>
          </a:r>
          <a:endParaRPr lang="en-US" sz="1400" dirty="0"/>
        </a:p>
      </dgm:t>
    </dgm:pt>
    <dgm:pt modelId="{FDCECB7D-A6A8-4B14-8C36-0CD4909978E2}" type="parTrans" cxnId="{46C526EF-4C96-435A-994C-AAC29A1F8B39}">
      <dgm:prSet/>
      <dgm:spPr/>
      <dgm:t>
        <a:bodyPr/>
        <a:lstStyle/>
        <a:p>
          <a:endParaRPr lang="en-US"/>
        </a:p>
      </dgm:t>
    </dgm:pt>
    <dgm:pt modelId="{04E568A1-1852-45C9-A41C-4FB5080A77EF}" type="sibTrans" cxnId="{46C526EF-4C96-435A-994C-AAC29A1F8B39}">
      <dgm:prSet/>
      <dgm:spPr/>
      <dgm:t>
        <a:bodyPr/>
        <a:lstStyle/>
        <a:p>
          <a:endParaRPr lang="en-US"/>
        </a:p>
      </dgm:t>
    </dgm:pt>
    <dgm:pt modelId="{E9A4616B-D143-4265-A688-9C703735B160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Data P&amp;ID</a:t>
          </a:r>
          <a:endParaRPr lang="en-US" sz="1400" dirty="0">
            <a:solidFill>
              <a:schemeClr val="tx1"/>
            </a:solidFill>
          </a:endParaRPr>
        </a:p>
      </dgm:t>
    </dgm:pt>
    <dgm:pt modelId="{4CB99670-48B9-4264-902A-420A3AA933FA}" type="parTrans" cxnId="{ABB2F4F6-BFCB-4839-B377-2EB6AEC9900F}">
      <dgm:prSet/>
      <dgm:spPr/>
      <dgm:t>
        <a:bodyPr/>
        <a:lstStyle/>
        <a:p>
          <a:endParaRPr lang="en-US"/>
        </a:p>
      </dgm:t>
    </dgm:pt>
    <dgm:pt modelId="{1A6126F2-E4C2-43C4-BB98-4125AD81A241}" type="sibTrans" cxnId="{ABB2F4F6-BFCB-4839-B377-2EB6AEC9900F}">
      <dgm:prSet/>
      <dgm:spPr/>
      <dgm:t>
        <a:bodyPr/>
        <a:lstStyle/>
        <a:p>
          <a:endParaRPr lang="en-US"/>
        </a:p>
      </dgm:t>
    </dgm:pt>
    <dgm:pt modelId="{D4454B6A-539C-4924-9872-25C6A210EE18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Data </a:t>
          </a:r>
          <a:r>
            <a:rPr lang="en-US" sz="14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Laboratorium</a:t>
          </a:r>
          <a:endParaRPr lang="en-US" sz="1400" dirty="0">
            <a:solidFill>
              <a:schemeClr val="tx1"/>
            </a:solidFill>
          </a:endParaRPr>
        </a:p>
      </dgm:t>
    </dgm:pt>
    <dgm:pt modelId="{10192E1C-CCFC-4376-9C97-29BE808E943C}" type="parTrans" cxnId="{5DFCE643-83B8-4C26-9DFA-96618F9B3C08}">
      <dgm:prSet/>
      <dgm:spPr/>
      <dgm:t>
        <a:bodyPr/>
        <a:lstStyle/>
        <a:p>
          <a:endParaRPr lang="en-US"/>
        </a:p>
      </dgm:t>
    </dgm:pt>
    <dgm:pt modelId="{C238BF2A-AC2F-413E-8D9F-836F5769E81E}" type="sibTrans" cxnId="{5DFCE643-83B8-4C26-9DFA-96618F9B3C08}">
      <dgm:prSet/>
      <dgm:spPr/>
      <dgm:t>
        <a:bodyPr/>
        <a:lstStyle/>
        <a:p>
          <a:endParaRPr lang="en-US"/>
        </a:p>
      </dgm:t>
    </dgm:pt>
    <dgm:pt modelId="{A1BCECB8-50E9-4F2F-982A-37B053DD7B95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4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Kondisi</a:t>
          </a:r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Operasi</a:t>
          </a:r>
          <a:endParaRPr lang="en-US" sz="1400" dirty="0">
            <a:solidFill>
              <a:schemeClr val="tx1"/>
            </a:solidFill>
          </a:endParaRPr>
        </a:p>
      </dgm:t>
    </dgm:pt>
    <dgm:pt modelId="{C5B4A604-7BAB-40F6-8014-DAC90956F3CA}" type="parTrans" cxnId="{02E9819D-7210-401C-AA66-EA8D95D572E8}">
      <dgm:prSet/>
      <dgm:spPr/>
      <dgm:t>
        <a:bodyPr/>
        <a:lstStyle/>
        <a:p>
          <a:endParaRPr lang="en-US"/>
        </a:p>
      </dgm:t>
    </dgm:pt>
    <dgm:pt modelId="{8BD5A359-B8E5-4971-8A75-6AC8FA40C47C}" type="sibTrans" cxnId="{02E9819D-7210-401C-AA66-EA8D95D572E8}">
      <dgm:prSet/>
      <dgm:spPr/>
      <dgm:t>
        <a:bodyPr/>
        <a:lstStyle/>
        <a:p>
          <a:endParaRPr lang="en-US"/>
        </a:p>
      </dgm:t>
    </dgm:pt>
    <dgm:pt modelId="{A3F4FEF7-1F02-45F6-BCD0-4F3CC4D0F727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4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Pengamatan</a:t>
          </a:r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Visual</a:t>
          </a:r>
          <a:endParaRPr lang="en-US" sz="1400" dirty="0">
            <a:solidFill>
              <a:schemeClr val="tx1"/>
            </a:solidFill>
          </a:endParaRPr>
        </a:p>
      </dgm:t>
    </dgm:pt>
    <dgm:pt modelId="{3E061402-F58C-4DE8-A268-BC96766B4BE6}" type="parTrans" cxnId="{5CE0FFCE-3894-4CEA-958A-2391F9F85CCA}">
      <dgm:prSet/>
      <dgm:spPr/>
      <dgm:t>
        <a:bodyPr/>
        <a:lstStyle/>
        <a:p>
          <a:endParaRPr lang="en-US"/>
        </a:p>
      </dgm:t>
    </dgm:pt>
    <dgm:pt modelId="{5123C2A1-8D76-472E-AB48-88B2E1C56AE5}" type="sibTrans" cxnId="{5CE0FFCE-3894-4CEA-958A-2391F9F85CCA}">
      <dgm:prSet/>
      <dgm:spPr/>
      <dgm:t>
        <a:bodyPr/>
        <a:lstStyle/>
        <a:p>
          <a:endParaRPr lang="en-US"/>
        </a:p>
      </dgm:t>
    </dgm:pt>
    <dgm:pt modelId="{D92CF0DD-05BC-418D-8F29-DE2663C454BA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4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Diskusi</a:t>
          </a:r>
          <a:r>
            <a: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Teknis</a:t>
          </a:r>
          <a:endParaRPr lang="en-US" sz="1400" dirty="0">
            <a:solidFill>
              <a:schemeClr val="tx1"/>
            </a:solidFill>
          </a:endParaRPr>
        </a:p>
      </dgm:t>
    </dgm:pt>
    <dgm:pt modelId="{955B9DC0-2FF4-4C20-A483-C8F2260CFF20}" type="parTrans" cxnId="{41751546-A9DB-47F2-BF97-37EF160E3A9B}">
      <dgm:prSet/>
      <dgm:spPr/>
      <dgm:t>
        <a:bodyPr/>
        <a:lstStyle/>
        <a:p>
          <a:endParaRPr lang="en-US"/>
        </a:p>
      </dgm:t>
    </dgm:pt>
    <dgm:pt modelId="{42807FC7-EB16-4B08-8E90-98D351280A07}" type="sibTrans" cxnId="{41751546-A9DB-47F2-BF97-37EF160E3A9B}">
      <dgm:prSet/>
      <dgm:spPr/>
      <dgm:t>
        <a:bodyPr/>
        <a:lstStyle/>
        <a:p>
          <a:endParaRPr lang="en-US"/>
        </a:p>
      </dgm:t>
    </dgm:pt>
    <dgm:pt modelId="{6EE1B9EC-AEC0-4AE1-BC14-4F51B79611D3}" type="pres">
      <dgm:prSet presAssocID="{9A87079B-35E0-494C-8AC2-957FB5344C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EA6009-978B-4238-BDEF-9455702EC0FF}" type="pres">
      <dgm:prSet presAssocID="{4D2DE7AA-4CEB-4F91-AF85-4C2AC38FD33F}" presName="parentLin" presStyleCnt="0"/>
      <dgm:spPr/>
    </dgm:pt>
    <dgm:pt modelId="{56F5D5FE-35D8-44A7-8884-7C2C0241DC0F}" type="pres">
      <dgm:prSet presAssocID="{4D2DE7AA-4CEB-4F91-AF85-4C2AC38FD33F}" presName="parentLeftMargin" presStyleLbl="node1" presStyleIdx="0" presStyleCnt="10"/>
      <dgm:spPr/>
      <dgm:t>
        <a:bodyPr/>
        <a:lstStyle/>
        <a:p>
          <a:endParaRPr lang="en-US"/>
        </a:p>
      </dgm:t>
    </dgm:pt>
    <dgm:pt modelId="{FC42243F-ED40-4152-A28E-EAC58922EF5B}" type="pres">
      <dgm:prSet presAssocID="{4D2DE7AA-4CEB-4F91-AF85-4C2AC38FD33F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096E3-89EA-43AE-99D8-811733E09C04}" type="pres">
      <dgm:prSet presAssocID="{4D2DE7AA-4CEB-4F91-AF85-4C2AC38FD33F}" presName="negativeSpace" presStyleCnt="0"/>
      <dgm:spPr/>
    </dgm:pt>
    <dgm:pt modelId="{993FDE24-31EC-4D69-91B0-51FBBA8B40AA}" type="pres">
      <dgm:prSet presAssocID="{4D2DE7AA-4CEB-4F91-AF85-4C2AC38FD33F}" presName="childText" presStyleLbl="conFgAcc1" presStyleIdx="0" presStyleCnt="10">
        <dgm:presLayoutVars>
          <dgm:bulletEnabled val="1"/>
        </dgm:presLayoutVars>
      </dgm:prSet>
      <dgm:spPr>
        <a:solidFill>
          <a:srgbClr val="053911">
            <a:alpha val="89804"/>
          </a:srgb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286B125B-299D-412F-9678-85EF2B197F1E}" type="pres">
      <dgm:prSet presAssocID="{D92C36F8-18E3-43EF-B4FB-247CF1FA3E9C}" presName="spaceBetweenRectangles" presStyleCnt="0"/>
      <dgm:spPr/>
    </dgm:pt>
    <dgm:pt modelId="{EC1D3555-1F3B-4925-9886-6619F0DCD7B9}" type="pres">
      <dgm:prSet presAssocID="{8CD1FF2F-95AE-4B1F-BFD1-9251BA58DA0C}" presName="parentLin" presStyleCnt="0"/>
      <dgm:spPr/>
    </dgm:pt>
    <dgm:pt modelId="{4413BB98-46C0-4B93-AB94-B87180AC1EA5}" type="pres">
      <dgm:prSet presAssocID="{8CD1FF2F-95AE-4B1F-BFD1-9251BA58DA0C}" presName="parentLeftMargin" presStyleLbl="node1" presStyleIdx="0" presStyleCnt="10"/>
      <dgm:spPr/>
      <dgm:t>
        <a:bodyPr/>
        <a:lstStyle/>
        <a:p>
          <a:endParaRPr lang="en-US"/>
        </a:p>
      </dgm:t>
    </dgm:pt>
    <dgm:pt modelId="{637E2FC3-545B-4CC9-8AE9-EED73F9676C9}" type="pres">
      <dgm:prSet presAssocID="{8CD1FF2F-95AE-4B1F-BFD1-9251BA58DA0C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6B7D0-FB02-48E4-918F-9DAB4B0B7902}" type="pres">
      <dgm:prSet presAssocID="{8CD1FF2F-95AE-4B1F-BFD1-9251BA58DA0C}" presName="negativeSpace" presStyleCnt="0"/>
      <dgm:spPr/>
    </dgm:pt>
    <dgm:pt modelId="{3E9BB912-6A8C-4EEC-AB00-9AA403B66E5F}" type="pres">
      <dgm:prSet presAssocID="{8CD1FF2F-95AE-4B1F-BFD1-9251BA58DA0C}" presName="childText" presStyleLbl="conFgAcc1" presStyleIdx="1" presStyleCnt="10">
        <dgm:presLayoutVars>
          <dgm:bulletEnabled val="1"/>
        </dgm:presLayoutVars>
      </dgm:prSet>
      <dgm:spPr>
        <a:solidFill>
          <a:srgbClr val="053911">
            <a:alpha val="89804"/>
          </a:srgb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9C3C0ECE-4F7D-419D-A6E9-D003FEE8E533}" type="pres">
      <dgm:prSet presAssocID="{4CB22D19-7154-4D24-B089-C77F0BB7D997}" presName="spaceBetweenRectangles" presStyleCnt="0"/>
      <dgm:spPr/>
    </dgm:pt>
    <dgm:pt modelId="{73EF09BD-E160-4DF5-9B7E-8961446DF4AD}" type="pres">
      <dgm:prSet presAssocID="{EDDFAD26-63B8-464F-A75A-1AADFB3C5F75}" presName="parentLin" presStyleCnt="0"/>
      <dgm:spPr/>
    </dgm:pt>
    <dgm:pt modelId="{C6D70EB4-3AF6-4C69-A23F-630C1314E93A}" type="pres">
      <dgm:prSet presAssocID="{EDDFAD26-63B8-464F-A75A-1AADFB3C5F75}" presName="parentLeftMargin" presStyleLbl="node1" presStyleIdx="1" presStyleCnt="10"/>
      <dgm:spPr/>
      <dgm:t>
        <a:bodyPr/>
        <a:lstStyle/>
        <a:p>
          <a:endParaRPr lang="en-US"/>
        </a:p>
      </dgm:t>
    </dgm:pt>
    <dgm:pt modelId="{4CE0FD39-4BF4-4F71-ACBC-A4A6900EEC9A}" type="pres">
      <dgm:prSet presAssocID="{EDDFAD26-63B8-464F-A75A-1AADFB3C5F75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C1A41-90F6-4A05-9811-BFA2C15FA234}" type="pres">
      <dgm:prSet presAssocID="{EDDFAD26-63B8-464F-A75A-1AADFB3C5F75}" presName="negativeSpace" presStyleCnt="0"/>
      <dgm:spPr/>
    </dgm:pt>
    <dgm:pt modelId="{45F630A7-BACF-4243-B624-39A1DC1C978A}" type="pres">
      <dgm:prSet presAssocID="{EDDFAD26-63B8-464F-A75A-1AADFB3C5F75}" presName="childText" presStyleLbl="conFgAcc1" presStyleIdx="2" presStyleCnt="10">
        <dgm:presLayoutVars>
          <dgm:bulletEnabled val="1"/>
        </dgm:presLayoutVars>
      </dgm:prSet>
      <dgm:spPr>
        <a:solidFill>
          <a:srgbClr val="053911">
            <a:alpha val="89804"/>
          </a:srgb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22FA220F-45DE-460C-9464-C61375980602}" type="pres">
      <dgm:prSet presAssocID="{04E568A1-1852-45C9-A41C-4FB5080A77EF}" presName="spaceBetweenRectangles" presStyleCnt="0"/>
      <dgm:spPr/>
    </dgm:pt>
    <dgm:pt modelId="{DE4505C4-53B1-4318-BBFF-2D5D2D99C23B}" type="pres">
      <dgm:prSet presAssocID="{E9A4616B-D143-4265-A688-9C703735B160}" presName="parentLin" presStyleCnt="0"/>
      <dgm:spPr/>
    </dgm:pt>
    <dgm:pt modelId="{0CEDF43F-850C-4B0A-8B5E-6C0C542BF765}" type="pres">
      <dgm:prSet presAssocID="{E9A4616B-D143-4265-A688-9C703735B160}" presName="parentLeftMargin" presStyleLbl="node1" presStyleIdx="2" presStyleCnt="10"/>
      <dgm:spPr/>
      <dgm:t>
        <a:bodyPr/>
        <a:lstStyle/>
        <a:p>
          <a:endParaRPr lang="en-US"/>
        </a:p>
      </dgm:t>
    </dgm:pt>
    <dgm:pt modelId="{B7FABF6A-4ED2-4A58-9A84-8DCAB6C46A4B}" type="pres">
      <dgm:prSet presAssocID="{E9A4616B-D143-4265-A688-9C703735B160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F73AB-30D6-4325-8F8E-C8C582E4DF8A}" type="pres">
      <dgm:prSet presAssocID="{E9A4616B-D143-4265-A688-9C703735B160}" presName="negativeSpace" presStyleCnt="0"/>
      <dgm:spPr/>
    </dgm:pt>
    <dgm:pt modelId="{E4998F47-2635-4998-93BB-4291894891BC}" type="pres">
      <dgm:prSet presAssocID="{E9A4616B-D143-4265-A688-9C703735B160}" presName="childText" presStyleLbl="conFgAcc1" presStyleIdx="3" presStyleCnt="10">
        <dgm:presLayoutVars>
          <dgm:bulletEnabled val="1"/>
        </dgm:presLayoutVars>
      </dgm:prSet>
      <dgm:spPr>
        <a:solidFill>
          <a:srgbClr val="053911">
            <a:alpha val="89804"/>
          </a:srgb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28933936-13BE-49C7-AFCA-D2B6C6EF22BF}" type="pres">
      <dgm:prSet presAssocID="{1A6126F2-E4C2-43C4-BB98-4125AD81A241}" presName="spaceBetweenRectangles" presStyleCnt="0"/>
      <dgm:spPr/>
    </dgm:pt>
    <dgm:pt modelId="{A15FC1B1-0FC8-4356-99E7-D801E631FE53}" type="pres">
      <dgm:prSet presAssocID="{68F3C271-DA93-4C43-ABE4-44EB8C4AB919}" presName="parentLin" presStyleCnt="0"/>
      <dgm:spPr/>
    </dgm:pt>
    <dgm:pt modelId="{6A6B1FC2-CE3D-42AD-9866-EE3372D73878}" type="pres">
      <dgm:prSet presAssocID="{68F3C271-DA93-4C43-ABE4-44EB8C4AB919}" presName="parentLeftMargin" presStyleLbl="node1" presStyleIdx="3" presStyleCnt="10"/>
      <dgm:spPr/>
      <dgm:t>
        <a:bodyPr/>
        <a:lstStyle/>
        <a:p>
          <a:endParaRPr lang="en-US"/>
        </a:p>
      </dgm:t>
    </dgm:pt>
    <dgm:pt modelId="{1A94E548-BE4B-4528-8476-A5142CC3F7C3}" type="pres">
      <dgm:prSet presAssocID="{68F3C271-DA93-4C43-ABE4-44EB8C4AB919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E13847-5A5F-49AD-B74E-4C9CD4608B27}" type="pres">
      <dgm:prSet presAssocID="{68F3C271-DA93-4C43-ABE4-44EB8C4AB919}" presName="negativeSpace" presStyleCnt="0"/>
      <dgm:spPr/>
    </dgm:pt>
    <dgm:pt modelId="{A63747FD-42B8-4DFE-B61E-AFB8D3DF2097}" type="pres">
      <dgm:prSet presAssocID="{68F3C271-DA93-4C43-ABE4-44EB8C4AB919}" presName="childText" presStyleLbl="conFgAcc1" presStyleIdx="4" presStyleCnt="10">
        <dgm:presLayoutVars>
          <dgm:bulletEnabled val="1"/>
        </dgm:presLayoutVars>
      </dgm:prSet>
      <dgm:spPr>
        <a:solidFill>
          <a:srgbClr val="053911">
            <a:alpha val="89804"/>
          </a:srgb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5BC0BCB7-ECEB-488A-9364-2C23A6B0BDE5}" type="pres">
      <dgm:prSet presAssocID="{DDB35D06-7AEF-4EFB-9882-C33359B6C8E6}" presName="spaceBetweenRectangles" presStyleCnt="0"/>
      <dgm:spPr/>
    </dgm:pt>
    <dgm:pt modelId="{13692F30-BA10-46C4-8E86-04D714A61E1A}" type="pres">
      <dgm:prSet presAssocID="{8347EE8E-1E1D-42AC-9060-10086E520B9A}" presName="parentLin" presStyleCnt="0"/>
      <dgm:spPr/>
    </dgm:pt>
    <dgm:pt modelId="{28F6DD3A-5FE0-4FE0-B0DA-F8135155F06F}" type="pres">
      <dgm:prSet presAssocID="{8347EE8E-1E1D-42AC-9060-10086E520B9A}" presName="parentLeftMargin" presStyleLbl="node1" presStyleIdx="4" presStyleCnt="10"/>
      <dgm:spPr/>
      <dgm:t>
        <a:bodyPr/>
        <a:lstStyle/>
        <a:p>
          <a:endParaRPr lang="en-US"/>
        </a:p>
      </dgm:t>
    </dgm:pt>
    <dgm:pt modelId="{1162817C-5FB3-4339-B446-82FA8D186501}" type="pres">
      <dgm:prSet presAssocID="{8347EE8E-1E1D-42AC-9060-10086E520B9A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820E6-14DA-4A7C-B17B-479F75C33447}" type="pres">
      <dgm:prSet presAssocID="{8347EE8E-1E1D-42AC-9060-10086E520B9A}" presName="negativeSpace" presStyleCnt="0"/>
      <dgm:spPr/>
    </dgm:pt>
    <dgm:pt modelId="{565FB12A-2764-4B28-B64F-C93F2F15BA1B}" type="pres">
      <dgm:prSet presAssocID="{8347EE8E-1E1D-42AC-9060-10086E520B9A}" presName="childText" presStyleLbl="conFgAcc1" presStyleIdx="5" presStyleCnt="10">
        <dgm:presLayoutVars>
          <dgm:bulletEnabled val="1"/>
        </dgm:presLayoutVars>
      </dgm:prSet>
      <dgm:spPr>
        <a:solidFill>
          <a:srgbClr val="053911">
            <a:alpha val="89804"/>
          </a:srgb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88168171-96C3-4CB0-9681-C66B0C03DCEF}" type="pres">
      <dgm:prSet presAssocID="{145B3CF4-6C0A-4EA0-A732-E74CC9B692C9}" presName="spaceBetweenRectangles" presStyleCnt="0"/>
      <dgm:spPr/>
    </dgm:pt>
    <dgm:pt modelId="{62AD60EB-3D7B-4E9C-9F3D-810CADDB9B9D}" type="pres">
      <dgm:prSet presAssocID="{D4454B6A-539C-4924-9872-25C6A210EE18}" presName="parentLin" presStyleCnt="0"/>
      <dgm:spPr/>
    </dgm:pt>
    <dgm:pt modelId="{37B80357-3873-4F51-9F5A-05D2B143AFF2}" type="pres">
      <dgm:prSet presAssocID="{D4454B6A-539C-4924-9872-25C6A210EE18}" presName="parentLeftMargin" presStyleLbl="node1" presStyleIdx="5" presStyleCnt="10"/>
      <dgm:spPr/>
      <dgm:t>
        <a:bodyPr/>
        <a:lstStyle/>
        <a:p>
          <a:endParaRPr lang="en-US"/>
        </a:p>
      </dgm:t>
    </dgm:pt>
    <dgm:pt modelId="{2549B419-90BA-4024-A93E-E49510A3E093}" type="pres">
      <dgm:prSet presAssocID="{D4454B6A-539C-4924-9872-25C6A210EE18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0EA34-B58D-4B51-B4F9-40D98C8D23FF}" type="pres">
      <dgm:prSet presAssocID="{D4454B6A-539C-4924-9872-25C6A210EE18}" presName="negativeSpace" presStyleCnt="0"/>
      <dgm:spPr/>
    </dgm:pt>
    <dgm:pt modelId="{26CC0428-7356-4EAE-93F9-50B5D76E1C46}" type="pres">
      <dgm:prSet presAssocID="{D4454B6A-539C-4924-9872-25C6A210EE18}" presName="childText" presStyleLbl="conFgAcc1" presStyleIdx="6" presStyleCnt="10">
        <dgm:presLayoutVars>
          <dgm:bulletEnabled val="1"/>
        </dgm:presLayoutVars>
      </dgm:prSet>
      <dgm:spPr>
        <a:solidFill>
          <a:srgbClr val="053911">
            <a:alpha val="89804"/>
          </a:srgb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693B9F81-1CFA-4A82-91FA-4F1FD861B3F0}" type="pres">
      <dgm:prSet presAssocID="{C238BF2A-AC2F-413E-8D9F-836F5769E81E}" presName="spaceBetweenRectangles" presStyleCnt="0"/>
      <dgm:spPr/>
    </dgm:pt>
    <dgm:pt modelId="{0B63F479-80A6-4C89-8A86-87C25118452D}" type="pres">
      <dgm:prSet presAssocID="{A1BCECB8-50E9-4F2F-982A-37B053DD7B95}" presName="parentLin" presStyleCnt="0"/>
      <dgm:spPr/>
    </dgm:pt>
    <dgm:pt modelId="{BA47D3D9-93C6-4590-A355-D26AA5874E68}" type="pres">
      <dgm:prSet presAssocID="{A1BCECB8-50E9-4F2F-982A-37B053DD7B95}" presName="parentLeftMargin" presStyleLbl="node1" presStyleIdx="6" presStyleCnt="10"/>
      <dgm:spPr/>
      <dgm:t>
        <a:bodyPr/>
        <a:lstStyle/>
        <a:p>
          <a:endParaRPr lang="en-US"/>
        </a:p>
      </dgm:t>
    </dgm:pt>
    <dgm:pt modelId="{40358E92-0101-4E80-B4F0-F11383000B02}" type="pres">
      <dgm:prSet presAssocID="{A1BCECB8-50E9-4F2F-982A-37B053DD7B95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1A65E-A1B0-4ABE-A3CD-B6CF2A4C790C}" type="pres">
      <dgm:prSet presAssocID="{A1BCECB8-50E9-4F2F-982A-37B053DD7B95}" presName="negativeSpace" presStyleCnt="0"/>
      <dgm:spPr/>
    </dgm:pt>
    <dgm:pt modelId="{732FE0C8-5E4D-4A71-A845-3E1B54B8F71B}" type="pres">
      <dgm:prSet presAssocID="{A1BCECB8-50E9-4F2F-982A-37B053DD7B95}" presName="childText" presStyleLbl="conFgAcc1" presStyleIdx="7" presStyleCnt="10">
        <dgm:presLayoutVars>
          <dgm:bulletEnabled val="1"/>
        </dgm:presLayoutVars>
      </dgm:prSet>
      <dgm:spPr>
        <a:solidFill>
          <a:srgbClr val="053911">
            <a:alpha val="89804"/>
          </a:srgb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0A595867-4559-4806-BC5E-D53241C51354}" type="pres">
      <dgm:prSet presAssocID="{8BD5A359-B8E5-4971-8A75-6AC8FA40C47C}" presName="spaceBetweenRectangles" presStyleCnt="0"/>
      <dgm:spPr/>
    </dgm:pt>
    <dgm:pt modelId="{125BD08E-50D5-408A-80F8-9B80E0267738}" type="pres">
      <dgm:prSet presAssocID="{A3F4FEF7-1F02-45F6-BCD0-4F3CC4D0F727}" presName="parentLin" presStyleCnt="0"/>
      <dgm:spPr/>
    </dgm:pt>
    <dgm:pt modelId="{22C16C9B-3A9F-4EE5-8FE3-4B26562B5386}" type="pres">
      <dgm:prSet presAssocID="{A3F4FEF7-1F02-45F6-BCD0-4F3CC4D0F727}" presName="parentLeftMargin" presStyleLbl="node1" presStyleIdx="7" presStyleCnt="10"/>
      <dgm:spPr/>
      <dgm:t>
        <a:bodyPr/>
        <a:lstStyle/>
        <a:p>
          <a:endParaRPr lang="en-US"/>
        </a:p>
      </dgm:t>
    </dgm:pt>
    <dgm:pt modelId="{151F2B63-314C-41B6-A02F-FCD91336F83E}" type="pres">
      <dgm:prSet presAssocID="{A3F4FEF7-1F02-45F6-BCD0-4F3CC4D0F727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08B55-22A4-4D6C-B430-37F431B19D4B}" type="pres">
      <dgm:prSet presAssocID="{A3F4FEF7-1F02-45F6-BCD0-4F3CC4D0F727}" presName="negativeSpace" presStyleCnt="0"/>
      <dgm:spPr/>
    </dgm:pt>
    <dgm:pt modelId="{ACFEB838-4B64-4845-9595-50E96F8A7AC8}" type="pres">
      <dgm:prSet presAssocID="{A3F4FEF7-1F02-45F6-BCD0-4F3CC4D0F727}" presName="childText" presStyleLbl="conFgAcc1" presStyleIdx="8" presStyleCnt="10">
        <dgm:presLayoutVars>
          <dgm:bulletEnabled val="1"/>
        </dgm:presLayoutVars>
      </dgm:prSet>
      <dgm:spPr>
        <a:solidFill>
          <a:srgbClr val="053911">
            <a:alpha val="89804"/>
          </a:srgb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585CAAAD-47B3-4D58-A186-0532695B0009}" type="pres">
      <dgm:prSet presAssocID="{5123C2A1-8D76-472E-AB48-88B2E1C56AE5}" presName="spaceBetweenRectangles" presStyleCnt="0"/>
      <dgm:spPr/>
    </dgm:pt>
    <dgm:pt modelId="{B9DED6A8-5539-401C-9994-CBDD9A8B2514}" type="pres">
      <dgm:prSet presAssocID="{D92CF0DD-05BC-418D-8F29-DE2663C454BA}" presName="parentLin" presStyleCnt="0"/>
      <dgm:spPr/>
    </dgm:pt>
    <dgm:pt modelId="{81E1AAC7-2064-4084-B387-D522222AAE26}" type="pres">
      <dgm:prSet presAssocID="{D92CF0DD-05BC-418D-8F29-DE2663C454BA}" presName="parentLeftMargin" presStyleLbl="node1" presStyleIdx="8" presStyleCnt="10"/>
      <dgm:spPr/>
      <dgm:t>
        <a:bodyPr/>
        <a:lstStyle/>
        <a:p>
          <a:endParaRPr lang="en-US"/>
        </a:p>
      </dgm:t>
    </dgm:pt>
    <dgm:pt modelId="{85896DD6-3D5B-4087-AD17-703E4B568791}" type="pres">
      <dgm:prSet presAssocID="{D92CF0DD-05BC-418D-8F29-DE2663C454BA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DE75B-5037-4DB7-A8C2-0421FC85E3FA}" type="pres">
      <dgm:prSet presAssocID="{D92CF0DD-05BC-418D-8F29-DE2663C454BA}" presName="negativeSpace" presStyleCnt="0"/>
      <dgm:spPr/>
    </dgm:pt>
    <dgm:pt modelId="{6C481C0A-F95B-44EA-98E2-5E7714C4CFC8}" type="pres">
      <dgm:prSet presAssocID="{D92CF0DD-05BC-418D-8F29-DE2663C454BA}" presName="childText" presStyleLbl="conFgAcc1" presStyleIdx="9" presStyleCnt="10">
        <dgm:presLayoutVars>
          <dgm:bulletEnabled val="1"/>
        </dgm:presLayoutVars>
      </dgm:prSet>
      <dgm:spPr>
        <a:solidFill>
          <a:srgbClr val="053911">
            <a:alpha val="89804"/>
          </a:srgb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9FBEC9D6-F300-495C-86C0-24670CED692B}" type="presOf" srcId="{4D2DE7AA-4CEB-4F91-AF85-4C2AC38FD33F}" destId="{56F5D5FE-35D8-44A7-8884-7C2C0241DC0F}" srcOrd="0" destOrd="0" presId="urn:microsoft.com/office/officeart/2005/8/layout/list1"/>
    <dgm:cxn modelId="{3A48902A-831A-4B52-9337-6590CFF7C4E9}" type="presOf" srcId="{E9A4616B-D143-4265-A688-9C703735B160}" destId="{B7FABF6A-4ED2-4A58-9A84-8DCAB6C46A4B}" srcOrd="1" destOrd="0" presId="urn:microsoft.com/office/officeart/2005/8/layout/list1"/>
    <dgm:cxn modelId="{41751546-A9DB-47F2-BF97-37EF160E3A9B}" srcId="{9A87079B-35E0-494C-8AC2-957FB5344C3D}" destId="{D92CF0DD-05BC-418D-8F29-DE2663C454BA}" srcOrd="9" destOrd="0" parTransId="{955B9DC0-2FF4-4C20-A483-C8F2260CFF20}" sibTransId="{42807FC7-EB16-4B08-8E90-98D351280A07}"/>
    <dgm:cxn modelId="{7BAE0419-14E4-4B65-B319-96E8CF742D62}" type="presOf" srcId="{D4454B6A-539C-4924-9872-25C6A210EE18}" destId="{37B80357-3873-4F51-9F5A-05D2B143AFF2}" srcOrd="0" destOrd="0" presId="urn:microsoft.com/office/officeart/2005/8/layout/list1"/>
    <dgm:cxn modelId="{D29B77CC-EA58-4FCC-A5A2-4F630A6FC4DA}" srcId="{9A87079B-35E0-494C-8AC2-957FB5344C3D}" destId="{8347EE8E-1E1D-42AC-9060-10086E520B9A}" srcOrd="5" destOrd="0" parTransId="{B129C9EF-7363-450C-B227-E98176299BB3}" sibTransId="{145B3CF4-6C0A-4EA0-A732-E74CC9B692C9}"/>
    <dgm:cxn modelId="{5CE0FFCE-3894-4CEA-958A-2391F9F85CCA}" srcId="{9A87079B-35E0-494C-8AC2-957FB5344C3D}" destId="{A3F4FEF7-1F02-45F6-BCD0-4F3CC4D0F727}" srcOrd="8" destOrd="0" parTransId="{3E061402-F58C-4DE8-A268-BC96766B4BE6}" sibTransId="{5123C2A1-8D76-472E-AB48-88B2E1C56AE5}"/>
    <dgm:cxn modelId="{4FA541B4-8D68-4326-9FA8-DA115B780A5A}" type="presOf" srcId="{A3F4FEF7-1F02-45F6-BCD0-4F3CC4D0F727}" destId="{151F2B63-314C-41B6-A02F-FCD91336F83E}" srcOrd="1" destOrd="0" presId="urn:microsoft.com/office/officeart/2005/8/layout/list1"/>
    <dgm:cxn modelId="{D761D188-B8B1-4B88-9ABB-FB9D4DA74529}" type="presOf" srcId="{D4454B6A-539C-4924-9872-25C6A210EE18}" destId="{2549B419-90BA-4024-A93E-E49510A3E093}" srcOrd="1" destOrd="0" presId="urn:microsoft.com/office/officeart/2005/8/layout/list1"/>
    <dgm:cxn modelId="{E6164945-1CB3-4336-8D9D-8BCB9A59A6B9}" type="presOf" srcId="{A1BCECB8-50E9-4F2F-982A-37B053DD7B95}" destId="{BA47D3D9-93C6-4590-A355-D26AA5874E68}" srcOrd="0" destOrd="0" presId="urn:microsoft.com/office/officeart/2005/8/layout/list1"/>
    <dgm:cxn modelId="{D1C66C45-7367-4977-BCFD-0C5076CC6B06}" type="presOf" srcId="{68F3C271-DA93-4C43-ABE4-44EB8C4AB919}" destId="{1A94E548-BE4B-4528-8476-A5142CC3F7C3}" srcOrd="1" destOrd="0" presId="urn:microsoft.com/office/officeart/2005/8/layout/list1"/>
    <dgm:cxn modelId="{927AA92E-9378-4975-8761-FCB6A44AB747}" srcId="{9A87079B-35E0-494C-8AC2-957FB5344C3D}" destId="{68F3C271-DA93-4C43-ABE4-44EB8C4AB919}" srcOrd="4" destOrd="0" parTransId="{586B589D-6205-406C-9517-A56B05DB7FBA}" sibTransId="{DDB35D06-7AEF-4EFB-9882-C33359B6C8E6}"/>
    <dgm:cxn modelId="{29E7483A-8065-4C93-B3AF-A160691C5563}" type="presOf" srcId="{EDDFAD26-63B8-464F-A75A-1AADFB3C5F75}" destId="{C6D70EB4-3AF6-4C69-A23F-630C1314E93A}" srcOrd="0" destOrd="0" presId="urn:microsoft.com/office/officeart/2005/8/layout/list1"/>
    <dgm:cxn modelId="{646401B4-D3E0-4752-B253-BE250AF183F0}" type="presOf" srcId="{9A87079B-35E0-494C-8AC2-957FB5344C3D}" destId="{6EE1B9EC-AEC0-4AE1-BC14-4F51B79611D3}" srcOrd="0" destOrd="0" presId="urn:microsoft.com/office/officeart/2005/8/layout/list1"/>
    <dgm:cxn modelId="{A4F5E84F-BD06-4F9E-8A85-1F4142E58213}" type="presOf" srcId="{D92CF0DD-05BC-418D-8F29-DE2663C454BA}" destId="{81E1AAC7-2064-4084-B387-D522222AAE26}" srcOrd="0" destOrd="0" presId="urn:microsoft.com/office/officeart/2005/8/layout/list1"/>
    <dgm:cxn modelId="{DC60B965-AD56-4837-9D8B-03D802719794}" type="presOf" srcId="{A3F4FEF7-1F02-45F6-BCD0-4F3CC4D0F727}" destId="{22C16C9B-3A9F-4EE5-8FE3-4B26562B5386}" srcOrd="0" destOrd="0" presId="urn:microsoft.com/office/officeart/2005/8/layout/list1"/>
    <dgm:cxn modelId="{ABB2F4F6-BFCB-4839-B377-2EB6AEC9900F}" srcId="{9A87079B-35E0-494C-8AC2-957FB5344C3D}" destId="{E9A4616B-D143-4265-A688-9C703735B160}" srcOrd="3" destOrd="0" parTransId="{4CB99670-48B9-4264-902A-420A3AA933FA}" sibTransId="{1A6126F2-E4C2-43C4-BB98-4125AD81A241}"/>
    <dgm:cxn modelId="{2E2FBABC-75A7-46F8-963D-EEB4ECE8173A}" type="presOf" srcId="{4D2DE7AA-4CEB-4F91-AF85-4C2AC38FD33F}" destId="{FC42243F-ED40-4152-A28E-EAC58922EF5B}" srcOrd="1" destOrd="0" presId="urn:microsoft.com/office/officeart/2005/8/layout/list1"/>
    <dgm:cxn modelId="{8FBFC93B-C2C2-43C3-AEED-E9DF0FD2A350}" type="presOf" srcId="{A1BCECB8-50E9-4F2F-982A-37B053DD7B95}" destId="{40358E92-0101-4E80-B4F0-F11383000B02}" srcOrd="1" destOrd="0" presId="urn:microsoft.com/office/officeart/2005/8/layout/list1"/>
    <dgm:cxn modelId="{5456A8A5-7FC2-4348-A426-DB4E37E3D53F}" type="presOf" srcId="{EDDFAD26-63B8-464F-A75A-1AADFB3C5F75}" destId="{4CE0FD39-4BF4-4F71-ACBC-A4A6900EEC9A}" srcOrd="1" destOrd="0" presId="urn:microsoft.com/office/officeart/2005/8/layout/list1"/>
    <dgm:cxn modelId="{03E33C9F-E71D-44D5-90D5-1D12DF641864}" type="presOf" srcId="{E9A4616B-D143-4265-A688-9C703735B160}" destId="{0CEDF43F-850C-4B0A-8B5E-6C0C542BF765}" srcOrd="0" destOrd="0" presId="urn:microsoft.com/office/officeart/2005/8/layout/list1"/>
    <dgm:cxn modelId="{E267C650-815A-49FC-8807-EAAC4DDB8A84}" type="presOf" srcId="{8CD1FF2F-95AE-4B1F-BFD1-9251BA58DA0C}" destId="{4413BB98-46C0-4B93-AB94-B87180AC1EA5}" srcOrd="0" destOrd="0" presId="urn:microsoft.com/office/officeart/2005/8/layout/list1"/>
    <dgm:cxn modelId="{9FF68FC4-B6C3-4185-8717-6BFB39AB02D9}" type="presOf" srcId="{D92CF0DD-05BC-418D-8F29-DE2663C454BA}" destId="{85896DD6-3D5B-4087-AD17-703E4B568791}" srcOrd="1" destOrd="0" presId="urn:microsoft.com/office/officeart/2005/8/layout/list1"/>
    <dgm:cxn modelId="{2AB6912D-995C-4BA1-9563-B31BFBBB9298}" type="presOf" srcId="{68F3C271-DA93-4C43-ABE4-44EB8C4AB919}" destId="{6A6B1FC2-CE3D-42AD-9866-EE3372D73878}" srcOrd="0" destOrd="0" presId="urn:microsoft.com/office/officeart/2005/8/layout/list1"/>
    <dgm:cxn modelId="{02E9819D-7210-401C-AA66-EA8D95D572E8}" srcId="{9A87079B-35E0-494C-8AC2-957FB5344C3D}" destId="{A1BCECB8-50E9-4F2F-982A-37B053DD7B95}" srcOrd="7" destOrd="0" parTransId="{C5B4A604-7BAB-40F6-8014-DAC90956F3CA}" sibTransId="{8BD5A359-B8E5-4971-8A75-6AC8FA40C47C}"/>
    <dgm:cxn modelId="{1150EBFF-264E-4C15-A8BE-95151AA6FCE6}" srcId="{9A87079B-35E0-494C-8AC2-957FB5344C3D}" destId="{4D2DE7AA-4CEB-4F91-AF85-4C2AC38FD33F}" srcOrd="0" destOrd="0" parTransId="{5894DC02-4145-448D-B6A0-D34D1D0B3BE4}" sibTransId="{D92C36F8-18E3-43EF-B4FB-247CF1FA3E9C}"/>
    <dgm:cxn modelId="{46C526EF-4C96-435A-994C-AAC29A1F8B39}" srcId="{9A87079B-35E0-494C-8AC2-957FB5344C3D}" destId="{EDDFAD26-63B8-464F-A75A-1AADFB3C5F75}" srcOrd="2" destOrd="0" parTransId="{FDCECB7D-A6A8-4B14-8C36-0CD4909978E2}" sibTransId="{04E568A1-1852-45C9-A41C-4FB5080A77EF}"/>
    <dgm:cxn modelId="{5DFCE643-83B8-4C26-9DFA-96618F9B3C08}" srcId="{9A87079B-35E0-494C-8AC2-957FB5344C3D}" destId="{D4454B6A-539C-4924-9872-25C6A210EE18}" srcOrd="6" destOrd="0" parTransId="{10192E1C-CCFC-4376-9C97-29BE808E943C}" sibTransId="{C238BF2A-AC2F-413E-8D9F-836F5769E81E}"/>
    <dgm:cxn modelId="{C18366A9-6688-4C8C-A08A-40A52C38B864}" type="presOf" srcId="{8CD1FF2F-95AE-4B1F-BFD1-9251BA58DA0C}" destId="{637E2FC3-545B-4CC9-8AE9-EED73F9676C9}" srcOrd="1" destOrd="0" presId="urn:microsoft.com/office/officeart/2005/8/layout/list1"/>
    <dgm:cxn modelId="{845FC848-FB13-48BE-A64C-C8B81E9E151B}" type="presOf" srcId="{8347EE8E-1E1D-42AC-9060-10086E520B9A}" destId="{1162817C-5FB3-4339-B446-82FA8D186501}" srcOrd="1" destOrd="0" presId="urn:microsoft.com/office/officeart/2005/8/layout/list1"/>
    <dgm:cxn modelId="{7FA37705-2561-409F-862C-F896299BC432}" srcId="{9A87079B-35E0-494C-8AC2-957FB5344C3D}" destId="{8CD1FF2F-95AE-4B1F-BFD1-9251BA58DA0C}" srcOrd="1" destOrd="0" parTransId="{15292AEA-BD65-4C64-80D7-665A2678435C}" sibTransId="{4CB22D19-7154-4D24-B089-C77F0BB7D997}"/>
    <dgm:cxn modelId="{4C3F6CA1-BB3E-498E-AFB6-539A15269851}" type="presOf" srcId="{8347EE8E-1E1D-42AC-9060-10086E520B9A}" destId="{28F6DD3A-5FE0-4FE0-B0DA-F8135155F06F}" srcOrd="0" destOrd="0" presId="urn:microsoft.com/office/officeart/2005/8/layout/list1"/>
    <dgm:cxn modelId="{6261A30F-2EB9-43FE-B885-B85A9C41D538}" type="presParOf" srcId="{6EE1B9EC-AEC0-4AE1-BC14-4F51B79611D3}" destId="{9FEA6009-978B-4238-BDEF-9455702EC0FF}" srcOrd="0" destOrd="0" presId="urn:microsoft.com/office/officeart/2005/8/layout/list1"/>
    <dgm:cxn modelId="{BEE96FB5-34D8-4ACE-8AA8-F50BE5A726A7}" type="presParOf" srcId="{9FEA6009-978B-4238-BDEF-9455702EC0FF}" destId="{56F5D5FE-35D8-44A7-8884-7C2C0241DC0F}" srcOrd="0" destOrd="0" presId="urn:microsoft.com/office/officeart/2005/8/layout/list1"/>
    <dgm:cxn modelId="{244B5719-E285-4AE0-9AF7-CA2CABB03278}" type="presParOf" srcId="{9FEA6009-978B-4238-BDEF-9455702EC0FF}" destId="{FC42243F-ED40-4152-A28E-EAC58922EF5B}" srcOrd="1" destOrd="0" presId="urn:microsoft.com/office/officeart/2005/8/layout/list1"/>
    <dgm:cxn modelId="{E995085F-33B9-4CF9-A54B-8A30BCAE7AC0}" type="presParOf" srcId="{6EE1B9EC-AEC0-4AE1-BC14-4F51B79611D3}" destId="{458096E3-89EA-43AE-99D8-811733E09C04}" srcOrd="1" destOrd="0" presId="urn:microsoft.com/office/officeart/2005/8/layout/list1"/>
    <dgm:cxn modelId="{AF1D2570-E8C6-4C23-8D74-31532D5F929B}" type="presParOf" srcId="{6EE1B9EC-AEC0-4AE1-BC14-4F51B79611D3}" destId="{993FDE24-31EC-4D69-91B0-51FBBA8B40AA}" srcOrd="2" destOrd="0" presId="urn:microsoft.com/office/officeart/2005/8/layout/list1"/>
    <dgm:cxn modelId="{23A8A733-7B68-4486-A8BB-E19CFC63CD69}" type="presParOf" srcId="{6EE1B9EC-AEC0-4AE1-BC14-4F51B79611D3}" destId="{286B125B-299D-412F-9678-85EF2B197F1E}" srcOrd="3" destOrd="0" presId="urn:microsoft.com/office/officeart/2005/8/layout/list1"/>
    <dgm:cxn modelId="{61C1091D-4D92-4FF7-8F16-08F37360F2F8}" type="presParOf" srcId="{6EE1B9EC-AEC0-4AE1-BC14-4F51B79611D3}" destId="{EC1D3555-1F3B-4925-9886-6619F0DCD7B9}" srcOrd="4" destOrd="0" presId="urn:microsoft.com/office/officeart/2005/8/layout/list1"/>
    <dgm:cxn modelId="{08667468-53ED-4D57-B600-85265110E7C9}" type="presParOf" srcId="{EC1D3555-1F3B-4925-9886-6619F0DCD7B9}" destId="{4413BB98-46C0-4B93-AB94-B87180AC1EA5}" srcOrd="0" destOrd="0" presId="urn:microsoft.com/office/officeart/2005/8/layout/list1"/>
    <dgm:cxn modelId="{EAD7E78A-E69E-4792-BFD3-BBC61544CE20}" type="presParOf" srcId="{EC1D3555-1F3B-4925-9886-6619F0DCD7B9}" destId="{637E2FC3-545B-4CC9-8AE9-EED73F9676C9}" srcOrd="1" destOrd="0" presId="urn:microsoft.com/office/officeart/2005/8/layout/list1"/>
    <dgm:cxn modelId="{623E5EE4-18D6-482B-9804-1C26E3250599}" type="presParOf" srcId="{6EE1B9EC-AEC0-4AE1-BC14-4F51B79611D3}" destId="{18D6B7D0-FB02-48E4-918F-9DAB4B0B7902}" srcOrd="5" destOrd="0" presId="urn:microsoft.com/office/officeart/2005/8/layout/list1"/>
    <dgm:cxn modelId="{1F887440-8E57-4915-AD85-AC8CF4104D21}" type="presParOf" srcId="{6EE1B9EC-AEC0-4AE1-BC14-4F51B79611D3}" destId="{3E9BB912-6A8C-4EEC-AB00-9AA403B66E5F}" srcOrd="6" destOrd="0" presId="urn:microsoft.com/office/officeart/2005/8/layout/list1"/>
    <dgm:cxn modelId="{FE69FA7B-6053-4FFD-9093-E0DC7C66EC70}" type="presParOf" srcId="{6EE1B9EC-AEC0-4AE1-BC14-4F51B79611D3}" destId="{9C3C0ECE-4F7D-419D-A6E9-D003FEE8E533}" srcOrd="7" destOrd="0" presId="urn:microsoft.com/office/officeart/2005/8/layout/list1"/>
    <dgm:cxn modelId="{5BA69276-2D08-4B10-B70F-BC69509E4450}" type="presParOf" srcId="{6EE1B9EC-AEC0-4AE1-BC14-4F51B79611D3}" destId="{73EF09BD-E160-4DF5-9B7E-8961446DF4AD}" srcOrd="8" destOrd="0" presId="urn:microsoft.com/office/officeart/2005/8/layout/list1"/>
    <dgm:cxn modelId="{A5C32594-10B5-4DFC-A8E7-F5836CE0CFB0}" type="presParOf" srcId="{73EF09BD-E160-4DF5-9B7E-8961446DF4AD}" destId="{C6D70EB4-3AF6-4C69-A23F-630C1314E93A}" srcOrd="0" destOrd="0" presId="urn:microsoft.com/office/officeart/2005/8/layout/list1"/>
    <dgm:cxn modelId="{6582F9B9-D71F-4442-B611-B37BEEE84A3B}" type="presParOf" srcId="{73EF09BD-E160-4DF5-9B7E-8961446DF4AD}" destId="{4CE0FD39-4BF4-4F71-ACBC-A4A6900EEC9A}" srcOrd="1" destOrd="0" presId="urn:microsoft.com/office/officeart/2005/8/layout/list1"/>
    <dgm:cxn modelId="{262E3FF1-D4D0-4B72-8CDD-620189D2958D}" type="presParOf" srcId="{6EE1B9EC-AEC0-4AE1-BC14-4F51B79611D3}" destId="{484C1A41-90F6-4A05-9811-BFA2C15FA234}" srcOrd="9" destOrd="0" presId="urn:microsoft.com/office/officeart/2005/8/layout/list1"/>
    <dgm:cxn modelId="{007223E7-3813-4BCE-9B45-2CA3A1E90869}" type="presParOf" srcId="{6EE1B9EC-AEC0-4AE1-BC14-4F51B79611D3}" destId="{45F630A7-BACF-4243-B624-39A1DC1C978A}" srcOrd="10" destOrd="0" presId="urn:microsoft.com/office/officeart/2005/8/layout/list1"/>
    <dgm:cxn modelId="{FDA0837D-B55D-426C-B74E-2D96DA3CD610}" type="presParOf" srcId="{6EE1B9EC-AEC0-4AE1-BC14-4F51B79611D3}" destId="{22FA220F-45DE-460C-9464-C61375980602}" srcOrd="11" destOrd="0" presId="urn:microsoft.com/office/officeart/2005/8/layout/list1"/>
    <dgm:cxn modelId="{A587C265-3484-4AA8-AEA1-40DB94569379}" type="presParOf" srcId="{6EE1B9EC-AEC0-4AE1-BC14-4F51B79611D3}" destId="{DE4505C4-53B1-4318-BBFF-2D5D2D99C23B}" srcOrd="12" destOrd="0" presId="urn:microsoft.com/office/officeart/2005/8/layout/list1"/>
    <dgm:cxn modelId="{3AB913BE-1F52-4B5E-BFBE-3ECD8C94853A}" type="presParOf" srcId="{DE4505C4-53B1-4318-BBFF-2D5D2D99C23B}" destId="{0CEDF43F-850C-4B0A-8B5E-6C0C542BF765}" srcOrd="0" destOrd="0" presId="urn:microsoft.com/office/officeart/2005/8/layout/list1"/>
    <dgm:cxn modelId="{B7B55D3A-EC72-48A7-932C-824DA7D74C04}" type="presParOf" srcId="{DE4505C4-53B1-4318-BBFF-2D5D2D99C23B}" destId="{B7FABF6A-4ED2-4A58-9A84-8DCAB6C46A4B}" srcOrd="1" destOrd="0" presId="urn:microsoft.com/office/officeart/2005/8/layout/list1"/>
    <dgm:cxn modelId="{E3C6D361-FAA9-423C-917C-7C74A7A57ADA}" type="presParOf" srcId="{6EE1B9EC-AEC0-4AE1-BC14-4F51B79611D3}" destId="{40EF73AB-30D6-4325-8F8E-C8C582E4DF8A}" srcOrd="13" destOrd="0" presId="urn:microsoft.com/office/officeart/2005/8/layout/list1"/>
    <dgm:cxn modelId="{34C62CC7-87AC-4D57-9BCF-083ADB88123D}" type="presParOf" srcId="{6EE1B9EC-AEC0-4AE1-BC14-4F51B79611D3}" destId="{E4998F47-2635-4998-93BB-4291894891BC}" srcOrd="14" destOrd="0" presId="urn:microsoft.com/office/officeart/2005/8/layout/list1"/>
    <dgm:cxn modelId="{1C243420-4FB8-4BE4-88F1-ED1DDDF33A65}" type="presParOf" srcId="{6EE1B9EC-AEC0-4AE1-BC14-4F51B79611D3}" destId="{28933936-13BE-49C7-AFCA-D2B6C6EF22BF}" srcOrd="15" destOrd="0" presId="urn:microsoft.com/office/officeart/2005/8/layout/list1"/>
    <dgm:cxn modelId="{05BCAB26-E948-4510-9665-D0365E97268A}" type="presParOf" srcId="{6EE1B9EC-AEC0-4AE1-BC14-4F51B79611D3}" destId="{A15FC1B1-0FC8-4356-99E7-D801E631FE53}" srcOrd="16" destOrd="0" presId="urn:microsoft.com/office/officeart/2005/8/layout/list1"/>
    <dgm:cxn modelId="{5538E7BD-4C12-44C3-831E-60D4A38EBD7A}" type="presParOf" srcId="{A15FC1B1-0FC8-4356-99E7-D801E631FE53}" destId="{6A6B1FC2-CE3D-42AD-9866-EE3372D73878}" srcOrd="0" destOrd="0" presId="urn:microsoft.com/office/officeart/2005/8/layout/list1"/>
    <dgm:cxn modelId="{3E592DDE-0AD1-410B-B1C1-88ECD7922A30}" type="presParOf" srcId="{A15FC1B1-0FC8-4356-99E7-D801E631FE53}" destId="{1A94E548-BE4B-4528-8476-A5142CC3F7C3}" srcOrd="1" destOrd="0" presId="urn:microsoft.com/office/officeart/2005/8/layout/list1"/>
    <dgm:cxn modelId="{700C31A0-2F40-49E1-A418-909570AE7282}" type="presParOf" srcId="{6EE1B9EC-AEC0-4AE1-BC14-4F51B79611D3}" destId="{FDE13847-5A5F-49AD-B74E-4C9CD4608B27}" srcOrd="17" destOrd="0" presId="urn:microsoft.com/office/officeart/2005/8/layout/list1"/>
    <dgm:cxn modelId="{9540FFC9-F96C-434E-8617-0FC2860C25BC}" type="presParOf" srcId="{6EE1B9EC-AEC0-4AE1-BC14-4F51B79611D3}" destId="{A63747FD-42B8-4DFE-B61E-AFB8D3DF2097}" srcOrd="18" destOrd="0" presId="urn:microsoft.com/office/officeart/2005/8/layout/list1"/>
    <dgm:cxn modelId="{A13409D1-F3EB-47EA-A4F4-42BB42EB46F6}" type="presParOf" srcId="{6EE1B9EC-AEC0-4AE1-BC14-4F51B79611D3}" destId="{5BC0BCB7-ECEB-488A-9364-2C23A6B0BDE5}" srcOrd="19" destOrd="0" presId="urn:microsoft.com/office/officeart/2005/8/layout/list1"/>
    <dgm:cxn modelId="{F4ACA751-DA5B-49E0-B48C-753CAEA4BA26}" type="presParOf" srcId="{6EE1B9EC-AEC0-4AE1-BC14-4F51B79611D3}" destId="{13692F30-BA10-46C4-8E86-04D714A61E1A}" srcOrd="20" destOrd="0" presId="urn:microsoft.com/office/officeart/2005/8/layout/list1"/>
    <dgm:cxn modelId="{2957EDC0-326E-4D68-95D2-47E62146B2EA}" type="presParOf" srcId="{13692F30-BA10-46C4-8E86-04D714A61E1A}" destId="{28F6DD3A-5FE0-4FE0-B0DA-F8135155F06F}" srcOrd="0" destOrd="0" presId="urn:microsoft.com/office/officeart/2005/8/layout/list1"/>
    <dgm:cxn modelId="{2F7020B3-200D-4E85-8B36-4C1A0D312BB5}" type="presParOf" srcId="{13692F30-BA10-46C4-8E86-04D714A61E1A}" destId="{1162817C-5FB3-4339-B446-82FA8D186501}" srcOrd="1" destOrd="0" presId="urn:microsoft.com/office/officeart/2005/8/layout/list1"/>
    <dgm:cxn modelId="{D4E7EF45-F62F-47CA-BD84-FAADFCB349C5}" type="presParOf" srcId="{6EE1B9EC-AEC0-4AE1-BC14-4F51B79611D3}" destId="{CA7820E6-14DA-4A7C-B17B-479F75C33447}" srcOrd="21" destOrd="0" presId="urn:microsoft.com/office/officeart/2005/8/layout/list1"/>
    <dgm:cxn modelId="{535F41AB-0064-48CF-B26E-9C91F0ED1DF9}" type="presParOf" srcId="{6EE1B9EC-AEC0-4AE1-BC14-4F51B79611D3}" destId="{565FB12A-2764-4B28-B64F-C93F2F15BA1B}" srcOrd="22" destOrd="0" presId="urn:microsoft.com/office/officeart/2005/8/layout/list1"/>
    <dgm:cxn modelId="{069C1C0A-2E6C-4D90-92C9-9E51F600E5E1}" type="presParOf" srcId="{6EE1B9EC-AEC0-4AE1-BC14-4F51B79611D3}" destId="{88168171-96C3-4CB0-9681-C66B0C03DCEF}" srcOrd="23" destOrd="0" presId="urn:microsoft.com/office/officeart/2005/8/layout/list1"/>
    <dgm:cxn modelId="{60394F79-6648-4A70-8136-BC89C8F6F54A}" type="presParOf" srcId="{6EE1B9EC-AEC0-4AE1-BC14-4F51B79611D3}" destId="{62AD60EB-3D7B-4E9C-9F3D-810CADDB9B9D}" srcOrd="24" destOrd="0" presId="urn:microsoft.com/office/officeart/2005/8/layout/list1"/>
    <dgm:cxn modelId="{D1D33FEA-4507-42A4-A3B3-5F55A5C44B37}" type="presParOf" srcId="{62AD60EB-3D7B-4E9C-9F3D-810CADDB9B9D}" destId="{37B80357-3873-4F51-9F5A-05D2B143AFF2}" srcOrd="0" destOrd="0" presId="urn:microsoft.com/office/officeart/2005/8/layout/list1"/>
    <dgm:cxn modelId="{176F23A8-9974-4078-ABEB-0138F4B2AF11}" type="presParOf" srcId="{62AD60EB-3D7B-4E9C-9F3D-810CADDB9B9D}" destId="{2549B419-90BA-4024-A93E-E49510A3E093}" srcOrd="1" destOrd="0" presId="urn:microsoft.com/office/officeart/2005/8/layout/list1"/>
    <dgm:cxn modelId="{44AFFABF-57C2-4299-B69C-FF7CA8F689B4}" type="presParOf" srcId="{6EE1B9EC-AEC0-4AE1-BC14-4F51B79611D3}" destId="{93D0EA34-B58D-4B51-B4F9-40D98C8D23FF}" srcOrd="25" destOrd="0" presId="urn:microsoft.com/office/officeart/2005/8/layout/list1"/>
    <dgm:cxn modelId="{027E0EDB-4C4E-4B5D-B202-EBDC1E43D6FB}" type="presParOf" srcId="{6EE1B9EC-AEC0-4AE1-BC14-4F51B79611D3}" destId="{26CC0428-7356-4EAE-93F9-50B5D76E1C46}" srcOrd="26" destOrd="0" presId="urn:microsoft.com/office/officeart/2005/8/layout/list1"/>
    <dgm:cxn modelId="{2C247426-8DC1-4B03-ABC3-B7FB4FDA6379}" type="presParOf" srcId="{6EE1B9EC-AEC0-4AE1-BC14-4F51B79611D3}" destId="{693B9F81-1CFA-4A82-91FA-4F1FD861B3F0}" srcOrd="27" destOrd="0" presId="urn:microsoft.com/office/officeart/2005/8/layout/list1"/>
    <dgm:cxn modelId="{1541E755-FD7D-4A8F-8862-27A2F5DC82C3}" type="presParOf" srcId="{6EE1B9EC-AEC0-4AE1-BC14-4F51B79611D3}" destId="{0B63F479-80A6-4C89-8A86-87C25118452D}" srcOrd="28" destOrd="0" presId="urn:microsoft.com/office/officeart/2005/8/layout/list1"/>
    <dgm:cxn modelId="{34F91533-B871-41CA-AEA3-5B0BCD281C59}" type="presParOf" srcId="{0B63F479-80A6-4C89-8A86-87C25118452D}" destId="{BA47D3D9-93C6-4590-A355-D26AA5874E68}" srcOrd="0" destOrd="0" presId="urn:microsoft.com/office/officeart/2005/8/layout/list1"/>
    <dgm:cxn modelId="{0C12CA4C-2F92-4B54-A7BB-D1D5BC9BDCFE}" type="presParOf" srcId="{0B63F479-80A6-4C89-8A86-87C25118452D}" destId="{40358E92-0101-4E80-B4F0-F11383000B02}" srcOrd="1" destOrd="0" presId="urn:microsoft.com/office/officeart/2005/8/layout/list1"/>
    <dgm:cxn modelId="{D79B2629-9393-4F32-BEA4-F46AA59E7D14}" type="presParOf" srcId="{6EE1B9EC-AEC0-4AE1-BC14-4F51B79611D3}" destId="{CF61A65E-A1B0-4ABE-A3CD-B6CF2A4C790C}" srcOrd="29" destOrd="0" presId="urn:microsoft.com/office/officeart/2005/8/layout/list1"/>
    <dgm:cxn modelId="{959AF5E2-E66A-4596-8D0B-31F55F1FAFBE}" type="presParOf" srcId="{6EE1B9EC-AEC0-4AE1-BC14-4F51B79611D3}" destId="{732FE0C8-5E4D-4A71-A845-3E1B54B8F71B}" srcOrd="30" destOrd="0" presId="urn:microsoft.com/office/officeart/2005/8/layout/list1"/>
    <dgm:cxn modelId="{8EB8E8C1-C3E7-4932-81C1-341DC99EE980}" type="presParOf" srcId="{6EE1B9EC-AEC0-4AE1-BC14-4F51B79611D3}" destId="{0A595867-4559-4806-BC5E-D53241C51354}" srcOrd="31" destOrd="0" presId="urn:microsoft.com/office/officeart/2005/8/layout/list1"/>
    <dgm:cxn modelId="{3547253B-8878-460F-890F-399D18D7C8A2}" type="presParOf" srcId="{6EE1B9EC-AEC0-4AE1-BC14-4F51B79611D3}" destId="{125BD08E-50D5-408A-80F8-9B80E0267738}" srcOrd="32" destOrd="0" presId="urn:microsoft.com/office/officeart/2005/8/layout/list1"/>
    <dgm:cxn modelId="{253ECA51-E228-4F15-B318-38F2058D323B}" type="presParOf" srcId="{125BD08E-50D5-408A-80F8-9B80E0267738}" destId="{22C16C9B-3A9F-4EE5-8FE3-4B26562B5386}" srcOrd="0" destOrd="0" presId="urn:microsoft.com/office/officeart/2005/8/layout/list1"/>
    <dgm:cxn modelId="{9C1ABABE-3AB6-449E-9410-DB0D9C8E326F}" type="presParOf" srcId="{125BD08E-50D5-408A-80F8-9B80E0267738}" destId="{151F2B63-314C-41B6-A02F-FCD91336F83E}" srcOrd="1" destOrd="0" presId="urn:microsoft.com/office/officeart/2005/8/layout/list1"/>
    <dgm:cxn modelId="{C5C28F14-D604-44BC-86E4-978C1132B93D}" type="presParOf" srcId="{6EE1B9EC-AEC0-4AE1-BC14-4F51B79611D3}" destId="{F6708B55-22A4-4D6C-B430-37F431B19D4B}" srcOrd="33" destOrd="0" presId="urn:microsoft.com/office/officeart/2005/8/layout/list1"/>
    <dgm:cxn modelId="{0FF31BB1-4BB8-42C1-9869-ED82B820F4F2}" type="presParOf" srcId="{6EE1B9EC-AEC0-4AE1-BC14-4F51B79611D3}" destId="{ACFEB838-4B64-4845-9595-50E96F8A7AC8}" srcOrd="34" destOrd="0" presId="urn:microsoft.com/office/officeart/2005/8/layout/list1"/>
    <dgm:cxn modelId="{D2D895AA-108E-4022-97B0-181122B39507}" type="presParOf" srcId="{6EE1B9EC-AEC0-4AE1-BC14-4F51B79611D3}" destId="{585CAAAD-47B3-4D58-A186-0532695B0009}" srcOrd="35" destOrd="0" presId="urn:microsoft.com/office/officeart/2005/8/layout/list1"/>
    <dgm:cxn modelId="{88C20DB0-10A8-4B1F-9E46-3EDF4F88D5B8}" type="presParOf" srcId="{6EE1B9EC-AEC0-4AE1-BC14-4F51B79611D3}" destId="{B9DED6A8-5539-401C-9994-CBDD9A8B2514}" srcOrd="36" destOrd="0" presId="urn:microsoft.com/office/officeart/2005/8/layout/list1"/>
    <dgm:cxn modelId="{D743DBDC-E7DE-47C9-A13C-F10BEA035F93}" type="presParOf" srcId="{B9DED6A8-5539-401C-9994-CBDD9A8B2514}" destId="{81E1AAC7-2064-4084-B387-D522222AAE26}" srcOrd="0" destOrd="0" presId="urn:microsoft.com/office/officeart/2005/8/layout/list1"/>
    <dgm:cxn modelId="{7FE20BAF-469E-486B-9B57-7EF424AD1ABC}" type="presParOf" srcId="{B9DED6A8-5539-401C-9994-CBDD9A8B2514}" destId="{85896DD6-3D5B-4087-AD17-703E4B568791}" srcOrd="1" destOrd="0" presId="urn:microsoft.com/office/officeart/2005/8/layout/list1"/>
    <dgm:cxn modelId="{4589E968-895A-4ECC-84E3-7C6C04F6B056}" type="presParOf" srcId="{6EE1B9EC-AEC0-4AE1-BC14-4F51B79611D3}" destId="{FA3DE75B-5037-4DB7-A8C2-0421FC85E3FA}" srcOrd="37" destOrd="0" presId="urn:microsoft.com/office/officeart/2005/8/layout/list1"/>
    <dgm:cxn modelId="{963EDB94-D437-46DB-A7A2-038996FB6CA0}" type="presParOf" srcId="{6EE1B9EC-AEC0-4AE1-BC14-4F51B79611D3}" destId="{6C481C0A-F95B-44EA-98E2-5E7714C4CFC8}" srcOrd="38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0FF8A-F9EE-4F9D-8955-56AB5E640FD7}" type="datetimeFigureOut">
              <a:rPr lang="id-ID" smtClean="0"/>
              <a:pPr/>
              <a:t>27/06/2012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27E4D-C954-4A44-AE9A-14BCE6E1403C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7E4D-C954-4A44-AE9A-14BCE6E1403C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7E4D-C954-4A44-AE9A-14BCE6E1403C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7E4D-C954-4A44-AE9A-14BCE6E1403C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7E4D-C954-4A44-AE9A-14BCE6E1403C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7E4D-C954-4A44-AE9A-14BCE6E1403C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7E4D-C954-4A44-AE9A-14BCE6E1403C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FF320B-363E-4ED7-8582-BFF91B0A51F8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FF320B-363E-4ED7-8582-BFF91B0A51F8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FF320B-363E-4ED7-8582-BFF91B0A51F8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FF320B-363E-4ED7-8582-BFF91B0A51F8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FF320B-363E-4ED7-8582-BFF91B0A51F8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7E4D-C954-4A44-AE9A-14BCE6E1403C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FF320B-363E-4ED7-8582-BFF91B0A51F8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FF320B-363E-4ED7-8582-BFF91B0A51F8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FF320B-363E-4ED7-8582-BFF91B0A51F8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FF320B-363E-4ED7-8582-BFF91B0A51F8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FF320B-363E-4ED7-8582-BFF91B0A51F8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FF320B-363E-4ED7-8582-BFF91B0A51F8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FF320B-363E-4ED7-8582-BFF91B0A51F8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FF320B-363E-4ED7-8582-BFF91B0A51F8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FF320B-363E-4ED7-8582-BFF91B0A51F8}" type="slidenum">
              <a:rPr lang="id-ID" smtClean="0"/>
              <a:pPr>
                <a:defRPr/>
              </a:pPr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E5B8B-FA83-43B1-933E-199F793816F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7E4D-C954-4A44-AE9A-14BCE6E1403C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7E4D-C954-4A44-AE9A-14BCE6E1403C}" type="slidenum">
              <a:rPr lang="id-ID" smtClean="0"/>
              <a:pPr/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FF320B-363E-4ED7-8582-BFF91B0A51F8}" type="slidenum">
              <a:rPr lang="id-ID" smtClean="0"/>
              <a:pPr>
                <a:defRPr/>
              </a:pPr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FF320B-363E-4ED7-8582-BFF91B0A51F8}" type="slidenum">
              <a:rPr lang="id-ID" smtClean="0"/>
              <a:pPr>
                <a:defRPr/>
              </a:pPr>
              <a:t>32</a:t>
            </a:fld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FF320B-363E-4ED7-8582-BFF91B0A51F8}" type="slidenum">
              <a:rPr lang="id-ID" smtClean="0"/>
              <a:pPr>
                <a:defRPr/>
              </a:pPr>
              <a:t>33</a:t>
            </a:fld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7E4D-C954-4A44-AE9A-14BCE6E1403C}" type="slidenum">
              <a:rPr lang="id-ID" smtClean="0"/>
              <a:pPr/>
              <a:t>34</a:t>
            </a:fld>
            <a:endParaRPr lang="id-ID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7E4D-C954-4A44-AE9A-14BCE6E1403C}" type="slidenum">
              <a:rPr lang="id-ID" smtClean="0"/>
              <a:pPr/>
              <a:t>35</a:t>
            </a:fld>
            <a:endParaRPr lang="id-ID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7E4D-C954-4A44-AE9A-14BCE6E1403C}" type="slidenum">
              <a:rPr lang="id-ID" smtClean="0"/>
              <a:pPr/>
              <a:t>36</a:t>
            </a:fld>
            <a:endParaRPr lang="id-ID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7E4D-C954-4A44-AE9A-14BCE6E1403C}" type="slidenum">
              <a:rPr lang="id-ID" smtClean="0"/>
              <a:pPr/>
              <a:t>37</a:t>
            </a:fld>
            <a:endParaRPr lang="id-ID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7E4D-C954-4A44-AE9A-14BCE6E1403C}" type="slidenum">
              <a:rPr lang="id-ID" smtClean="0"/>
              <a:pPr/>
              <a:t>38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7E4D-C954-4A44-AE9A-14BCE6E1403C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7E4D-C954-4A44-AE9A-14BCE6E1403C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7E4D-C954-4A44-AE9A-14BCE6E1403C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7E4D-C954-4A44-AE9A-14BCE6E1403C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7E4D-C954-4A44-AE9A-14BCE6E1403C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7E4D-C954-4A44-AE9A-14BCE6E1403C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F970D51-E695-4BD3-9C23-BF1F78CC517A}" type="datetimeFigureOut">
              <a:rPr lang="id-ID" smtClean="0"/>
              <a:pPr/>
              <a:t>27/06/2012</a:t>
            </a:fld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21858A4-0910-4F6B-905E-74EDB6481B1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970D51-E695-4BD3-9C23-BF1F78CC517A}" type="datetimeFigureOut">
              <a:rPr lang="id-ID" smtClean="0"/>
              <a:pPr/>
              <a:t>27/06/2012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1858A4-0910-4F6B-905E-74EDB6481B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970D51-E695-4BD3-9C23-BF1F78CC517A}" type="datetimeFigureOut">
              <a:rPr lang="id-ID" smtClean="0"/>
              <a:pPr/>
              <a:t>27/06/2012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1858A4-0910-4F6B-905E-74EDB6481B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970D51-E695-4BD3-9C23-BF1F78CC517A}" type="datetimeFigureOut">
              <a:rPr lang="id-ID" smtClean="0"/>
              <a:pPr/>
              <a:t>27/06/2012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1858A4-0910-4F6B-905E-74EDB6481B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F970D51-E695-4BD3-9C23-BF1F78CC517A}" type="datetimeFigureOut">
              <a:rPr lang="id-ID" smtClean="0"/>
              <a:pPr/>
              <a:t>27/06/2012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21858A4-0910-4F6B-905E-74EDB6481B1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970D51-E695-4BD3-9C23-BF1F78CC517A}" type="datetimeFigureOut">
              <a:rPr lang="id-ID" smtClean="0"/>
              <a:pPr/>
              <a:t>27/06/2012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21858A4-0910-4F6B-905E-74EDB6481B1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970D51-E695-4BD3-9C23-BF1F78CC517A}" type="datetimeFigureOut">
              <a:rPr lang="id-ID" smtClean="0"/>
              <a:pPr/>
              <a:t>27/06/2012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21858A4-0910-4F6B-905E-74EDB6481B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970D51-E695-4BD3-9C23-BF1F78CC517A}" type="datetimeFigureOut">
              <a:rPr lang="id-ID" smtClean="0"/>
              <a:pPr/>
              <a:t>27/06/2012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1858A4-0910-4F6B-905E-74EDB6481B1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970D51-E695-4BD3-9C23-BF1F78CC517A}" type="datetimeFigureOut">
              <a:rPr lang="id-ID" smtClean="0"/>
              <a:pPr/>
              <a:t>27/06/2012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1858A4-0910-4F6B-905E-74EDB6481B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F970D51-E695-4BD3-9C23-BF1F78CC517A}" type="datetimeFigureOut">
              <a:rPr lang="id-ID" smtClean="0"/>
              <a:pPr/>
              <a:t>27/06/2012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21858A4-0910-4F6B-905E-74EDB6481B1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F970D51-E695-4BD3-9C23-BF1F78CC517A}" type="datetimeFigureOut">
              <a:rPr lang="id-ID" smtClean="0"/>
              <a:pPr/>
              <a:t>27/06/2012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21858A4-0910-4F6B-905E-74EDB6481B1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F970D51-E695-4BD3-9C23-BF1F78CC517A}" type="datetimeFigureOut">
              <a:rPr lang="id-ID" smtClean="0"/>
              <a:pPr/>
              <a:t>27/06/2012</a:t>
            </a:fld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21858A4-0910-4F6B-905E-74EDB6481B1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../../bahan/Flash%20Animasi%20Baru/Corrosion%20Mapping.ex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../../../../../All%20Users/Desktop/CorrMap2.0.lnk" TargetMode="External"/><Relationship Id="rId5" Type="http://schemas.openxmlformats.org/officeDocument/2006/relationships/slide" Target="slide24.xml"/><Relationship Id="rId4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didik/tabelanalisajeniskorosi.xl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../../bahan/BAHAN%20TA/tabelanalisajeniskorosi.xl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../../bahan/Bahan%20seminar/E-201-01A.xls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27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notesSlide" Target="../notesSlides/notesSlide28.xml"/><Relationship Id="rId7" Type="http://schemas.openxmlformats.org/officeDocument/2006/relationships/slide" Target="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Data" Target="../diagrams/data1.xml"/><Relationship Id="rId7" Type="http://schemas.openxmlformats.org/officeDocument/2006/relationships/slide" Target="slide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hyperlink" Target="gambar%20alat/C210.jpg" TargetMode="External"/><Relationship Id="rId4" Type="http://schemas.openxmlformats.org/officeDocument/2006/relationships/slide" Target="slid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../Sidang/gambar%20alat/F201AB.jpg" TargetMode="External"/><Relationship Id="rId3" Type="http://schemas.openxmlformats.org/officeDocument/2006/relationships/image" Target="../media/image5.png"/><Relationship Id="rId7" Type="http://schemas.openxmlformats.org/officeDocument/2006/relationships/hyperlink" Target="gambar%20alat/CrudeDesalting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../Sidang/gambar%20alat/C20101.jpg" TargetMode="External"/><Relationship Id="rId5" Type="http://schemas.openxmlformats.org/officeDocument/2006/relationships/hyperlink" Target="gambar%20alat/E20105AB.jpg" TargetMode="External"/><Relationship Id="rId10" Type="http://schemas.openxmlformats.org/officeDocument/2006/relationships/hyperlink" Target="CorrMap%20CDU%20V.dwg" TargetMode="External"/><Relationship Id="rId4" Type="http://schemas.openxmlformats.org/officeDocument/2006/relationships/slide" Target="slide30.xml"/><Relationship Id="rId9" Type="http://schemas.openxmlformats.org/officeDocument/2006/relationships/hyperlink" Target="../../bahan/Bahan%20seminar/Video%20CDU/Crude%20Oil%20Distillation%20Process%20Part%201.fl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928934"/>
            <a:ext cx="7929618" cy="257176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id-I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ASSALAMU’ALAIKUM WR.WB</a:t>
            </a:r>
            <a:endParaRPr lang="id-ID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D:\Data TA\Laporan TA\Data\kilang-miny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428867"/>
            <a:ext cx="6858048" cy="4179123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214290"/>
            <a:ext cx="9144000" cy="774720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Cara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Menentukan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Mekanisme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korosi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642910" y="1643050"/>
            <a:ext cx="7972452" cy="18573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20700" indent="-466725" algn="just" eaLnBrk="0" hangingPunct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kern="0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Proses</a:t>
            </a:r>
            <a:endParaRPr lang="en-US" sz="2000" kern="0" dirty="0" smtClean="0">
              <a:latin typeface="Arial" pitchFamily="34" charset="0"/>
              <a:cs typeface="Arial" pitchFamily="34" charset="0"/>
            </a:endParaRPr>
          </a:p>
          <a:p>
            <a:pPr marL="520700" indent="-466725" algn="just" eaLnBrk="0" hangingPunct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kern="0" dirty="0" smtClean="0">
                <a:latin typeface="Arial" pitchFamily="34" charset="0"/>
                <a:cs typeface="Arial" pitchFamily="34" charset="0"/>
                <a:hlinkClick r:id="rId5" action="ppaction://hlinksldjump"/>
              </a:rPr>
              <a:t>History Card</a:t>
            </a:r>
            <a:endParaRPr lang="en-US" sz="2000" kern="0" dirty="0" smtClean="0">
              <a:latin typeface="Arial" pitchFamily="34" charset="0"/>
              <a:cs typeface="Arial" pitchFamily="34" charset="0"/>
            </a:endParaRPr>
          </a:p>
          <a:p>
            <a:pPr marL="520700" indent="-466725" algn="just" eaLnBrk="0" hangingPunct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kern="0" dirty="0" smtClean="0">
                <a:latin typeface="Arial" pitchFamily="34" charset="0"/>
                <a:cs typeface="Arial" pitchFamily="34" charset="0"/>
                <a:hlinkClick r:id="rId6" action="ppaction://hlinkfile"/>
              </a:rPr>
              <a:t>Software </a:t>
            </a:r>
            <a:r>
              <a:rPr lang="en-US" sz="2000" kern="0" dirty="0" err="1" smtClean="0">
                <a:latin typeface="Arial" pitchFamily="34" charset="0"/>
                <a:cs typeface="Arial" pitchFamily="34" charset="0"/>
                <a:hlinkClick r:id="rId6" action="ppaction://hlinkfile"/>
              </a:rPr>
              <a:t>Corrmap</a:t>
            </a:r>
            <a:endParaRPr lang="en-US" sz="2000" kern="0" dirty="0" smtClean="0">
              <a:latin typeface="Arial" pitchFamily="34" charset="0"/>
              <a:cs typeface="Arial" pitchFamily="34" charset="0"/>
            </a:endParaRPr>
          </a:p>
          <a:p>
            <a:pPr marL="520700" indent="-466725" algn="just" eaLnBrk="0" hangingPunct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kern="0" dirty="0" smtClean="0">
                <a:latin typeface="Arial" pitchFamily="34" charset="0"/>
                <a:cs typeface="Arial" pitchFamily="34" charset="0"/>
                <a:hlinkClick r:id="rId7" action="ppaction://hlinkfile"/>
              </a:rPr>
              <a:t>Flash </a:t>
            </a:r>
            <a:endParaRPr lang="id-ID" sz="2000" kern="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KESIMPULAN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814514"/>
            <a:ext cx="7615262" cy="3900502"/>
          </a:xfrm>
        </p:spPr>
        <p:txBody>
          <a:bodyPr>
            <a:normAutofit/>
          </a:bodyPr>
          <a:lstStyle/>
          <a:p>
            <a:pPr marL="4763" indent="-4763" algn="just">
              <a:buNone/>
            </a:pPr>
            <a:r>
              <a:rPr lang="en-US" dirty="0" smtClean="0"/>
              <a:t>		</a:t>
            </a:r>
            <a:r>
              <a:rPr lang="en-US" sz="2200" dirty="0" smtClean="0"/>
              <a:t>Dari </a:t>
            </a:r>
            <a:r>
              <a:rPr lang="en-US" sz="2200" dirty="0" err="1" smtClean="0"/>
              <a:t>hasil</a:t>
            </a:r>
            <a:r>
              <a:rPr lang="en-US" sz="2200" dirty="0" smtClean="0"/>
              <a:t> </a:t>
            </a:r>
            <a:r>
              <a:rPr lang="en-US" sz="2200" dirty="0" err="1" smtClean="0"/>
              <a:t>analisis</a:t>
            </a:r>
            <a:r>
              <a:rPr lang="en-US" sz="2200" dirty="0" smtClean="0"/>
              <a:t> </a:t>
            </a:r>
            <a:r>
              <a:rPr lang="en-US" sz="2200" dirty="0" err="1" smtClean="0"/>
              <a:t>pemetaan</a:t>
            </a:r>
            <a:r>
              <a:rPr lang="en-US" sz="2200" dirty="0" smtClean="0"/>
              <a:t> </a:t>
            </a:r>
            <a:r>
              <a:rPr lang="en-US" sz="2200" dirty="0" err="1" smtClean="0"/>
              <a:t>korosi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kilang</a:t>
            </a:r>
            <a:r>
              <a:rPr lang="en-US" sz="2200" dirty="0" smtClean="0"/>
              <a:t> </a:t>
            </a:r>
            <a:r>
              <a:rPr lang="en-US" sz="2200" dirty="0" err="1" smtClean="0"/>
              <a:t>minyak</a:t>
            </a:r>
            <a:r>
              <a:rPr lang="en-US" sz="2200" dirty="0" smtClean="0"/>
              <a:t> </a:t>
            </a:r>
            <a:r>
              <a:rPr lang="en-US" sz="2200" dirty="0" err="1" smtClean="0"/>
              <a:t>ditemukan</a:t>
            </a:r>
            <a:r>
              <a:rPr lang="en-US" sz="2200" dirty="0" smtClean="0"/>
              <a:t> </a:t>
            </a:r>
            <a:r>
              <a:rPr lang="en-US" sz="2200" dirty="0" err="1" smtClean="0"/>
              <a:t>adanya</a:t>
            </a:r>
            <a:r>
              <a:rPr lang="en-US" sz="2200" dirty="0" smtClean="0"/>
              <a:t> </a:t>
            </a:r>
            <a:r>
              <a:rPr lang="en-US" sz="2200" dirty="0" err="1" smtClean="0"/>
              <a:t>indikasi</a:t>
            </a:r>
            <a:r>
              <a:rPr lang="en-US" sz="2200" dirty="0" smtClean="0"/>
              <a:t> </a:t>
            </a:r>
            <a:r>
              <a:rPr lang="en-US" sz="2200" dirty="0" err="1" smtClean="0"/>
              <a:t>peringatan</a:t>
            </a:r>
            <a:r>
              <a:rPr lang="en-US" sz="2200" dirty="0" smtClean="0"/>
              <a:t> </a:t>
            </a:r>
            <a:r>
              <a:rPr lang="en-US" sz="2200" dirty="0" err="1" smtClean="0"/>
              <a:t>bahaya</a:t>
            </a:r>
            <a:r>
              <a:rPr lang="en-US" sz="2200" dirty="0" smtClean="0"/>
              <a:t> (</a:t>
            </a:r>
            <a:r>
              <a:rPr lang="en-US" sz="2200" dirty="0" err="1" smtClean="0"/>
              <a:t>merah</a:t>
            </a:r>
            <a:r>
              <a:rPr lang="en-US" sz="2200" dirty="0" smtClean="0"/>
              <a:t>)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waspada</a:t>
            </a:r>
            <a:r>
              <a:rPr lang="en-US" sz="2200" dirty="0" smtClean="0"/>
              <a:t> (</a:t>
            </a:r>
            <a:r>
              <a:rPr lang="en-US" sz="2200" dirty="0" err="1" smtClean="0"/>
              <a:t>kuning</a:t>
            </a:r>
            <a:r>
              <a:rPr lang="en-US" sz="2200" dirty="0" smtClean="0"/>
              <a:t>)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beberapa</a:t>
            </a:r>
            <a:r>
              <a:rPr lang="en-US" sz="2200" dirty="0" smtClean="0"/>
              <a:t> </a:t>
            </a:r>
            <a:r>
              <a:rPr lang="en-US" sz="2200" dirty="0" err="1" smtClean="0"/>
              <a:t>peralatan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Unit CDU V, </a:t>
            </a:r>
            <a:r>
              <a:rPr lang="en-US" sz="2200" dirty="0" err="1" smtClean="0"/>
              <a:t>dan</a:t>
            </a:r>
            <a:r>
              <a:rPr lang="en-US" sz="2200" dirty="0" smtClean="0"/>
              <a:t> HVU III yang </a:t>
            </a:r>
            <a:r>
              <a:rPr lang="en-US" sz="2200" dirty="0" err="1" smtClean="0"/>
              <a:t>berpotensi</a:t>
            </a:r>
            <a:r>
              <a:rPr lang="en-US" sz="2200" dirty="0" smtClean="0"/>
              <a:t> </a:t>
            </a:r>
            <a:r>
              <a:rPr lang="en-US" sz="2200" dirty="0" err="1" smtClean="0"/>
              <a:t>mengalami</a:t>
            </a:r>
            <a:r>
              <a:rPr lang="en-US" sz="2200" dirty="0" smtClean="0"/>
              <a:t> </a:t>
            </a:r>
            <a:r>
              <a:rPr lang="en-US" sz="2200" dirty="0" err="1" smtClean="0"/>
              <a:t>korosi</a:t>
            </a:r>
            <a:r>
              <a:rPr lang="en-US" sz="2200" dirty="0" smtClean="0"/>
              <a:t> </a:t>
            </a:r>
            <a:r>
              <a:rPr lang="en-US" sz="2200" dirty="0" err="1" smtClean="0"/>
              <a:t>sesuai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modus yang </a:t>
            </a:r>
            <a:r>
              <a:rPr lang="en-US" sz="2200" dirty="0" err="1" smtClean="0"/>
              <a:t>ditentukan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fluida</a:t>
            </a:r>
            <a:r>
              <a:rPr lang="en-US" sz="2200" dirty="0" smtClean="0"/>
              <a:t>, material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kondisi</a:t>
            </a:r>
            <a:r>
              <a:rPr lang="en-US" sz="2200" dirty="0" smtClean="0"/>
              <a:t> </a:t>
            </a:r>
            <a:r>
              <a:rPr lang="en-US" sz="2200" dirty="0" err="1" smtClean="0"/>
              <a:t>operasi</a:t>
            </a:r>
            <a:r>
              <a:rPr lang="en-US" sz="2200" dirty="0" smtClean="0"/>
              <a:t>. </a:t>
            </a:r>
            <a:endParaRPr lang="en-US" sz="22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588" indent="-1588" algn="just">
              <a:lnSpc>
                <a:spcPct val="120000"/>
              </a:lnSpc>
              <a:buNone/>
            </a:pPr>
            <a:r>
              <a:rPr lang="en-US" spc="150" dirty="0" err="1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Sebagian</a:t>
            </a:r>
            <a:r>
              <a:rPr lang="en-US" spc="150" dirty="0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150" dirty="0" err="1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besar</a:t>
            </a:r>
            <a:r>
              <a:rPr lang="en-US" spc="150" dirty="0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150" dirty="0" err="1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peralatan</a:t>
            </a:r>
            <a:r>
              <a:rPr lang="en-US" spc="150" dirty="0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150" dirty="0" err="1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proses</a:t>
            </a:r>
            <a:r>
              <a:rPr lang="en-US" spc="150" dirty="0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150" dirty="0" err="1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spc="150" dirty="0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 Unit CDU V </a:t>
            </a:r>
            <a:r>
              <a:rPr lang="en-US" spc="150" dirty="0" err="1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pc="150" dirty="0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 HVU III </a:t>
            </a:r>
            <a:r>
              <a:rPr lang="en-US" spc="150" dirty="0" err="1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berada</a:t>
            </a:r>
            <a:r>
              <a:rPr lang="en-US" spc="150" dirty="0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150" dirty="0" err="1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pc="150" dirty="0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150" dirty="0" err="1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kondisi</a:t>
            </a:r>
            <a:r>
              <a:rPr lang="en-US" spc="150" dirty="0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150" dirty="0" err="1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Bahaya</a:t>
            </a:r>
            <a:r>
              <a:rPr lang="en-US" spc="150" dirty="0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150" dirty="0" err="1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terutama</a:t>
            </a:r>
            <a:r>
              <a:rPr lang="en-US" spc="150" dirty="0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150" dirty="0" err="1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spc="150" dirty="0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pc="150" dirty="0" err="1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peralatan</a:t>
            </a:r>
            <a:r>
              <a:rPr lang="en-US" spc="150" dirty="0" smtClean="0">
                <a:ln w="11430"/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 Heat Exchanger.</a:t>
            </a:r>
          </a:p>
          <a:p>
            <a:pPr lvl="0" algn="just">
              <a:lnSpc>
                <a:spcPct val="120000"/>
              </a:lnSpc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Peralatan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kondisi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bahaya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marL="514350" lvl="0" indent="-514350" algn="just">
              <a:lnSpc>
                <a:spcPct val="12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1.    Unit CDU V :</a:t>
            </a:r>
          </a:p>
          <a:p>
            <a:pPr marL="687388" lvl="0" algn="just">
              <a:lnSpc>
                <a:spcPct val="12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Kolom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 C‐201‐01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(tray 1 s/d A1), Tray 41 s/d Bottom</a:t>
            </a:r>
          </a:p>
          <a:p>
            <a:pPr marL="687388" lvl="0" algn="just">
              <a:lnSpc>
                <a:spcPct val="12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Vessel : C‐201‐03; C‐201‐04; C‐201‐08; C‐201‐09; C‐201‐12</a:t>
            </a:r>
          </a:p>
          <a:p>
            <a:pPr marL="687388" lvl="0" algn="just">
              <a:lnSpc>
                <a:spcPct val="12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Heat Exchanger : E‐201‐02 (Tube); E‐201‐03 (Tube); E‐201‐04 (Tube); E‐201‐05 (Tube); E‐201‐06 (Tube); E‐201‐07 (Tube); E‐201‐08 (Tube &amp; Shell); E‐201‐09 (Tube); E‐201‐10 (Tube); E‐201‐11 (Tube &amp; Shell); E‐201‐13 (Tube); E‐201‐17 (Shell); Ea‐201‐01 (Tube).</a:t>
            </a:r>
          </a:p>
          <a:p>
            <a:pPr marL="514350" lvl="0" indent="-514350" algn="just">
              <a:lnSpc>
                <a:spcPct val="12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2.    Unit HVU III :</a:t>
            </a:r>
          </a:p>
          <a:p>
            <a:pPr marL="687388" lvl="0" algn="just">
              <a:lnSpc>
                <a:spcPct val="12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Heat Exchanger : E‐202‐03 (Shell)</a:t>
            </a:r>
          </a:p>
          <a:p>
            <a:pPr lvl="0" algn="just">
              <a:lnSpc>
                <a:spcPct val="120000"/>
              </a:lnSpc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Peralatan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kondisi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waspada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marL="514350" lvl="0" indent="-514350" algn="just">
              <a:lnSpc>
                <a:spcPct val="12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1.   Unit CDU V :</a:t>
            </a:r>
          </a:p>
          <a:p>
            <a:pPr marL="687388" lvl="0" algn="just">
              <a:lnSpc>
                <a:spcPct val="12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Vessel : C‐201‐05 (Tray 1 s/d 41)</a:t>
            </a:r>
          </a:p>
          <a:p>
            <a:pPr marL="687388" lvl="0" algn="just">
              <a:lnSpc>
                <a:spcPct val="12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Heat Exchanger : E‐201‐01 (Tube); E201‐12 (Shell); E201‐16 (Shell)</a:t>
            </a:r>
          </a:p>
          <a:p>
            <a:pPr lvl="0" algn="just">
              <a:lnSpc>
                <a:spcPct val="12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2.   Unit HVU III:</a:t>
            </a:r>
          </a:p>
          <a:p>
            <a:pPr marL="687388" lvl="0" algn="just">
              <a:lnSpc>
                <a:spcPct val="12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Heat Exchanger : E‐202‐02 (Shell); E‐202‐09 (Shell); E‐202‐10 (Shell)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625" y="214298"/>
            <a:ext cx="8229600" cy="1143000"/>
          </a:xfrm>
        </p:spPr>
        <p:txBody>
          <a:bodyPr/>
          <a:lstStyle/>
          <a:p>
            <a:pPr algn="ctr"/>
            <a:r>
              <a:rPr lang="id-ID" dirty="0" smtClean="0"/>
              <a:t>KESIMPULAN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SARAN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92100" lvl="1" indent="-292100" algn="just" eaLnBrk="0" hangingPunct="0">
              <a:lnSpc>
                <a:spcPct val="1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Buatlah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software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analisa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corrosion mapping universal agar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memudahkan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analisis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data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menghemat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pengerjaan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92100" lvl="1" indent="-292100" algn="just" eaLnBrk="0" hangingPunct="0">
              <a:lnSpc>
                <a:spcPct val="17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hasil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pemetaan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korosi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datang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buatlah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data base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berbasis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internet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supaya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kondisi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kilang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minyak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dipantau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dimana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koneksi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internet.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IRA\Documents\balikpap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28736"/>
            <a:ext cx="7429552" cy="464347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-928718"/>
            <a:ext cx="7639080" cy="703282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/>
              <a:t>TERIMAKASIH</a:t>
            </a:r>
            <a:endParaRPr lang="id-ID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0434 0.636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571480"/>
            <a:ext cx="4104456" cy="77472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d-I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METODOLOGI</a:t>
            </a:r>
            <a:endParaRPr lang="id-ID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642938" y="1643063"/>
            <a:ext cx="7972425" cy="3900487"/>
          </a:xfrm>
        </p:spPr>
        <p:txBody>
          <a:bodyPr>
            <a:normAutofit/>
          </a:bodyPr>
          <a:lstStyle/>
          <a:p>
            <a:pPr marL="1162050" indent="-466725" algn="just" eaLnBrk="0" fontAlgn="auto" hangingPunct="0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d-ID" sz="2000" kern="0" dirty="0" smtClean="0">
              <a:latin typeface="Arial" pitchFamily="34" charset="0"/>
              <a:cs typeface="Arial" pitchFamily="34" charset="0"/>
            </a:endParaRPr>
          </a:p>
          <a:p>
            <a:pPr marL="1162050" indent="-466725" algn="just" eaLnBrk="0" fontAlgn="auto" hangingPunct="0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d-ID" sz="2000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5786" y="2000240"/>
            <a:ext cx="739140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66725" indent="-466725" algn="just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b="1" kern="0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Acuan</a:t>
            </a:r>
            <a:r>
              <a:rPr lang="en-US" sz="2000" b="1" kern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Penentuan</a:t>
            </a:r>
            <a:r>
              <a:rPr lang="en-US" sz="2000" b="1" kern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Jenis</a:t>
            </a:r>
            <a:r>
              <a:rPr lang="en-US" sz="2000" b="1" kern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 </a:t>
            </a:r>
            <a:r>
              <a:rPr lang="en-US" sz="2000" b="1" kern="0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Laju</a:t>
            </a:r>
            <a:r>
              <a:rPr lang="en-US" sz="2000" b="1" kern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Korosi</a:t>
            </a:r>
            <a:r>
              <a:rPr lang="en-US" sz="2000" b="1" kern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kern="0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1" kern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Kerusakan</a:t>
            </a:r>
            <a:r>
              <a:rPr lang="en-US" sz="2000" b="1" kern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Lain : </a:t>
            </a:r>
          </a:p>
          <a:p>
            <a:pPr marL="1162050" indent="-466725" algn="just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000" b="1" i="1" kern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RBI Base Resource Document </a:t>
            </a:r>
            <a:r>
              <a:rPr lang="en-US" sz="2000" b="1" kern="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API 581</a:t>
            </a:r>
            <a:endParaRPr lang="id-ID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66725" indent="-466725" algn="just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Mekanisme</a:t>
            </a: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d-ID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kerusakan</a:t>
            </a: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Peralatan</a:t>
            </a: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menurut</a:t>
            </a: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API 581 yang </a:t>
            </a:r>
            <a:r>
              <a:rPr lang="en-US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Relevan</a:t>
            </a: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Korosi</a:t>
            </a: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pPr marL="809625" indent="-466725"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1.  </a:t>
            </a: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 action="ppaction://hlinksldjump"/>
              </a:rPr>
              <a:t>Thinning</a:t>
            </a:r>
            <a:endParaRPr lang="en-U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809625" indent="-466725"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2.  </a:t>
            </a: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4" action="ppaction://hlinksldjump"/>
              </a:rPr>
              <a:t>Stress Corrosion Cracking (SCC)</a:t>
            </a:r>
            <a:endParaRPr lang="en-U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809625" indent="-466725" algn="just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3.  </a:t>
            </a: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5" action="ppaction://hlinksldjump"/>
              </a:rPr>
              <a:t>High Temperature Hydrogen Attack (HTHA)</a:t>
            </a:r>
            <a:endParaRPr lang="id-ID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66725" indent="-466725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ANALISIS DATA DAN PEMBAHASAN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58204" cy="3136594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algn="just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Secara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umum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jenis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kerusakan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terjadi</a:t>
            </a:r>
            <a:r>
              <a:rPr lang="en-US" sz="1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 </a:t>
            </a:r>
            <a:r>
              <a:rPr lang="en-US" sz="1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CDU 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r>
              <a:rPr lang="en-US" sz="1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</a:t>
            </a:r>
            <a:r>
              <a:rPr lang="en-US" sz="1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HVU 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 </a:t>
            </a:r>
            <a:r>
              <a:rPr lang="en-US" sz="1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adalah</a:t>
            </a:r>
            <a:r>
              <a:rPr lang="en-US" sz="1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dalam</a:t>
            </a:r>
            <a:r>
              <a:rPr lang="en-US" sz="1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bentuk</a:t>
            </a:r>
            <a:r>
              <a:rPr lang="en-US" sz="1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thinning:</a:t>
            </a:r>
          </a:p>
          <a:p>
            <a:pPr marL="274320" indent="-27432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Thinning </a:t>
            </a:r>
            <a:r>
              <a:rPr lang="en-US" sz="1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(HCL Corrosion)</a:t>
            </a:r>
          </a:p>
          <a:p>
            <a:pPr marL="274320" indent="-27432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Thinning (High Temperature </a:t>
            </a:r>
            <a:r>
              <a:rPr lang="en-US" sz="1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Sulfidic</a:t>
            </a:r>
            <a:r>
              <a:rPr lang="en-US" sz="1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en-US" sz="1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Naphtenic</a:t>
            </a:r>
            <a:r>
              <a:rPr lang="en-US" sz="1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Acid Corrosion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  <a:endParaRPr lang="en-US" sz="1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Thinning (CO2 Corrosion)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710967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DATA PROSES</a:t>
            </a:r>
            <a:endParaRPr lang="en-US" sz="36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 r="22222"/>
          <a:stretch>
            <a:fillRect/>
          </a:stretch>
        </p:blipFill>
        <p:spPr bwMode="auto">
          <a:xfrm>
            <a:off x="1000100" y="1785926"/>
            <a:ext cx="7000892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710967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DATA PROSES</a:t>
            </a:r>
            <a:endParaRPr lang="en-US" sz="3600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000240"/>
            <a:ext cx="60293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539750" y="1539892"/>
            <a:ext cx="8229600" cy="43894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Material : Carbon Steel.</a:t>
            </a:r>
          </a:p>
          <a:p>
            <a:pPr>
              <a:buNone/>
            </a:pPr>
            <a:r>
              <a:rPr lang="en-US" dirty="0" err="1" smtClean="0"/>
              <a:t>Kandungan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fluida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Shell:</a:t>
            </a:r>
          </a:p>
          <a:p>
            <a:r>
              <a:rPr lang="en-US" dirty="0" smtClean="0"/>
              <a:t>Sulfur      : 0,13 wt%</a:t>
            </a:r>
          </a:p>
          <a:p>
            <a:r>
              <a:rPr lang="en-US" dirty="0" smtClean="0"/>
              <a:t>TAN         : 0,11 mg KOH/g </a:t>
            </a:r>
          </a:p>
          <a:p>
            <a:pPr>
              <a:buNone/>
            </a:pPr>
            <a:r>
              <a:rPr lang="en-US" dirty="0" smtClean="0"/>
              <a:t>Tube:</a:t>
            </a:r>
          </a:p>
          <a:p>
            <a:r>
              <a:rPr lang="en-US" dirty="0" smtClean="0"/>
              <a:t>Sulfur      : 0,13 wt%</a:t>
            </a:r>
          </a:p>
          <a:p>
            <a:r>
              <a:rPr lang="en-US" dirty="0" smtClean="0"/>
              <a:t>TAN         : 0,11 mg KOH/g </a:t>
            </a:r>
          </a:p>
          <a:p>
            <a:r>
              <a:rPr lang="en-US" dirty="0" err="1" smtClean="0"/>
              <a:t>Cl</a:t>
            </a:r>
            <a:r>
              <a:rPr lang="en-US" dirty="0" smtClean="0"/>
              <a:t>             : 0,0052 wt%</a:t>
            </a:r>
          </a:p>
          <a:p>
            <a:r>
              <a:rPr lang="en-US" dirty="0" smtClean="0"/>
              <a:t>H</a:t>
            </a:r>
            <a:r>
              <a:rPr lang="en-US" sz="1200" dirty="0" smtClean="0"/>
              <a:t>2</a:t>
            </a:r>
            <a:r>
              <a:rPr lang="en-US" dirty="0" smtClean="0"/>
              <a:t>O          : 0,5 wt%</a:t>
            </a:r>
          </a:p>
          <a:p>
            <a:r>
              <a:rPr lang="en-US" dirty="0" smtClean="0"/>
              <a:t>Ph	         : 5</a:t>
            </a:r>
          </a:p>
          <a:p>
            <a:pPr>
              <a:buNone/>
            </a:pPr>
            <a:r>
              <a:rPr lang="en-US" dirty="0" smtClean="0"/>
              <a:t>Temperature :</a:t>
            </a:r>
          </a:p>
          <a:p>
            <a:pPr lvl="1"/>
            <a:r>
              <a:rPr lang="en-US" dirty="0" smtClean="0"/>
              <a:t>Shell : 107 °C = (9/5 * 107) + 32 = 224,6 ° F</a:t>
            </a:r>
          </a:p>
          <a:p>
            <a:pPr lvl="1"/>
            <a:r>
              <a:rPr lang="en-US" dirty="0" smtClean="0"/>
              <a:t>Tube : 56   °C = (9/5 * 56) + 32   =    132 ° F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Right Arrow 3">
            <a:hlinkClick r:id="rId3" action="ppaction://hlinkfile"/>
          </p:cNvPr>
          <p:cNvSpPr/>
          <p:nvPr/>
        </p:nvSpPr>
        <p:spPr>
          <a:xfrm>
            <a:off x="7164388" y="333375"/>
            <a:ext cx="144462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ilang-minya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785926"/>
            <a:ext cx="6215106" cy="4661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572560" cy="153719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err="1" smtClean="0"/>
              <a:t>Penilaian</a:t>
            </a:r>
            <a:r>
              <a:rPr lang="en-US" b="1" i="1" dirty="0" smtClean="0"/>
              <a:t> Tingkat </a:t>
            </a:r>
            <a:r>
              <a:rPr lang="en-US" b="1" i="1" dirty="0" err="1" smtClean="0"/>
              <a:t>Kerawanan</a:t>
            </a:r>
            <a:r>
              <a:rPr lang="en-US" b="1" i="1" dirty="0" smtClean="0"/>
              <a:t> </a:t>
            </a:r>
            <a:r>
              <a:rPr lang="en-US" sz="3100" b="1" i="1" dirty="0" err="1" smtClean="0"/>
              <a:t>Korosi</a:t>
            </a:r>
            <a:r>
              <a:rPr lang="en-US" sz="3100" b="1" i="1" dirty="0" smtClean="0"/>
              <a:t> </a:t>
            </a:r>
            <a:r>
              <a:rPr lang="en-US" sz="3100" b="1" i="1" dirty="0" err="1" smtClean="0"/>
              <a:t>Pada</a:t>
            </a:r>
            <a:r>
              <a:rPr lang="en-US" sz="3100" b="1" i="1" dirty="0" smtClean="0"/>
              <a:t> </a:t>
            </a:r>
            <a:r>
              <a:rPr lang="en-US" sz="3100" b="1" i="1" dirty="0" err="1" smtClean="0"/>
              <a:t>Peralatan</a:t>
            </a:r>
            <a:r>
              <a:rPr lang="en-US" sz="3100" b="1" i="1" dirty="0" smtClean="0"/>
              <a:t> </a:t>
            </a:r>
            <a:r>
              <a:rPr lang="en-US" sz="3100" b="1" i="1" dirty="0" err="1" smtClean="0"/>
              <a:t>Kilang</a:t>
            </a:r>
            <a:r>
              <a:rPr lang="en-US" sz="3100" b="1" i="1" dirty="0" smtClean="0"/>
              <a:t> </a:t>
            </a:r>
            <a:r>
              <a:rPr lang="en-US" sz="3100" b="1" i="1" dirty="0" err="1" smtClean="0"/>
              <a:t>Minyak</a:t>
            </a:r>
            <a:r>
              <a:rPr lang="en-US" sz="3100" b="1" i="1" dirty="0" smtClean="0"/>
              <a:t> Balikpapan Unit CDU V </a:t>
            </a:r>
            <a:r>
              <a:rPr lang="en-US" sz="3100" b="1" i="1" dirty="0" err="1" smtClean="0"/>
              <a:t>dan</a:t>
            </a:r>
            <a:r>
              <a:rPr lang="en-US" sz="3100" b="1" i="1" dirty="0" smtClean="0"/>
              <a:t> HVU III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5857892"/>
            <a:ext cx="5929338" cy="50006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id-ID" dirty="0" smtClean="0">
                <a:latin typeface="Arial Black" pitchFamily="34" charset="0"/>
              </a:rPr>
              <a:t>Erwan Herdiansyah ( 083030039 )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857364"/>
            <a:ext cx="1736717" cy="5762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hlinkClick r:id="rId3" action="ppaction://hlinkfile"/>
              </a:rPr>
              <a:t>Shell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00826" y="4357694"/>
            <a:ext cx="2428892" cy="71438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smtClean="0"/>
              <a:t>Ra/ </a:t>
            </a:r>
            <a:r>
              <a:rPr lang="en-US" sz="1600" dirty="0" err="1" smtClean="0"/>
              <a:t>Rc</a:t>
            </a:r>
            <a:r>
              <a:rPr lang="en-US" sz="1600" dirty="0" smtClean="0"/>
              <a:t>  =  0,15/0,762  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smtClean="0"/>
              <a:t>             =    0,196</a:t>
            </a:r>
            <a:endParaRPr lang="en-US" sz="1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43108" y="4357694"/>
            <a:ext cx="1857388" cy="121444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smtClean="0"/>
              <a:t>Ra =    CA/ 20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smtClean="0"/>
              <a:t>     =    3/20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600" dirty="0" smtClean="0"/>
              <a:t>     =   0.15 </a:t>
            </a:r>
            <a:r>
              <a:rPr lang="en-US" sz="1600" dirty="0" err="1" smtClean="0"/>
              <a:t>mmpy</a:t>
            </a:r>
            <a:endParaRPr lang="en-US" sz="1600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71472" y="4286256"/>
            <a:ext cx="1235075" cy="576263"/>
          </a:xfrm>
          <a:prstGeom prst="rect">
            <a:avLst/>
          </a:prstGeom>
        </p:spPr>
        <p:txBody>
          <a:bodyPr lIns="0" rIns="0" bIns="0" anchor="b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Tube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5984" y="5572140"/>
            <a:ext cx="3214710" cy="93503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err="1" smtClean="0"/>
              <a:t>Karena</a:t>
            </a:r>
            <a:r>
              <a:rPr lang="en-US" dirty="0" smtClean="0"/>
              <a:t> Ra/</a:t>
            </a:r>
            <a:r>
              <a:rPr lang="en-US" dirty="0" err="1" smtClean="0"/>
              <a:t>Rc</a:t>
            </a:r>
            <a:r>
              <a:rPr lang="en-US" dirty="0" smtClean="0"/>
              <a:t> &lt; 0,5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statusnya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bahaya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merah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PFD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429256" y="1714488"/>
            <a:ext cx="3422680" cy="136366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yang </a:t>
            </a:r>
            <a:r>
              <a:rPr lang="en-US" dirty="0" err="1" smtClean="0"/>
              <a:t>cocok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dimasukan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Not Susceptible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statusnya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aman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50"/>
                </a:solidFill>
              </a:rPr>
              <a:t>Hijau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PFD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28926" y="3214686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/>
              <a:t>= 1 </a:t>
            </a:r>
            <a:r>
              <a:rPr lang="en-US" dirty="0" err="1" smtClean="0"/>
              <a:t>mpy</a:t>
            </a:r>
            <a:r>
              <a:rPr lang="en-US" dirty="0" smtClean="0"/>
              <a:t> x 0.0254 </a:t>
            </a:r>
          </a:p>
          <a:p>
            <a:pPr>
              <a:defRPr/>
            </a:pPr>
            <a:r>
              <a:rPr lang="en-US" dirty="0" smtClean="0"/>
              <a:t>=    0.0254 </a:t>
            </a:r>
            <a:r>
              <a:rPr lang="en-US" dirty="0" err="1" smtClean="0"/>
              <a:t>mmpy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000232" y="1785926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/>
              <a:t>Ra =    CA/ 20</a:t>
            </a:r>
          </a:p>
          <a:p>
            <a:pPr>
              <a:defRPr/>
            </a:pPr>
            <a:r>
              <a:rPr lang="en-US" dirty="0" smtClean="0"/>
              <a:t>     =    3/20</a:t>
            </a:r>
          </a:p>
          <a:p>
            <a:pPr>
              <a:defRPr/>
            </a:pPr>
            <a:r>
              <a:rPr lang="en-US" dirty="0" smtClean="0"/>
              <a:t>     =   0,15 </a:t>
            </a:r>
            <a:r>
              <a:rPr lang="en-US" dirty="0" err="1" smtClean="0"/>
              <a:t>mmpy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214810" y="4357694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err="1" smtClean="0"/>
              <a:t>Rc</a:t>
            </a:r>
            <a:r>
              <a:rPr lang="en-US" dirty="0" smtClean="0"/>
              <a:t> = 30 x 0,0254</a:t>
            </a:r>
          </a:p>
          <a:p>
            <a:pPr>
              <a:defRPr/>
            </a:pPr>
            <a:r>
              <a:rPr lang="en-US" dirty="0" smtClean="0"/>
              <a:t>      = 0,762 </a:t>
            </a:r>
            <a:r>
              <a:rPr lang="en-US" dirty="0" err="1" smtClean="0"/>
              <a:t>mmpy</a:t>
            </a:r>
            <a:endParaRPr lang="en-US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 l="13476" t="11250" r="11523" b="1562"/>
          <a:stretch>
            <a:fillRect/>
          </a:stretch>
        </p:blipFill>
        <p:spPr bwMode="auto">
          <a:xfrm>
            <a:off x="-64" y="0"/>
            <a:ext cx="9144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1000100" y="3714752"/>
            <a:ext cx="500066" cy="50006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2463"/>
            <a:ext cx="91440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>
            <a:hlinkClick r:id="rId4" action="ppaction://hlinksldjump"/>
          </p:cNvPr>
          <p:cNvCxnSpPr/>
          <p:nvPr/>
        </p:nvCxnSpPr>
        <p:spPr>
          <a:xfrm rot="5400000" flipH="1" flipV="1">
            <a:off x="2321703" y="2107397"/>
            <a:ext cx="785818" cy="71438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0920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42108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E-201-1A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 l="16406" t="22500" r="16797" b="19375"/>
          <a:stretch>
            <a:fillRect/>
          </a:stretch>
        </p:blipFill>
        <p:spPr bwMode="auto">
          <a:xfrm>
            <a:off x="571472" y="1785926"/>
            <a:ext cx="814393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ight Arrow 9">
            <a:hlinkClick r:id="rId4" action="ppaction://hlinksldjump"/>
          </p:cNvPr>
          <p:cNvSpPr/>
          <p:nvPr/>
        </p:nvSpPr>
        <p:spPr>
          <a:xfrm>
            <a:off x="8143875" y="6215063"/>
            <a:ext cx="57150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72234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DATA HISTORIS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d-ID" dirty="0"/>
              <a:t>Metodologi yang dilakukan untuk pengolahan data historis </a:t>
            </a:r>
            <a:r>
              <a:rPr lang="en-US" dirty="0" smtClean="0"/>
              <a:t> :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 smtClean="0">
                <a:hlinkClick r:id="rId3" action="ppaction://hlinkfile"/>
              </a:rPr>
              <a:t>Pengumpulan Data</a:t>
            </a:r>
            <a:endParaRPr lang="en-US" dirty="0" smtClean="0"/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 smtClean="0">
                <a:hlinkClick r:id="rId4" action="ppaction://hlinksldjump"/>
              </a:rPr>
              <a:t>Kompilasi Data</a:t>
            </a:r>
            <a:endParaRPr lang="en-US" dirty="0" smtClean="0"/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 smtClean="0">
                <a:hlinkClick r:id="rId5" action="ppaction://hlinksldjump"/>
              </a:rPr>
              <a:t>Penghitungan</a:t>
            </a:r>
            <a:endParaRPr lang="en-US" dirty="0" smtClean="0"/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dirty="0" err="1" smtClean="0"/>
              <a:t>Pemetaan</a:t>
            </a:r>
            <a:r>
              <a:rPr lang="en-US" dirty="0" smtClean="0"/>
              <a:t> </a:t>
            </a:r>
            <a:r>
              <a:rPr lang="en-US" dirty="0" err="1" smtClean="0"/>
              <a:t>Korosi</a:t>
            </a:r>
            <a:endParaRPr lang="en-US" dirty="0"/>
          </a:p>
        </p:txBody>
      </p:sp>
      <p:sp>
        <p:nvSpPr>
          <p:cNvPr id="4" name="Right Arrow 3">
            <a:hlinkClick r:id="rId6" action="ppaction://hlinksldjump"/>
          </p:cNvPr>
          <p:cNvSpPr/>
          <p:nvPr/>
        </p:nvSpPr>
        <p:spPr>
          <a:xfrm>
            <a:off x="8143875" y="6215063"/>
            <a:ext cx="57150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14290"/>
            <a:ext cx="8001056" cy="1152129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Tabel</a:t>
            </a: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Pengelompokan</a:t>
            </a:r>
            <a:r>
              <a:rPr 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Jenis</a:t>
            </a:r>
            <a:r>
              <a:rPr lang="en-US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Kerusakan</a:t>
            </a:r>
            <a:endParaRPr 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5"/>
            <a:ext cx="8764618" cy="51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825" y="692150"/>
            <a:ext cx="74168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2756" y="260648"/>
            <a:ext cx="8229600" cy="519336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Tabel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Arti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kode</a:t>
            </a: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</a:t>
            </a: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damage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level</a:t>
            </a:r>
            <a:endParaRPr lang="en-U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25488" y="1644650"/>
          <a:ext cx="2880323" cy="49390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8648"/>
                <a:gridCol w="2211675"/>
              </a:tblGrid>
              <a:tr h="253691">
                <a:tc gridSpan="2">
                  <a:txBody>
                    <a:bodyPr/>
                    <a:lstStyle/>
                    <a:p>
                      <a:pPr marL="629920" indent="-269875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</a:rPr>
                        <a:t>Legenda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51" marR="4615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43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1-12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  <a:tc>
                  <a:txBody>
                    <a:bodyPr/>
                    <a:lstStyle/>
                    <a:p>
                      <a:pPr marL="629920" indent="-26987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Bulan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</a:tr>
              <a:tr h="2970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  <a:tc>
                  <a:txBody>
                    <a:bodyPr/>
                    <a:lstStyle/>
                    <a:p>
                      <a:pPr marL="629920" indent="-26987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Korosi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</a:tr>
              <a:tr h="400772">
                <a:tc>
                  <a:txBody>
                    <a:bodyPr/>
                    <a:lstStyle/>
                    <a:p>
                      <a:pPr marL="629920" indent="-26987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151" marR="46151" marT="0" marB="0"/>
                </a:tc>
                <a:tc>
                  <a:txBody>
                    <a:bodyPr/>
                    <a:lstStyle/>
                    <a:p>
                      <a:pPr marL="629920" indent="-26987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Bocor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karena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korosii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</a:tr>
              <a:tr h="400772">
                <a:tc>
                  <a:txBody>
                    <a:bodyPr/>
                    <a:lstStyle/>
                    <a:p>
                      <a:pPr marL="629920" indent="-26987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6151" marR="46151" marT="0" marB="0"/>
                </a:tc>
                <a:tc>
                  <a:txBody>
                    <a:bodyPr/>
                    <a:lstStyle/>
                    <a:p>
                      <a:pPr marL="629920" indent="-26987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Part </a:t>
                      </a: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krusial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diganti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</a:tr>
              <a:tr h="289250">
                <a:tc>
                  <a:txBody>
                    <a:bodyPr/>
                    <a:lstStyle/>
                    <a:p>
                      <a:pPr marL="17780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B</a:t>
                      </a:r>
                      <a:endParaRPr lang="en-US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  <a:tc>
                  <a:txBody>
                    <a:bodyPr/>
                    <a:lstStyle/>
                    <a:p>
                      <a:pPr marL="629920" indent="-26987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Deformasi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</a:tr>
              <a:tr h="289250">
                <a:tc>
                  <a:txBody>
                    <a:bodyPr/>
                    <a:lstStyle/>
                    <a:p>
                      <a:pPr marL="17780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3050" algn="l"/>
                        </a:tabLs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C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  <a:tc>
                  <a:txBody>
                    <a:bodyPr/>
                    <a:lstStyle/>
                    <a:p>
                      <a:pPr marL="629920" indent="-26987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Deposit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</a:tr>
              <a:tr h="385607">
                <a:tc>
                  <a:txBody>
                    <a:bodyPr/>
                    <a:lstStyle/>
                    <a:p>
                      <a:pPr marL="17780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D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  <a:tc>
                  <a:txBody>
                    <a:bodyPr/>
                    <a:lstStyle/>
                    <a:p>
                      <a:pPr marL="629920" indent="-26987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Rusak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Permukaan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</a:tr>
              <a:tr h="289250">
                <a:tc>
                  <a:txBody>
                    <a:bodyPr/>
                    <a:lstStyle/>
                    <a:p>
                      <a:pPr marL="17780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E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  <a:tc>
                  <a:txBody>
                    <a:bodyPr/>
                    <a:lstStyle/>
                    <a:p>
                      <a:pPr marL="629920" indent="-26987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Lain - lain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</a:tr>
              <a:tr h="247994">
                <a:tc gridSpan="2">
                  <a:txBody>
                    <a:bodyPr/>
                    <a:lstStyle/>
                    <a:p>
                      <a:pPr marL="629920" indent="-26987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Contoh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772">
                <a:tc rowSpan="2">
                  <a:txBody>
                    <a:bodyPr/>
                    <a:lstStyle/>
                    <a:p>
                      <a:pPr marL="8255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11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  <a:tc>
                  <a:txBody>
                    <a:bodyPr/>
                    <a:lstStyle/>
                    <a:p>
                      <a:pPr marL="629920" indent="-26987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Deformasi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</a:tr>
              <a:tr h="4007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9920" indent="-26987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bulan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November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</a:tr>
              <a:tr h="400772">
                <a:tc rowSpan="2"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5</a:t>
                      </a:r>
                      <a:endParaRPr lang="en-US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  <a:tc>
                  <a:txBody>
                    <a:bodyPr/>
                    <a:lstStyle/>
                    <a:p>
                      <a:pPr marL="629920" indent="-26987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Korosi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Deposit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</a:tr>
              <a:tr h="4007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9920" indent="-269875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pada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bulan</a:t>
                      </a:r>
                      <a:r>
                        <a:rPr lang="en-U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Mei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6151" marR="46151" marT="0" marB="0"/>
                </a:tc>
              </a:tr>
            </a:tbl>
          </a:graphicData>
        </a:graphic>
      </p:graphicFrame>
      <p:sp>
        <p:nvSpPr>
          <p:cNvPr id="44080" name="Oval 8"/>
          <p:cNvSpPr>
            <a:spLocks noChangeArrowheads="1"/>
          </p:cNvSpPr>
          <p:nvPr/>
        </p:nvSpPr>
        <p:spPr bwMode="auto">
          <a:xfrm>
            <a:off x="1187450" y="3429000"/>
            <a:ext cx="133350" cy="13335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81" name="Oval 9"/>
          <p:cNvSpPr>
            <a:spLocks noChangeArrowheads="1"/>
          </p:cNvSpPr>
          <p:nvPr/>
        </p:nvSpPr>
        <p:spPr bwMode="auto">
          <a:xfrm>
            <a:off x="1187450" y="2349500"/>
            <a:ext cx="114300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628650" indent="-269875" algn="ctr">
              <a:lnSpc>
                <a:spcPct val="150000"/>
              </a:lnSpc>
            </a:pPr>
            <a:r>
              <a:rPr lang="id-ID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lang="en-US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4082" name="Oval 10"/>
          <p:cNvSpPr>
            <a:spLocks noChangeArrowheads="1"/>
          </p:cNvSpPr>
          <p:nvPr/>
        </p:nvSpPr>
        <p:spPr bwMode="auto">
          <a:xfrm>
            <a:off x="1187450" y="3783013"/>
            <a:ext cx="133350" cy="1333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83" name="Oval 11"/>
          <p:cNvSpPr>
            <a:spLocks noChangeArrowheads="1"/>
          </p:cNvSpPr>
          <p:nvPr/>
        </p:nvSpPr>
        <p:spPr bwMode="auto">
          <a:xfrm>
            <a:off x="1187450" y="4119563"/>
            <a:ext cx="133350" cy="142875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84" name="Oval 12"/>
          <p:cNvSpPr>
            <a:spLocks noChangeArrowheads="1"/>
          </p:cNvSpPr>
          <p:nvPr/>
        </p:nvSpPr>
        <p:spPr bwMode="auto">
          <a:xfrm>
            <a:off x="1187450" y="4448175"/>
            <a:ext cx="133350" cy="195263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85" name="Oval 13"/>
          <p:cNvSpPr>
            <a:spLocks noChangeArrowheads="1"/>
          </p:cNvSpPr>
          <p:nvPr/>
        </p:nvSpPr>
        <p:spPr bwMode="auto">
          <a:xfrm>
            <a:off x="1165225" y="5094288"/>
            <a:ext cx="133350" cy="17145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86" name="Oval 14"/>
          <p:cNvSpPr>
            <a:spLocks noChangeArrowheads="1"/>
          </p:cNvSpPr>
          <p:nvPr/>
        </p:nvSpPr>
        <p:spPr bwMode="auto">
          <a:xfrm>
            <a:off x="1074738" y="5876925"/>
            <a:ext cx="142875" cy="1619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87" name="Oval 15"/>
          <p:cNvSpPr>
            <a:spLocks noChangeArrowheads="1"/>
          </p:cNvSpPr>
          <p:nvPr/>
        </p:nvSpPr>
        <p:spPr bwMode="auto">
          <a:xfrm>
            <a:off x="1227138" y="5876925"/>
            <a:ext cx="133350" cy="1619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88" name="Flowchart: Extract 16"/>
          <p:cNvSpPr>
            <a:spLocks noChangeArrowheads="1"/>
          </p:cNvSpPr>
          <p:nvPr/>
        </p:nvSpPr>
        <p:spPr bwMode="auto">
          <a:xfrm>
            <a:off x="1168400" y="3068638"/>
            <a:ext cx="133350" cy="152400"/>
          </a:xfrm>
          <a:prstGeom prst="flowChartExtra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89" name="Rectangle 17"/>
          <p:cNvSpPr>
            <a:spLocks noChangeArrowheads="1"/>
          </p:cNvSpPr>
          <p:nvPr/>
        </p:nvSpPr>
        <p:spPr bwMode="auto">
          <a:xfrm>
            <a:off x="1177925" y="2671763"/>
            <a:ext cx="133350" cy="14287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Right Arrow 16">
            <a:hlinkClick r:id="rId4" action="ppaction://hlinksldjump"/>
          </p:cNvPr>
          <p:cNvSpPr/>
          <p:nvPr/>
        </p:nvSpPr>
        <p:spPr>
          <a:xfrm>
            <a:off x="8143875" y="6215063"/>
            <a:ext cx="57150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02" y="692696"/>
            <a:ext cx="8229600" cy="59134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PERHITUNGAN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6062" y="3123978"/>
            <a:ext cx="8229600" cy="519336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Tabel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Pengelompokan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Harga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Allertness</a:t>
            </a:r>
            <a:r>
              <a:rPr lang="en-US" sz="24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Level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641748"/>
            <a:ext cx="74168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2825750" y="1423978"/>
          <a:ext cx="3475038" cy="647700"/>
        </p:xfrm>
        <a:graphic>
          <a:graphicData uri="http://schemas.openxmlformats.org/presentationml/2006/ole">
            <p:oleObj spid="_x0000_s1026" name="Equation" r:id="rId5" imgW="2247840" imgH="419040" progId="Equation.3">
              <p:embed/>
            </p:oleObj>
          </a:graphicData>
        </a:graphic>
      </p:graphicFrame>
      <p:sp>
        <p:nvSpPr>
          <p:cNvPr id="4506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2801938" y="2470147"/>
          <a:ext cx="3570287" cy="601663"/>
        </p:xfrm>
        <a:graphic>
          <a:graphicData uri="http://schemas.openxmlformats.org/presentationml/2006/ole">
            <p:oleObj spid="_x0000_s1027" name="Equation" r:id="rId6" imgW="2717800" imgH="457200" progId="Equation.3">
              <p:embed/>
            </p:oleObj>
          </a:graphicData>
        </a:graphic>
      </p:graphicFrame>
      <p:sp>
        <p:nvSpPr>
          <p:cNvPr id="45065" name="TextBox 9"/>
          <p:cNvSpPr txBox="1">
            <a:spLocks noChangeArrowheads="1"/>
          </p:cNvSpPr>
          <p:nvPr/>
        </p:nvSpPr>
        <p:spPr bwMode="auto">
          <a:xfrm>
            <a:off x="2843213" y="2058981"/>
            <a:ext cx="1008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dimana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0868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Contoh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CDU V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739794" y="2708920"/>
            <a:ext cx="2118089" cy="648072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E-201-06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084" name="Object 7"/>
          <p:cNvGraphicFramePr>
            <a:graphicFrameLocks noChangeAspect="1"/>
          </p:cNvGraphicFramePr>
          <p:nvPr/>
        </p:nvGraphicFramePr>
        <p:xfrm>
          <a:off x="3505200" y="3284538"/>
          <a:ext cx="2435225" cy="517525"/>
        </p:xfrm>
        <a:graphic>
          <a:graphicData uri="http://schemas.openxmlformats.org/presentationml/2006/ole">
            <p:oleObj spid="_x0000_s2050" name="Equation" r:id="rId4" imgW="1739880" imgH="393480" progId="Equation.3">
              <p:embed/>
            </p:oleObj>
          </a:graphicData>
        </a:graphic>
      </p:graphicFrame>
      <p:graphicFrame>
        <p:nvGraphicFramePr>
          <p:cNvPr id="46085" name="Object 8"/>
          <p:cNvGraphicFramePr>
            <a:graphicFrameLocks noChangeAspect="1"/>
          </p:cNvGraphicFramePr>
          <p:nvPr/>
        </p:nvGraphicFramePr>
        <p:xfrm>
          <a:off x="3352800" y="3910013"/>
          <a:ext cx="2884488" cy="1019175"/>
        </p:xfrm>
        <a:graphic>
          <a:graphicData uri="http://schemas.openxmlformats.org/presentationml/2006/ole">
            <p:oleObj spid="_x0000_s2051" name="Equation" r:id="rId5" imgW="1866600" imgH="660240" progId="Equation.3">
              <p:embed/>
            </p:oleObj>
          </a:graphicData>
        </a:graphic>
      </p:graphicFrame>
      <p:sp>
        <p:nvSpPr>
          <p:cNvPr id="28" name="Content Placeholder 2"/>
          <p:cNvSpPr txBox="1">
            <a:spLocks/>
          </p:cNvSpPr>
          <p:nvPr/>
        </p:nvSpPr>
        <p:spPr>
          <a:xfrm>
            <a:off x="317105" y="4563126"/>
            <a:ext cx="4582868" cy="504056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Besar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A.L E-201-6 = 0,286 </a:t>
            </a:r>
            <a:endParaRPr lang="en-U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476037" y="4509120"/>
            <a:ext cx="2736304" cy="648072"/>
          </a:xfrm>
          <a:prstGeom prst="rect">
            <a:avLst/>
          </a:prstGeom>
        </p:spPr>
        <p:txBody>
          <a:bodyPr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spc="150" dirty="0" err="1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Merah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U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Bahaya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3" y="1500174"/>
            <a:ext cx="87154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ight Arrow 10">
            <a:hlinkClick r:id="rId7" action="ppaction://hlinksldjump"/>
          </p:cNvPr>
          <p:cNvSpPr/>
          <p:nvPr/>
        </p:nvSpPr>
        <p:spPr>
          <a:xfrm>
            <a:off x="8143875" y="6215063"/>
            <a:ext cx="57150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3000364" y="535782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8" action="ppaction://hlinksldjump"/>
              </a:rPr>
              <a:t>PFD History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384695" y="0"/>
            <a:ext cx="7413590" cy="103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472" tIns="41236" rIns="82472" bIns="41236" anchor="ctr"/>
          <a:lstStyle/>
          <a:p>
            <a:pPr defTabSz="914925"/>
            <a:r>
              <a:rPr lang="en-US" sz="3300" b="1" dirty="0" err="1">
                <a:latin typeface="Arial" pitchFamily="34" charset="0"/>
                <a:cs typeface="Arial" pitchFamily="34" charset="0"/>
              </a:rPr>
              <a:t>Sumber</a:t>
            </a:r>
            <a:r>
              <a:rPr lang="en-US" sz="3300" b="1" dirty="0">
                <a:latin typeface="Arial" pitchFamily="34" charset="0"/>
                <a:cs typeface="Arial" pitchFamily="34" charset="0"/>
              </a:rPr>
              <a:t> Data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316606" y="1009546"/>
          <a:ext cx="6096000" cy="5413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ight Arrow 3">
            <a:hlinkClick r:id="rId7" action="ppaction://hlinksldjump"/>
          </p:cNvPr>
          <p:cNvSpPr/>
          <p:nvPr/>
        </p:nvSpPr>
        <p:spPr>
          <a:xfrm>
            <a:off x="8098809" y="6359856"/>
            <a:ext cx="990600" cy="457200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en-US" sz="1600" dirty="0" smtClean="0">
                <a:hlinkClick r:id="rId8" action="ppaction://hlinksldjump"/>
              </a:rPr>
              <a:t>Back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4" y="500042"/>
            <a:ext cx="4572032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/>
              <a:t>PENDAHULUAN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857364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/>
              <a:t>Kilang minyak ini terletak di tepi teluk Balikpapan, yang luasnya 889 ha . Dibangun tahun 1922.</a:t>
            </a:r>
            <a:endParaRPr lang="id-ID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500306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dirty="0" smtClean="0">
                <a:latin typeface="Times New Roman" pitchFamily="18" charset="0"/>
                <a:cs typeface="Times New Roman" pitchFamily="18" charset="0"/>
              </a:rPr>
              <a:t>Kilang minyak Balikpapan terdiri dari 2 areal kilang, yaitu </a:t>
            </a:r>
            <a:r>
              <a:rPr lang="id-ID" sz="1200" b="1" dirty="0" smtClean="0">
                <a:latin typeface="Times New Roman" pitchFamily="18" charset="0"/>
                <a:cs typeface="Times New Roman" pitchFamily="18" charset="0"/>
              </a:rPr>
              <a:t>Kilang Balikpapan I</a:t>
            </a:r>
            <a:r>
              <a:rPr lang="id-ID" sz="1200" dirty="0" smtClean="0"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id-ID" sz="1200" b="1" dirty="0" smtClean="0">
                <a:latin typeface="Times New Roman" pitchFamily="18" charset="0"/>
                <a:cs typeface="Times New Roman" pitchFamily="18" charset="0"/>
              </a:rPr>
              <a:t>Kilang Balikpapan II</a:t>
            </a:r>
            <a:r>
              <a:rPr lang="id-ID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id-ID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id-ID" dirty="0"/>
          </a:p>
        </p:txBody>
      </p:sp>
      <p:pic>
        <p:nvPicPr>
          <p:cNvPr id="6" name="Content Placeholder 4" descr="IMG_12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46237"/>
            <a:ext cx="4020711" cy="235426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Proses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143116"/>
            <a:ext cx="692948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8143875" y="6215063"/>
            <a:ext cx="57150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6" name="Oval 5">
            <a:hlinkClick r:id="rId5" action="ppaction://hlinkfile"/>
          </p:cNvPr>
          <p:cNvSpPr/>
          <p:nvPr/>
        </p:nvSpPr>
        <p:spPr>
          <a:xfrm>
            <a:off x="2714612" y="378619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3" y="428604"/>
            <a:ext cx="8229600" cy="86360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d-ID" sz="4400" b="1" dirty="0" smtClean="0">
                <a:latin typeface="Arial" pitchFamily="34" charset="0"/>
                <a:cs typeface="Arial" pitchFamily="34" charset="0"/>
              </a:rPr>
              <a:t>THINNING</a:t>
            </a:r>
            <a:endParaRPr lang="id-ID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614363" y="1616075"/>
            <a:ext cx="7772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err="1">
                <a:latin typeface="Arial" pitchFamily="34" charset="0"/>
                <a:ea typeface="+mj-ea"/>
                <a:cs typeface="Arial" pitchFamily="34" charset="0"/>
              </a:rPr>
              <a:t>Metoda</a:t>
            </a:r>
            <a:r>
              <a:rPr lang="en-US" sz="20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00" kern="0" dirty="0" err="1">
                <a:latin typeface="Arial" pitchFamily="34" charset="0"/>
                <a:ea typeface="+mj-ea"/>
                <a:cs typeface="Arial" pitchFamily="34" charset="0"/>
              </a:rPr>
              <a:t>penentuan</a:t>
            </a:r>
            <a:r>
              <a:rPr lang="en-US" sz="20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00" kern="0" dirty="0" err="1">
                <a:latin typeface="Arial" pitchFamily="34" charset="0"/>
                <a:ea typeface="+mj-ea"/>
                <a:cs typeface="Arial" pitchFamily="34" charset="0"/>
              </a:rPr>
              <a:t>tingkat</a:t>
            </a:r>
            <a:r>
              <a:rPr lang="en-US" sz="20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00" kern="0" dirty="0" err="1">
                <a:latin typeface="Arial" pitchFamily="34" charset="0"/>
                <a:ea typeface="+mj-ea"/>
                <a:cs typeface="Arial" pitchFamily="34" charset="0"/>
              </a:rPr>
              <a:t>kerawanan</a:t>
            </a:r>
            <a:r>
              <a:rPr lang="en-US" sz="20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00" kern="0" dirty="0" err="1">
                <a:latin typeface="Arial" pitchFamily="34" charset="0"/>
                <a:ea typeface="+mj-ea"/>
                <a:cs typeface="Arial" pitchFamily="34" charset="0"/>
              </a:rPr>
              <a:t>akibat</a:t>
            </a:r>
            <a:r>
              <a:rPr lang="en-US" sz="2000" kern="0" dirty="0">
                <a:latin typeface="Arial" pitchFamily="34" charset="0"/>
                <a:ea typeface="+mj-ea"/>
                <a:cs typeface="Arial" pitchFamily="34" charset="0"/>
              </a:rPr>
              <a:t> thinning.</a:t>
            </a:r>
            <a:br>
              <a:rPr lang="en-US" sz="2000" kern="0" dirty="0">
                <a:latin typeface="Arial" pitchFamily="34" charset="0"/>
                <a:ea typeface="+mj-ea"/>
                <a:cs typeface="Arial" pitchFamily="34" charset="0"/>
              </a:rPr>
            </a:br>
            <a:endParaRPr lang="en-US" sz="200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282" y="4143380"/>
            <a:ext cx="4357718" cy="2500330"/>
          </a:xfrm>
          <a:prstGeom prst="rect">
            <a:avLst/>
          </a:prstGeom>
          <a:solidFill>
            <a:schemeClr val="accent1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342900" indent="-342900" algn="just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chemeClr val="accent4"/>
                </a:solidFill>
                <a:latin typeface="Tahoma" pitchFamily="34" charset="0"/>
                <a:cs typeface="Times New Roman" charset="0"/>
              </a:rPr>
              <a:t> </a:t>
            </a:r>
            <a:endParaRPr lang="en-US" sz="2400" b="1" kern="0" dirty="0">
              <a:solidFill>
                <a:schemeClr val="accent4"/>
              </a:solidFill>
              <a:latin typeface="Arial" charset="0"/>
              <a:cs typeface="Times New Roman" charset="0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u="sng" kern="0" dirty="0">
                <a:latin typeface="Arial" pitchFamily="34" charset="0"/>
                <a:cs typeface="Arial" pitchFamily="34" charset="0"/>
              </a:rPr>
              <a:t>Tingkat  </a:t>
            </a:r>
            <a:r>
              <a:rPr lang="en-US" sz="1600" u="sng" kern="0" dirty="0" err="1">
                <a:latin typeface="Arial" pitchFamily="34" charset="0"/>
                <a:cs typeface="Arial" pitchFamily="34" charset="0"/>
              </a:rPr>
              <a:t>Kerawanan</a:t>
            </a:r>
            <a:endParaRPr lang="en-US" sz="1600" u="sng" kern="0" dirty="0">
              <a:latin typeface="Arial" pitchFamily="34" charset="0"/>
              <a:cs typeface="Arial" pitchFamily="34" charset="0"/>
            </a:endParaRP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1600" kern="0" dirty="0">
              <a:latin typeface="Arial" pitchFamily="34" charset="0"/>
              <a:cs typeface="Arial" pitchFamily="34" charset="0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600" kern="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1600" kern="0" baseline="-30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kern="0" dirty="0">
                <a:latin typeface="Arial" pitchFamily="34" charset="0"/>
                <a:cs typeface="Arial" pitchFamily="34" charset="0"/>
              </a:rPr>
              <a:t> / </a:t>
            </a:r>
            <a:r>
              <a:rPr lang="en-US" sz="1600" kern="0" dirty="0" err="1">
                <a:latin typeface="Arial" pitchFamily="34" charset="0"/>
                <a:cs typeface="Arial" pitchFamily="34" charset="0"/>
              </a:rPr>
              <a:t>R</a:t>
            </a:r>
            <a:r>
              <a:rPr lang="en-US" sz="1600" kern="0" baseline="-300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US" sz="1600" kern="0" dirty="0">
                <a:latin typeface="Arial" pitchFamily="34" charset="0"/>
                <a:cs typeface="Arial" pitchFamily="34" charset="0"/>
              </a:rPr>
              <a:t>  &lt; 1               </a:t>
            </a:r>
            <a:r>
              <a:rPr lang="en-US" sz="1600" kern="0" dirty="0">
                <a:latin typeface="Arial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sz="1600" kern="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kern="0" dirty="0" err="1">
                <a:latin typeface="Arial" pitchFamily="34" charset="0"/>
                <a:cs typeface="Arial" pitchFamily="34" charset="0"/>
              </a:rPr>
              <a:t>Bahaya</a:t>
            </a:r>
            <a:r>
              <a:rPr lang="en-US" sz="1600" kern="0" dirty="0">
                <a:latin typeface="Arial" pitchFamily="34" charset="0"/>
                <a:cs typeface="Arial" pitchFamily="34" charset="0"/>
              </a:rPr>
              <a:t>  (</a:t>
            </a:r>
            <a:r>
              <a:rPr lang="en-US" sz="1600" kern="0" dirty="0" err="1">
                <a:latin typeface="Arial" pitchFamily="34" charset="0"/>
                <a:cs typeface="Arial" pitchFamily="34" charset="0"/>
              </a:rPr>
              <a:t>merah</a:t>
            </a:r>
            <a:r>
              <a:rPr lang="en-US" sz="1600" kern="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1600" kern="0" dirty="0">
              <a:latin typeface="Arial" pitchFamily="34" charset="0"/>
              <a:cs typeface="Arial" pitchFamily="34" charset="0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600" kern="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1600" kern="0" baseline="-30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kern="0" dirty="0">
                <a:latin typeface="Arial" pitchFamily="34" charset="0"/>
                <a:cs typeface="Arial" pitchFamily="34" charset="0"/>
              </a:rPr>
              <a:t> / </a:t>
            </a:r>
            <a:r>
              <a:rPr lang="en-US" sz="1600" kern="0" dirty="0" err="1">
                <a:latin typeface="Arial" pitchFamily="34" charset="0"/>
                <a:cs typeface="Arial" pitchFamily="34" charset="0"/>
              </a:rPr>
              <a:t>R</a:t>
            </a:r>
            <a:r>
              <a:rPr lang="en-US" sz="1600" kern="0" baseline="-300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US" sz="1600" kern="0" dirty="0">
                <a:latin typeface="Arial" pitchFamily="34" charset="0"/>
                <a:cs typeface="Arial" pitchFamily="34" charset="0"/>
              </a:rPr>
              <a:t>  = 1 s/d 1,5  </a:t>
            </a: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kern="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kern="0" dirty="0" err="1">
                <a:latin typeface="Arial" pitchFamily="34" charset="0"/>
                <a:cs typeface="Arial" pitchFamily="34" charset="0"/>
              </a:rPr>
              <a:t>Waspada</a:t>
            </a:r>
            <a:r>
              <a:rPr lang="en-US" sz="1600" kern="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kern="0" dirty="0" err="1">
                <a:latin typeface="Arial" pitchFamily="34" charset="0"/>
                <a:cs typeface="Arial" pitchFamily="34" charset="0"/>
              </a:rPr>
              <a:t>kuning</a:t>
            </a:r>
            <a:r>
              <a:rPr lang="en-US" sz="1600" kern="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1600" kern="0" dirty="0">
              <a:latin typeface="Arial" pitchFamily="34" charset="0"/>
              <a:cs typeface="Arial" pitchFamily="34" charset="0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1600" kern="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1600" kern="0" baseline="-30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kern="0" dirty="0">
                <a:latin typeface="Arial" pitchFamily="34" charset="0"/>
                <a:cs typeface="Arial" pitchFamily="34" charset="0"/>
              </a:rPr>
              <a:t> / </a:t>
            </a:r>
            <a:r>
              <a:rPr lang="en-US" sz="1600" kern="0" dirty="0" err="1">
                <a:latin typeface="Arial" pitchFamily="34" charset="0"/>
                <a:cs typeface="Arial" pitchFamily="34" charset="0"/>
              </a:rPr>
              <a:t>R</a:t>
            </a:r>
            <a:r>
              <a:rPr lang="en-US" sz="1600" kern="0" baseline="-300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US" sz="1600" kern="0" dirty="0">
                <a:latin typeface="Arial" pitchFamily="34" charset="0"/>
                <a:cs typeface="Arial" pitchFamily="34" charset="0"/>
              </a:rPr>
              <a:t>  &gt; 1,5            </a:t>
            </a:r>
            <a:r>
              <a:rPr lang="en-US" sz="1600" kern="0" dirty="0">
                <a:latin typeface="Arial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sz="1600" kern="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kern="0" dirty="0" err="1">
                <a:latin typeface="Arial" pitchFamily="34" charset="0"/>
                <a:cs typeface="Arial" pitchFamily="34" charset="0"/>
              </a:rPr>
              <a:t>Aman</a:t>
            </a:r>
            <a:r>
              <a:rPr lang="en-US" sz="1600" kern="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kern="0" dirty="0" err="1">
                <a:latin typeface="Arial" pitchFamily="34" charset="0"/>
                <a:cs typeface="Arial" pitchFamily="34" charset="0"/>
              </a:rPr>
              <a:t>hijau</a:t>
            </a:r>
            <a:r>
              <a:rPr lang="en-US" sz="1600" kern="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1600" kern="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8358188" y="6143625"/>
            <a:ext cx="57150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000892" y="2357430"/>
            <a:ext cx="1643074" cy="25717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00892" y="2357430"/>
            <a:ext cx="571504" cy="257176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8" idx="1"/>
            <a:endCxn id="8" idx="3"/>
          </p:cNvCxnSpPr>
          <p:nvPr/>
        </p:nvCxnSpPr>
        <p:spPr>
          <a:xfrm rot="10800000" flipH="1">
            <a:off x="7000892" y="3643314"/>
            <a:ext cx="571504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00892" y="4286256"/>
            <a:ext cx="35719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>
            <a:off x="6072992" y="3643314"/>
            <a:ext cx="2571768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29454" y="3304760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CA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6536545" y="4321975"/>
            <a:ext cx="714380" cy="64294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72198" y="492919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Bahaya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29124" y="300037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Filosofi</a:t>
            </a:r>
            <a:r>
              <a:rPr lang="en-US" dirty="0" smtClean="0"/>
              <a:t> thinning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7467600" cy="1143000"/>
          </a:xfrm>
        </p:spPr>
        <p:txBody>
          <a:bodyPr/>
          <a:lstStyle/>
          <a:p>
            <a:pPr algn="ctr"/>
            <a:r>
              <a:rPr lang="en-US" sz="3200" b="1" smtClean="0">
                <a:latin typeface="Arial" charset="0"/>
                <a:cs typeface="Arial" charset="0"/>
              </a:rPr>
              <a:t>Stress Corrosion Cracking (SCC)</a:t>
            </a:r>
            <a:endParaRPr lang="id-ID" b="1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714375" y="1643063"/>
            <a:ext cx="77724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err="1">
                <a:latin typeface="Tahoma" pitchFamily="34" charset="0"/>
                <a:ea typeface="+mj-ea"/>
                <a:cs typeface="Times New Roman" charset="0"/>
              </a:rPr>
              <a:t>Metoda</a:t>
            </a:r>
            <a:r>
              <a:rPr lang="en-US" sz="2000" kern="0" dirty="0">
                <a:latin typeface="Tahoma" pitchFamily="34" charset="0"/>
                <a:ea typeface="+mj-ea"/>
                <a:cs typeface="Times New Roman" charset="0"/>
              </a:rPr>
              <a:t> </a:t>
            </a:r>
            <a:r>
              <a:rPr lang="en-US" sz="2000" kern="0" dirty="0" err="1">
                <a:latin typeface="Tahoma" pitchFamily="34" charset="0"/>
                <a:ea typeface="+mj-ea"/>
                <a:cs typeface="Times New Roman" charset="0"/>
              </a:rPr>
              <a:t>penentuan</a:t>
            </a:r>
            <a:r>
              <a:rPr lang="en-US" sz="2000" kern="0" dirty="0">
                <a:latin typeface="Tahoma" pitchFamily="34" charset="0"/>
                <a:ea typeface="+mj-ea"/>
                <a:cs typeface="Times New Roman" charset="0"/>
              </a:rPr>
              <a:t> </a:t>
            </a:r>
            <a:r>
              <a:rPr lang="en-US" sz="2000" kern="0" dirty="0" err="1">
                <a:latin typeface="Tahoma" pitchFamily="34" charset="0"/>
                <a:ea typeface="+mj-ea"/>
                <a:cs typeface="Times New Roman" charset="0"/>
              </a:rPr>
              <a:t>tingkat</a:t>
            </a:r>
            <a:r>
              <a:rPr lang="en-US" sz="2000" kern="0" dirty="0">
                <a:latin typeface="Tahoma" pitchFamily="34" charset="0"/>
                <a:ea typeface="+mj-ea"/>
                <a:cs typeface="Times New Roman" charset="0"/>
              </a:rPr>
              <a:t> </a:t>
            </a:r>
            <a:r>
              <a:rPr lang="en-US" sz="2000" kern="0" dirty="0" err="1">
                <a:latin typeface="Tahoma" pitchFamily="34" charset="0"/>
                <a:ea typeface="+mj-ea"/>
                <a:cs typeface="Times New Roman" charset="0"/>
              </a:rPr>
              <a:t>kerawanan</a:t>
            </a:r>
            <a:r>
              <a:rPr lang="en-US" sz="2000" kern="0" dirty="0">
                <a:latin typeface="Tahoma" pitchFamily="34" charset="0"/>
                <a:ea typeface="+mj-ea"/>
                <a:cs typeface="Times New Roman" charset="0"/>
              </a:rPr>
              <a:t> </a:t>
            </a:r>
            <a:r>
              <a:rPr lang="en-US" sz="2000" kern="0" dirty="0" err="1">
                <a:latin typeface="Tahoma" pitchFamily="34" charset="0"/>
                <a:ea typeface="+mj-ea"/>
                <a:cs typeface="Times New Roman" charset="0"/>
              </a:rPr>
              <a:t>akibat</a:t>
            </a:r>
            <a:r>
              <a:rPr lang="en-US" sz="2000" kern="0" dirty="0">
                <a:latin typeface="Tahoma" pitchFamily="34" charset="0"/>
                <a:ea typeface="+mj-ea"/>
                <a:cs typeface="Times New Roman" charset="0"/>
              </a:rPr>
              <a:t> SCC.</a:t>
            </a:r>
            <a:r>
              <a:rPr lang="en-US" sz="3600" b="1" kern="0" dirty="0">
                <a:solidFill>
                  <a:schemeClr val="accent4"/>
                </a:solidFill>
                <a:latin typeface="Tahoma" pitchFamily="34" charset="0"/>
                <a:ea typeface="+mj-ea"/>
                <a:cs typeface="Times New Roman" charset="0"/>
              </a:rPr>
              <a:t/>
            </a:r>
            <a:br>
              <a:rPr lang="en-US" sz="3600" b="1" kern="0" dirty="0">
                <a:solidFill>
                  <a:schemeClr val="accent4"/>
                </a:solidFill>
                <a:latin typeface="Tahoma" pitchFamily="34" charset="0"/>
                <a:ea typeface="+mj-ea"/>
                <a:cs typeface="Times New Roman" charset="0"/>
              </a:rPr>
            </a:br>
            <a:endParaRPr lang="en-US" sz="3600" b="1" kern="0" dirty="0">
              <a:solidFill>
                <a:schemeClr val="accent4"/>
              </a:solidFill>
              <a:latin typeface="Tahoma" pitchFamily="34" charset="0"/>
              <a:ea typeface="+mj-ea"/>
              <a:cs typeface="Times New Roman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42910" y="2214554"/>
            <a:ext cx="7772400" cy="2438582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kern="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Klasifikasi</a:t>
            </a:r>
            <a:r>
              <a:rPr lang="en-US" sz="2400" kern="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secara</a:t>
            </a:r>
            <a:r>
              <a:rPr lang="en-US" sz="2400" kern="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kualitatif</a:t>
            </a:r>
            <a:r>
              <a:rPr lang="en-US" sz="2400" kern="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kern="0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adalah</a:t>
            </a:r>
            <a:r>
              <a:rPr lang="en-US" sz="2400" kern="0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id-ID" sz="2400" kern="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pt-BR" sz="3200" kern="0" dirty="0">
              <a:solidFill>
                <a:srgbClr val="002060"/>
              </a:solidFill>
              <a:latin typeface="Tahoma" pitchFamily="34" charset="0"/>
              <a:cs typeface="+mn-cs"/>
            </a:endParaRPr>
          </a:p>
          <a:p>
            <a:pPr marL="1143000" lvl="2" indent="-228600" algn="just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en-US" sz="2000" b="1" kern="0" dirty="0">
                <a:solidFill>
                  <a:srgbClr val="002060"/>
                </a:solidFill>
                <a:latin typeface="Tahoma" pitchFamily="34" charset="0"/>
                <a:cs typeface="+mn-cs"/>
              </a:rPr>
              <a:t>a</a:t>
            </a:r>
            <a:r>
              <a:rPr lang="en-US" b="1" kern="0" dirty="0">
                <a:solidFill>
                  <a:srgbClr val="002060"/>
                </a:solidFill>
                <a:latin typeface="Tahoma" pitchFamily="34" charset="0"/>
                <a:cs typeface="+mn-cs"/>
              </a:rPr>
              <a:t>. </a:t>
            </a:r>
            <a:r>
              <a:rPr lang="en-US" sz="2000" b="1" kern="0" dirty="0" err="1">
                <a:solidFill>
                  <a:srgbClr val="002060"/>
                </a:solidFill>
                <a:latin typeface="Tahoma" pitchFamily="34" charset="0"/>
                <a:cs typeface="+mn-cs"/>
              </a:rPr>
              <a:t>Tinggi</a:t>
            </a:r>
            <a:r>
              <a:rPr lang="en-US" sz="2000" b="1" kern="0" dirty="0">
                <a:solidFill>
                  <a:srgbClr val="002060"/>
                </a:solidFill>
                <a:latin typeface="Tahoma" pitchFamily="34" charset="0"/>
                <a:cs typeface="+mn-cs"/>
              </a:rPr>
              <a:t> (High)</a:t>
            </a:r>
          </a:p>
          <a:p>
            <a:pPr marL="1143000" lvl="2" indent="-228600" algn="just" eaLnBrk="0" fontAlgn="auto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en-US" sz="2000" b="1" kern="0" dirty="0">
                <a:solidFill>
                  <a:srgbClr val="002060"/>
                </a:solidFill>
                <a:latin typeface="Tahoma" pitchFamily="34" charset="0"/>
                <a:cs typeface="+mn-cs"/>
              </a:rPr>
              <a:t>b. Medium (Moderate)</a:t>
            </a:r>
          </a:p>
          <a:p>
            <a:pPr marL="1143000" lvl="2" indent="-228600" algn="just" eaLnBrk="0" fontAlgn="auto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en-US" sz="2000" b="1" kern="0" dirty="0">
                <a:solidFill>
                  <a:srgbClr val="002060"/>
                </a:solidFill>
                <a:latin typeface="Tahoma" pitchFamily="34" charset="0"/>
                <a:cs typeface="+mn-cs"/>
              </a:rPr>
              <a:t>c. </a:t>
            </a:r>
            <a:r>
              <a:rPr lang="en-US" sz="2000" b="1" kern="0" dirty="0" err="1">
                <a:solidFill>
                  <a:srgbClr val="002060"/>
                </a:solidFill>
                <a:latin typeface="Tahoma" pitchFamily="34" charset="0"/>
                <a:cs typeface="+mn-cs"/>
              </a:rPr>
              <a:t>Rendah</a:t>
            </a:r>
            <a:r>
              <a:rPr lang="en-US" sz="2000" b="1" kern="0" dirty="0">
                <a:solidFill>
                  <a:srgbClr val="002060"/>
                </a:solidFill>
                <a:latin typeface="Tahoma" pitchFamily="34" charset="0"/>
                <a:cs typeface="+mn-cs"/>
              </a:rPr>
              <a:t> (Low)</a:t>
            </a:r>
          </a:p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kern="0" dirty="0">
              <a:solidFill>
                <a:schemeClr val="accent4"/>
              </a:solidFill>
              <a:latin typeface="Tahoma" pitchFamily="34" charset="0"/>
              <a:cs typeface="+mn-cs"/>
            </a:endParaRP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8501063" y="6286500"/>
            <a:ext cx="428625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429625" cy="1143000"/>
          </a:xfrm>
        </p:spPr>
        <p:txBody>
          <a:bodyPr/>
          <a:lstStyle/>
          <a:p>
            <a:pPr algn="ctr"/>
            <a:r>
              <a:rPr lang="en-US" sz="2800" b="1" smtClean="0">
                <a:latin typeface="Arial" charset="0"/>
                <a:cs typeface="Arial" charset="0"/>
              </a:rPr>
              <a:t>High Temperature Hydrogen Attack (HTHA)</a:t>
            </a:r>
            <a:endParaRPr lang="id-ID" sz="2800" b="1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7158" y="3857628"/>
            <a:ext cx="4429130" cy="2571768"/>
          </a:xfrm>
          <a:prstGeom prst="rect">
            <a:avLst/>
          </a:prstGeom>
        </p:spPr>
        <p:txBody>
          <a:bodyPr/>
          <a:lstStyle/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defRPr/>
            </a:pPr>
            <a:endParaRPr lang="en-US" sz="2000" kern="0" dirty="0">
              <a:latin typeface="Arial" pitchFamily="34" charset="0"/>
              <a:cs typeface="Arial" pitchFamily="34" charset="0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kern="0" dirty="0">
                <a:latin typeface="Arial" pitchFamily="34" charset="0"/>
                <a:cs typeface="Arial" pitchFamily="34" charset="0"/>
              </a:rPr>
              <a:t>TINGKAT KERAWANAN</a:t>
            </a:r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buSzPct val="50000"/>
              <a:buFont typeface="Wingdings" pitchFamily="2" charset="2"/>
              <a:buChar char="Ø"/>
              <a:defRPr/>
            </a:pPr>
            <a:r>
              <a:rPr lang="en-US" sz="2000" kern="0" dirty="0">
                <a:latin typeface="Arial" pitchFamily="34" charset="0"/>
                <a:cs typeface="Arial" pitchFamily="34" charset="0"/>
              </a:rPr>
              <a:t>High Susceptibility</a:t>
            </a:r>
            <a:endParaRPr lang="id-ID" sz="2000" kern="0" dirty="0">
              <a:latin typeface="Arial" pitchFamily="34" charset="0"/>
              <a:cs typeface="Arial" pitchFamily="34" charset="0"/>
            </a:endParaRPr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buSzPct val="50000"/>
              <a:buFont typeface="Wingdings" pitchFamily="2" charset="2"/>
              <a:buChar char="Ø"/>
              <a:defRPr/>
            </a:pPr>
            <a:r>
              <a:rPr lang="en-US" sz="2000" kern="0" dirty="0">
                <a:latin typeface="Arial" pitchFamily="34" charset="0"/>
                <a:cs typeface="Arial" pitchFamily="34" charset="0"/>
              </a:rPr>
              <a:t>Medium</a:t>
            </a:r>
            <a:endParaRPr lang="id-ID" sz="2000" kern="0" dirty="0">
              <a:latin typeface="Arial" pitchFamily="34" charset="0"/>
              <a:cs typeface="Arial" pitchFamily="34" charset="0"/>
            </a:endParaRPr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buSzPct val="50000"/>
              <a:buFont typeface="Wingdings" pitchFamily="2" charset="2"/>
              <a:buChar char="Ø"/>
              <a:defRPr/>
            </a:pPr>
            <a:r>
              <a:rPr lang="en-US" sz="2000" kern="0" dirty="0">
                <a:latin typeface="Arial" pitchFamily="34" charset="0"/>
                <a:cs typeface="Arial" pitchFamily="34" charset="0"/>
              </a:rPr>
              <a:t>Low</a:t>
            </a:r>
            <a:endParaRPr lang="id-ID" sz="2000" kern="0" dirty="0">
              <a:latin typeface="Arial" pitchFamily="34" charset="0"/>
              <a:cs typeface="Arial" pitchFamily="34" charset="0"/>
            </a:endParaRPr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buSzPct val="50000"/>
              <a:buFont typeface="Wingdings" pitchFamily="2" charset="2"/>
              <a:buChar char="Ø"/>
              <a:defRPr/>
            </a:pPr>
            <a:r>
              <a:rPr lang="en-US" sz="2000" kern="0" dirty="0">
                <a:latin typeface="Arial" pitchFamily="34" charset="0"/>
                <a:cs typeface="Arial" pitchFamily="34" charset="0"/>
              </a:rPr>
              <a:t>No</a:t>
            </a:r>
          </a:p>
          <a:p>
            <a:pPr marL="742950" lvl="1" indent="-28575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defRPr/>
            </a:pPr>
            <a:endParaRPr lang="en-US" sz="2800" kern="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8143875" y="6215063"/>
            <a:ext cx="57150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1928802"/>
            <a:ext cx="678664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Pv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log (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) + 3.09 c 10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-4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log (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+ 14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 H</a:t>
            </a:r>
            <a:r>
              <a:rPr kumimoji="0" lang="en-US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tekanan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parsial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hydrogen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kgf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/cm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 	=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temperatur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 	=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waktu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pemaparan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jam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/>
          <a:srcRect l="15820" t="11250" r="68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rc 4"/>
          <p:cNvSpPr/>
          <p:nvPr/>
        </p:nvSpPr>
        <p:spPr>
          <a:xfrm flipV="1">
            <a:off x="4000496" y="2857496"/>
            <a:ext cx="857256" cy="642942"/>
          </a:xfrm>
          <a:prstGeom prst="arc">
            <a:avLst>
              <a:gd name="adj1" fmla="val 2012769"/>
              <a:gd name="adj2" fmla="val 1949507"/>
            </a:avLst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8143875" y="6215063"/>
            <a:ext cx="57150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Gambar</a:t>
            </a:r>
            <a:r>
              <a:rPr lang="en-US" dirty="0" smtClean="0"/>
              <a:t> Proses Colomn</a:t>
            </a:r>
            <a:endParaRPr lang="en-US" dirty="0"/>
          </a:p>
        </p:txBody>
      </p:sp>
      <p:pic>
        <p:nvPicPr>
          <p:cNvPr id="6" name="Content Placeholder 5" descr="kolom-fraksinas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05973" y="1646238"/>
            <a:ext cx="3732053" cy="45259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A516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 l="9455" t="24615" r="8494" b="12564"/>
          <a:stretch>
            <a:fillRect/>
          </a:stretch>
        </p:blipFill>
        <p:spPr bwMode="auto">
          <a:xfrm>
            <a:off x="1214414" y="1428736"/>
            <a:ext cx="650085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/>
          <a:srcRect l="9776" t="20256" r="7692" b="50769"/>
          <a:stretch>
            <a:fillRect/>
          </a:stretch>
        </p:blipFill>
        <p:spPr bwMode="auto">
          <a:xfrm>
            <a:off x="1142976" y="4929198"/>
            <a:ext cx="657229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A179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 l="52083" t="12821" r="7853"/>
          <a:stretch>
            <a:fillRect/>
          </a:stretch>
        </p:blipFill>
        <p:spPr bwMode="auto">
          <a:xfrm>
            <a:off x="142844" y="1500174"/>
            <a:ext cx="314327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/>
          <a:srcRect l="9615" t="19744" r="7692" b="11026"/>
          <a:stretch>
            <a:fillRect/>
          </a:stretch>
        </p:blipFill>
        <p:spPr bwMode="auto">
          <a:xfrm>
            <a:off x="3428992" y="1714488"/>
            <a:ext cx="564357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endParaRPr lang="en-US" dirty="0"/>
          </a:p>
        </p:txBody>
      </p:sp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264795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7075" y="1285860"/>
            <a:ext cx="26098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285860"/>
            <a:ext cx="2590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Documents and Settings\Squal\My Documents\Data\TA 2\laporan TA R1\bahan\Gambar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4786322"/>
            <a:ext cx="7901014" cy="500066"/>
          </a:xfrm>
        </p:spPr>
        <p:txBody>
          <a:bodyPr>
            <a:noAutofit/>
          </a:bodyPr>
          <a:lstStyle/>
          <a:p>
            <a:pPr marL="273050" indent="-635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Pemetaan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korosi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adalah suatu pemetaan kecenderungan peralatan dalam instalasi pengolahan minyak tersebut terhadap resiko korosi.</a:t>
            </a:r>
            <a:endParaRPr lang="id-ID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Pengertian </a:t>
            </a:r>
            <a:r>
              <a:rPr lang="en-US" dirty="0" err="1" smtClean="0"/>
              <a:t>Pemetaan</a:t>
            </a:r>
            <a:r>
              <a:rPr lang="en-US" dirty="0" smtClean="0"/>
              <a:t> </a:t>
            </a:r>
            <a:r>
              <a:rPr lang="en-US" dirty="0" err="1" smtClean="0"/>
              <a:t>korosi</a:t>
            </a:r>
            <a:endParaRPr lang="id-ID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3286124"/>
            <a:ext cx="1714512" cy="1357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642910" y="3929066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Equipment &amp; Unit</a:t>
            </a:r>
            <a:endParaRPr lang="id-ID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357422" y="3929066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ight Arrow 6"/>
          <p:cNvSpPr/>
          <p:nvPr/>
        </p:nvSpPr>
        <p:spPr>
          <a:xfrm>
            <a:off x="4572000" y="3929066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3000364" y="3643314"/>
            <a:ext cx="1500198" cy="785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3000364" y="3929066"/>
            <a:ext cx="164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Corrosion Mapping</a:t>
            </a:r>
            <a:endParaRPr lang="id-ID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72066" y="2571744"/>
            <a:ext cx="1571636" cy="571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 20"/>
          <p:cNvSpPr/>
          <p:nvPr/>
        </p:nvSpPr>
        <p:spPr>
          <a:xfrm>
            <a:off x="5214942" y="3857628"/>
            <a:ext cx="1000132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ectangle 21"/>
          <p:cNvSpPr/>
          <p:nvPr/>
        </p:nvSpPr>
        <p:spPr>
          <a:xfrm>
            <a:off x="5072066" y="4929198"/>
            <a:ext cx="1714512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Rectangle 23"/>
          <p:cNvSpPr/>
          <p:nvPr/>
        </p:nvSpPr>
        <p:spPr>
          <a:xfrm>
            <a:off x="6786578" y="3786190"/>
            <a:ext cx="1285884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TextBox 24"/>
          <p:cNvSpPr txBox="1"/>
          <p:nvPr/>
        </p:nvSpPr>
        <p:spPr>
          <a:xfrm>
            <a:off x="5072066" y="2714620"/>
            <a:ext cx="1643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Engineering Review</a:t>
            </a:r>
            <a:endParaRPr lang="id-ID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7818" y="4000504"/>
            <a:ext cx="1000132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Risk Level</a:t>
            </a:r>
            <a:endParaRPr lang="id-ID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57818" y="5000636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RBI</a:t>
            </a:r>
            <a:endParaRPr lang="id-ID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86578" y="3786190"/>
            <a:ext cx="121444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92188">
              <a:spcBef>
                <a:spcPct val="50000"/>
              </a:spcBef>
            </a:pPr>
            <a:r>
              <a:rPr lang="en-US" sz="1200" b="1" dirty="0" smtClean="0">
                <a:solidFill>
                  <a:schemeClr val="bg1"/>
                </a:solidFill>
                <a:latin typeface="Tahoma" pitchFamily="34" charset="0"/>
              </a:rPr>
              <a:t>SOP</a:t>
            </a:r>
          </a:p>
          <a:p>
            <a:pPr algn="ctr" defTabSz="992188">
              <a:lnSpc>
                <a:spcPct val="80000"/>
              </a:lnSpc>
              <a:spcBef>
                <a:spcPct val="50000"/>
              </a:spcBef>
            </a:pPr>
            <a:r>
              <a:rPr lang="en-US" sz="1200" dirty="0" smtClean="0">
                <a:solidFill>
                  <a:schemeClr val="bg1"/>
                </a:solidFill>
                <a:latin typeface="Tahoma" pitchFamily="34" charset="0"/>
              </a:rPr>
              <a:t>Inspection, Maintenance &amp; Mitigation</a:t>
            </a:r>
            <a:endParaRPr lang="en-US" sz="1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9" name="AutoShape 19"/>
          <p:cNvSpPr>
            <a:spLocks noChangeArrowheads="1"/>
          </p:cNvSpPr>
          <p:nvPr/>
        </p:nvSpPr>
        <p:spPr bwMode="auto">
          <a:xfrm rot="16200000" flipV="1">
            <a:off x="7000892" y="4643446"/>
            <a:ext cx="714380" cy="71438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1 h 21600"/>
              <a:gd name="T4" fmla="*/ 0 w 21600"/>
              <a:gd name="T5" fmla="*/ 2 h 21600"/>
              <a:gd name="T6" fmla="*/ 1 w 21600"/>
              <a:gd name="T7" fmla="*/ 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39 w 21600"/>
              <a:gd name="T13" fmla="*/ 2903 h 21600"/>
              <a:gd name="T14" fmla="*/ 18225 w 21600"/>
              <a:gd name="T15" fmla="*/ 924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2" name="AutoShape 19"/>
          <p:cNvSpPr>
            <a:spLocks noChangeArrowheads="1"/>
          </p:cNvSpPr>
          <p:nvPr/>
        </p:nvSpPr>
        <p:spPr bwMode="auto">
          <a:xfrm flipV="1">
            <a:off x="3643306" y="4500570"/>
            <a:ext cx="1143008" cy="100013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1 h 21600"/>
              <a:gd name="T4" fmla="*/ 0 w 21600"/>
              <a:gd name="T5" fmla="*/ 2 h 21600"/>
              <a:gd name="T6" fmla="*/ 1 w 21600"/>
              <a:gd name="T7" fmla="*/ 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39 w 21600"/>
              <a:gd name="T13" fmla="*/ 2903 h 21600"/>
              <a:gd name="T14" fmla="*/ 18225 w 21600"/>
              <a:gd name="T15" fmla="*/ 924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3" name="AutoShape 16"/>
          <p:cNvSpPr>
            <a:spLocks noChangeArrowheads="1"/>
          </p:cNvSpPr>
          <p:nvPr/>
        </p:nvSpPr>
        <p:spPr bwMode="auto">
          <a:xfrm rot="10800000" flipH="1" flipV="1">
            <a:off x="3714744" y="2643182"/>
            <a:ext cx="1143008" cy="941908"/>
          </a:xfrm>
          <a:custGeom>
            <a:avLst/>
            <a:gdLst>
              <a:gd name="T0" fmla="*/ 3 w 21600"/>
              <a:gd name="T1" fmla="*/ 0 h 21600"/>
              <a:gd name="T2" fmla="*/ 3 w 21600"/>
              <a:gd name="T3" fmla="*/ 1 h 21600"/>
              <a:gd name="T4" fmla="*/ 1 w 21600"/>
              <a:gd name="T5" fmla="*/ 2 h 21600"/>
              <a:gd name="T6" fmla="*/ 5 w 21600"/>
              <a:gd name="T7" fmla="*/ 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33 w 21600"/>
              <a:gd name="T13" fmla="*/ 2903 h 21600"/>
              <a:gd name="T14" fmla="*/ 18233 w 21600"/>
              <a:gd name="T15" fmla="*/ 924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4" name="AutoShape 16"/>
          <p:cNvSpPr>
            <a:spLocks noChangeArrowheads="1"/>
          </p:cNvSpPr>
          <p:nvPr/>
        </p:nvSpPr>
        <p:spPr bwMode="auto">
          <a:xfrm rot="16200000" flipH="1" flipV="1">
            <a:off x="6893735" y="2821777"/>
            <a:ext cx="857256" cy="785818"/>
          </a:xfrm>
          <a:custGeom>
            <a:avLst/>
            <a:gdLst>
              <a:gd name="T0" fmla="*/ 3 w 21600"/>
              <a:gd name="T1" fmla="*/ 0 h 21600"/>
              <a:gd name="T2" fmla="*/ 3 w 21600"/>
              <a:gd name="T3" fmla="*/ 1 h 21600"/>
              <a:gd name="T4" fmla="*/ 1 w 21600"/>
              <a:gd name="T5" fmla="*/ 2 h 21600"/>
              <a:gd name="T6" fmla="*/ 5 w 21600"/>
              <a:gd name="T7" fmla="*/ 1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33 w 21600"/>
              <a:gd name="T13" fmla="*/ 2903 h 21600"/>
              <a:gd name="T14" fmla="*/ 18233 w 21600"/>
              <a:gd name="T15" fmla="*/ 924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2" grpId="0" animBg="1"/>
      <p:bldP spid="11" grpId="0"/>
      <p:bldP spid="20" grpId="0" animBg="1"/>
      <p:bldP spid="21" grpId="0" animBg="1"/>
      <p:bldP spid="22" grpId="0" animBg="1"/>
      <p:bldP spid="24" grpId="0" animBg="1"/>
      <p:bldP spid="25" grpId="0"/>
      <p:bldP spid="26" grpId="0"/>
      <p:bldP spid="27" grpId="0"/>
      <p:bldP spid="28" grpId="0"/>
      <p:bldP spid="29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Proses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Minyak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8691593" cy="52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rc 6">
            <a:hlinkClick r:id="rId4" action="ppaction://hlinksldjump"/>
          </p:cNvPr>
          <p:cNvSpPr/>
          <p:nvPr/>
        </p:nvSpPr>
        <p:spPr>
          <a:xfrm flipV="1">
            <a:off x="5715008" y="1714488"/>
            <a:ext cx="2000264" cy="1214446"/>
          </a:xfrm>
          <a:prstGeom prst="arc">
            <a:avLst>
              <a:gd name="adj1" fmla="val 2012769"/>
              <a:gd name="adj2" fmla="val 1949507"/>
            </a:avLst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>
            <a:hlinkClick r:id="rId5" action="ppaction://hlinkfile"/>
          </p:cNvPr>
          <p:cNvSpPr/>
          <p:nvPr/>
        </p:nvSpPr>
        <p:spPr>
          <a:xfrm>
            <a:off x="1285852" y="364331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hlinkClick r:id="rId6" action="ppaction://hlinkfile"/>
          </p:cNvPr>
          <p:cNvSpPr/>
          <p:nvPr/>
        </p:nvSpPr>
        <p:spPr>
          <a:xfrm>
            <a:off x="5500694" y="450057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hlinkClick r:id="rId7" action="ppaction://hlinkfile"/>
          </p:cNvPr>
          <p:cNvSpPr/>
          <p:nvPr/>
        </p:nvSpPr>
        <p:spPr>
          <a:xfrm>
            <a:off x="2643174" y="364331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hlinkClick r:id="rId8" action="ppaction://hlinkfile"/>
          </p:cNvPr>
          <p:cNvSpPr/>
          <p:nvPr/>
        </p:nvSpPr>
        <p:spPr>
          <a:xfrm>
            <a:off x="4429124" y="357187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hlinkClick r:id="rId9" action="ppaction://hlinkfile"/>
          </p:cNvPr>
          <p:cNvSpPr/>
          <p:nvPr/>
        </p:nvSpPr>
        <p:spPr>
          <a:xfrm>
            <a:off x="5857884" y="535782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hlinkClick r:id="rId10" action="ppaction://hlinkfile"/>
          </p:cNvPr>
          <p:cNvSpPr/>
          <p:nvPr/>
        </p:nvSpPr>
        <p:spPr>
          <a:xfrm>
            <a:off x="357158" y="6286520"/>
            <a:ext cx="357190" cy="285752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IRA\Documents\kilang.jpg"/>
          <p:cNvPicPr>
            <a:picLocks noChangeAspect="1" noChangeArrowheads="1"/>
          </p:cNvPicPr>
          <p:nvPr/>
        </p:nvPicPr>
        <p:blipFill>
          <a:blip r:embed="rId3">
            <a:lum contrast="-35000"/>
          </a:blip>
          <a:srcRect/>
          <a:stretch>
            <a:fillRect/>
          </a:stretch>
        </p:blipFill>
        <p:spPr bwMode="auto">
          <a:xfrm>
            <a:off x="0" y="-1"/>
            <a:ext cx="9144000" cy="68518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76" y="71414"/>
            <a:ext cx="6781824" cy="1154098"/>
          </a:xfrm>
        </p:spPr>
        <p:txBody>
          <a:bodyPr/>
          <a:lstStyle/>
          <a:p>
            <a:pPr algn="ctr"/>
            <a:r>
              <a:rPr lang="id-ID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Perumusan Masalah</a:t>
            </a:r>
            <a:endParaRPr lang="id-ID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143116"/>
            <a:ext cx="7929618" cy="2786082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 err="1" smtClean="0"/>
              <a:t>Bagaimana</a:t>
            </a:r>
            <a:r>
              <a:rPr lang="en-US" sz="2400" dirty="0" smtClean="0"/>
              <a:t> assessment </a:t>
            </a:r>
            <a:r>
              <a:rPr lang="en-US" sz="2400" dirty="0" err="1" smtClean="0"/>
              <a:t>kilang</a:t>
            </a:r>
            <a:r>
              <a:rPr lang="en-US" sz="2400" dirty="0" smtClean="0"/>
              <a:t> </a:t>
            </a:r>
            <a:r>
              <a:rPr lang="en-US" sz="2400" dirty="0" err="1" smtClean="0"/>
              <a:t>minyak</a:t>
            </a:r>
            <a:r>
              <a:rPr lang="en-US" sz="2400" dirty="0" smtClean="0"/>
              <a:t>,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melihat</a:t>
            </a:r>
            <a:r>
              <a:rPr lang="en-US" sz="2400" dirty="0" smtClean="0"/>
              <a:t> </a:t>
            </a:r>
            <a:r>
              <a:rPr lang="en-US" sz="2400" dirty="0" err="1" smtClean="0"/>
              <a:t>profil</a:t>
            </a:r>
            <a:r>
              <a:rPr lang="en-US" sz="2400" dirty="0" smtClean="0"/>
              <a:t> </a:t>
            </a:r>
            <a:r>
              <a:rPr lang="en-US" sz="2400" dirty="0" err="1" smtClean="0"/>
              <a:t>kilang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aspek</a:t>
            </a:r>
            <a:r>
              <a:rPr lang="en-US" sz="2400" dirty="0" smtClean="0"/>
              <a:t> </a:t>
            </a:r>
            <a:r>
              <a:rPr lang="en-US" sz="2400" dirty="0" err="1" smtClean="0"/>
              <a:t>resiko</a:t>
            </a:r>
            <a:r>
              <a:rPr lang="en-US" sz="2400" dirty="0" smtClean="0"/>
              <a:t> </a:t>
            </a:r>
            <a:r>
              <a:rPr lang="en-US" sz="2400" dirty="0" err="1" smtClean="0"/>
              <a:t>korosi</a:t>
            </a:r>
            <a:r>
              <a:rPr lang="en-US" sz="2400" dirty="0" smtClean="0"/>
              <a:t>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i="1" dirty="0" smtClean="0"/>
              <a:t>RBI Base</a:t>
            </a:r>
            <a:r>
              <a:rPr lang="en-US" sz="2400" dirty="0" smtClean="0"/>
              <a:t> </a:t>
            </a:r>
            <a:r>
              <a:rPr lang="en-US" sz="2400" i="1" dirty="0" smtClean="0"/>
              <a:t>Resource Document</a:t>
            </a:r>
            <a:r>
              <a:rPr lang="en-US" sz="2400" dirty="0" smtClean="0"/>
              <a:t>, API 581, historical data </a:t>
            </a:r>
            <a:r>
              <a:rPr lang="en-US" sz="2400" dirty="0" err="1" smtClean="0"/>
              <a:t>dan</a:t>
            </a:r>
            <a:r>
              <a:rPr lang="en-US" sz="2400" dirty="0" smtClean="0"/>
              <a:t> NDT </a:t>
            </a:r>
            <a:r>
              <a:rPr lang="en-US" sz="2400" dirty="0" err="1" smtClean="0"/>
              <a:t>pada</a:t>
            </a:r>
            <a:r>
              <a:rPr lang="en-US" sz="2400" dirty="0" smtClean="0"/>
              <a:t> unit  CDU V </a:t>
            </a:r>
            <a:r>
              <a:rPr lang="en-US" sz="2400" dirty="0" err="1" smtClean="0"/>
              <a:t>dan</a:t>
            </a:r>
            <a:r>
              <a:rPr lang="en-US" sz="2400" dirty="0" smtClean="0"/>
              <a:t> HVU III?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>
                <a:latin typeface="Arial" pitchFamily="34" charset="0"/>
                <a:cs typeface="Arial" pitchFamily="34" charset="0"/>
              </a:rPr>
              <a:t>BATASAN MASALAH</a:t>
            </a:r>
            <a:endParaRPr lang="id-ID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928802"/>
            <a:ext cx="7858180" cy="4429156"/>
          </a:xfrm>
        </p:spPr>
        <p:txBody>
          <a:bodyPr>
            <a:normAutofit/>
          </a:bodyPr>
          <a:lstStyle/>
          <a:p>
            <a:pPr marL="628650" indent="-342900" algn="just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1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Pemetaan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korosi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dalam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bentuk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pewarnaan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pada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Process Flow Diagram (PFD)</a:t>
            </a:r>
            <a:r>
              <a:rPr lang="id-ID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628650" indent="-342900" algn="just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id-ID" sz="1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emetaan berdasarkan aspek korosi yang relefan berdasarkan API 581 yaitu thinning, Stress Corrosion Cracking (SCC), dan High Temperature Hydrogen Attack (HTHA).</a:t>
            </a:r>
            <a:endParaRPr lang="en-US" sz="18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28650" indent="-342900" algn="just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Serta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aplikasi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dalam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software corrosion mapping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2" y="642918"/>
            <a:ext cx="2643206" cy="642942"/>
          </a:xfrm>
        </p:spPr>
        <p:txBody>
          <a:bodyPr>
            <a:noAutofit/>
          </a:bodyPr>
          <a:lstStyle/>
          <a:p>
            <a:pPr algn="ctr"/>
            <a:r>
              <a:rPr lang="id-ID" sz="4400" b="1" dirty="0" smtClean="0">
                <a:latin typeface="Arial" pitchFamily="34" charset="0"/>
                <a:cs typeface="Arial" pitchFamily="34" charset="0"/>
              </a:rPr>
              <a:t>tujuan</a:t>
            </a:r>
            <a:r>
              <a:rPr lang="id-ID" sz="3600" dirty="0" smtClean="0"/>
              <a:t> 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2568581"/>
          </a:xfrm>
        </p:spPr>
        <p:txBody>
          <a:bodyPr>
            <a:normAutofit/>
          </a:bodyPr>
          <a:lstStyle/>
          <a:p>
            <a:pPr marL="4763" indent="-4763" algn="just">
              <a:lnSpc>
                <a:spcPct val="150000"/>
              </a:lnSpc>
              <a:buNone/>
            </a:pPr>
            <a:r>
              <a:rPr lang="en-US" sz="2000" dirty="0" smtClean="0"/>
              <a:t>		Melakukan </a:t>
            </a:r>
            <a:r>
              <a:rPr lang="en-US" sz="2000" dirty="0" err="1" smtClean="0"/>
              <a:t>pemetaan</a:t>
            </a:r>
            <a:r>
              <a:rPr lang="en-US" sz="2000" dirty="0" smtClean="0"/>
              <a:t> </a:t>
            </a:r>
            <a:r>
              <a:rPr lang="en-US" sz="2000" dirty="0" err="1" smtClean="0"/>
              <a:t>korosi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mengetahui</a:t>
            </a:r>
            <a:r>
              <a:rPr lang="en-US" sz="2000" dirty="0" smtClean="0"/>
              <a:t> </a:t>
            </a:r>
            <a:r>
              <a:rPr lang="en-US" sz="2000" dirty="0" err="1" smtClean="0"/>
              <a:t>tingkat</a:t>
            </a:r>
            <a:r>
              <a:rPr lang="en-US" sz="2000" dirty="0" smtClean="0"/>
              <a:t> </a:t>
            </a:r>
            <a:r>
              <a:rPr lang="en-US" sz="2000" dirty="0" err="1" smtClean="0"/>
              <a:t>korosi</a:t>
            </a:r>
            <a:r>
              <a:rPr lang="en-US" sz="2000" dirty="0" smtClean="0"/>
              <a:t> </a:t>
            </a:r>
            <a:r>
              <a:rPr lang="en-US" sz="2000" dirty="0" err="1" smtClean="0"/>
              <a:t>peralatan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unit CDU V </a:t>
            </a:r>
            <a:r>
              <a:rPr lang="en-US" sz="2000" dirty="0" err="1" smtClean="0"/>
              <a:t>dan</a:t>
            </a:r>
            <a:r>
              <a:rPr lang="en-US" sz="2000" dirty="0" smtClean="0"/>
              <a:t> HVU III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kilang</a:t>
            </a:r>
            <a:r>
              <a:rPr lang="en-US" sz="2000" dirty="0" smtClean="0"/>
              <a:t> </a:t>
            </a:r>
            <a:r>
              <a:rPr lang="en-US" sz="2000" dirty="0" err="1" smtClean="0"/>
              <a:t>minyak</a:t>
            </a:r>
            <a:r>
              <a:rPr lang="en-US" sz="2000" dirty="0" smtClean="0"/>
              <a:t>,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pembuatan</a:t>
            </a:r>
            <a:r>
              <a:rPr lang="en-US" sz="2000" dirty="0" smtClean="0"/>
              <a:t>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 </a:t>
            </a:r>
            <a:r>
              <a:rPr lang="en-US" sz="2000" dirty="0" err="1" smtClean="0"/>
              <a:t>lunak</a:t>
            </a:r>
            <a:r>
              <a:rPr lang="en-US" sz="2000" dirty="0" smtClean="0"/>
              <a:t> </a:t>
            </a:r>
            <a:r>
              <a:rPr lang="en-US" sz="2000" dirty="0" err="1" smtClean="0"/>
              <a:t>yaitu</a:t>
            </a:r>
            <a:r>
              <a:rPr lang="en-US" sz="2000" dirty="0" smtClean="0"/>
              <a:t> software </a:t>
            </a:r>
            <a:r>
              <a:rPr lang="en-US" sz="2000" dirty="0" err="1" smtClean="0"/>
              <a:t>CorrMapp</a:t>
            </a:r>
            <a:r>
              <a:rPr lang="en-US" sz="2000" dirty="0" smtClean="0"/>
              <a:t> agar </a:t>
            </a:r>
            <a:r>
              <a:rPr lang="en-US" sz="2000" dirty="0" err="1" smtClean="0"/>
              <a:t>memudahkan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pengawasan</a:t>
            </a:r>
            <a:r>
              <a:rPr lang="en-US" sz="2000" dirty="0" smtClean="0"/>
              <a:t> </a:t>
            </a:r>
            <a:r>
              <a:rPr lang="en-US" sz="2000" dirty="0" err="1" smtClean="0"/>
              <a:t>kilang</a:t>
            </a:r>
            <a:r>
              <a:rPr lang="en-US" sz="2000" dirty="0" smtClean="0"/>
              <a:t> </a:t>
            </a:r>
            <a:r>
              <a:rPr lang="en-US" sz="2000" dirty="0" err="1" smtClean="0"/>
              <a:t>minyak</a:t>
            </a:r>
            <a:r>
              <a:rPr lang="en-US" sz="2000" dirty="0" smtClean="0"/>
              <a:t> </a:t>
            </a:r>
            <a:r>
              <a:rPr lang="en-US" sz="2000" dirty="0" err="1" smtClean="0"/>
              <a:t>dimasa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datang</a:t>
            </a:r>
            <a:r>
              <a:rPr lang="en-US" sz="2000" dirty="0" smtClean="0"/>
              <a:t>.</a:t>
            </a:r>
          </a:p>
          <a:p>
            <a:pPr marL="1588" indent="-1588">
              <a:buNone/>
            </a:pPr>
            <a:endParaRPr lang="id-ID" sz="16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1693</TotalTime>
  <Words>857</Words>
  <Application>Microsoft Office PowerPoint</Application>
  <PresentationFormat>On-screen Show (4:3)</PresentationFormat>
  <Paragraphs>223</Paragraphs>
  <Slides>38</Slides>
  <Notes>38</Notes>
  <HiddenSlides>7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Foundry</vt:lpstr>
      <vt:lpstr>Equation</vt:lpstr>
      <vt:lpstr>Slide 1</vt:lpstr>
      <vt:lpstr>Penilaian Tingkat Kerawanan Korosi Pada Peralatan Kilang Minyak Balikpapan Unit CDU V dan HVU III</vt:lpstr>
      <vt:lpstr>PENDAHULUAN</vt:lpstr>
      <vt:lpstr>Pengertian Pemetaan korosi</vt:lpstr>
      <vt:lpstr>Slide 5</vt:lpstr>
      <vt:lpstr>Proses Pembuatan Minyak</vt:lpstr>
      <vt:lpstr>Perumusan Masalah</vt:lpstr>
      <vt:lpstr>BATASAN MASALAH</vt:lpstr>
      <vt:lpstr>tujuan </vt:lpstr>
      <vt:lpstr>Slide 10</vt:lpstr>
      <vt:lpstr>KESIMPULAN</vt:lpstr>
      <vt:lpstr>KESIMPULAN</vt:lpstr>
      <vt:lpstr>SARAN</vt:lpstr>
      <vt:lpstr>TERIMAKASIH</vt:lpstr>
      <vt:lpstr>METODOLOGI</vt:lpstr>
      <vt:lpstr>ANALISIS DATA DAN PEMBAHASAN</vt:lpstr>
      <vt:lpstr>Slide 17</vt:lpstr>
      <vt:lpstr>Slide 18</vt:lpstr>
      <vt:lpstr>Slide 19</vt:lpstr>
      <vt:lpstr>Shell</vt:lpstr>
      <vt:lpstr>Slide 21</vt:lpstr>
      <vt:lpstr>Slide 22</vt:lpstr>
      <vt:lpstr>E-201-1A</vt:lpstr>
      <vt:lpstr>DATA HISTORIS</vt:lpstr>
      <vt:lpstr>Slide 25</vt:lpstr>
      <vt:lpstr>Slide 26</vt:lpstr>
      <vt:lpstr>Slide 27</vt:lpstr>
      <vt:lpstr>Contoh CDU V</vt:lpstr>
      <vt:lpstr>Slide 29</vt:lpstr>
      <vt:lpstr>Proses </vt:lpstr>
      <vt:lpstr>THINNING</vt:lpstr>
      <vt:lpstr>Stress Corrosion Cracking (SCC)</vt:lpstr>
      <vt:lpstr>High Temperature Hydrogen Attack (HTHA)</vt:lpstr>
      <vt:lpstr>Slide 34</vt:lpstr>
      <vt:lpstr>Gambar Proses Colomn</vt:lpstr>
      <vt:lpstr>A516</vt:lpstr>
      <vt:lpstr>A179</vt:lpstr>
      <vt:lpstr>Komposisi kimia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Corrosion Mapping Unit di CDU IV , CDU V , HVU II , HVU III   PT Pertamina (Persero) RU V Balikpapan</dc:title>
  <dc:creator>DIRA</dc:creator>
  <cp:lastModifiedBy>Squal</cp:lastModifiedBy>
  <cp:revision>191</cp:revision>
  <dcterms:created xsi:type="dcterms:W3CDTF">2011-12-02T02:59:23Z</dcterms:created>
  <dcterms:modified xsi:type="dcterms:W3CDTF">2012-06-27T07:41:22Z</dcterms:modified>
</cp:coreProperties>
</file>