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diagrams/colors2.xml" ContentType="application/vnd.openxmlformats-officedocument.drawingml.diagramColors+xml"/>
  <Default Extension="bin" ContentType="application/vnd.openxmlformats-officedocument.oleObject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87" r:id="rId2"/>
    <p:sldMasterId id="2147483689" r:id="rId3"/>
    <p:sldMasterId id="2147483691" r:id="rId4"/>
  </p:sldMasterIdLst>
  <p:notesMasterIdLst>
    <p:notesMasterId r:id="rId47"/>
  </p:notesMasterIdLst>
  <p:sldIdLst>
    <p:sldId id="298" r:id="rId5"/>
    <p:sldId id="261" r:id="rId6"/>
    <p:sldId id="258" r:id="rId7"/>
    <p:sldId id="260" r:id="rId8"/>
    <p:sldId id="263" r:id="rId9"/>
    <p:sldId id="265" r:id="rId10"/>
    <p:sldId id="266" r:id="rId11"/>
    <p:sldId id="268" r:id="rId12"/>
    <p:sldId id="269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0" r:id="rId23"/>
    <p:sldId id="282" r:id="rId24"/>
    <p:sldId id="283" r:id="rId25"/>
    <p:sldId id="284" r:id="rId26"/>
    <p:sldId id="285" r:id="rId27"/>
    <p:sldId id="287" r:id="rId28"/>
    <p:sldId id="286" r:id="rId29"/>
    <p:sldId id="288" r:id="rId30"/>
    <p:sldId id="289" r:id="rId31"/>
    <p:sldId id="290" r:id="rId32"/>
    <p:sldId id="305" r:id="rId33"/>
    <p:sldId id="306" r:id="rId34"/>
    <p:sldId id="299" r:id="rId35"/>
    <p:sldId id="303" r:id="rId36"/>
    <p:sldId id="300" r:id="rId37"/>
    <p:sldId id="301" r:id="rId38"/>
    <p:sldId id="302" r:id="rId39"/>
    <p:sldId id="308" r:id="rId40"/>
    <p:sldId id="309" r:id="rId41"/>
    <p:sldId id="304" r:id="rId42"/>
    <p:sldId id="307" r:id="rId43"/>
    <p:sldId id="310" r:id="rId44"/>
    <p:sldId id="291" r:id="rId45"/>
    <p:sldId id="293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51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57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4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slide" Target="../slides/slide26.xml"/><Relationship Id="rId1" Type="http://schemas.openxmlformats.org/officeDocument/2006/relationships/slide" Target="../slides/slide20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slide" Target="../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5BA6B7-E715-4FE0-8430-EE0C953215E2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3C3709-0DC0-4521-9126-6DE36678CBF5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1.</a:t>
          </a:r>
          <a:endParaRPr lang="en-US" dirty="0"/>
        </a:p>
      </dgm:t>
    </dgm:pt>
    <dgm:pt modelId="{4AB9231F-C398-49E9-8073-2C5B4C8B8174}" type="parTrans" cxnId="{C41FB635-26ED-4EA1-8C5F-D09C34FBE4BF}">
      <dgm:prSet/>
      <dgm:spPr/>
      <dgm:t>
        <a:bodyPr/>
        <a:lstStyle/>
        <a:p>
          <a:endParaRPr lang="en-US"/>
        </a:p>
      </dgm:t>
    </dgm:pt>
    <dgm:pt modelId="{9CE2784A-9B15-408F-9BF2-028DBA7D4C69}" type="sibTrans" cxnId="{C41FB635-26ED-4EA1-8C5F-D09C34FBE4BF}">
      <dgm:prSet/>
      <dgm:spPr/>
      <dgm:t>
        <a:bodyPr/>
        <a:lstStyle/>
        <a:p>
          <a:endParaRPr lang="en-US"/>
        </a:p>
      </dgm:t>
    </dgm:pt>
    <dgm:pt modelId="{14E04432-064F-4459-82D9-D6054278903C}">
      <dgm:prSet phldrT="[Text]"/>
      <dgm:spPr/>
      <dgm:t>
        <a:bodyPr/>
        <a:lstStyle/>
        <a:p>
          <a:r>
            <a:rPr lang="en-US" dirty="0" err="1" smtClean="0"/>
            <a:t>Bagaimana</a:t>
          </a:r>
          <a:r>
            <a:rPr lang="en-US" dirty="0" smtClean="0"/>
            <a:t> </a:t>
          </a:r>
          <a:r>
            <a:rPr lang="en-US" dirty="0" err="1" smtClean="0"/>
            <a:t>cara</a:t>
          </a:r>
          <a:r>
            <a:rPr lang="en-US" dirty="0" smtClean="0"/>
            <a:t> </a:t>
          </a:r>
          <a:r>
            <a:rPr lang="en-US" dirty="0" err="1" smtClean="0"/>
            <a:t>mengeksplorasi</a:t>
          </a:r>
          <a:r>
            <a:rPr lang="en-US" dirty="0" smtClean="0"/>
            <a:t> </a:t>
          </a:r>
          <a:r>
            <a:rPr lang="en-US" i="1" dirty="0" err="1" smtClean="0"/>
            <a:t>gameplay</a:t>
          </a:r>
          <a:r>
            <a:rPr lang="en-US" dirty="0" smtClean="0"/>
            <a:t> </a:t>
          </a:r>
          <a:r>
            <a:rPr lang="en-US" dirty="0" err="1" smtClean="0"/>
            <a:t>tersebut</a:t>
          </a:r>
          <a:endParaRPr lang="en-US" dirty="0"/>
        </a:p>
      </dgm:t>
    </dgm:pt>
    <dgm:pt modelId="{7C988999-A0D9-4804-BCD2-24285571AD7E}" type="parTrans" cxnId="{F1FBA2A6-097C-4545-95B4-0A9D55982AF0}">
      <dgm:prSet/>
      <dgm:spPr/>
      <dgm:t>
        <a:bodyPr/>
        <a:lstStyle/>
        <a:p>
          <a:endParaRPr lang="en-US"/>
        </a:p>
      </dgm:t>
    </dgm:pt>
    <dgm:pt modelId="{3B7541FB-2FEA-426E-AA72-2432A10C0816}" type="sibTrans" cxnId="{F1FBA2A6-097C-4545-95B4-0A9D55982AF0}">
      <dgm:prSet/>
      <dgm:spPr/>
      <dgm:t>
        <a:bodyPr/>
        <a:lstStyle/>
        <a:p>
          <a:endParaRPr lang="en-US"/>
        </a:p>
      </dgm:t>
    </dgm:pt>
    <dgm:pt modelId="{0240ACAF-2437-49C8-8F47-B0DF4163766B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2.</a:t>
          </a:r>
          <a:endParaRPr lang="en-US" dirty="0"/>
        </a:p>
      </dgm:t>
    </dgm:pt>
    <dgm:pt modelId="{08A0DD46-97AC-4571-A7AE-816D62F35764}" type="parTrans" cxnId="{56B20E65-3E5E-49FE-81BB-F00DB27A8DB8}">
      <dgm:prSet/>
      <dgm:spPr/>
      <dgm:t>
        <a:bodyPr/>
        <a:lstStyle/>
        <a:p>
          <a:endParaRPr lang="en-US"/>
        </a:p>
      </dgm:t>
    </dgm:pt>
    <dgm:pt modelId="{8EC87DCF-E036-42D2-A647-22DF238FF1EC}" type="sibTrans" cxnId="{56B20E65-3E5E-49FE-81BB-F00DB27A8DB8}">
      <dgm:prSet/>
      <dgm:spPr/>
      <dgm:t>
        <a:bodyPr/>
        <a:lstStyle/>
        <a:p>
          <a:endParaRPr lang="en-US"/>
        </a:p>
      </dgm:t>
    </dgm:pt>
    <dgm:pt modelId="{907BCECC-6038-4866-95CE-269B21C7CBDD}">
      <dgm:prSet phldrT="[Text]"/>
      <dgm:spPr/>
      <dgm:t>
        <a:bodyPr/>
        <a:lstStyle/>
        <a:p>
          <a:r>
            <a:rPr lang="en-US" dirty="0" smtClean="0"/>
            <a:t>Cara </a:t>
          </a:r>
          <a:r>
            <a:rPr lang="en-US" dirty="0" err="1" smtClean="0"/>
            <a:t>merepresentasikan</a:t>
          </a:r>
          <a:r>
            <a:rPr lang="en-US" dirty="0" smtClean="0"/>
            <a:t> </a:t>
          </a:r>
          <a:r>
            <a:rPr lang="en-US" i="1" dirty="0" err="1" smtClean="0"/>
            <a:t>gameplay</a:t>
          </a:r>
          <a:endParaRPr lang="en-US" dirty="0"/>
        </a:p>
      </dgm:t>
    </dgm:pt>
    <dgm:pt modelId="{B2AA3FC1-A861-42E8-994A-106B2FC259DD}" type="parTrans" cxnId="{4ADA87C6-6A74-420F-956E-5BCEF4DAD34A}">
      <dgm:prSet/>
      <dgm:spPr/>
      <dgm:t>
        <a:bodyPr/>
        <a:lstStyle/>
        <a:p>
          <a:endParaRPr lang="en-US"/>
        </a:p>
      </dgm:t>
    </dgm:pt>
    <dgm:pt modelId="{68BBB55C-9DA3-49CC-AA3C-B5D01F1D4F32}" type="sibTrans" cxnId="{4ADA87C6-6A74-420F-956E-5BCEF4DAD34A}">
      <dgm:prSet/>
      <dgm:spPr/>
      <dgm:t>
        <a:bodyPr/>
        <a:lstStyle/>
        <a:p>
          <a:endParaRPr lang="en-US"/>
        </a:p>
      </dgm:t>
    </dgm:pt>
    <dgm:pt modelId="{9F67D357-7004-4046-9127-08365D75B8EB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3.</a:t>
          </a:r>
          <a:endParaRPr lang="en-US" dirty="0"/>
        </a:p>
      </dgm:t>
    </dgm:pt>
    <dgm:pt modelId="{83965089-49FF-485F-AAF4-D827B8888BAC}" type="parTrans" cxnId="{EFE55F24-1EBD-4330-89AF-FE971593F159}">
      <dgm:prSet/>
      <dgm:spPr/>
      <dgm:t>
        <a:bodyPr/>
        <a:lstStyle/>
        <a:p>
          <a:endParaRPr lang="en-US"/>
        </a:p>
      </dgm:t>
    </dgm:pt>
    <dgm:pt modelId="{37F4FA30-163D-42CF-8C17-3604D4478762}" type="sibTrans" cxnId="{EFE55F24-1EBD-4330-89AF-FE971593F159}">
      <dgm:prSet/>
      <dgm:spPr/>
      <dgm:t>
        <a:bodyPr/>
        <a:lstStyle/>
        <a:p>
          <a:endParaRPr lang="en-US"/>
        </a:p>
      </dgm:t>
    </dgm:pt>
    <dgm:pt modelId="{ADDBA555-82DD-4A69-82AC-8674C543531D}">
      <dgm:prSet phldrT="[Text]"/>
      <dgm:spPr/>
      <dgm:t>
        <a:bodyPr/>
        <a:lstStyle/>
        <a:p>
          <a:r>
            <a:rPr lang="en-US" dirty="0" err="1" smtClean="0"/>
            <a:t>Bagaimana</a:t>
          </a:r>
          <a:r>
            <a:rPr lang="en-US" dirty="0" smtClean="0"/>
            <a:t> </a:t>
          </a:r>
          <a:r>
            <a:rPr lang="en-US" dirty="0" err="1" smtClean="0"/>
            <a:t>gameplay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The Sims 3 </a:t>
          </a:r>
          <a:r>
            <a:rPr lang="en-US" dirty="0" err="1" smtClean="0"/>
            <a:t>karir</a:t>
          </a:r>
          <a:endParaRPr lang="en-US" dirty="0"/>
        </a:p>
      </dgm:t>
    </dgm:pt>
    <dgm:pt modelId="{65F20459-4BFF-4857-93D7-4B1969C7E0E8}" type="parTrans" cxnId="{C2B896FF-9CC9-42DA-900B-9796141937A1}">
      <dgm:prSet/>
      <dgm:spPr/>
      <dgm:t>
        <a:bodyPr/>
        <a:lstStyle/>
        <a:p>
          <a:endParaRPr lang="en-US"/>
        </a:p>
      </dgm:t>
    </dgm:pt>
    <dgm:pt modelId="{8479988E-79F1-43CB-8B5B-F584267227BD}" type="sibTrans" cxnId="{C2B896FF-9CC9-42DA-900B-9796141937A1}">
      <dgm:prSet/>
      <dgm:spPr/>
      <dgm:t>
        <a:bodyPr/>
        <a:lstStyle/>
        <a:p>
          <a:endParaRPr lang="en-US"/>
        </a:p>
      </dgm:t>
    </dgm:pt>
    <dgm:pt modelId="{20E82E4D-D960-4211-9A4E-EC197BB090FC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4.</a:t>
          </a:r>
          <a:endParaRPr lang="en-US" dirty="0"/>
        </a:p>
      </dgm:t>
    </dgm:pt>
    <dgm:pt modelId="{72BB4751-A193-434F-BC65-D138214B6100}" type="parTrans" cxnId="{B8F9FF8F-5130-4741-BEE0-50D25CB6DEA4}">
      <dgm:prSet/>
      <dgm:spPr/>
      <dgm:t>
        <a:bodyPr/>
        <a:lstStyle/>
        <a:p>
          <a:endParaRPr lang="en-US"/>
        </a:p>
      </dgm:t>
    </dgm:pt>
    <dgm:pt modelId="{3FC3263E-57A2-4FD6-9982-9ED30DD75685}" type="sibTrans" cxnId="{B8F9FF8F-5130-4741-BEE0-50D25CB6DEA4}">
      <dgm:prSet/>
      <dgm:spPr/>
      <dgm:t>
        <a:bodyPr/>
        <a:lstStyle/>
        <a:p>
          <a:endParaRPr lang="en-US"/>
        </a:p>
      </dgm:t>
    </dgm:pt>
    <dgm:pt modelId="{7C587D74-D604-4DB6-A4D3-988075A1191E}">
      <dgm:prSet phldrT="[Text]"/>
      <dgm:spPr/>
      <dgm:t>
        <a:bodyPr/>
        <a:lstStyle/>
        <a:p>
          <a:r>
            <a:rPr lang="en-US" dirty="0" err="1" smtClean="0"/>
            <a:t>Bagaimana</a:t>
          </a:r>
          <a:r>
            <a:rPr lang="en-US" dirty="0" smtClean="0"/>
            <a:t> </a:t>
          </a:r>
          <a:r>
            <a:rPr lang="en-US" dirty="0" err="1" smtClean="0"/>
            <a:t>cara</a:t>
          </a:r>
          <a:r>
            <a:rPr lang="en-US" dirty="0" smtClean="0"/>
            <a:t> The Sims 3 </a:t>
          </a:r>
          <a:r>
            <a:rPr lang="en-US" dirty="0" err="1" smtClean="0"/>
            <a:t>Karir</a:t>
          </a:r>
          <a:r>
            <a:rPr lang="en-US" dirty="0" smtClean="0"/>
            <a:t> </a:t>
          </a:r>
          <a:r>
            <a:rPr lang="en-US" dirty="0" err="1" smtClean="0"/>
            <a:t>membangkitkan</a:t>
          </a:r>
          <a:r>
            <a:rPr lang="en-US" dirty="0" smtClean="0"/>
            <a:t> nonlinearity</a:t>
          </a:r>
          <a:endParaRPr lang="en-US" dirty="0"/>
        </a:p>
      </dgm:t>
    </dgm:pt>
    <dgm:pt modelId="{73A20E8F-72C8-4C32-8981-08E23F003CAE}" type="parTrans" cxnId="{300317DF-DE5F-41E1-B006-B1C0E5AE5406}">
      <dgm:prSet/>
      <dgm:spPr/>
      <dgm:t>
        <a:bodyPr/>
        <a:lstStyle/>
        <a:p>
          <a:endParaRPr lang="en-US"/>
        </a:p>
      </dgm:t>
    </dgm:pt>
    <dgm:pt modelId="{54E501A3-E705-4DAB-8BFB-8FDC1DA0C163}" type="sibTrans" cxnId="{300317DF-DE5F-41E1-B006-B1C0E5AE5406}">
      <dgm:prSet/>
      <dgm:spPr/>
      <dgm:t>
        <a:bodyPr/>
        <a:lstStyle/>
        <a:p>
          <a:endParaRPr lang="en-US"/>
        </a:p>
      </dgm:t>
    </dgm:pt>
    <dgm:pt modelId="{B0B3E7CE-1899-4F97-9CF3-7CF5E66343A6}" type="pres">
      <dgm:prSet presAssocID="{E95BA6B7-E715-4FE0-8430-EE0C953215E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8B4C98-38ED-4C8F-ACC0-2738187C7EC2}" type="pres">
      <dgm:prSet presAssocID="{493C3709-0DC0-4521-9126-6DE36678CBF5}" presName="composite" presStyleCnt="0"/>
      <dgm:spPr/>
    </dgm:pt>
    <dgm:pt modelId="{2527F61F-A0C6-451C-A163-010052A57EC5}" type="pres">
      <dgm:prSet presAssocID="{493C3709-0DC0-4521-9126-6DE36678CBF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8C6A9-78ED-4FBA-AC0E-62C2908215B2}" type="pres">
      <dgm:prSet presAssocID="{493C3709-0DC0-4521-9126-6DE36678CBF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5B2F4-8D35-4059-99C2-9F314648E728}" type="pres">
      <dgm:prSet presAssocID="{9CE2784A-9B15-408F-9BF2-028DBA7D4C69}" presName="sp" presStyleCnt="0"/>
      <dgm:spPr/>
    </dgm:pt>
    <dgm:pt modelId="{1B6E311C-1F57-45BD-A990-FD16F73758C2}" type="pres">
      <dgm:prSet presAssocID="{0240ACAF-2437-49C8-8F47-B0DF4163766B}" presName="composite" presStyleCnt="0"/>
      <dgm:spPr/>
    </dgm:pt>
    <dgm:pt modelId="{FAFC7F02-4A50-4C59-BBBC-A4D015659E25}" type="pres">
      <dgm:prSet presAssocID="{0240ACAF-2437-49C8-8F47-B0DF4163766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89900-AEB6-4026-AAD0-6AE930029B03}" type="pres">
      <dgm:prSet presAssocID="{0240ACAF-2437-49C8-8F47-B0DF4163766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55F70-C66F-4065-A8C7-9AF49B0E72A3}" type="pres">
      <dgm:prSet presAssocID="{8EC87DCF-E036-42D2-A647-22DF238FF1EC}" presName="sp" presStyleCnt="0"/>
      <dgm:spPr/>
    </dgm:pt>
    <dgm:pt modelId="{8790B11D-FAD4-4A43-85F5-964E42516008}" type="pres">
      <dgm:prSet presAssocID="{9F67D357-7004-4046-9127-08365D75B8EB}" presName="composite" presStyleCnt="0"/>
      <dgm:spPr/>
    </dgm:pt>
    <dgm:pt modelId="{41049303-6ED5-47FD-AEA6-C09E009BCE2A}" type="pres">
      <dgm:prSet presAssocID="{9F67D357-7004-4046-9127-08365D75B8EB}" presName="parentText" presStyleLbl="alignNode1" presStyleIdx="2" presStyleCnt="4" custLinFactNeighborX="-3114" custLinFactNeighborY="-21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36A7E-6AFA-4DE7-8FEA-E717EF6DA00E}" type="pres">
      <dgm:prSet presAssocID="{9F67D357-7004-4046-9127-08365D75B8E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B0A76-A0A3-48E9-B0E1-C75780603983}" type="pres">
      <dgm:prSet presAssocID="{37F4FA30-163D-42CF-8C17-3604D4478762}" presName="sp" presStyleCnt="0"/>
      <dgm:spPr/>
    </dgm:pt>
    <dgm:pt modelId="{70CF30D7-341C-41B4-98A5-F0E334955151}" type="pres">
      <dgm:prSet presAssocID="{20E82E4D-D960-4211-9A4E-EC197BB090FC}" presName="composite" presStyleCnt="0"/>
      <dgm:spPr/>
    </dgm:pt>
    <dgm:pt modelId="{29FEAC11-FC40-443D-9D96-13F17FABB4AF}" type="pres">
      <dgm:prSet presAssocID="{20E82E4D-D960-4211-9A4E-EC197BB090F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B6155-29C6-4CBF-AD92-65EA8B5407D7}" type="pres">
      <dgm:prSet presAssocID="{20E82E4D-D960-4211-9A4E-EC197BB090FC}" presName="descendantText" presStyleLbl="alignAcc1" presStyleIdx="3" presStyleCnt="4" custLinFactNeighborX="299" custLinFactNeighborY="3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0317DF-DE5F-41E1-B006-B1C0E5AE5406}" srcId="{20E82E4D-D960-4211-9A4E-EC197BB090FC}" destId="{7C587D74-D604-4DB6-A4D3-988075A1191E}" srcOrd="0" destOrd="0" parTransId="{73A20E8F-72C8-4C32-8981-08E23F003CAE}" sibTransId="{54E501A3-E705-4DAB-8BFB-8FDC1DA0C163}"/>
    <dgm:cxn modelId="{C2B896FF-9CC9-42DA-900B-9796141937A1}" srcId="{9F67D357-7004-4046-9127-08365D75B8EB}" destId="{ADDBA555-82DD-4A69-82AC-8674C543531D}" srcOrd="0" destOrd="0" parTransId="{65F20459-4BFF-4857-93D7-4B1969C7E0E8}" sibTransId="{8479988E-79F1-43CB-8B5B-F584267227BD}"/>
    <dgm:cxn modelId="{841C3422-C48E-4739-B5D1-4B18EFC35ABB}" type="presOf" srcId="{7C587D74-D604-4DB6-A4D3-988075A1191E}" destId="{0E7B6155-29C6-4CBF-AD92-65EA8B5407D7}" srcOrd="0" destOrd="0" presId="urn:microsoft.com/office/officeart/2005/8/layout/chevron2"/>
    <dgm:cxn modelId="{4ADA87C6-6A74-420F-956E-5BCEF4DAD34A}" srcId="{0240ACAF-2437-49C8-8F47-B0DF4163766B}" destId="{907BCECC-6038-4866-95CE-269B21C7CBDD}" srcOrd="0" destOrd="0" parTransId="{B2AA3FC1-A861-42E8-994A-106B2FC259DD}" sibTransId="{68BBB55C-9DA3-49CC-AA3C-B5D01F1D4F32}"/>
    <dgm:cxn modelId="{10214D4E-C96C-4791-80E6-2FE58C36DC0C}" type="presOf" srcId="{907BCECC-6038-4866-95CE-269B21C7CBDD}" destId="{69889900-AEB6-4026-AAD0-6AE930029B03}" srcOrd="0" destOrd="0" presId="urn:microsoft.com/office/officeart/2005/8/layout/chevron2"/>
    <dgm:cxn modelId="{07A3A0D3-B92B-4B25-A1EF-FCF4911365FB}" type="presOf" srcId="{ADDBA555-82DD-4A69-82AC-8674C543531D}" destId="{21A36A7E-6AFA-4DE7-8FEA-E717EF6DA00E}" srcOrd="0" destOrd="0" presId="urn:microsoft.com/office/officeart/2005/8/layout/chevron2"/>
    <dgm:cxn modelId="{468922EC-4D79-4ED6-A7B1-BAE769186D10}" type="presOf" srcId="{14E04432-064F-4459-82D9-D6054278903C}" destId="{7CE8C6A9-78ED-4FBA-AC0E-62C2908215B2}" srcOrd="0" destOrd="0" presId="urn:microsoft.com/office/officeart/2005/8/layout/chevron2"/>
    <dgm:cxn modelId="{56B20E65-3E5E-49FE-81BB-F00DB27A8DB8}" srcId="{E95BA6B7-E715-4FE0-8430-EE0C953215E2}" destId="{0240ACAF-2437-49C8-8F47-B0DF4163766B}" srcOrd="1" destOrd="0" parTransId="{08A0DD46-97AC-4571-A7AE-816D62F35764}" sibTransId="{8EC87DCF-E036-42D2-A647-22DF238FF1EC}"/>
    <dgm:cxn modelId="{0B913A16-2CC7-4E22-9A0D-8215610052C0}" type="presOf" srcId="{20E82E4D-D960-4211-9A4E-EC197BB090FC}" destId="{29FEAC11-FC40-443D-9D96-13F17FABB4AF}" srcOrd="0" destOrd="0" presId="urn:microsoft.com/office/officeart/2005/8/layout/chevron2"/>
    <dgm:cxn modelId="{47742E9F-46D9-476E-B942-D88437DEC3DF}" type="presOf" srcId="{493C3709-0DC0-4521-9126-6DE36678CBF5}" destId="{2527F61F-A0C6-451C-A163-010052A57EC5}" srcOrd="0" destOrd="0" presId="urn:microsoft.com/office/officeart/2005/8/layout/chevron2"/>
    <dgm:cxn modelId="{C41FB635-26ED-4EA1-8C5F-D09C34FBE4BF}" srcId="{E95BA6B7-E715-4FE0-8430-EE0C953215E2}" destId="{493C3709-0DC0-4521-9126-6DE36678CBF5}" srcOrd="0" destOrd="0" parTransId="{4AB9231F-C398-49E9-8073-2C5B4C8B8174}" sibTransId="{9CE2784A-9B15-408F-9BF2-028DBA7D4C69}"/>
    <dgm:cxn modelId="{F1FBA2A6-097C-4545-95B4-0A9D55982AF0}" srcId="{493C3709-0DC0-4521-9126-6DE36678CBF5}" destId="{14E04432-064F-4459-82D9-D6054278903C}" srcOrd="0" destOrd="0" parTransId="{7C988999-A0D9-4804-BCD2-24285571AD7E}" sibTransId="{3B7541FB-2FEA-426E-AA72-2432A10C0816}"/>
    <dgm:cxn modelId="{B8F9FF8F-5130-4741-BEE0-50D25CB6DEA4}" srcId="{E95BA6B7-E715-4FE0-8430-EE0C953215E2}" destId="{20E82E4D-D960-4211-9A4E-EC197BB090FC}" srcOrd="3" destOrd="0" parTransId="{72BB4751-A193-434F-BC65-D138214B6100}" sibTransId="{3FC3263E-57A2-4FD6-9982-9ED30DD75685}"/>
    <dgm:cxn modelId="{EE389671-45D7-49EE-881C-294874974A2A}" type="presOf" srcId="{0240ACAF-2437-49C8-8F47-B0DF4163766B}" destId="{FAFC7F02-4A50-4C59-BBBC-A4D015659E25}" srcOrd="0" destOrd="0" presId="urn:microsoft.com/office/officeart/2005/8/layout/chevron2"/>
    <dgm:cxn modelId="{EAF981C3-66D1-4354-B10E-466BE12F538D}" type="presOf" srcId="{9F67D357-7004-4046-9127-08365D75B8EB}" destId="{41049303-6ED5-47FD-AEA6-C09E009BCE2A}" srcOrd="0" destOrd="0" presId="urn:microsoft.com/office/officeart/2005/8/layout/chevron2"/>
    <dgm:cxn modelId="{EFE55F24-1EBD-4330-89AF-FE971593F159}" srcId="{E95BA6B7-E715-4FE0-8430-EE0C953215E2}" destId="{9F67D357-7004-4046-9127-08365D75B8EB}" srcOrd="2" destOrd="0" parTransId="{83965089-49FF-485F-AAF4-D827B8888BAC}" sibTransId="{37F4FA30-163D-42CF-8C17-3604D4478762}"/>
    <dgm:cxn modelId="{8ED5D905-DC06-4AB6-B2D8-5D0C66681EE7}" type="presOf" srcId="{E95BA6B7-E715-4FE0-8430-EE0C953215E2}" destId="{B0B3E7CE-1899-4F97-9CF3-7CF5E66343A6}" srcOrd="0" destOrd="0" presId="urn:microsoft.com/office/officeart/2005/8/layout/chevron2"/>
    <dgm:cxn modelId="{D781DBE6-5EF2-4B26-83F4-C660146B7D81}" type="presParOf" srcId="{B0B3E7CE-1899-4F97-9CF3-7CF5E66343A6}" destId="{1D8B4C98-38ED-4C8F-ACC0-2738187C7EC2}" srcOrd="0" destOrd="0" presId="urn:microsoft.com/office/officeart/2005/8/layout/chevron2"/>
    <dgm:cxn modelId="{42B61BE0-999A-4C83-8D05-952BC6BB5AC5}" type="presParOf" srcId="{1D8B4C98-38ED-4C8F-ACC0-2738187C7EC2}" destId="{2527F61F-A0C6-451C-A163-010052A57EC5}" srcOrd="0" destOrd="0" presId="urn:microsoft.com/office/officeart/2005/8/layout/chevron2"/>
    <dgm:cxn modelId="{9CC522AC-F758-43BB-8704-66236C35D546}" type="presParOf" srcId="{1D8B4C98-38ED-4C8F-ACC0-2738187C7EC2}" destId="{7CE8C6A9-78ED-4FBA-AC0E-62C2908215B2}" srcOrd="1" destOrd="0" presId="urn:microsoft.com/office/officeart/2005/8/layout/chevron2"/>
    <dgm:cxn modelId="{C85A6A88-1A6B-4059-897E-D389AA0E8DEE}" type="presParOf" srcId="{B0B3E7CE-1899-4F97-9CF3-7CF5E66343A6}" destId="{B2F5B2F4-8D35-4059-99C2-9F314648E728}" srcOrd="1" destOrd="0" presId="urn:microsoft.com/office/officeart/2005/8/layout/chevron2"/>
    <dgm:cxn modelId="{6D886863-7C66-4E3F-A210-EFEDBAFA0DDD}" type="presParOf" srcId="{B0B3E7CE-1899-4F97-9CF3-7CF5E66343A6}" destId="{1B6E311C-1F57-45BD-A990-FD16F73758C2}" srcOrd="2" destOrd="0" presId="urn:microsoft.com/office/officeart/2005/8/layout/chevron2"/>
    <dgm:cxn modelId="{28A07587-AE4A-4C8B-9ABE-887E38DEB341}" type="presParOf" srcId="{1B6E311C-1F57-45BD-A990-FD16F73758C2}" destId="{FAFC7F02-4A50-4C59-BBBC-A4D015659E25}" srcOrd="0" destOrd="0" presId="urn:microsoft.com/office/officeart/2005/8/layout/chevron2"/>
    <dgm:cxn modelId="{441FEF08-EC0B-47EB-91D3-2DA077ED31DF}" type="presParOf" srcId="{1B6E311C-1F57-45BD-A990-FD16F73758C2}" destId="{69889900-AEB6-4026-AAD0-6AE930029B03}" srcOrd="1" destOrd="0" presId="urn:microsoft.com/office/officeart/2005/8/layout/chevron2"/>
    <dgm:cxn modelId="{61E53EA1-836D-461F-8846-579E76D5369D}" type="presParOf" srcId="{B0B3E7CE-1899-4F97-9CF3-7CF5E66343A6}" destId="{F6755F70-C66F-4065-A8C7-9AF49B0E72A3}" srcOrd="3" destOrd="0" presId="urn:microsoft.com/office/officeart/2005/8/layout/chevron2"/>
    <dgm:cxn modelId="{093B6517-9558-457D-A0FD-F2B39348008A}" type="presParOf" srcId="{B0B3E7CE-1899-4F97-9CF3-7CF5E66343A6}" destId="{8790B11D-FAD4-4A43-85F5-964E42516008}" srcOrd="4" destOrd="0" presId="urn:microsoft.com/office/officeart/2005/8/layout/chevron2"/>
    <dgm:cxn modelId="{68808B76-02FC-4CA6-82F1-27680ABEA9B1}" type="presParOf" srcId="{8790B11D-FAD4-4A43-85F5-964E42516008}" destId="{41049303-6ED5-47FD-AEA6-C09E009BCE2A}" srcOrd="0" destOrd="0" presId="urn:microsoft.com/office/officeart/2005/8/layout/chevron2"/>
    <dgm:cxn modelId="{5BB81AFB-90A1-470A-A4EE-1A8EB3A9A764}" type="presParOf" srcId="{8790B11D-FAD4-4A43-85F5-964E42516008}" destId="{21A36A7E-6AFA-4DE7-8FEA-E717EF6DA00E}" srcOrd="1" destOrd="0" presId="urn:microsoft.com/office/officeart/2005/8/layout/chevron2"/>
    <dgm:cxn modelId="{F6A3A103-C729-43A1-811E-6A432BE62886}" type="presParOf" srcId="{B0B3E7CE-1899-4F97-9CF3-7CF5E66343A6}" destId="{2D6B0A76-A0A3-48E9-B0E1-C75780603983}" srcOrd="5" destOrd="0" presId="urn:microsoft.com/office/officeart/2005/8/layout/chevron2"/>
    <dgm:cxn modelId="{CE8A2364-E56F-46DA-8AFB-21CFD784A538}" type="presParOf" srcId="{B0B3E7CE-1899-4F97-9CF3-7CF5E66343A6}" destId="{70CF30D7-341C-41B4-98A5-F0E334955151}" srcOrd="6" destOrd="0" presId="urn:microsoft.com/office/officeart/2005/8/layout/chevron2"/>
    <dgm:cxn modelId="{A905DFE8-5AB3-4EFC-975D-206762D70CE5}" type="presParOf" srcId="{70CF30D7-341C-41B4-98A5-F0E334955151}" destId="{29FEAC11-FC40-443D-9D96-13F17FABB4AF}" srcOrd="0" destOrd="0" presId="urn:microsoft.com/office/officeart/2005/8/layout/chevron2"/>
    <dgm:cxn modelId="{331E0C4B-6DC7-4397-8401-778915386A5B}" type="presParOf" srcId="{70CF30D7-341C-41B4-98A5-F0E334955151}" destId="{0E7B6155-29C6-4CBF-AD92-65EA8B5407D7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6E91D-2ABA-475B-B95E-B41624035B4A}" type="doc">
      <dgm:prSet loTypeId="urn:microsoft.com/office/officeart/2005/8/layout/hierarchy3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CC4514-06B9-48D4-960B-AE196E8C724C}">
      <dgm:prSet/>
      <dgm:spPr>
        <a:solidFill>
          <a:srgbClr val="00B050"/>
        </a:solidFill>
      </dgm:spPr>
      <dgm:t>
        <a:bodyPr/>
        <a:lstStyle/>
        <a:p>
          <a:r>
            <a:rPr lang="en-US" b="1" i="0" dirty="0" smtClean="0"/>
            <a:t>BATASAN MASALAH</a:t>
          </a:r>
          <a:endParaRPr lang="en-US" dirty="0"/>
        </a:p>
      </dgm:t>
    </dgm:pt>
    <dgm:pt modelId="{183E9FE5-AFFB-414D-B23C-90F2D0063F11}" type="parTrans" cxnId="{F9BD4643-FFB0-4CFA-BBAF-3073F9B060E5}">
      <dgm:prSet/>
      <dgm:spPr/>
      <dgm:t>
        <a:bodyPr/>
        <a:lstStyle/>
        <a:p>
          <a:endParaRPr lang="en-US"/>
        </a:p>
      </dgm:t>
    </dgm:pt>
    <dgm:pt modelId="{C231EADB-6170-4426-A435-6906B3DA7899}" type="sibTrans" cxnId="{F9BD4643-FFB0-4CFA-BBAF-3073F9B060E5}">
      <dgm:prSet/>
      <dgm:spPr/>
      <dgm:t>
        <a:bodyPr/>
        <a:lstStyle/>
        <a:p>
          <a:endParaRPr lang="en-US"/>
        </a:p>
      </dgm:t>
    </dgm:pt>
    <dgm:pt modelId="{5BF697B8-3A6F-444B-A55E-EE96B75F91BB}">
      <dgm:prSet phldrT="[Text]"/>
      <dgm:spPr/>
      <dgm:t>
        <a:bodyPr/>
        <a:lstStyle/>
        <a:p>
          <a:r>
            <a:rPr lang="en-US" dirty="0" err="1" smtClean="0"/>
            <a:t>Permainan</a:t>
          </a:r>
          <a:r>
            <a:rPr lang="en-US" dirty="0" smtClean="0"/>
            <a:t> yang </a:t>
          </a:r>
          <a:r>
            <a:rPr lang="en-US" dirty="0" err="1" smtClean="0"/>
            <a:t>digunakan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eksplorasi</a:t>
          </a:r>
          <a:r>
            <a:rPr lang="en-US" dirty="0" smtClean="0"/>
            <a:t> </a:t>
          </a:r>
          <a:r>
            <a:rPr lang="en-US" dirty="0" err="1" smtClean="0"/>
            <a:t>gameplay</a:t>
          </a:r>
          <a:r>
            <a:rPr lang="en-US" dirty="0" smtClean="0"/>
            <a:t> </a:t>
          </a:r>
          <a:r>
            <a:rPr lang="en-US" dirty="0" err="1" smtClean="0"/>
            <a:t>adalah</a:t>
          </a:r>
          <a:r>
            <a:rPr lang="en-US" dirty="0" smtClean="0"/>
            <a:t> the </a:t>
          </a:r>
          <a:r>
            <a:rPr lang="en-US" dirty="0" err="1" smtClean="0"/>
            <a:t>sims</a:t>
          </a:r>
          <a:r>
            <a:rPr lang="en-US" dirty="0" smtClean="0"/>
            <a:t> 3 </a:t>
          </a:r>
          <a:r>
            <a:rPr lang="en-US" dirty="0" err="1" smtClean="0"/>
            <a:t>karir</a:t>
          </a:r>
          <a:endParaRPr lang="en-US" dirty="0"/>
        </a:p>
      </dgm:t>
    </dgm:pt>
    <dgm:pt modelId="{06DF0FC2-B10B-4E3F-99E0-C7EC1707DFA7}" type="parTrans" cxnId="{DAC0C7C4-976E-4C26-A0A2-381BBDC2C269}">
      <dgm:prSet/>
      <dgm:spPr/>
      <dgm:t>
        <a:bodyPr/>
        <a:lstStyle/>
        <a:p>
          <a:endParaRPr lang="en-US"/>
        </a:p>
      </dgm:t>
    </dgm:pt>
    <dgm:pt modelId="{831DC5C6-5065-4C40-9FB2-09E89E66EED1}" type="sibTrans" cxnId="{DAC0C7C4-976E-4C26-A0A2-381BBDC2C269}">
      <dgm:prSet/>
      <dgm:spPr/>
      <dgm:t>
        <a:bodyPr/>
        <a:lstStyle/>
        <a:p>
          <a:endParaRPr lang="en-US"/>
        </a:p>
      </dgm:t>
    </dgm:pt>
    <dgm:pt modelId="{E333887B-B451-4253-9B79-A0E5BB082D25}">
      <dgm:prSet phldrT="[Text]"/>
      <dgm:spPr/>
      <dgm:t>
        <a:bodyPr/>
        <a:lstStyle/>
        <a:p>
          <a:r>
            <a:rPr lang="en-US" dirty="0" err="1" smtClean="0"/>
            <a:t>Karir</a:t>
          </a:r>
          <a:r>
            <a:rPr lang="en-US" dirty="0" smtClean="0"/>
            <a:t> sample yang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dieksplorasi</a:t>
          </a:r>
          <a:r>
            <a:rPr lang="en-US" dirty="0" smtClean="0"/>
            <a:t> </a:t>
          </a:r>
          <a:r>
            <a:rPr lang="en-US" dirty="0" err="1" smtClean="0"/>
            <a:t>hanya</a:t>
          </a:r>
          <a:r>
            <a:rPr lang="en-US" dirty="0" smtClean="0"/>
            <a:t> 2 </a:t>
          </a:r>
          <a:r>
            <a:rPr lang="en-US" dirty="0" err="1" smtClean="0"/>
            <a:t>karir</a:t>
          </a:r>
          <a:r>
            <a:rPr lang="en-US" dirty="0" smtClean="0"/>
            <a:t> yang daily office </a:t>
          </a:r>
          <a:r>
            <a:rPr lang="en-US" dirty="0" err="1" smtClean="0"/>
            <a:t>yaitu</a:t>
          </a:r>
          <a:r>
            <a:rPr lang="en-US" dirty="0" smtClean="0"/>
            <a:t> </a:t>
          </a:r>
          <a:r>
            <a:rPr lang="en-US" dirty="0" err="1" smtClean="0"/>
            <a:t>Karir</a:t>
          </a:r>
          <a:r>
            <a:rPr lang="en-US" dirty="0" smtClean="0"/>
            <a:t> </a:t>
          </a:r>
          <a:r>
            <a:rPr lang="en-US" i="1" dirty="0" smtClean="0"/>
            <a:t>Science </a:t>
          </a:r>
          <a:r>
            <a:rPr lang="en-US" i="0" dirty="0" err="1" smtClean="0"/>
            <a:t>dan</a:t>
          </a:r>
          <a:r>
            <a:rPr lang="en-US" i="0" dirty="0" smtClean="0"/>
            <a:t> </a:t>
          </a:r>
          <a:r>
            <a:rPr lang="en-US" i="0" dirty="0" err="1" smtClean="0"/>
            <a:t>Karir</a:t>
          </a:r>
          <a:r>
            <a:rPr lang="en-US" i="0" dirty="0" smtClean="0"/>
            <a:t> </a:t>
          </a:r>
          <a:r>
            <a:rPr lang="en-US" i="1" dirty="0" smtClean="0"/>
            <a:t>Medical</a:t>
          </a:r>
          <a:endParaRPr lang="en-US" dirty="0"/>
        </a:p>
      </dgm:t>
    </dgm:pt>
    <dgm:pt modelId="{09D40A3A-AA62-4D28-B6D6-076454710E1C}" type="parTrans" cxnId="{DE1382E0-F33D-4378-BEE2-E6F316109B6D}">
      <dgm:prSet/>
      <dgm:spPr/>
      <dgm:t>
        <a:bodyPr/>
        <a:lstStyle/>
        <a:p>
          <a:endParaRPr lang="en-US"/>
        </a:p>
      </dgm:t>
    </dgm:pt>
    <dgm:pt modelId="{A98DA0F7-80E7-45DB-A0B8-60873C2D6D62}" type="sibTrans" cxnId="{DE1382E0-F33D-4378-BEE2-E6F316109B6D}">
      <dgm:prSet/>
      <dgm:spPr/>
      <dgm:t>
        <a:bodyPr/>
        <a:lstStyle/>
        <a:p>
          <a:endParaRPr lang="en-US"/>
        </a:p>
      </dgm:t>
    </dgm:pt>
    <dgm:pt modelId="{4D96EBF6-E77B-459E-AC0F-0DE3A32B755B}">
      <dgm:prSet phldrT="[Text]"/>
      <dgm:spPr>
        <a:solidFill>
          <a:srgbClr val="00B0F0"/>
        </a:solidFill>
      </dgm:spPr>
      <dgm:t>
        <a:bodyPr/>
        <a:lstStyle/>
        <a:p>
          <a:r>
            <a:rPr lang="sv-SE" b="1" dirty="0" smtClean="0"/>
            <a:t>METODE PELAKSANAAN  TUGAS AKHIR</a:t>
          </a:r>
          <a:endParaRPr lang="en-US" dirty="0"/>
        </a:p>
      </dgm:t>
    </dgm:pt>
    <dgm:pt modelId="{8B1FB8F2-5C7C-416C-A739-C2E529ADB3B0}" type="parTrans" cxnId="{99CC9DAC-B9C0-418F-B1A6-802C93E15366}">
      <dgm:prSet/>
      <dgm:spPr/>
      <dgm:t>
        <a:bodyPr/>
        <a:lstStyle/>
        <a:p>
          <a:endParaRPr lang="en-US"/>
        </a:p>
      </dgm:t>
    </dgm:pt>
    <dgm:pt modelId="{6904F115-DE6C-4CFD-BC80-A66E3B8DDE14}" type="sibTrans" cxnId="{99CC9DAC-B9C0-418F-B1A6-802C93E15366}">
      <dgm:prSet/>
      <dgm:spPr/>
      <dgm:t>
        <a:bodyPr/>
        <a:lstStyle/>
        <a:p>
          <a:endParaRPr lang="en-US"/>
        </a:p>
      </dgm:t>
    </dgm:pt>
    <dgm:pt modelId="{0F7F093D-F1E7-4968-AC3F-2D7448AA069F}">
      <dgm:prSet phldrT="[Text]"/>
      <dgm:spPr/>
      <dgm:t>
        <a:bodyPr/>
        <a:lstStyle/>
        <a:p>
          <a:r>
            <a:rPr lang="id-ID" dirty="0" smtClean="0"/>
            <a:t>Studi Literatur, yang dilakukan dengan mempelajari beberapa literatur  yang berkaitan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tugas</a:t>
          </a:r>
          <a:r>
            <a:rPr lang="en-US" dirty="0" smtClean="0"/>
            <a:t> </a:t>
          </a:r>
          <a:r>
            <a:rPr lang="en-US" dirty="0" err="1" smtClean="0"/>
            <a:t>akhir</a:t>
          </a:r>
          <a:endParaRPr lang="en-US" dirty="0"/>
        </a:p>
      </dgm:t>
    </dgm:pt>
    <dgm:pt modelId="{C6E06FEC-B662-4670-9414-1D63CA267BFA}" type="parTrans" cxnId="{D2210BD0-8223-4473-B251-82C17F9D7221}">
      <dgm:prSet/>
      <dgm:spPr/>
      <dgm:t>
        <a:bodyPr/>
        <a:lstStyle/>
        <a:p>
          <a:endParaRPr lang="en-US"/>
        </a:p>
      </dgm:t>
    </dgm:pt>
    <dgm:pt modelId="{041E4CB7-8206-4EA4-B066-72B26BFD62CD}" type="sibTrans" cxnId="{D2210BD0-8223-4473-B251-82C17F9D7221}">
      <dgm:prSet/>
      <dgm:spPr/>
      <dgm:t>
        <a:bodyPr/>
        <a:lstStyle/>
        <a:p>
          <a:endParaRPr lang="en-US"/>
        </a:p>
      </dgm:t>
    </dgm:pt>
    <dgm:pt modelId="{A89EC766-2B74-4DFF-A262-4529B84ACDEA}">
      <dgm:prSet/>
      <dgm:spPr/>
      <dgm:t>
        <a:bodyPr/>
        <a:lstStyle/>
        <a:p>
          <a:r>
            <a:rPr lang="id-ID" dirty="0" smtClean="0"/>
            <a:t>Pengumpulan dan analisis data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cara</a:t>
          </a:r>
          <a:r>
            <a:rPr lang="en-US" dirty="0" smtClean="0"/>
            <a:t> </a:t>
          </a:r>
          <a:r>
            <a:rPr lang="en-US" dirty="0" err="1" smtClean="0"/>
            <a:t>bermain</a:t>
          </a:r>
          <a:r>
            <a:rPr lang="en-US" dirty="0" smtClean="0"/>
            <a:t> </a:t>
          </a:r>
          <a:r>
            <a:rPr lang="en-US" i="1" dirty="0" smtClean="0"/>
            <a:t>game </a:t>
          </a:r>
          <a:r>
            <a:rPr lang="en-US" dirty="0" err="1" smtClean="0"/>
            <a:t>tersebut</a:t>
          </a:r>
          <a:endParaRPr lang="en-US" dirty="0" smtClean="0"/>
        </a:p>
      </dgm:t>
    </dgm:pt>
    <dgm:pt modelId="{C2714472-5BBF-4741-A173-71FB6DBD3042}" type="parTrans" cxnId="{87F974A5-72DD-4FD9-80C6-51D27045E04F}">
      <dgm:prSet/>
      <dgm:spPr/>
      <dgm:t>
        <a:bodyPr/>
        <a:lstStyle/>
        <a:p>
          <a:endParaRPr lang="en-US"/>
        </a:p>
      </dgm:t>
    </dgm:pt>
    <dgm:pt modelId="{B8185AC5-890E-428E-8C57-78C278342402}" type="sibTrans" cxnId="{87F974A5-72DD-4FD9-80C6-51D27045E04F}">
      <dgm:prSet/>
      <dgm:spPr/>
      <dgm:t>
        <a:bodyPr/>
        <a:lstStyle/>
        <a:p>
          <a:endParaRPr lang="en-US"/>
        </a:p>
      </dgm:t>
    </dgm:pt>
    <dgm:pt modelId="{6BD24F1E-28FD-4F02-BE0D-375FF063CAAA}">
      <dgm:prSet/>
      <dgm:spPr/>
      <dgm:t>
        <a:bodyPr/>
        <a:lstStyle/>
        <a:p>
          <a:r>
            <a:rPr lang="en-US" dirty="0" err="1" smtClean="0"/>
            <a:t>Menuliskan</a:t>
          </a:r>
          <a:r>
            <a:rPr lang="en-US" dirty="0" smtClean="0"/>
            <a:t> </a:t>
          </a:r>
          <a:r>
            <a:rPr lang="en-US" i="1" dirty="0" err="1" smtClean="0"/>
            <a:t>gameplay</a:t>
          </a:r>
          <a:endParaRPr lang="en-US" i="1" dirty="0" smtClean="0"/>
        </a:p>
      </dgm:t>
    </dgm:pt>
    <dgm:pt modelId="{6C26E50A-5BC2-41C9-B20D-8EF60FB56EEF}" type="parTrans" cxnId="{F5DD2484-A58B-4644-9BBF-7C2F8E4F1D04}">
      <dgm:prSet/>
      <dgm:spPr/>
      <dgm:t>
        <a:bodyPr/>
        <a:lstStyle/>
        <a:p>
          <a:endParaRPr lang="en-US"/>
        </a:p>
      </dgm:t>
    </dgm:pt>
    <dgm:pt modelId="{0795D5BE-043C-44C6-B2F6-C02DF8F48FC9}" type="sibTrans" cxnId="{F5DD2484-A58B-4644-9BBF-7C2F8E4F1D04}">
      <dgm:prSet/>
      <dgm:spPr/>
      <dgm:t>
        <a:bodyPr/>
        <a:lstStyle/>
        <a:p>
          <a:endParaRPr lang="en-US"/>
        </a:p>
      </dgm:t>
    </dgm:pt>
    <dgm:pt modelId="{70EF51D5-6F54-4AF2-9676-5F05B818C87C}">
      <dgm:prSet/>
      <dgm:spPr>
        <a:solidFill>
          <a:srgbClr val="FFC000"/>
        </a:solidFill>
      </dgm:spPr>
      <dgm:t>
        <a:bodyPr/>
        <a:lstStyle/>
        <a:p>
          <a:r>
            <a:rPr lang="en-US" b="1" i="0" dirty="0" smtClean="0"/>
            <a:t>TUJUAN TUGAS AKHIR</a:t>
          </a:r>
        </a:p>
      </dgm:t>
    </dgm:pt>
    <dgm:pt modelId="{3448B5BB-E5C0-46F5-BD68-929B6EB61AE2}" type="parTrans" cxnId="{256D651C-B7F5-4BFA-8C2E-406CF93CC688}">
      <dgm:prSet/>
      <dgm:spPr/>
      <dgm:t>
        <a:bodyPr/>
        <a:lstStyle/>
        <a:p>
          <a:endParaRPr lang="en-US"/>
        </a:p>
      </dgm:t>
    </dgm:pt>
    <dgm:pt modelId="{4E342EA4-C7F2-40D2-9EC1-C4D2431D3B73}" type="sibTrans" cxnId="{256D651C-B7F5-4BFA-8C2E-406CF93CC688}">
      <dgm:prSet/>
      <dgm:spPr/>
      <dgm:t>
        <a:bodyPr/>
        <a:lstStyle/>
        <a:p>
          <a:endParaRPr lang="en-US"/>
        </a:p>
      </dgm:t>
    </dgm:pt>
    <dgm:pt modelId="{277AE2A0-EC2B-452A-9AB4-ED73CD25B749}">
      <dgm:prSet custT="1"/>
      <dgm:spPr/>
      <dgm:t>
        <a:bodyPr/>
        <a:lstStyle/>
        <a:p>
          <a:r>
            <a:rPr lang="en-US" sz="1400" dirty="0" err="1" smtClean="0"/>
            <a:t>Mengidentifikasi</a:t>
          </a:r>
          <a:r>
            <a:rPr lang="en-US" sz="1400" dirty="0" smtClean="0"/>
            <a:t> </a:t>
          </a:r>
          <a:r>
            <a:rPr lang="en-US" sz="1400" dirty="0" err="1" smtClean="0"/>
            <a:t>dan</a:t>
          </a:r>
          <a:r>
            <a:rPr lang="en-US" sz="1400" dirty="0" smtClean="0"/>
            <a:t> </a:t>
          </a:r>
          <a:r>
            <a:rPr lang="en-US" sz="1400" dirty="0" err="1" smtClean="0"/>
            <a:t>menguraikan</a:t>
          </a:r>
          <a:r>
            <a:rPr lang="en-US" sz="1400" dirty="0" smtClean="0"/>
            <a:t> </a:t>
          </a:r>
          <a:r>
            <a:rPr lang="en-US" sz="1400" i="1" dirty="0" err="1" smtClean="0"/>
            <a:t>gameplay</a:t>
          </a:r>
          <a:r>
            <a:rPr lang="en-US" sz="1400" i="1" dirty="0" smtClean="0"/>
            <a:t> </a:t>
          </a:r>
          <a:r>
            <a:rPr lang="en-US" sz="1400" dirty="0" smtClean="0"/>
            <a:t>yang </a:t>
          </a:r>
          <a:r>
            <a:rPr lang="en-US" sz="1400" dirty="0" err="1" smtClean="0"/>
            <a:t>bekerja</a:t>
          </a:r>
          <a:r>
            <a:rPr lang="en-US" sz="1400" dirty="0" smtClean="0"/>
            <a:t> </a:t>
          </a:r>
          <a:r>
            <a:rPr lang="en-US" sz="1400" dirty="0" err="1" smtClean="0"/>
            <a:t>pada</a:t>
          </a:r>
          <a:r>
            <a:rPr lang="en-US" sz="1400" dirty="0" smtClean="0"/>
            <a:t> </a:t>
          </a:r>
          <a:r>
            <a:rPr lang="en-US" sz="1400" dirty="0" err="1" smtClean="0"/>
            <a:t>permainan</a:t>
          </a:r>
          <a:r>
            <a:rPr lang="en-US" sz="1400" dirty="0" smtClean="0"/>
            <a:t> The Sims 3 </a:t>
          </a:r>
          <a:r>
            <a:rPr lang="en-US" sz="1400" dirty="0" err="1" smtClean="0"/>
            <a:t>karir</a:t>
          </a:r>
          <a:r>
            <a:rPr lang="en-US" sz="1400" dirty="0" smtClean="0"/>
            <a:t> yang </a:t>
          </a:r>
          <a:r>
            <a:rPr lang="en-US" sz="1400" dirty="0" err="1" smtClean="0"/>
            <a:t>dipengaruhi</a:t>
          </a:r>
          <a:r>
            <a:rPr lang="en-US" sz="1400" dirty="0" smtClean="0"/>
            <a:t> </a:t>
          </a:r>
          <a:r>
            <a:rPr lang="en-US" sz="1400" dirty="0" err="1" smtClean="0"/>
            <a:t>dengan</a:t>
          </a:r>
          <a:r>
            <a:rPr lang="en-US" sz="1400" dirty="0" smtClean="0"/>
            <a:t> </a:t>
          </a:r>
          <a:r>
            <a:rPr lang="en-US" sz="1400" dirty="0" err="1" smtClean="0"/>
            <a:t>adanya</a:t>
          </a:r>
          <a:r>
            <a:rPr lang="en-US" sz="1400" dirty="0" smtClean="0"/>
            <a:t> </a:t>
          </a:r>
          <a:r>
            <a:rPr lang="en-US" sz="1400" dirty="0" err="1" smtClean="0"/>
            <a:t>aspek</a:t>
          </a:r>
          <a:r>
            <a:rPr lang="en-US" sz="1400" dirty="0" smtClean="0"/>
            <a:t> nonlinearity</a:t>
          </a:r>
          <a:endParaRPr lang="en-US" sz="1400" i="1" dirty="0" smtClean="0"/>
        </a:p>
      </dgm:t>
    </dgm:pt>
    <dgm:pt modelId="{4CB6F50D-6A0B-419A-9A6D-5A256D2EB512}" type="parTrans" cxnId="{F55DF951-3F4D-4F9E-9AC2-EDF87DB74A44}">
      <dgm:prSet/>
      <dgm:spPr/>
      <dgm:t>
        <a:bodyPr/>
        <a:lstStyle/>
        <a:p>
          <a:endParaRPr lang="en-US"/>
        </a:p>
      </dgm:t>
    </dgm:pt>
    <dgm:pt modelId="{3D736391-100C-4E9E-B599-3DE84BD81D1D}" type="sibTrans" cxnId="{F55DF951-3F4D-4F9E-9AC2-EDF87DB74A44}">
      <dgm:prSet/>
      <dgm:spPr/>
      <dgm:t>
        <a:bodyPr/>
        <a:lstStyle/>
        <a:p>
          <a:endParaRPr lang="en-US"/>
        </a:p>
      </dgm:t>
    </dgm:pt>
    <dgm:pt modelId="{258764A2-772A-49E6-B0B0-CCA23572AD5A}">
      <dgm:prSet/>
      <dgm:spPr/>
      <dgm:t>
        <a:bodyPr/>
        <a:lstStyle/>
        <a:p>
          <a:r>
            <a:rPr lang="en-US" dirty="0" err="1" smtClean="0"/>
            <a:t>Menguji</a:t>
          </a:r>
          <a:r>
            <a:rPr lang="en-US" dirty="0" smtClean="0"/>
            <a:t> </a:t>
          </a:r>
          <a:r>
            <a:rPr lang="en-US" dirty="0" err="1" smtClean="0"/>
            <a:t>gameplay</a:t>
          </a:r>
          <a:r>
            <a:rPr lang="en-US" dirty="0" smtClean="0"/>
            <a:t> yang </a:t>
          </a:r>
          <a:r>
            <a:rPr lang="en-US" dirty="0" err="1" smtClean="0"/>
            <a:t>sudah</a:t>
          </a:r>
          <a:r>
            <a:rPr lang="en-US" dirty="0" smtClean="0"/>
            <a:t> </a:t>
          </a:r>
          <a:r>
            <a:rPr lang="en-US" dirty="0" err="1" smtClean="0"/>
            <a:t>ditulis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bermain</a:t>
          </a:r>
          <a:r>
            <a:rPr lang="en-US" dirty="0" smtClean="0"/>
            <a:t> </a:t>
          </a:r>
          <a:r>
            <a:rPr lang="en-US" dirty="0" err="1" smtClean="0"/>
            <a:t>ulang</a:t>
          </a:r>
          <a:endParaRPr lang="en-US" dirty="0"/>
        </a:p>
      </dgm:t>
    </dgm:pt>
    <dgm:pt modelId="{EE3F77AE-43D4-48A7-B2BB-95519EFCF79C}" type="parTrans" cxnId="{6B63D06B-408D-4ACC-873A-0487D111455B}">
      <dgm:prSet/>
      <dgm:spPr/>
      <dgm:t>
        <a:bodyPr/>
        <a:lstStyle/>
        <a:p>
          <a:endParaRPr lang="en-US"/>
        </a:p>
      </dgm:t>
    </dgm:pt>
    <dgm:pt modelId="{75FD22B3-BDC4-4F45-9BED-B5FA9AAC84A4}" type="sibTrans" cxnId="{6B63D06B-408D-4ACC-873A-0487D111455B}">
      <dgm:prSet/>
      <dgm:spPr/>
      <dgm:t>
        <a:bodyPr/>
        <a:lstStyle/>
        <a:p>
          <a:endParaRPr lang="en-US"/>
        </a:p>
      </dgm:t>
    </dgm:pt>
    <dgm:pt modelId="{1D89DDD0-02CA-47BF-A376-DC833A73FCEE}" type="pres">
      <dgm:prSet presAssocID="{3316E91D-2ABA-475B-B95E-B41624035B4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4BD580-CB42-43A4-A7A1-F595ABB12DE0}" type="pres">
      <dgm:prSet presAssocID="{E9CC4514-06B9-48D4-960B-AE196E8C724C}" presName="root" presStyleCnt="0"/>
      <dgm:spPr/>
      <dgm:t>
        <a:bodyPr/>
        <a:lstStyle/>
        <a:p>
          <a:endParaRPr lang="en-US"/>
        </a:p>
      </dgm:t>
    </dgm:pt>
    <dgm:pt modelId="{AB59058D-89F2-4FE2-862D-472D0D107F3C}" type="pres">
      <dgm:prSet presAssocID="{E9CC4514-06B9-48D4-960B-AE196E8C724C}" presName="rootComposite" presStyleCnt="0"/>
      <dgm:spPr/>
      <dgm:t>
        <a:bodyPr/>
        <a:lstStyle/>
        <a:p>
          <a:endParaRPr lang="en-US"/>
        </a:p>
      </dgm:t>
    </dgm:pt>
    <dgm:pt modelId="{94E3C742-3A9B-414C-9F75-7101C6D59585}" type="pres">
      <dgm:prSet presAssocID="{E9CC4514-06B9-48D4-960B-AE196E8C724C}" presName="rootText" presStyleLbl="node1" presStyleIdx="0" presStyleCnt="3"/>
      <dgm:spPr/>
      <dgm:t>
        <a:bodyPr/>
        <a:lstStyle/>
        <a:p>
          <a:endParaRPr lang="en-US"/>
        </a:p>
      </dgm:t>
    </dgm:pt>
    <dgm:pt modelId="{93E143CA-4C62-4490-8B24-BCFDC4D13957}" type="pres">
      <dgm:prSet presAssocID="{E9CC4514-06B9-48D4-960B-AE196E8C724C}" presName="rootConnector" presStyleLbl="node1" presStyleIdx="0" presStyleCnt="3"/>
      <dgm:spPr/>
      <dgm:t>
        <a:bodyPr/>
        <a:lstStyle/>
        <a:p>
          <a:endParaRPr lang="en-US"/>
        </a:p>
      </dgm:t>
    </dgm:pt>
    <dgm:pt modelId="{D2CED791-7A6E-4141-8205-2794F35DDCF2}" type="pres">
      <dgm:prSet presAssocID="{E9CC4514-06B9-48D4-960B-AE196E8C724C}" presName="childShape" presStyleCnt="0"/>
      <dgm:spPr/>
      <dgm:t>
        <a:bodyPr/>
        <a:lstStyle/>
        <a:p>
          <a:endParaRPr lang="en-US"/>
        </a:p>
      </dgm:t>
    </dgm:pt>
    <dgm:pt modelId="{54598F25-BFA7-4087-98CD-0BD81D36F279}" type="pres">
      <dgm:prSet presAssocID="{06DF0FC2-B10B-4E3F-99E0-C7EC1707DFA7}" presName="Name13" presStyleLbl="parChTrans1D2" presStyleIdx="0" presStyleCnt="7"/>
      <dgm:spPr/>
      <dgm:t>
        <a:bodyPr/>
        <a:lstStyle/>
        <a:p>
          <a:endParaRPr lang="en-US"/>
        </a:p>
      </dgm:t>
    </dgm:pt>
    <dgm:pt modelId="{0F3C4357-AAA9-4666-9480-0FE397FC9ED3}" type="pres">
      <dgm:prSet presAssocID="{5BF697B8-3A6F-444B-A55E-EE96B75F91BB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487FD-339A-49A0-A57E-56E426B3FFC7}" type="pres">
      <dgm:prSet presAssocID="{09D40A3A-AA62-4D28-B6D6-076454710E1C}" presName="Name13" presStyleLbl="parChTrans1D2" presStyleIdx="1" presStyleCnt="7"/>
      <dgm:spPr/>
      <dgm:t>
        <a:bodyPr/>
        <a:lstStyle/>
        <a:p>
          <a:endParaRPr lang="en-US"/>
        </a:p>
      </dgm:t>
    </dgm:pt>
    <dgm:pt modelId="{BCEDEE62-9DAB-4430-82BA-D113D498AFB3}" type="pres">
      <dgm:prSet presAssocID="{E333887B-B451-4253-9B79-A0E5BB082D25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C1342-D45F-4456-B83A-EF9872AAA05B}" type="pres">
      <dgm:prSet presAssocID="{4D96EBF6-E77B-459E-AC0F-0DE3A32B755B}" presName="root" presStyleCnt="0"/>
      <dgm:spPr/>
      <dgm:t>
        <a:bodyPr/>
        <a:lstStyle/>
        <a:p>
          <a:endParaRPr lang="en-US"/>
        </a:p>
      </dgm:t>
    </dgm:pt>
    <dgm:pt modelId="{37B32139-916C-4565-837D-1E8E5A8EB5FB}" type="pres">
      <dgm:prSet presAssocID="{4D96EBF6-E77B-459E-AC0F-0DE3A32B755B}" presName="rootComposite" presStyleCnt="0"/>
      <dgm:spPr/>
      <dgm:t>
        <a:bodyPr/>
        <a:lstStyle/>
        <a:p>
          <a:endParaRPr lang="en-US"/>
        </a:p>
      </dgm:t>
    </dgm:pt>
    <dgm:pt modelId="{5173724E-0446-463F-9DE3-D33BF358EB81}" type="pres">
      <dgm:prSet presAssocID="{4D96EBF6-E77B-459E-AC0F-0DE3A32B755B}" presName="rootText" presStyleLbl="node1" presStyleIdx="1" presStyleCnt="3" custLinFactX="65011" custLinFactNeighborX="100000" custLinFactNeighborY="-1413"/>
      <dgm:spPr/>
      <dgm:t>
        <a:bodyPr/>
        <a:lstStyle/>
        <a:p>
          <a:endParaRPr lang="en-US"/>
        </a:p>
      </dgm:t>
    </dgm:pt>
    <dgm:pt modelId="{C6A6CB91-A450-46AE-9C17-A7937901D63F}" type="pres">
      <dgm:prSet presAssocID="{4D96EBF6-E77B-459E-AC0F-0DE3A32B755B}" presName="rootConnector" presStyleLbl="node1" presStyleIdx="1" presStyleCnt="3"/>
      <dgm:spPr/>
      <dgm:t>
        <a:bodyPr/>
        <a:lstStyle/>
        <a:p>
          <a:endParaRPr lang="en-US"/>
        </a:p>
      </dgm:t>
    </dgm:pt>
    <dgm:pt modelId="{02511651-BB7C-4B26-84EE-D62B5B91BD0C}" type="pres">
      <dgm:prSet presAssocID="{4D96EBF6-E77B-459E-AC0F-0DE3A32B755B}" presName="childShape" presStyleCnt="0"/>
      <dgm:spPr/>
      <dgm:t>
        <a:bodyPr/>
        <a:lstStyle/>
        <a:p>
          <a:endParaRPr lang="en-US"/>
        </a:p>
      </dgm:t>
    </dgm:pt>
    <dgm:pt modelId="{968E1863-5A48-4674-92CA-F3EDE1C3333E}" type="pres">
      <dgm:prSet presAssocID="{C6E06FEC-B662-4670-9414-1D63CA267BFA}" presName="Name13" presStyleLbl="parChTrans1D2" presStyleIdx="2" presStyleCnt="7"/>
      <dgm:spPr/>
      <dgm:t>
        <a:bodyPr/>
        <a:lstStyle/>
        <a:p>
          <a:endParaRPr lang="en-US"/>
        </a:p>
      </dgm:t>
    </dgm:pt>
    <dgm:pt modelId="{CED5133D-DBBC-4F79-B2CF-423FE13B1379}" type="pres">
      <dgm:prSet presAssocID="{0F7F093D-F1E7-4968-AC3F-2D7448AA069F}" presName="childText" presStyleLbl="bgAcc1" presStyleIdx="2" presStyleCnt="7" custLinFactX="100000" custLinFactNeighborX="106263" custLinFactNeighborY="-1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8EFBE-EBB7-4156-A83E-8CF7652F8AAD}" type="pres">
      <dgm:prSet presAssocID="{C2714472-5BBF-4741-A173-71FB6DBD3042}" presName="Name13" presStyleLbl="parChTrans1D2" presStyleIdx="3" presStyleCnt="7"/>
      <dgm:spPr/>
      <dgm:t>
        <a:bodyPr/>
        <a:lstStyle/>
        <a:p>
          <a:endParaRPr lang="en-US"/>
        </a:p>
      </dgm:t>
    </dgm:pt>
    <dgm:pt modelId="{D0928FD4-3E69-4EDD-8308-578460C956EF}" type="pres">
      <dgm:prSet presAssocID="{A89EC766-2B74-4DFF-A262-4529B84ACDEA}" presName="childText" presStyleLbl="bgAcc1" presStyleIdx="3" presStyleCnt="7" custLinFactX="100000" custLinFactNeighborX="106263" custLinFactNeighborY="-6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1940E-E73A-44F5-A23E-D8AE6587AAED}" type="pres">
      <dgm:prSet presAssocID="{6C26E50A-5BC2-41C9-B20D-8EF60FB56EEF}" presName="Name13" presStyleLbl="parChTrans1D2" presStyleIdx="4" presStyleCnt="7"/>
      <dgm:spPr/>
      <dgm:t>
        <a:bodyPr/>
        <a:lstStyle/>
        <a:p>
          <a:endParaRPr lang="en-US"/>
        </a:p>
      </dgm:t>
    </dgm:pt>
    <dgm:pt modelId="{6FD379CD-CC89-4895-9324-CC73357F47AD}" type="pres">
      <dgm:prSet presAssocID="{6BD24F1E-28FD-4F02-BE0D-375FF063CAAA}" presName="childText" presStyleLbl="bgAcc1" presStyleIdx="4" presStyleCnt="7" custLinFactX="100000" custLinFactNeighborX="106263" custLinFactNeighborY="-12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14E9E-B4B9-4504-883F-21E59E64DC3A}" type="pres">
      <dgm:prSet presAssocID="{EE3F77AE-43D4-48A7-B2BB-95519EFCF79C}" presName="Name13" presStyleLbl="parChTrans1D2" presStyleIdx="5" presStyleCnt="7"/>
      <dgm:spPr/>
      <dgm:t>
        <a:bodyPr/>
        <a:lstStyle/>
        <a:p>
          <a:endParaRPr lang="en-US"/>
        </a:p>
      </dgm:t>
    </dgm:pt>
    <dgm:pt modelId="{1396E79E-4BD9-40C3-B86B-33A53AE1B86F}" type="pres">
      <dgm:prSet presAssocID="{258764A2-772A-49E6-B0B0-CCA23572AD5A}" presName="childText" presStyleLbl="bgAcc1" presStyleIdx="5" presStyleCnt="7" custLinFactX="100000" custLinFactNeighborX="106263" custLinFactNeighborY="-21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2EA80-83EA-42D4-AFD1-7E4C3F124346}" type="pres">
      <dgm:prSet presAssocID="{70EF51D5-6F54-4AF2-9676-5F05B818C87C}" presName="root" presStyleCnt="0"/>
      <dgm:spPr/>
      <dgm:t>
        <a:bodyPr/>
        <a:lstStyle/>
        <a:p>
          <a:endParaRPr lang="en-US"/>
        </a:p>
      </dgm:t>
    </dgm:pt>
    <dgm:pt modelId="{DF6E4431-A38E-46AA-B085-329A032303D8}" type="pres">
      <dgm:prSet presAssocID="{70EF51D5-6F54-4AF2-9676-5F05B818C87C}" presName="rootComposite" presStyleCnt="0"/>
      <dgm:spPr/>
      <dgm:t>
        <a:bodyPr/>
        <a:lstStyle/>
        <a:p>
          <a:endParaRPr lang="en-US"/>
        </a:p>
      </dgm:t>
    </dgm:pt>
    <dgm:pt modelId="{0553A415-2199-4E50-B1F5-BDAAA261BC51}" type="pres">
      <dgm:prSet presAssocID="{70EF51D5-6F54-4AF2-9676-5F05B818C87C}" presName="rootText" presStyleLbl="node1" presStyleIdx="2" presStyleCnt="3" custLinFactX="-7624" custLinFactNeighborX="-100000" custLinFactNeighborY="1371"/>
      <dgm:spPr/>
      <dgm:t>
        <a:bodyPr/>
        <a:lstStyle/>
        <a:p>
          <a:endParaRPr lang="en-US"/>
        </a:p>
      </dgm:t>
    </dgm:pt>
    <dgm:pt modelId="{788727AA-2C22-41EE-A690-2EF39A0252B0}" type="pres">
      <dgm:prSet presAssocID="{70EF51D5-6F54-4AF2-9676-5F05B818C87C}" presName="rootConnector" presStyleLbl="node1" presStyleIdx="2" presStyleCnt="3"/>
      <dgm:spPr/>
      <dgm:t>
        <a:bodyPr/>
        <a:lstStyle/>
        <a:p>
          <a:endParaRPr lang="en-US"/>
        </a:p>
      </dgm:t>
    </dgm:pt>
    <dgm:pt modelId="{A8DBBE60-2B05-4BC1-A0C9-BF142D93857F}" type="pres">
      <dgm:prSet presAssocID="{70EF51D5-6F54-4AF2-9676-5F05B818C87C}" presName="childShape" presStyleCnt="0"/>
      <dgm:spPr/>
      <dgm:t>
        <a:bodyPr/>
        <a:lstStyle/>
        <a:p>
          <a:endParaRPr lang="en-US"/>
        </a:p>
      </dgm:t>
    </dgm:pt>
    <dgm:pt modelId="{6C5FBD35-4FC1-4C52-B9E3-3C95E1E305C9}" type="pres">
      <dgm:prSet presAssocID="{4CB6F50D-6A0B-419A-9A6D-5A256D2EB512}" presName="Name13" presStyleLbl="parChTrans1D2" presStyleIdx="6" presStyleCnt="7"/>
      <dgm:spPr/>
      <dgm:t>
        <a:bodyPr/>
        <a:lstStyle/>
        <a:p>
          <a:endParaRPr lang="en-US"/>
        </a:p>
      </dgm:t>
    </dgm:pt>
    <dgm:pt modelId="{67B8B7D0-0288-4906-994F-2FCB2B90DC97}" type="pres">
      <dgm:prSet presAssocID="{277AE2A0-EC2B-452A-9AB4-ED73CD25B749}" presName="childText" presStyleLbl="bgAcc1" presStyleIdx="6" presStyleCnt="7" custScaleY="219233" custLinFactX="-34529" custLinFactNeighborX="-100000" custLinFactNeighborY="1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9381F3-7212-4192-91D3-0A120F90C36A}" type="presOf" srcId="{09D40A3A-AA62-4D28-B6D6-076454710E1C}" destId="{5B3487FD-339A-49A0-A57E-56E426B3FFC7}" srcOrd="0" destOrd="0" presId="urn:microsoft.com/office/officeart/2005/8/layout/hierarchy3"/>
    <dgm:cxn modelId="{F5DD2484-A58B-4644-9BBF-7C2F8E4F1D04}" srcId="{4D96EBF6-E77B-459E-AC0F-0DE3A32B755B}" destId="{6BD24F1E-28FD-4F02-BE0D-375FF063CAAA}" srcOrd="2" destOrd="0" parTransId="{6C26E50A-5BC2-41C9-B20D-8EF60FB56EEF}" sibTransId="{0795D5BE-043C-44C6-B2F6-C02DF8F48FC9}"/>
    <dgm:cxn modelId="{85B45F27-DF81-4521-AE1A-B2EB8A6B506D}" type="presOf" srcId="{C6E06FEC-B662-4670-9414-1D63CA267BFA}" destId="{968E1863-5A48-4674-92CA-F3EDE1C3333E}" srcOrd="0" destOrd="0" presId="urn:microsoft.com/office/officeart/2005/8/layout/hierarchy3"/>
    <dgm:cxn modelId="{B18A598E-0D90-4A74-B616-F9A7CF6D82E8}" type="presOf" srcId="{E9CC4514-06B9-48D4-960B-AE196E8C724C}" destId="{94E3C742-3A9B-414C-9F75-7101C6D59585}" srcOrd="0" destOrd="0" presId="urn:microsoft.com/office/officeart/2005/8/layout/hierarchy3"/>
    <dgm:cxn modelId="{22204E9B-BC70-40D5-A523-3AD809313C5D}" type="presOf" srcId="{5BF697B8-3A6F-444B-A55E-EE96B75F91BB}" destId="{0F3C4357-AAA9-4666-9480-0FE397FC9ED3}" srcOrd="0" destOrd="0" presId="urn:microsoft.com/office/officeart/2005/8/layout/hierarchy3"/>
    <dgm:cxn modelId="{321AB112-827E-4874-AA41-D7E6E14C532F}" type="presOf" srcId="{06DF0FC2-B10B-4E3F-99E0-C7EC1707DFA7}" destId="{54598F25-BFA7-4087-98CD-0BD81D36F279}" srcOrd="0" destOrd="0" presId="urn:microsoft.com/office/officeart/2005/8/layout/hierarchy3"/>
    <dgm:cxn modelId="{2AEAA09F-F3C6-40EF-BFDD-B5F538BECA59}" type="presOf" srcId="{C2714472-5BBF-4741-A173-71FB6DBD3042}" destId="{7248EFBE-EBB7-4156-A83E-8CF7652F8AAD}" srcOrd="0" destOrd="0" presId="urn:microsoft.com/office/officeart/2005/8/layout/hierarchy3"/>
    <dgm:cxn modelId="{790A1C83-01CA-44D3-A699-F3EEC3D23DB6}" type="presOf" srcId="{E9CC4514-06B9-48D4-960B-AE196E8C724C}" destId="{93E143CA-4C62-4490-8B24-BCFDC4D13957}" srcOrd="1" destOrd="0" presId="urn:microsoft.com/office/officeart/2005/8/layout/hierarchy3"/>
    <dgm:cxn modelId="{DCB917DF-3A5E-4E8F-9CFD-96D665ED9EB8}" type="presOf" srcId="{4D96EBF6-E77B-459E-AC0F-0DE3A32B755B}" destId="{5173724E-0446-463F-9DE3-D33BF358EB81}" srcOrd="0" destOrd="0" presId="urn:microsoft.com/office/officeart/2005/8/layout/hierarchy3"/>
    <dgm:cxn modelId="{87F974A5-72DD-4FD9-80C6-51D27045E04F}" srcId="{4D96EBF6-E77B-459E-AC0F-0DE3A32B755B}" destId="{A89EC766-2B74-4DFF-A262-4529B84ACDEA}" srcOrd="1" destOrd="0" parTransId="{C2714472-5BBF-4741-A173-71FB6DBD3042}" sibTransId="{B8185AC5-890E-428E-8C57-78C278342402}"/>
    <dgm:cxn modelId="{DE1382E0-F33D-4378-BEE2-E6F316109B6D}" srcId="{E9CC4514-06B9-48D4-960B-AE196E8C724C}" destId="{E333887B-B451-4253-9B79-A0E5BB082D25}" srcOrd="1" destOrd="0" parTransId="{09D40A3A-AA62-4D28-B6D6-076454710E1C}" sibTransId="{A98DA0F7-80E7-45DB-A0B8-60873C2D6D62}"/>
    <dgm:cxn modelId="{49CB9639-113D-4723-A106-B8E0F14B4D2D}" type="presOf" srcId="{258764A2-772A-49E6-B0B0-CCA23572AD5A}" destId="{1396E79E-4BD9-40C3-B86B-33A53AE1B86F}" srcOrd="0" destOrd="0" presId="urn:microsoft.com/office/officeart/2005/8/layout/hierarchy3"/>
    <dgm:cxn modelId="{B3422B81-50D2-4203-A015-D099871062F0}" type="presOf" srcId="{70EF51D5-6F54-4AF2-9676-5F05B818C87C}" destId="{0553A415-2199-4E50-B1F5-BDAAA261BC51}" srcOrd="0" destOrd="0" presId="urn:microsoft.com/office/officeart/2005/8/layout/hierarchy3"/>
    <dgm:cxn modelId="{8FDBD2A3-7641-42C3-9E7D-2CB1ACA7D7ED}" type="presOf" srcId="{4D96EBF6-E77B-459E-AC0F-0DE3A32B755B}" destId="{C6A6CB91-A450-46AE-9C17-A7937901D63F}" srcOrd="1" destOrd="0" presId="urn:microsoft.com/office/officeart/2005/8/layout/hierarchy3"/>
    <dgm:cxn modelId="{D2210BD0-8223-4473-B251-82C17F9D7221}" srcId="{4D96EBF6-E77B-459E-AC0F-0DE3A32B755B}" destId="{0F7F093D-F1E7-4968-AC3F-2D7448AA069F}" srcOrd="0" destOrd="0" parTransId="{C6E06FEC-B662-4670-9414-1D63CA267BFA}" sibTransId="{041E4CB7-8206-4EA4-B066-72B26BFD62CD}"/>
    <dgm:cxn modelId="{6D6F6E05-90F3-47D3-B548-49EA3B9C2A66}" type="presOf" srcId="{4CB6F50D-6A0B-419A-9A6D-5A256D2EB512}" destId="{6C5FBD35-4FC1-4C52-B9E3-3C95E1E305C9}" srcOrd="0" destOrd="0" presId="urn:microsoft.com/office/officeart/2005/8/layout/hierarchy3"/>
    <dgm:cxn modelId="{F55DF951-3F4D-4F9E-9AC2-EDF87DB74A44}" srcId="{70EF51D5-6F54-4AF2-9676-5F05B818C87C}" destId="{277AE2A0-EC2B-452A-9AB4-ED73CD25B749}" srcOrd="0" destOrd="0" parTransId="{4CB6F50D-6A0B-419A-9A6D-5A256D2EB512}" sibTransId="{3D736391-100C-4E9E-B599-3DE84BD81D1D}"/>
    <dgm:cxn modelId="{256D651C-B7F5-4BFA-8C2E-406CF93CC688}" srcId="{3316E91D-2ABA-475B-B95E-B41624035B4A}" destId="{70EF51D5-6F54-4AF2-9676-5F05B818C87C}" srcOrd="2" destOrd="0" parTransId="{3448B5BB-E5C0-46F5-BD68-929B6EB61AE2}" sibTransId="{4E342EA4-C7F2-40D2-9EC1-C4D2431D3B73}"/>
    <dgm:cxn modelId="{07FFD60A-2BBD-4631-885F-1061DA5C5091}" type="presOf" srcId="{A89EC766-2B74-4DFF-A262-4529B84ACDEA}" destId="{D0928FD4-3E69-4EDD-8308-578460C956EF}" srcOrd="0" destOrd="0" presId="urn:microsoft.com/office/officeart/2005/8/layout/hierarchy3"/>
    <dgm:cxn modelId="{D963168B-4FAF-4C75-BD39-260362634A83}" type="presOf" srcId="{6C26E50A-5BC2-41C9-B20D-8EF60FB56EEF}" destId="{85C1940E-E73A-44F5-A23E-D8AE6587AAED}" srcOrd="0" destOrd="0" presId="urn:microsoft.com/office/officeart/2005/8/layout/hierarchy3"/>
    <dgm:cxn modelId="{DA332CDD-B29C-488D-9918-F4D9C9E08FD6}" type="presOf" srcId="{277AE2A0-EC2B-452A-9AB4-ED73CD25B749}" destId="{67B8B7D0-0288-4906-994F-2FCB2B90DC97}" srcOrd="0" destOrd="0" presId="urn:microsoft.com/office/officeart/2005/8/layout/hierarchy3"/>
    <dgm:cxn modelId="{90D9B9CC-6616-43D8-8117-34662FF6D226}" type="presOf" srcId="{3316E91D-2ABA-475B-B95E-B41624035B4A}" destId="{1D89DDD0-02CA-47BF-A376-DC833A73FCEE}" srcOrd="0" destOrd="0" presId="urn:microsoft.com/office/officeart/2005/8/layout/hierarchy3"/>
    <dgm:cxn modelId="{DAC0C7C4-976E-4C26-A0A2-381BBDC2C269}" srcId="{E9CC4514-06B9-48D4-960B-AE196E8C724C}" destId="{5BF697B8-3A6F-444B-A55E-EE96B75F91BB}" srcOrd="0" destOrd="0" parTransId="{06DF0FC2-B10B-4E3F-99E0-C7EC1707DFA7}" sibTransId="{831DC5C6-5065-4C40-9FB2-09E89E66EED1}"/>
    <dgm:cxn modelId="{A816C5BE-08D0-4E02-93A6-BE561B2E780F}" type="presOf" srcId="{E333887B-B451-4253-9B79-A0E5BB082D25}" destId="{BCEDEE62-9DAB-4430-82BA-D113D498AFB3}" srcOrd="0" destOrd="0" presId="urn:microsoft.com/office/officeart/2005/8/layout/hierarchy3"/>
    <dgm:cxn modelId="{57555ACC-6E0A-483D-9616-8BA73272AA1B}" type="presOf" srcId="{6BD24F1E-28FD-4F02-BE0D-375FF063CAAA}" destId="{6FD379CD-CC89-4895-9324-CC73357F47AD}" srcOrd="0" destOrd="0" presId="urn:microsoft.com/office/officeart/2005/8/layout/hierarchy3"/>
    <dgm:cxn modelId="{F9BD4643-FFB0-4CFA-BBAF-3073F9B060E5}" srcId="{3316E91D-2ABA-475B-B95E-B41624035B4A}" destId="{E9CC4514-06B9-48D4-960B-AE196E8C724C}" srcOrd="0" destOrd="0" parTransId="{183E9FE5-AFFB-414D-B23C-90F2D0063F11}" sibTransId="{C231EADB-6170-4426-A435-6906B3DA7899}"/>
    <dgm:cxn modelId="{15E39B39-4A8B-45DD-9A2A-173A7F7A7A8D}" type="presOf" srcId="{EE3F77AE-43D4-48A7-B2BB-95519EFCF79C}" destId="{36B14E9E-B4B9-4504-883F-21E59E64DC3A}" srcOrd="0" destOrd="0" presId="urn:microsoft.com/office/officeart/2005/8/layout/hierarchy3"/>
    <dgm:cxn modelId="{99CC9DAC-B9C0-418F-B1A6-802C93E15366}" srcId="{3316E91D-2ABA-475B-B95E-B41624035B4A}" destId="{4D96EBF6-E77B-459E-AC0F-0DE3A32B755B}" srcOrd="1" destOrd="0" parTransId="{8B1FB8F2-5C7C-416C-A739-C2E529ADB3B0}" sibTransId="{6904F115-DE6C-4CFD-BC80-A66E3B8DDE14}"/>
    <dgm:cxn modelId="{5CF88E71-6543-43EA-A575-B0802F24AFFF}" type="presOf" srcId="{70EF51D5-6F54-4AF2-9676-5F05B818C87C}" destId="{788727AA-2C22-41EE-A690-2EF39A0252B0}" srcOrd="1" destOrd="0" presId="urn:microsoft.com/office/officeart/2005/8/layout/hierarchy3"/>
    <dgm:cxn modelId="{2B5757BA-E3DD-4C6F-9439-DED0728C178F}" type="presOf" srcId="{0F7F093D-F1E7-4968-AC3F-2D7448AA069F}" destId="{CED5133D-DBBC-4F79-B2CF-423FE13B1379}" srcOrd="0" destOrd="0" presId="urn:microsoft.com/office/officeart/2005/8/layout/hierarchy3"/>
    <dgm:cxn modelId="{6B63D06B-408D-4ACC-873A-0487D111455B}" srcId="{4D96EBF6-E77B-459E-AC0F-0DE3A32B755B}" destId="{258764A2-772A-49E6-B0B0-CCA23572AD5A}" srcOrd="3" destOrd="0" parTransId="{EE3F77AE-43D4-48A7-B2BB-95519EFCF79C}" sibTransId="{75FD22B3-BDC4-4F45-9BED-B5FA9AAC84A4}"/>
    <dgm:cxn modelId="{7E8A3300-8DEE-43DE-A749-08DCBCB9D431}" type="presParOf" srcId="{1D89DDD0-02CA-47BF-A376-DC833A73FCEE}" destId="{6E4BD580-CB42-43A4-A7A1-F595ABB12DE0}" srcOrd="0" destOrd="0" presId="urn:microsoft.com/office/officeart/2005/8/layout/hierarchy3"/>
    <dgm:cxn modelId="{31D67303-E31F-4641-AF46-9F85E0F433B4}" type="presParOf" srcId="{6E4BD580-CB42-43A4-A7A1-F595ABB12DE0}" destId="{AB59058D-89F2-4FE2-862D-472D0D107F3C}" srcOrd="0" destOrd="0" presId="urn:microsoft.com/office/officeart/2005/8/layout/hierarchy3"/>
    <dgm:cxn modelId="{B68DD6ED-139F-4B4E-B961-6393EF681DD1}" type="presParOf" srcId="{AB59058D-89F2-4FE2-862D-472D0D107F3C}" destId="{94E3C742-3A9B-414C-9F75-7101C6D59585}" srcOrd="0" destOrd="0" presId="urn:microsoft.com/office/officeart/2005/8/layout/hierarchy3"/>
    <dgm:cxn modelId="{55BD7DD5-C6F0-44EE-A63D-3A304103C1A0}" type="presParOf" srcId="{AB59058D-89F2-4FE2-862D-472D0D107F3C}" destId="{93E143CA-4C62-4490-8B24-BCFDC4D13957}" srcOrd="1" destOrd="0" presId="urn:microsoft.com/office/officeart/2005/8/layout/hierarchy3"/>
    <dgm:cxn modelId="{23927644-14AA-425F-9E79-83296B009EAD}" type="presParOf" srcId="{6E4BD580-CB42-43A4-A7A1-F595ABB12DE0}" destId="{D2CED791-7A6E-4141-8205-2794F35DDCF2}" srcOrd="1" destOrd="0" presId="urn:microsoft.com/office/officeart/2005/8/layout/hierarchy3"/>
    <dgm:cxn modelId="{A9E34485-5B2F-4CC5-A840-38A53F3C8FC6}" type="presParOf" srcId="{D2CED791-7A6E-4141-8205-2794F35DDCF2}" destId="{54598F25-BFA7-4087-98CD-0BD81D36F279}" srcOrd="0" destOrd="0" presId="urn:microsoft.com/office/officeart/2005/8/layout/hierarchy3"/>
    <dgm:cxn modelId="{9799B99D-D4B3-4924-809D-CCBE42EA93AF}" type="presParOf" srcId="{D2CED791-7A6E-4141-8205-2794F35DDCF2}" destId="{0F3C4357-AAA9-4666-9480-0FE397FC9ED3}" srcOrd="1" destOrd="0" presId="urn:microsoft.com/office/officeart/2005/8/layout/hierarchy3"/>
    <dgm:cxn modelId="{EB85A4E3-F69A-4EEC-B3BA-631D62CBD3EC}" type="presParOf" srcId="{D2CED791-7A6E-4141-8205-2794F35DDCF2}" destId="{5B3487FD-339A-49A0-A57E-56E426B3FFC7}" srcOrd="2" destOrd="0" presId="urn:microsoft.com/office/officeart/2005/8/layout/hierarchy3"/>
    <dgm:cxn modelId="{B2A7945D-F364-4DF9-8DCE-64EB3D637D40}" type="presParOf" srcId="{D2CED791-7A6E-4141-8205-2794F35DDCF2}" destId="{BCEDEE62-9DAB-4430-82BA-D113D498AFB3}" srcOrd="3" destOrd="0" presId="urn:microsoft.com/office/officeart/2005/8/layout/hierarchy3"/>
    <dgm:cxn modelId="{163F511C-EC8F-4EB1-9477-E57A1793FCEC}" type="presParOf" srcId="{1D89DDD0-02CA-47BF-A376-DC833A73FCEE}" destId="{403C1342-D45F-4456-B83A-EF9872AAA05B}" srcOrd="1" destOrd="0" presId="urn:microsoft.com/office/officeart/2005/8/layout/hierarchy3"/>
    <dgm:cxn modelId="{ED1D5876-B38C-43A0-B4CB-0E352C9C0B8A}" type="presParOf" srcId="{403C1342-D45F-4456-B83A-EF9872AAA05B}" destId="{37B32139-916C-4565-837D-1E8E5A8EB5FB}" srcOrd="0" destOrd="0" presId="urn:microsoft.com/office/officeart/2005/8/layout/hierarchy3"/>
    <dgm:cxn modelId="{8209512B-653E-46B6-85C7-91796950A182}" type="presParOf" srcId="{37B32139-916C-4565-837D-1E8E5A8EB5FB}" destId="{5173724E-0446-463F-9DE3-D33BF358EB81}" srcOrd="0" destOrd="0" presId="urn:microsoft.com/office/officeart/2005/8/layout/hierarchy3"/>
    <dgm:cxn modelId="{B434CF4C-E725-4A75-AAF0-E524ED913C10}" type="presParOf" srcId="{37B32139-916C-4565-837D-1E8E5A8EB5FB}" destId="{C6A6CB91-A450-46AE-9C17-A7937901D63F}" srcOrd="1" destOrd="0" presId="urn:microsoft.com/office/officeart/2005/8/layout/hierarchy3"/>
    <dgm:cxn modelId="{B655D6E0-1B1F-452C-87E6-E3C96BBA4213}" type="presParOf" srcId="{403C1342-D45F-4456-B83A-EF9872AAA05B}" destId="{02511651-BB7C-4B26-84EE-D62B5B91BD0C}" srcOrd="1" destOrd="0" presId="urn:microsoft.com/office/officeart/2005/8/layout/hierarchy3"/>
    <dgm:cxn modelId="{ED7E20AC-2B35-42E1-B533-DEC4E014A86C}" type="presParOf" srcId="{02511651-BB7C-4B26-84EE-D62B5B91BD0C}" destId="{968E1863-5A48-4674-92CA-F3EDE1C3333E}" srcOrd="0" destOrd="0" presId="urn:microsoft.com/office/officeart/2005/8/layout/hierarchy3"/>
    <dgm:cxn modelId="{F72EA3F6-D2E3-47EA-99F8-E2352F686BB3}" type="presParOf" srcId="{02511651-BB7C-4B26-84EE-D62B5B91BD0C}" destId="{CED5133D-DBBC-4F79-B2CF-423FE13B1379}" srcOrd="1" destOrd="0" presId="urn:microsoft.com/office/officeart/2005/8/layout/hierarchy3"/>
    <dgm:cxn modelId="{B2E47CB7-D409-4822-845D-82B8D9CEDE60}" type="presParOf" srcId="{02511651-BB7C-4B26-84EE-D62B5B91BD0C}" destId="{7248EFBE-EBB7-4156-A83E-8CF7652F8AAD}" srcOrd="2" destOrd="0" presId="urn:microsoft.com/office/officeart/2005/8/layout/hierarchy3"/>
    <dgm:cxn modelId="{774F2C17-6A35-405E-9B53-FDC08952F920}" type="presParOf" srcId="{02511651-BB7C-4B26-84EE-D62B5B91BD0C}" destId="{D0928FD4-3E69-4EDD-8308-578460C956EF}" srcOrd="3" destOrd="0" presId="urn:microsoft.com/office/officeart/2005/8/layout/hierarchy3"/>
    <dgm:cxn modelId="{F1F66948-525C-47D6-82EE-13242A89E708}" type="presParOf" srcId="{02511651-BB7C-4B26-84EE-D62B5B91BD0C}" destId="{85C1940E-E73A-44F5-A23E-D8AE6587AAED}" srcOrd="4" destOrd="0" presId="urn:microsoft.com/office/officeart/2005/8/layout/hierarchy3"/>
    <dgm:cxn modelId="{161329EB-CB57-4D29-A8F9-82AABE8575C0}" type="presParOf" srcId="{02511651-BB7C-4B26-84EE-D62B5B91BD0C}" destId="{6FD379CD-CC89-4895-9324-CC73357F47AD}" srcOrd="5" destOrd="0" presId="urn:microsoft.com/office/officeart/2005/8/layout/hierarchy3"/>
    <dgm:cxn modelId="{80773DC0-DFE8-42BB-BBA3-099FD5CF9BA0}" type="presParOf" srcId="{02511651-BB7C-4B26-84EE-D62B5B91BD0C}" destId="{36B14E9E-B4B9-4504-883F-21E59E64DC3A}" srcOrd="6" destOrd="0" presId="urn:microsoft.com/office/officeart/2005/8/layout/hierarchy3"/>
    <dgm:cxn modelId="{6173BDD5-28B3-4E31-9235-949C783E3D22}" type="presParOf" srcId="{02511651-BB7C-4B26-84EE-D62B5B91BD0C}" destId="{1396E79E-4BD9-40C3-B86B-33A53AE1B86F}" srcOrd="7" destOrd="0" presId="urn:microsoft.com/office/officeart/2005/8/layout/hierarchy3"/>
    <dgm:cxn modelId="{AC532B32-9F65-4A7C-83C8-52DC8D1DA74F}" type="presParOf" srcId="{1D89DDD0-02CA-47BF-A376-DC833A73FCEE}" destId="{2272EA80-83EA-42D4-AFD1-7E4C3F124346}" srcOrd="2" destOrd="0" presId="urn:microsoft.com/office/officeart/2005/8/layout/hierarchy3"/>
    <dgm:cxn modelId="{FF35CEC9-66FE-446E-A784-0C6FAE3D51AB}" type="presParOf" srcId="{2272EA80-83EA-42D4-AFD1-7E4C3F124346}" destId="{DF6E4431-A38E-46AA-B085-329A032303D8}" srcOrd="0" destOrd="0" presId="urn:microsoft.com/office/officeart/2005/8/layout/hierarchy3"/>
    <dgm:cxn modelId="{3BB6C285-7126-4189-9734-9FF773BB0365}" type="presParOf" srcId="{DF6E4431-A38E-46AA-B085-329A032303D8}" destId="{0553A415-2199-4E50-B1F5-BDAAA261BC51}" srcOrd="0" destOrd="0" presId="urn:microsoft.com/office/officeart/2005/8/layout/hierarchy3"/>
    <dgm:cxn modelId="{5A1835B9-1C69-43D0-96D6-4E956ED7A480}" type="presParOf" srcId="{DF6E4431-A38E-46AA-B085-329A032303D8}" destId="{788727AA-2C22-41EE-A690-2EF39A0252B0}" srcOrd="1" destOrd="0" presId="urn:microsoft.com/office/officeart/2005/8/layout/hierarchy3"/>
    <dgm:cxn modelId="{436BBA0E-0C6C-46F3-848C-F6793270E16A}" type="presParOf" srcId="{2272EA80-83EA-42D4-AFD1-7E4C3F124346}" destId="{A8DBBE60-2B05-4BC1-A0C9-BF142D93857F}" srcOrd="1" destOrd="0" presId="urn:microsoft.com/office/officeart/2005/8/layout/hierarchy3"/>
    <dgm:cxn modelId="{A9CBED41-9351-4D68-96E1-3875B2693470}" type="presParOf" srcId="{A8DBBE60-2B05-4BC1-A0C9-BF142D93857F}" destId="{6C5FBD35-4FC1-4C52-B9E3-3C95E1E305C9}" srcOrd="0" destOrd="0" presId="urn:microsoft.com/office/officeart/2005/8/layout/hierarchy3"/>
    <dgm:cxn modelId="{A4AA7DB1-AAC8-4177-A30C-EFD813D0500E}" type="presParOf" srcId="{A8DBBE60-2B05-4BC1-A0C9-BF142D93857F}" destId="{67B8B7D0-0288-4906-994F-2FCB2B90DC97}" srcOrd="1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520208-00AE-468F-9F9F-C9C9D182F4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467837-B5F2-483A-BC02-31E994A41133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i="1" dirty="0" smtClean="0"/>
            <a:t>1. Arcade games</a:t>
          </a:r>
          <a:endParaRPr lang="en-US" dirty="0"/>
        </a:p>
      </dgm:t>
    </dgm:pt>
    <dgm:pt modelId="{0E1ECEDC-CE7A-41A0-9EED-CCA6B10CDFE4}" type="parTrans" cxnId="{8D7DE4F3-1BBE-4C59-B2AB-CD1526E9D221}">
      <dgm:prSet/>
      <dgm:spPr/>
      <dgm:t>
        <a:bodyPr/>
        <a:lstStyle/>
        <a:p>
          <a:endParaRPr lang="en-US"/>
        </a:p>
      </dgm:t>
    </dgm:pt>
    <dgm:pt modelId="{480ADC2F-9BE5-4708-AAC9-6E5C639914D4}" type="sibTrans" cxnId="{8D7DE4F3-1BBE-4C59-B2AB-CD1526E9D221}">
      <dgm:prSet/>
      <dgm:spPr/>
      <dgm:t>
        <a:bodyPr/>
        <a:lstStyle/>
        <a:p>
          <a:endParaRPr lang="en-US"/>
        </a:p>
      </dgm:t>
    </dgm:pt>
    <dgm:pt modelId="{D1F794E8-94F6-4255-9BCD-377B894B7919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2. PC games</a:t>
          </a:r>
          <a:endParaRPr lang="en-US" dirty="0"/>
        </a:p>
      </dgm:t>
    </dgm:pt>
    <dgm:pt modelId="{F7155CEA-760D-4C79-A174-2B469CFD425A}" type="parTrans" cxnId="{490911EB-220D-45AA-AD46-629B7D072B81}">
      <dgm:prSet/>
      <dgm:spPr/>
      <dgm:t>
        <a:bodyPr/>
        <a:lstStyle/>
        <a:p>
          <a:endParaRPr lang="en-US"/>
        </a:p>
      </dgm:t>
    </dgm:pt>
    <dgm:pt modelId="{7E6E48DC-B7FE-41C0-884E-A0F2C84DB6CC}" type="sibTrans" cxnId="{490911EB-220D-45AA-AD46-629B7D072B81}">
      <dgm:prSet/>
      <dgm:spPr/>
      <dgm:t>
        <a:bodyPr/>
        <a:lstStyle/>
        <a:p>
          <a:endParaRPr lang="en-US"/>
        </a:p>
      </dgm:t>
    </dgm:pt>
    <dgm:pt modelId="{AFC93E32-7380-44F0-99B3-FAC73CE4ECCE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3. Console games</a:t>
          </a:r>
          <a:endParaRPr lang="en-US" dirty="0"/>
        </a:p>
      </dgm:t>
    </dgm:pt>
    <dgm:pt modelId="{13F42F07-55F9-4E59-B8F1-784CF9E9F2CA}" type="parTrans" cxnId="{99B383EE-A208-474C-8AD3-0C7433EFA427}">
      <dgm:prSet/>
      <dgm:spPr/>
      <dgm:t>
        <a:bodyPr/>
        <a:lstStyle/>
        <a:p>
          <a:endParaRPr lang="en-US"/>
        </a:p>
      </dgm:t>
    </dgm:pt>
    <dgm:pt modelId="{1D109D83-2930-480E-9565-86389B2BC8FA}" type="sibTrans" cxnId="{99B383EE-A208-474C-8AD3-0C7433EFA427}">
      <dgm:prSet/>
      <dgm:spPr/>
      <dgm:t>
        <a:bodyPr/>
        <a:lstStyle/>
        <a:p>
          <a:endParaRPr lang="en-US"/>
        </a:p>
      </dgm:t>
    </dgm:pt>
    <dgm:pt modelId="{9675740C-F858-4011-A6C3-621A62B7DF3A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4. Handheld games</a:t>
          </a:r>
          <a:endParaRPr lang="en-US" dirty="0"/>
        </a:p>
      </dgm:t>
    </dgm:pt>
    <dgm:pt modelId="{6F8F8BC1-7715-44C7-9D31-9B9A22B9E207}" type="parTrans" cxnId="{5227847A-3F16-4898-97A8-5ADB40F2730B}">
      <dgm:prSet/>
      <dgm:spPr/>
      <dgm:t>
        <a:bodyPr/>
        <a:lstStyle/>
        <a:p>
          <a:endParaRPr lang="en-US"/>
        </a:p>
      </dgm:t>
    </dgm:pt>
    <dgm:pt modelId="{3E7A3247-F042-4B41-B002-B891BBCA0D33}" type="sibTrans" cxnId="{5227847A-3F16-4898-97A8-5ADB40F2730B}">
      <dgm:prSet/>
      <dgm:spPr/>
      <dgm:t>
        <a:bodyPr/>
        <a:lstStyle/>
        <a:p>
          <a:endParaRPr lang="en-US"/>
        </a:p>
      </dgm:t>
    </dgm:pt>
    <dgm:pt modelId="{4CB8E2AF-2FBF-4C3E-9015-6B84DF0C6A95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5. Mobile games</a:t>
          </a:r>
          <a:endParaRPr lang="en-US" dirty="0"/>
        </a:p>
      </dgm:t>
    </dgm:pt>
    <dgm:pt modelId="{259C3EE6-6C1C-462C-A1AA-96C24349E0D6}" type="parTrans" cxnId="{B9D3CD2C-F570-47F5-8150-37E18AC3D270}">
      <dgm:prSet/>
      <dgm:spPr/>
      <dgm:t>
        <a:bodyPr/>
        <a:lstStyle/>
        <a:p>
          <a:endParaRPr lang="en-US"/>
        </a:p>
      </dgm:t>
    </dgm:pt>
    <dgm:pt modelId="{546D16A4-7058-4B6F-8A19-9FB53D0C345F}" type="sibTrans" cxnId="{B9D3CD2C-F570-47F5-8150-37E18AC3D270}">
      <dgm:prSet/>
      <dgm:spPr/>
      <dgm:t>
        <a:bodyPr/>
        <a:lstStyle/>
        <a:p>
          <a:endParaRPr lang="en-US"/>
        </a:p>
      </dgm:t>
    </dgm:pt>
    <dgm:pt modelId="{4A7062A5-1293-48E5-8F5D-A525028CEE8F}" type="pres">
      <dgm:prSet presAssocID="{D8520208-00AE-468F-9F9F-C9C9D182F4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30ACC0-D1E4-477A-8AFD-0828F98F5186}" type="pres">
      <dgm:prSet presAssocID="{34467837-B5F2-483A-BC02-31E994A4113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CD3B6-D322-492A-91C0-4E427998DA00}" type="pres">
      <dgm:prSet presAssocID="{480ADC2F-9BE5-4708-AAC9-6E5C639914D4}" presName="spacer" presStyleCnt="0"/>
      <dgm:spPr/>
    </dgm:pt>
    <dgm:pt modelId="{D6B64256-7A02-4CF1-A9ED-4DAEF8E232DA}" type="pres">
      <dgm:prSet presAssocID="{D1F794E8-94F6-4255-9BCD-377B894B791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FD3B0-EADC-4F66-B6A5-614651ADB2A3}" type="pres">
      <dgm:prSet presAssocID="{7E6E48DC-B7FE-41C0-884E-A0F2C84DB6CC}" presName="spacer" presStyleCnt="0"/>
      <dgm:spPr/>
    </dgm:pt>
    <dgm:pt modelId="{EE6664D2-C1B8-4511-BC4B-B981A63CEFF3}" type="pres">
      <dgm:prSet presAssocID="{AFC93E32-7380-44F0-99B3-FAC73CE4ECCE}" presName="parentText" presStyleLbl="node1" presStyleIdx="2" presStyleCnt="5" custLinFactNeighborX="504" custLinFactNeighborY="364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5C957-3B5C-456D-A20A-7FB91355EBA4}" type="pres">
      <dgm:prSet presAssocID="{1D109D83-2930-480E-9565-86389B2BC8FA}" presName="spacer" presStyleCnt="0"/>
      <dgm:spPr/>
    </dgm:pt>
    <dgm:pt modelId="{6FE04898-7E7C-40AA-8B3A-0CE0383A9D2E}" type="pres">
      <dgm:prSet presAssocID="{9675740C-F858-4011-A6C3-621A62B7DF3A}" presName="parentText" presStyleLbl="node1" presStyleIdx="3" presStyleCnt="5" custLinFactNeighborX="504" custLinFactNeighborY="364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00D71-A8FC-477D-92F1-F85DF047954D}" type="pres">
      <dgm:prSet presAssocID="{3E7A3247-F042-4B41-B002-B891BBCA0D33}" presName="spacer" presStyleCnt="0"/>
      <dgm:spPr/>
    </dgm:pt>
    <dgm:pt modelId="{4BD38EB4-EA98-43EF-AA91-AA2423CAED31}" type="pres">
      <dgm:prSet presAssocID="{4CB8E2AF-2FBF-4C3E-9015-6B84DF0C6A95}" presName="parentText" presStyleLbl="node1" presStyleIdx="4" presStyleCnt="5" custLinFactNeighborX="504" custLinFactNeighborY="364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27847A-3F16-4898-97A8-5ADB40F2730B}" srcId="{D8520208-00AE-468F-9F9F-C9C9D182F432}" destId="{9675740C-F858-4011-A6C3-621A62B7DF3A}" srcOrd="3" destOrd="0" parTransId="{6F8F8BC1-7715-44C7-9D31-9B9A22B9E207}" sibTransId="{3E7A3247-F042-4B41-B002-B891BBCA0D33}"/>
    <dgm:cxn modelId="{99B383EE-A208-474C-8AD3-0C7433EFA427}" srcId="{D8520208-00AE-468F-9F9F-C9C9D182F432}" destId="{AFC93E32-7380-44F0-99B3-FAC73CE4ECCE}" srcOrd="2" destOrd="0" parTransId="{13F42F07-55F9-4E59-B8F1-784CF9E9F2CA}" sibTransId="{1D109D83-2930-480E-9565-86389B2BC8FA}"/>
    <dgm:cxn modelId="{A7A9CBDA-21F4-4850-A813-0F9CA46EBF76}" type="presOf" srcId="{9675740C-F858-4011-A6C3-621A62B7DF3A}" destId="{6FE04898-7E7C-40AA-8B3A-0CE0383A9D2E}" srcOrd="0" destOrd="0" presId="urn:microsoft.com/office/officeart/2005/8/layout/vList2"/>
    <dgm:cxn modelId="{B9D3CD2C-F570-47F5-8150-37E18AC3D270}" srcId="{D8520208-00AE-468F-9F9F-C9C9D182F432}" destId="{4CB8E2AF-2FBF-4C3E-9015-6B84DF0C6A95}" srcOrd="4" destOrd="0" parTransId="{259C3EE6-6C1C-462C-A1AA-96C24349E0D6}" sibTransId="{546D16A4-7058-4B6F-8A19-9FB53D0C345F}"/>
    <dgm:cxn modelId="{3F784794-BA53-4635-AB3B-EAE18DBC3D8B}" type="presOf" srcId="{D1F794E8-94F6-4255-9BCD-377B894B7919}" destId="{D6B64256-7A02-4CF1-A9ED-4DAEF8E232DA}" srcOrd="0" destOrd="0" presId="urn:microsoft.com/office/officeart/2005/8/layout/vList2"/>
    <dgm:cxn modelId="{8EA27562-1480-4926-BE1D-FC47A2D037D2}" type="presOf" srcId="{AFC93E32-7380-44F0-99B3-FAC73CE4ECCE}" destId="{EE6664D2-C1B8-4511-BC4B-B981A63CEFF3}" srcOrd="0" destOrd="0" presId="urn:microsoft.com/office/officeart/2005/8/layout/vList2"/>
    <dgm:cxn modelId="{FEA6A0AF-2491-41C7-8225-12585D04F762}" type="presOf" srcId="{D8520208-00AE-468F-9F9F-C9C9D182F432}" destId="{4A7062A5-1293-48E5-8F5D-A525028CEE8F}" srcOrd="0" destOrd="0" presId="urn:microsoft.com/office/officeart/2005/8/layout/vList2"/>
    <dgm:cxn modelId="{490911EB-220D-45AA-AD46-629B7D072B81}" srcId="{D8520208-00AE-468F-9F9F-C9C9D182F432}" destId="{D1F794E8-94F6-4255-9BCD-377B894B7919}" srcOrd="1" destOrd="0" parTransId="{F7155CEA-760D-4C79-A174-2B469CFD425A}" sibTransId="{7E6E48DC-B7FE-41C0-884E-A0F2C84DB6CC}"/>
    <dgm:cxn modelId="{8D7DE4F3-1BBE-4C59-B2AB-CD1526E9D221}" srcId="{D8520208-00AE-468F-9F9F-C9C9D182F432}" destId="{34467837-B5F2-483A-BC02-31E994A41133}" srcOrd="0" destOrd="0" parTransId="{0E1ECEDC-CE7A-41A0-9EED-CCA6B10CDFE4}" sibTransId="{480ADC2F-9BE5-4708-AAC9-6E5C639914D4}"/>
    <dgm:cxn modelId="{642C7BD1-1F8F-447B-9816-D1394A3241D9}" type="presOf" srcId="{4CB8E2AF-2FBF-4C3E-9015-6B84DF0C6A95}" destId="{4BD38EB4-EA98-43EF-AA91-AA2423CAED31}" srcOrd="0" destOrd="0" presId="urn:microsoft.com/office/officeart/2005/8/layout/vList2"/>
    <dgm:cxn modelId="{4C9D69DA-8B9E-4805-B897-21106ABDAD24}" type="presOf" srcId="{34467837-B5F2-483A-BC02-31E994A41133}" destId="{6630ACC0-D1E4-477A-8AFD-0828F98F5186}" srcOrd="0" destOrd="0" presId="urn:microsoft.com/office/officeart/2005/8/layout/vList2"/>
    <dgm:cxn modelId="{68A72178-0CA7-4E9D-A18E-0F3E82CC4945}" type="presParOf" srcId="{4A7062A5-1293-48E5-8F5D-A525028CEE8F}" destId="{6630ACC0-D1E4-477A-8AFD-0828F98F5186}" srcOrd="0" destOrd="0" presId="urn:microsoft.com/office/officeart/2005/8/layout/vList2"/>
    <dgm:cxn modelId="{8A8C80E0-F353-40D9-BE5D-48F30C6777B4}" type="presParOf" srcId="{4A7062A5-1293-48E5-8F5D-A525028CEE8F}" destId="{5C5CD3B6-D322-492A-91C0-4E427998DA00}" srcOrd="1" destOrd="0" presId="urn:microsoft.com/office/officeart/2005/8/layout/vList2"/>
    <dgm:cxn modelId="{8D82C858-7D28-4440-8FC8-373D2F9C738D}" type="presParOf" srcId="{4A7062A5-1293-48E5-8F5D-A525028CEE8F}" destId="{D6B64256-7A02-4CF1-A9ED-4DAEF8E232DA}" srcOrd="2" destOrd="0" presId="urn:microsoft.com/office/officeart/2005/8/layout/vList2"/>
    <dgm:cxn modelId="{5BD2B56A-E515-4DFE-B2AC-710312B1C0A5}" type="presParOf" srcId="{4A7062A5-1293-48E5-8F5D-A525028CEE8F}" destId="{B4BFD3B0-EADC-4F66-B6A5-614651ADB2A3}" srcOrd="3" destOrd="0" presId="urn:microsoft.com/office/officeart/2005/8/layout/vList2"/>
    <dgm:cxn modelId="{596A639E-1DC4-46FA-9C44-F1BFE16617B0}" type="presParOf" srcId="{4A7062A5-1293-48E5-8F5D-A525028CEE8F}" destId="{EE6664D2-C1B8-4511-BC4B-B981A63CEFF3}" srcOrd="4" destOrd="0" presId="urn:microsoft.com/office/officeart/2005/8/layout/vList2"/>
    <dgm:cxn modelId="{EC912A24-1DDD-4F8A-9E16-44BF76A4DE61}" type="presParOf" srcId="{4A7062A5-1293-48E5-8F5D-A525028CEE8F}" destId="{ABF5C957-3B5C-456D-A20A-7FB91355EBA4}" srcOrd="5" destOrd="0" presId="urn:microsoft.com/office/officeart/2005/8/layout/vList2"/>
    <dgm:cxn modelId="{29A899E2-DD51-484B-BCC5-1B7AC4A088D4}" type="presParOf" srcId="{4A7062A5-1293-48E5-8F5D-A525028CEE8F}" destId="{6FE04898-7E7C-40AA-8B3A-0CE0383A9D2E}" srcOrd="6" destOrd="0" presId="urn:microsoft.com/office/officeart/2005/8/layout/vList2"/>
    <dgm:cxn modelId="{25578FF0-08DF-4B18-9962-6BC43322D04F}" type="presParOf" srcId="{4A7062A5-1293-48E5-8F5D-A525028CEE8F}" destId="{05900D71-A8FC-477D-92F1-F85DF047954D}" srcOrd="7" destOrd="0" presId="urn:microsoft.com/office/officeart/2005/8/layout/vList2"/>
    <dgm:cxn modelId="{2DDECB24-0BF0-42E7-A523-66EA1D6AEDB3}" type="presParOf" srcId="{4A7062A5-1293-48E5-8F5D-A525028CEE8F}" destId="{4BD38EB4-EA98-43EF-AA91-AA2423CAED31}" srcOrd="8" destOrd="0" presId="urn:microsoft.com/office/officeart/2005/8/layout/vList2"/>
  </dgm:cxnLst>
  <dgm:bg>
    <a:noFill/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94FB60-0386-40A9-89D6-13C28FC579A0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FD3D89-D223-4FF7-B437-B3ED6CC9A77A}">
      <dgm:prSet phldrT="[Text]"/>
      <dgm:spPr/>
      <dgm:t>
        <a:bodyPr/>
        <a:lstStyle/>
        <a:p>
          <a:r>
            <a:rPr lang="en-US" b="1" dirty="0" smtClean="0"/>
            <a:t>1. </a:t>
          </a:r>
          <a:r>
            <a:rPr lang="en-US" b="1" dirty="0" err="1" smtClean="0"/>
            <a:t>Simulasi</a:t>
          </a:r>
          <a:r>
            <a:rPr lang="en-US" b="1" dirty="0" smtClean="0"/>
            <a:t>, </a:t>
          </a:r>
          <a:r>
            <a:rPr lang="en-US" b="1" dirty="0" err="1" smtClean="0"/>
            <a:t>Konstruksi</a:t>
          </a:r>
          <a:r>
            <a:rPr lang="en-US" b="1" dirty="0" smtClean="0"/>
            <a:t> </a:t>
          </a:r>
          <a:r>
            <a:rPr lang="en-US" b="1" dirty="0" err="1" smtClean="0"/>
            <a:t>dan</a:t>
          </a:r>
          <a:r>
            <a:rPr lang="en-US" b="1" dirty="0" smtClean="0"/>
            <a:t> </a:t>
          </a:r>
          <a:r>
            <a:rPr lang="en-US" b="1" dirty="0" err="1" smtClean="0"/>
            <a:t>manajemen</a:t>
          </a:r>
          <a:endParaRPr lang="en-US" dirty="0"/>
        </a:p>
      </dgm:t>
    </dgm:pt>
    <dgm:pt modelId="{5FDC6279-BDBB-4877-8D69-95F19BA3715D}" type="sibTrans" cxnId="{C2040A68-0715-408C-AA8C-BBBA81477B10}">
      <dgm:prSet/>
      <dgm:spPr/>
      <dgm:t>
        <a:bodyPr/>
        <a:lstStyle/>
        <a:p>
          <a:endParaRPr lang="en-US"/>
        </a:p>
      </dgm:t>
    </dgm:pt>
    <dgm:pt modelId="{63844F1B-F99D-49B7-A133-09670F96D6D6}" type="parTrans" cxnId="{C2040A68-0715-408C-AA8C-BBBA81477B10}">
      <dgm:prSet/>
      <dgm:spPr/>
      <dgm:t>
        <a:bodyPr/>
        <a:lstStyle/>
        <a:p>
          <a:endParaRPr lang="en-US"/>
        </a:p>
      </dgm:t>
    </dgm:pt>
    <dgm:pt modelId="{B7C9BE44-C436-4014-B627-DE7281D9185D}">
      <dgm:prSet/>
      <dgm:spPr/>
      <dgm:t>
        <a:bodyPr/>
        <a:lstStyle/>
        <a:p>
          <a:r>
            <a:rPr lang="en-US" b="1" i="1" dirty="0" smtClean="0"/>
            <a:t>Multiplayer Online</a:t>
          </a:r>
          <a:endParaRPr lang="en-US" b="1" dirty="0" smtClean="0"/>
        </a:p>
      </dgm:t>
    </dgm:pt>
    <dgm:pt modelId="{AD88EECC-0E69-4646-9C3B-BB2B8CEB6F57}">
      <dgm:prSet/>
      <dgm:spPr/>
      <dgm:t>
        <a:bodyPr/>
        <a:lstStyle/>
        <a:p>
          <a:r>
            <a:rPr lang="en-US" b="1" i="1" dirty="0" smtClean="0"/>
            <a:t>Casual</a:t>
          </a:r>
          <a:r>
            <a:rPr lang="en-US" b="1" dirty="0" smtClean="0"/>
            <a:t> </a:t>
          </a:r>
          <a:r>
            <a:rPr lang="en-US" b="1" i="1" dirty="0" smtClean="0"/>
            <a:t>games</a:t>
          </a:r>
          <a:endParaRPr lang="en-US" i="1" dirty="0" smtClean="0"/>
        </a:p>
      </dgm:t>
    </dgm:pt>
    <dgm:pt modelId="{CA95425B-DB0D-44D0-B8DD-FA8974810053}">
      <dgm:prSet/>
      <dgm:spPr/>
      <dgm:t>
        <a:bodyPr/>
        <a:lstStyle/>
        <a:p>
          <a:r>
            <a:rPr lang="en-US" b="1" i="1" dirty="0" smtClean="0"/>
            <a:t>Role Playing</a:t>
          </a:r>
          <a:endParaRPr lang="en-US" i="1" dirty="0" smtClean="0"/>
        </a:p>
      </dgm:t>
    </dgm:pt>
    <dgm:pt modelId="{6DD383A5-B16D-4EBF-A21F-02B3E44DA098}">
      <dgm:prSet/>
      <dgm:spPr/>
      <dgm:t>
        <a:bodyPr/>
        <a:lstStyle/>
        <a:p>
          <a:r>
            <a:rPr lang="en-US" b="1" dirty="0" err="1" smtClean="0"/>
            <a:t>Petualangan</a:t>
          </a:r>
          <a:r>
            <a:rPr lang="en-US" b="1" dirty="0" smtClean="0"/>
            <a:t>,</a:t>
          </a:r>
          <a:endParaRPr lang="en-US" dirty="0" smtClean="0"/>
        </a:p>
      </dgm:t>
    </dgm:pt>
    <dgm:pt modelId="{5F7405AB-D1FB-434D-8AA6-EB2E7D9C53A0}">
      <dgm:prSet/>
      <dgm:spPr/>
      <dgm:t>
        <a:bodyPr/>
        <a:lstStyle/>
        <a:p>
          <a:r>
            <a:rPr lang="en-US" b="1" dirty="0" smtClean="0"/>
            <a:t>Fighting (</a:t>
          </a:r>
          <a:r>
            <a:rPr lang="en-US" b="1" dirty="0" err="1" smtClean="0"/>
            <a:t>pertarungan</a:t>
          </a:r>
          <a:r>
            <a:rPr lang="en-US" b="1" dirty="0" smtClean="0"/>
            <a:t>)</a:t>
          </a:r>
        </a:p>
      </dgm:t>
    </dgm:pt>
    <dgm:pt modelId="{65778A31-7822-4BDF-A111-065E36C7AEEB}">
      <dgm:prSet/>
      <dgm:spPr/>
      <dgm:t>
        <a:bodyPr/>
        <a:lstStyle/>
        <a:p>
          <a:r>
            <a:rPr lang="en-US" b="1" dirty="0" err="1" smtClean="0"/>
            <a:t>Aksi</a:t>
          </a:r>
          <a:r>
            <a:rPr lang="en-US" b="1" dirty="0" smtClean="0"/>
            <a:t> – Shooting</a:t>
          </a:r>
        </a:p>
      </dgm:t>
    </dgm:pt>
    <dgm:pt modelId="{EF6105AA-2234-4DCB-AC79-18ABCCD4B91C}">
      <dgm:prSet phldrT="[Text]"/>
      <dgm:spPr/>
      <dgm:t>
        <a:bodyPr/>
        <a:lstStyle/>
        <a:p>
          <a:r>
            <a:rPr lang="en-US" b="1" dirty="0" smtClean="0"/>
            <a:t>2. </a:t>
          </a:r>
          <a:r>
            <a:rPr lang="en-US" b="1" dirty="0" err="1" smtClean="0"/>
            <a:t>Entertainmen</a:t>
          </a:r>
          <a:r>
            <a:rPr lang="en-US" b="1" dirty="0" smtClean="0"/>
            <a:t> (</a:t>
          </a:r>
          <a:r>
            <a:rPr lang="en-US" b="1" dirty="0" err="1" smtClean="0"/>
            <a:t>hiburan</a:t>
          </a:r>
          <a:r>
            <a:rPr lang="en-US" b="1" dirty="0" smtClean="0"/>
            <a:t>)</a:t>
          </a:r>
          <a:endParaRPr lang="en-US" dirty="0"/>
        </a:p>
      </dgm:t>
    </dgm:pt>
    <dgm:pt modelId="{CD45C20C-B7CD-4999-8AFD-1698C3ADA33C}" type="sibTrans" cxnId="{62B6CD72-FF90-44EC-BB08-BC8833FF1C76}">
      <dgm:prSet/>
      <dgm:spPr/>
      <dgm:t>
        <a:bodyPr/>
        <a:lstStyle/>
        <a:p>
          <a:endParaRPr lang="en-US"/>
        </a:p>
      </dgm:t>
    </dgm:pt>
    <dgm:pt modelId="{7F291853-9B8F-4A91-83E7-1C381277BB08}" type="parTrans" cxnId="{62B6CD72-FF90-44EC-BB08-BC8833FF1C76}">
      <dgm:prSet/>
      <dgm:spPr/>
      <dgm:t>
        <a:bodyPr/>
        <a:lstStyle/>
        <a:p>
          <a:endParaRPr lang="en-US"/>
        </a:p>
      </dgm:t>
    </dgm:pt>
    <dgm:pt modelId="{2C484CF7-1F65-4A0D-BD69-BEC2D9E09E0C}" type="sibTrans" cxnId="{860431FC-D67E-4717-917E-0AE600630844}">
      <dgm:prSet/>
      <dgm:spPr/>
      <dgm:t>
        <a:bodyPr/>
        <a:lstStyle/>
        <a:p>
          <a:endParaRPr lang="en-US"/>
        </a:p>
      </dgm:t>
    </dgm:pt>
    <dgm:pt modelId="{04905322-A855-4063-83B1-1189577BE853}" type="parTrans" cxnId="{860431FC-D67E-4717-917E-0AE600630844}">
      <dgm:prSet/>
      <dgm:spPr/>
      <dgm:t>
        <a:bodyPr/>
        <a:lstStyle/>
        <a:p>
          <a:endParaRPr lang="en-US"/>
        </a:p>
      </dgm:t>
    </dgm:pt>
    <dgm:pt modelId="{999AC43C-E931-494A-9368-D7607A2F24DC}" type="sibTrans" cxnId="{AE38233F-6339-4194-9789-82E1DC4FC10F}">
      <dgm:prSet/>
      <dgm:spPr/>
      <dgm:t>
        <a:bodyPr/>
        <a:lstStyle/>
        <a:p>
          <a:endParaRPr lang="en-US"/>
        </a:p>
      </dgm:t>
    </dgm:pt>
    <dgm:pt modelId="{50F2EAA6-B035-4D16-899B-9EBDF65AB024}" type="parTrans" cxnId="{AE38233F-6339-4194-9789-82E1DC4FC10F}">
      <dgm:prSet/>
      <dgm:spPr/>
      <dgm:t>
        <a:bodyPr/>
        <a:lstStyle/>
        <a:p>
          <a:endParaRPr lang="en-US"/>
        </a:p>
      </dgm:t>
    </dgm:pt>
    <dgm:pt modelId="{C0B30C3E-3D17-4FB1-9F19-0CA972B2D17E}" type="sibTrans" cxnId="{FFF1B1EF-F2EA-4802-81CA-BA8AB88B7147}">
      <dgm:prSet/>
      <dgm:spPr/>
      <dgm:t>
        <a:bodyPr/>
        <a:lstStyle/>
        <a:p>
          <a:endParaRPr lang="en-US"/>
        </a:p>
      </dgm:t>
    </dgm:pt>
    <dgm:pt modelId="{52F0554A-7AA0-4904-AF37-B818185923C7}" type="parTrans" cxnId="{FFF1B1EF-F2EA-4802-81CA-BA8AB88B7147}">
      <dgm:prSet/>
      <dgm:spPr/>
      <dgm:t>
        <a:bodyPr/>
        <a:lstStyle/>
        <a:p>
          <a:endParaRPr lang="en-US"/>
        </a:p>
      </dgm:t>
    </dgm:pt>
    <dgm:pt modelId="{5869A25D-A1F2-49DC-BD38-522576938070}" type="sibTrans" cxnId="{4A5915A2-783E-466D-A93F-28BDD7D13FB2}">
      <dgm:prSet/>
      <dgm:spPr/>
      <dgm:t>
        <a:bodyPr/>
        <a:lstStyle/>
        <a:p>
          <a:endParaRPr lang="en-US"/>
        </a:p>
      </dgm:t>
    </dgm:pt>
    <dgm:pt modelId="{D61FA869-437B-4E5F-85A0-9A17F5188D5F}" type="parTrans" cxnId="{4A5915A2-783E-466D-A93F-28BDD7D13FB2}">
      <dgm:prSet/>
      <dgm:spPr/>
      <dgm:t>
        <a:bodyPr/>
        <a:lstStyle/>
        <a:p>
          <a:endParaRPr lang="en-US"/>
        </a:p>
      </dgm:t>
    </dgm:pt>
    <dgm:pt modelId="{0471CAD2-7195-4C79-B6D5-DA07DAE64286}" type="sibTrans" cxnId="{D0933C1E-2B9E-4BFA-9279-A6A8AF21A140}">
      <dgm:prSet/>
      <dgm:spPr/>
      <dgm:t>
        <a:bodyPr/>
        <a:lstStyle/>
        <a:p>
          <a:endParaRPr lang="en-US"/>
        </a:p>
      </dgm:t>
    </dgm:pt>
    <dgm:pt modelId="{C1C2E267-DB70-4119-931E-C8E5CD4EC74C}" type="parTrans" cxnId="{D0933C1E-2B9E-4BFA-9279-A6A8AF21A140}">
      <dgm:prSet/>
      <dgm:spPr/>
      <dgm:t>
        <a:bodyPr/>
        <a:lstStyle/>
        <a:p>
          <a:endParaRPr lang="en-US"/>
        </a:p>
      </dgm:t>
    </dgm:pt>
    <dgm:pt modelId="{AE8344CB-9BA3-4209-A22C-EA7252E5F255}" type="sibTrans" cxnId="{DA15F82A-1CD5-43E6-96BB-BE98CABF6126}">
      <dgm:prSet/>
      <dgm:spPr/>
      <dgm:t>
        <a:bodyPr/>
        <a:lstStyle/>
        <a:p>
          <a:endParaRPr lang="en-US"/>
        </a:p>
      </dgm:t>
    </dgm:pt>
    <dgm:pt modelId="{ADDFD6D2-35C0-4497-A2A6-056C1FF0C5BD}" type="parTrans" cxnId="{DA15F82A-1CD5-43E6-96BB-BE98CABF6126}">
      <dgm:prSet/>
      <dgm:spPr/>
      <dgm:t>
        <a:bodyPr/>
        <a:lstStyle/>
        <a:p>
          <a:endParaRPr lang="en-US"/>
        </a:p>
      </dgm:t>
    </dgm:pt>
    <dgm:pt modelId="{5AEF4C3F-5A50-4F97-A701-5180B230BDC8}">
      <dgm:prSet phldrT="[Text]"/>
      <dgm:spPr/>
      <dgm:t>
        <a:bodyPr/>
        <a:lstStyle/>
        <a:p>
          <a:r>
            <a:rPr lang="en-US" b="1" dirty="0" smtClean="0"/>
            <a:t>3. EDUKASI</a:t>
          </a:r>
          <a:endParaRPr lang="en-US" dirty="0"/>
        </a:p>
      </dgm:t>
    </dgm:pt>
    <dgm:pt modelId="{5E3199FC-A83B-4BFC-AE24-480AD8CF32A9}" type="sibTrans" cxnId="{3547A226-6387-42FA-BE25-F8C6F36B706C}">
      <dgm:prSet/>
      <dgm:spPr/>
      <dgm:t>
        <a:bodyPr/>
        <a:lstStyle/>
        <a:p>
          <a:endParaRPr lang="en-US"/>
        </a:p>
      </dgm:t>
    </dgm:pt>
    <dgm:pt modelId="{A15255D1-03B4-4819-BA29-0EE8BF0B9B34}" type="parTrans" cxnId="{3547A226-6387-42FA-BE25-F8C6F36B706C}">
      <dgm:prSet/>
      <dgm:spPr/>
      <dgm:t>
        <a:bodyPr/>
        <a:lstStyle/>
        <a:p>
          <a:endParaRPr lang="en-US"/>
        </a:p>
      </dgm:t>
    </dgm:pt>
    <dgm:pt modelId="{37489A5F-796A-4B3A-9AB5-F5CB9AAAF187}">
      <dgm:prSet phldrT="[Text]"/>
      <dgm:spPr/>
      <dgm:t>
        <a:bodyPr/>
        <a:lstStyle/>
        <a:p>
          <a:r>
            <a:rPr lang="en-US" b="1" dirty="0" smtClean="0"/>
            <a:t>6. SIMULASI KENDARAAN</a:t>
          </a:r>
          <a:endParaRPr lang="en-US" dirty="0"/>
        </a:p>
      </dgm:t>
    </dgm:pt>
    <dgm:pt modelId="{D0D4F637-2B0B-49F3-8036-7CB1822E48A5}" type="sibTrans" cxnId="{CF30BD47-E79D-4100-A5CD-88A540B7A0FB}">
      <dgm:prSet/>
      <dgm:spPr/>
      <dgm:t>
        <a:bodyPr/>
        <a:lstStyle/>
        <a:p>
          <a:endParaRPr lang="en-US"/>
        </a:p>
      </dgm:t>
    </dgm:pt>
    <dgm:pt modelId="{E3704FA6-FE56-4D4A-8756-A7CB0051B407}" type="parTrans" cxnId="{CF30BD47-E79D-4100-A5CD-88A540B7A0FB}">
      <dgm:prSet/>
      <dgm:spPr/>
      <dgm:t>
        <a:bodyPr/>
        <a:lstStyle/>
        <a:p>
          <a:endParaRPr lang="en-US"/>
        </a:p>
      </dgm:t>
    </dgm:pt>
    <dgm:pt modelId="{4A366EE3-9E3F-4504-8ABA-05C769EAA2EC}">
      <dgm:prSet phldrT="[Text]"/>
      <dgm:spPr/>
      <dgm:t>
        <a:bodyPr/>
        <a:lstStyle/>
        <a:p>
          <a:r>
            <a:rPr lang="en-US" b="1" dirty="0" smtClean="0"/>
            <a:t>4. STRATEGI </a:t>
          </a:r>
          <a:endParaRPr lang="en-US" b="1" dirty="0"/>
        </a:p>
      </dgm:t>
    </dgm:pt>
    <dgm:pt modelId="{B971702F-97BD-4F5C-B25D-45225AB80496}" type="sibTrans" cxnId="{62A5E48A-69E1-455B-BEE0-1DC56E0E2D69}">
      <dgm:prSet/>
      <dgm:spPr/>
      <dgm:t>
        <a:bodyPr/>
        <a:lstStyle/>
        <a:p>
          <a:endParaRPr lang="en-US"/>
        </a:p>
      </dgm:t>
    </dgm:pt>
    <dgm:pt modelId="{F2745B2B-ADE4-4EF0-89B6-E3320F764A1B}" type="parTrans" cxnId="{62A5E48A-69E1-455B-BEE0-1DC56E0E2D69}">
      <dgm:prSet/>
      <dgm:spPr/>
      <dgm:t>
        <a:bodyPr/>
        <a:lstStyle/>
        <a:p>
          <a:endParaRPr lang="en-US"/>
        </a:p>
      </dgm:t>
    </dgm:pt>
    <dgm:pt modelId="{AAFE4C5E-5BCA-4A48-9DA9-9DAD1283B10B}">
      <dgm:prSet phldrT="[Text]"/>
      <dgm:spPr/>
      <dgm:t>
        <a:bodyPr/>
        <a:lstStyle/>
        <a:p>
          <a:r>
            <a:rPr lang="en-US" b="1" dirty="0" smtClean="0"/>
            <a:t>7. OLAHRAGA</a:t>
          </a:r>
          <a:endParaRPr lang="en-US" b="1" dirty="0"/>
        </a:p>
      </dgm:t>
    </dgm:pt>
    <dgm:pt modelId="{81B8688B-48F7-4FA9-94E6-456622DBBAD6}" type="parTrans" cxnId="{D92BE9FC-BEFC-4393-B91B-76F83077E807}">
      <dgm:prSet/>
      <dgm:spPr/>
      <dgm:t>
        <a:bodyPr/>
        <a:lstStyle/>
        <a:p>
          <a:endParaRPr lang="en-US"/>
        </a:p>
      </dgm:t>
    </dgm:pt>
    <dgm:pt modelId="{AF63EA81-17A7-4224-BCE1-D093E20A6120}" type="sibTrans" cxnId="{D92BE9FC-BEFC-4393-B91B-76F83077E807}">
      <dgm:prSet/>
      <dgm:spPr/>
      <dgm:t>
        <a:bodyPr/>
        <a:lstStyle/>
        <a:p>
          <a:endParaRPr lang="en-US"/>
        </a:p>
      </dgm:t>
    </dgm:pt>
    <dgm:pt modelId="{5F9B47FA-45B9-4139-AD32-1B9C197AE7D3}">
      <dgm:prSet phldrT="[Text]"/>
      <dgm:spPr/>
      <dgm:t>
        <a:bodyPr/>
        <a:lstStyle/>
        <a:p>
          <a:r>
            <a:rPr lang="en-US" b="1" dirty="0" smtClean="0"/>
            <a:t>5. PUZZLE</a:t>
          </a:r>
          <a:endParaRPr lang="en-US" b="1" dirty="0"/>
        </a:p>
      </dgm:t>
    </dgm:pt>
    <dgm:pt modelId="{BC47B027-195A-4F53-9AEE-665DA5B9C336}" type="parTrans" cxnId="{11EAE515-4BC1-4709-A4D6-D88F38074C8A}">
      <dgm:prSet/>
      <dgm:spPr/>
      <dgm:t>
        <a:bodyPr/>
        <a:lstStyle/>
        <a:p>
          <a:endParaRPr lang="en-US"/>
        </a:p>
      </dgm:t>
    </dgm:pt>
    <dgm:pt modelId="{1CCD04C7-92D8-466B-A104-59EAE1F00811}" type="sibTrans" cxnId="{11EAE515-4BC1-4709-A4D6-D88F38074C8A}">
      <dgm:prSet/>
      <dgm:spPr/>
      <dgm:t>
        <a:bodyPr/>
        <a:lstStyle/>
        <a:p>
          <a:endParaRPr lang="en-US"/>
        </a:p>
      </dgm:t>
    </dgm:pt>
    <dgm:pt modelId="{A48F503C-8807-4CED-91D5-0F2D8B1F579F}">
      <dgm:prSet phldrT="[Text]"/>
      <dgm:spPr/>
      <dgm:t>
        <a:bodyPr/>
        <a:lstStyle/>
        <a:p>
          <a:r>
            <a:rPr lang="en-US" b="1" dirty="0" smtClean="0"/>
            <a:t>8. ADVERGAMES</a:t>
          </a:r>
          <a:endParaRPr lang="en-US" b="1" dirty="0"/>
        </a:p>
      </dgm:t>
    </dgm:pt>
    <dgm:pt modelId="{B56D2370-FC81-443F-AE48-6E7F217A0EC2}" type="parTrans" cxnId="{343232C0-4401-4980-A9CD-7F26CDA2DE09}">
      <dgm:prSet/>
      <dgm:spPr/>
      <dgm:t>
        <a:bodyPr/>
        <a:lstStyle/>
        <a:p>
          <a:endParaRPr lang="en-US"/>
        </a:p>
      </dgm:t>
    </dgm:pt>
    <dgm:pt modelId="{5FF55D94-56AC-4269-BC48-1134ED4A58B6}" type="sibTrans" cxnId="{343232C0-4401-4980-A9CD-7F26CDA2DE09}">
      <dgm:prSet/>
      <dgm:spPr/>
      <dgm:t>
        <a:bodyPr/>
        <a:lstStyle/>
        <a:p>
          <a:endParaRPr lang="en-US"/>
        </a:p>
      </dgm:t>
    </dgm:pt>
    <dgm:pt modelId="{6AC0054F-E212-48BC-8E25-EE7EFF03ECE6}">
      <dgm:prSet phldrT="[Text]"/>
      <dgm:spPr/>
      <dgm:t>
        <a:bodyPr/>
        <a:lstStyle/>
        <a:p>
          <a:r>
            <a:rPr lang="en-US" b="1" smtClean="0"/>
            <a:t>Aksi </a:t>
          </a:r>
          <a:r>
            <a:rPr lang="en-US" b="1" dirty="0" smtClean="0"/>
            <a:t>– </a:t>
          </a:r>
          <a:r>
            <a:rPr lang="en-US" b="1" dirty="0" err="1" smtClean="0"/>
            <a:t>Petualangan</a:t>
          </a:r>
          <a:endParaRPr lang="en-US" dirty="0"/>
        </a:p>
      </dgm:t>
    </dgm:pt>
    <dgm:pt modelId="{DA8EC2B0-DCDA-450E-8A0D-D0463B354A24}" type="sibTrans" cxnId="{BC6F2472-A941-41FD-AD09-BC0F97919E06}">
      <dgm:prSet/>
      <dgm:spPr/>
      <dgm:t>
        <a:bodyPr/>
        <a:lstStyle/>
        <a:p>
          <a:endParaRPr lang="en-US"/>
        </a:p>
      </dgm:t>
    </dgm:pt>
    <dgm:pt modelId="{BBD13ACC-EC6B-461E-AA2D-8BC4FAA3104F}" type="parTrans" cxnId="{BC6F2472-A941-41FD-AD09-BC0F97919E06}">
      <dgm:prSet/>
      <dgm:spPr/>
      <dgm:t>
        <a:bodyPr/>
        <a:lstStyle/>
        <a:p>
          <a:endParaRPr lang="en-US"/>
        </a:p>
      </dgm:t>
    </dgm:pt>
    <dgm:pt modelId="{B9598681-FDB9-4FB0-A800-9256A94B0258}" type="pres">
      <dgm:prSet presAssocID="{9A94FB60-0386-40A9-89D6-13C28FC579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40C247-5E6F-49B3-AF8D-3F55F595D4CE}" type="pres">
      <dgm:prSet presAssocID="{6DFD3D89-D223-4FF7-B437-B3ED6CC9A77A}" presName="node" presStyleLbl="node1" presStyleIdx="0" presStyleCnt="8" custScaleY="57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DB45F-A62C-4AAA-B104-388B618AF978}" type="pres">
      <dgm:prSet presAssocID="{5FDC6279-BDBB-4877-8D69-95F19BA3715D}" presName="sibTrans" presStyleCnt="0"/>
      <dgm:spPr/>
    </dgm:pt>
    <dgm:pt modelId="{86629E8F-10F6-4F06-8F83-4F71422CF324}" type="pres">
      <dgm:prSet presAssocID="{EF6105AA-2234-4DCB-AC79-18ABCCD4B91C}" presName="node" presStyleLbl="node1" presStyleIdx="1" presStyleCnt="8" custScaleY="129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FBEE4-3E4D-4B39-BD51-B464D215DF4C}" type="pres">
      <dgm:prSet presAssocID="{CD45C20C-B7CD-4999-8AFD-1698C3ADA33C}" presName="sibTrans" presStyleCnt="0"/>
      <dgm:spPr/>
    </dgm:pt>
    <dgm:pt modelId="{33CAB127-7766-4F09-AD71-8402E9D4E5F1}" type="pres">
      <dgm:prSet presAssocID="{5AEF4C3F-5A50-4F97-A701-5180B230BDC8}" presName="node" presStyleLbl="node1" presStyleIdx="2" presStyleCnt="8" custScaleY="61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E3EF7-45E2-46FD-AC5C-9933C7A54A7C}" type="pres">
      <dgm:prSet presAssocID="{5E3199FC-A83B-4BFC-AE24-480AD8CF32A9}" presName="sibTrans" presStyleCnt="0"/>
      <dgm:spPr/>
    </dgm:pt>
    <dgm:pt modelId="{BA146528-0CDB-408C-87E4-D6CAB54E0C95}" type="pres">
      <dgm:prSet presAssocID="{4A366EE3-9E3F-4504-8ABA-05C769EAA2EC}" presName="node" presStyleLbl="node1" presStyleIdx="3" presStyleCnt="8" custScaleY="37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1BE93-3D41-4C9C-8D2A-0BF7E99A5809}" type="pres">
      <dgm:prSet presAssocID="{B971702F-97BD-4F5C-B25D-45225AB80496}" presName="sibTrans" presStyleCnt="0"/>
      <dgm:spPr/>
    </dgm:pt>
    <dgm:pt modelId="{A7DC0913-5041-4C40-B3BF-3C6FC8127381}" type="pres">
      <dgm:prSet presAssocID="{5F9B47FA-45B9-4139-AD32-1B9C197AE7D3}" presName="node" presStyleLbl="node1" presStyleIdx="4" presStyleCnt="8" custScaleY="37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51474-6ACD-4FAA-ACD9-CA518E591AD4}" type="pres">
      <dgm:prSet presAssocID="{1CCD04C7-92D8-466B-A104-59EAE1F00811}" presName="sibTrans" presStyleCnt="0"/>
      <dgm:spPr/>
    </dgm:pt>
    <dgm:pt modelId="{6F5E9C24-CA52-444A-9B81-019B9BD7A890}" type="pres">
      <dgm:prSet presAssocID="{37489A5F-796A-4B3A-9AB5-F5CB9AAAF187}" presName="node" presStyleLbl="node1" presStyleIdx="5" presStyleCnt="8" custScaleY="37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2D8B0-82ED-4C5C-88A1-1107E7AD5944}" type="pres">
      <dgm:prSet presAssocID="{D0D4F637-2B0B-49F3-8036-7CB1822E48A5}" presName="sibTrans" presStyleCnt="0"/>
      <dgm:spPr/>
    </dgm:pt>
    <dgm:pt modelId="{320D3000-65D6-4ADC-B7C5-D7F5D1EE3017}" type="pres">
      <dgm:prSet presAssocID="{AAFE4C5E-5BCA-4A48-9DA9-9DAD1283B10B}" presName="node" presStyleLbl="node1" presStyleIdx="6" presStyleCnt="8" custScaleY="37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EC3AA-8A8E-450E-8C5D-38270A6B6D8F}" type="pres">
      <dgm:prSet presAssocID="{AF63EA81-17A7-4224-BCE1-D093E20A6120}" presName="sibTrans" presStyleCnt="0"/>
      <dgm:spPr/>
    </dgm:pt>
    <dgm:pt modelId="{63553ED0-C8AB-4EA6-BDA3-C038815FF9B9}" type="pres">
      <dgm:prSet presAssocID="{A48F503C-8807-4CED-91D5-0F2D8B1F579F}" presName="node" presStyleLbl="node1" presStyleIdx="7" presStyleCnt="8" custScaleY="37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3232C0-4401-4980-A9CD-7F26CDA2DE09}" srcId="{9A94FB60-0386-40A9-89D6-13C28FC579A0}" destId="{A48F503C-8807-4CED-91D5-0F2D8B1F579F}" srcOrd="7" destOrd="0" parTransId="{B56D2370-FC81-443F-AE48-6E7F217A0EC2}" sibTransId="{5FF55D94-56AC-4269-BC48-1134ED4A58B6}"/>
    <dgm:cxn modelId="{E1560E68-5D41-4EC9-85CE-9972821C2CDF}" type="presOf" srcId="{B7C9BE44-C436-4014-B627-DE7281D9185D}" destId="{86629E8F-10F6-4F06-8F83-4F71422CF324}" srcOrd="0" destOrd="7" presId="urn:microsoft.com/office/officeart/2005/8/layout/default"/>
    <dgm:cxn modelId="{4A5915A2-783E-466D-A93F-28BDD7D13FB2}" srcId="{EF6105AA-2234-4DCB-AC79-18ABCCD4B91C}" destId="{6DD383A5-B16D-4EBF-A21F-02B3E44DA098}" srcOrd="3" destOrd="0" parTransId="{D61FA869-437B-4E5F-85A0-9A17F5188D5F}" sibTransId="{5869A25D-A1F2-49DC-BD38-522576938070}"/>
    <dgm:cxn modelId="{669D3F35-FCB6-4C83-9135-30DD20B976CF}" type="presOf" srcId="{AAFE4C5E-5BCA-4A48-9DA9-9DAD1283B10B}" destId="{320D3000-65D6-4ADC-B7C5-D7F5D1EE3017}" srcOrd="0" destOrd="0" presId="urn:microsoft.com/office/officeart/2005/8/layout/default"/>
    <dgm:cxn modelId="{BC6F2472-A941-41FD-AD09-BC0F97919E06}" srcId="{EF6105AA-2234-4DCB-AC79-18ABCCD4B91C}" destId="{6AC0054F-E212-48BC-8E25-EE7EFF03ECE6}" srcOrd="0" destOrd="0" parTransId="{BBD13ACC-EC6B-461E-AA2D-8BC4FAA3104F}" sibTransId="{DA8EC2B0-DCDA-450E-8A0D-D0463B354A24}"/>
    <dgm:cxn modelId="{FFF1B1EF-F2EA-4802-81CA-BA8AB88B7147}" srcId="{EF6105AA-2234-4DCB-AC79-18ABCCD4B91C}" destId="{CA95425B-DB0D-44D0-B8DD-FA8974810053}" srcOrd="4" destOrd="0" parTransId="{52F0554A-7AA0-4904-AF37-B818185923C7}" sibTransId="{C0B30C3E-3D17-4FB1-9F19-0CA972B2D17E}"/>
    <dgm:cxn modelId="{DA7C5C05-8BF5-407E-A1FC-44FB698ADE5E}" type="presOf" srcId="{EF6105AA-2234-4DCB-AC79-18ABCCD4B91C}" destId="{86629E8F-10F6-4F06-8F83-4F71422CF324}" srcOrd="0" destOrd="0" presId="urn:microsoft.com/office/officeart/2005/8/layout/default"/>
    <dgm:cxn modelId="{D4760EA6-3FD7-4BA6-B9AE-0137AC109B66}" type="presOf" srcId="{5F9B47FA-45B9-4139-AD32-1B9C197AE7D3}" destId="{A7DC0913-5041-4C40-B3BF-3C6FC8127381}" srcOrd="0" destOrd="0" presId="urn:microsoft.com/office/officeart/2005/8/layout/default"/>
    <dgm:cxn modelId="{91049A3A-3CC4-4E28-870E-827CC0DF54C6}" type="presOf" srcId="{5F7405AB-D1FB-434D-8AA6-EB2E7D9C53A0}" destId="{86629E8F-10F6-4F06-8F83-4F71422CF324}" srcOrd="0" destOrd="3" presId="urn:microsoft.com/office/officeart/2005/8/layout/default"/>
    <dgm:cxn modelId="{3547A226-6387-42FA-BE25-F8C6F36B706C}" srcId="{9A94FB60-0386-40A9-89D6-13C28FC579A0}" destId="{5AEF4C3F-5A50-4F97-A701-5180B230BDC8}" srcOrd="2" destOrd="0" parTransId="{A15255D1-03B4-4819-BA29-0EE8BF0B9B34}" sibTransId="{5E3199FC-A83B-4BFC-AE24-480AD8CF32A9}"/>
    <dgm:cxn modelId="{C2040A68-0715-408C-AA8C-BBBA81477B10}" srcId="{9A94FB60-0386-40A9-89D6-13C28FC579A0}" destId="{6DFD3D89-D223-4FF7-B437-B3ED6CC9A77A}" srcOrd="0" destOrd="0" parTransId="{63844F1B-F99D-49B7-A133-09670F96D6D6}" sibTransId="{5FDC6279-BDBB-4877-8D69-95F19BA3715D}"/>
    <dgm:cxn modelId="{B84FB6AD-B8E0-4077-A256-DBACFC3A6A08}" type="presOf" srcId="{A48F503C-8807-4CED-91D5-0F2D8B1F579F}" destId="{63553ED0-C8AB-4EA6-BDA3-C038815FF9B9}" srcOrd="0" destOrd="0" presId="urn:microsoft.com/office/officeart/2005/8/layout/default"/>
    <dgm:cxn modelId="{D4F0C5A1-BD70-44D5-8B18-B753A32EBD3A}" type="presOf" srcId="{4A366EE3-9E3F-4504-8ABA-05C769EAA2EC}" destId="{BA146528-0CDB-408C-87E4-D6CAB54E0C95}" srcOrd="0" destOrd="0" presId="urn:microsoft.com/office/officeart/2005/8/layout/default"/>
    <dgm:cxn modelId="{2CC1D7AD-4355-41B5-BAB5-84143DC5121E}" type="presOf" srcId="{9A94FB60-0386-40A9-89D6-13C28FC579A0}" destId="{B9598681-FDB9-4FB0-A800-9256A94B0258}" srcOrd="0" destOrd="0" presId="urn:microsoft.com/office/officeart/2005/8/layout/default"/>
    <dgm:cxn modelId="{62A5E48A-69E1-455B-BEE0-1DC56E0E2D69}" srcId="{9A94FB60-0386-40A9-89D6-13C28FC579A0}" destId="{4A366EE3-9E3F-4504-8ABA-05C769EAA2EC}" srcOrd="3" destOrd="0" parTransId="{F2745B2B-ADE4-4EF0-89B6-E3320F764A1B}" sibTransId="{B971702F-97BD-4F5C-B25D-45225AB80496}"/>
    <dgm:cxn modelId="{62B6CD72-FF90-44EC-BB08-BC8833FF1C76}" srcId="{9A94FB60-0386-40A9-89D6-13C28FC579A0}" destId="{EF6105AA-2234-4DCB-AC79-18ABCCD4B91C}" srcOrd="1" destOrd="0" parTransId="{7F291853-9B8F-4A91-83E7-1C381277BB08}" sibTransId="{CD45C20C-B7CD-4999-8AFD-1698C3ADA33C}"/>
    <dgm:cxn modelId="{DA15F82A-1CD5-43E6-96BB-BE98CABF6126}" srcId="{EF6105AA-2234-4DCB-AC79-18ABCCD4B91C}" destId="{65778A31-7822-4BDF-A111-065E36C7AEEB}" srcOrd="1" destOrd="0" parTransId="{ADDFD6D2-35C0-4497-A2A6-056C1FF0C5BD}" sibTransId="{AE8344CB-9BA3-4209-A22C-EA7252E5F255}"/>
    <dgm:cxn modelId="{860431FC-D67E-4717-917E-0AE600630844}" srcId="{EF6105AA-2234-4DCB-AC79-18ABCCD4B91C}" destId="{B7C9BE44-C436-4014-B627-DE7281D9185D}" srcOrd="6" destOrd="0" parTransId="{04905322-A855-4063-83B1-1189577BE853}" sibTransId="{2C484CF7-1F65-4A0D-BD69-BEC2D9E09E0C}"/>
    <dgm:cxn modelId="{CF30BD47-E79D-4100-A5CD-88A540B7A0FB}" srcId="{9A94FB60-0386-40A9-89D6-13C28FC579A0}" destId="{37489A5F-796A-4B3A-9AB5-F5CB9AAAF187}" srcOrd="5" destOrd="0" parTransId="{E3704FA6-FE56-4D4A-8756-A7CB0051B407}" sibTransId="{D0D4F637-2B0B-49F3-8036-7CB1822E48A5}"/>
    <dgm:cxn modelId="{D92BE9FC-BEFC-4393-B91B-76F83077E807}" srcId="{9A94FB60-0386-40A9-89D6-13C28FC579A0}" destId="{AAFE4C5E-5BCA-4A48-9DA9-9DAD1283B10B}" srcOrd="6" destOrd="0" parTransId="{81B8688B-48F7-4FA9-94E6-456622DBBAD6}" sibTransId="{AF63EA81-17A7-4224-BCE1-D093E20A6120}"/>
    <dgm:cxn modelId="{11EAE515-4BC1-4709-A4D6-D88F38074C8A}" srcId="{9A94FB60-0386-40A9-89D6-13C28FC579A0}" destId="{5F9B47FA-45B9-4139-AD32-1B9C197AE7D3}" srcOrd="4" destOrd="0" parTransId="{BC47B027-195A-4F53-9AEE-665DA5B9C336}" sibTransId="{1CCD04C7-92D8-466B-A104-59EAE1F00811}"/>
    <dgm:cxn modelId="{D96BFD27-F8D5-4FAE-A1FE-A3D184333055}" type="presOf" srcId="{AD88EECC-0E69-4646-9C3B-BB2B8CEB6F57}" destId="{86629E8F-10F6-4F06-8F83-4F71422CF324}" srcOrd="0" destOrd="6" presId="urn:microsoft.com/office/officeart/2005/8/layout/default"/>
    <dgm:cxn modelId="{AB0067C1-085D-4031-BFBC-7817DA189E45}" type="presOf" srcId="{37489A5F-796A-4B3A-9AB5-F5CB9AAAF187}" destId="{6F5E9C24-CA52-444A-9B81-019B9BD7A890}" srcOrd="0" destOrd="0" presId="urn:microsoft.com/office/officeart/2005/8/layout/default"/>
    <dgm:cxn modelId="{2D51108F-895B-4FB4-B971-D154FA51C583}" type="presOf" srcId="{65778A31-7822-4BDF-A111-065E36C7AEEB}" destId="{86629E8F-10F6-4F06-8F83-4F71422CF324}" srcOrd="0" destOrd="2" presId="urn:microsoft.com/office/officeart/2005/8/layout/default"/>
    <dgm:cxn modelId="{D9A898CD-5D9A-441B-8A46-132459148EAF}" type="presOf" srcId="{5AEF4C3F-5A50-4F97-A701-5180B230BDC8}" destId="{33CAB127-7766-4F09-AD71-8402E9D4E5F1}" srcOrd="0" destOrd="0" presId="urn:microsoft.com/office/officeart/2005/8/layout/default"/>
    <dgm:cxn modelId="{AE38233F-6339-4194-9789-82E1DC4FC10F}" srcId="{EF6105AA-2234-4DCB-AC79-18ABCCD4B91C}" destId="{AD88EECC-0E69-4646-9C3B-BB2B8CEB6F57}" srcOrd="5" destOrd="0" parTransId="{50F2EAA6-B035-4D16-899B-9EBDF65AB024}" sibTransId="{999AC43C-E931-494A-9368-D7607A2F24DC}"/>
    <dgm:cxn modelId="{F644B51E-DB87-4EB0-9A5E-36CCEEB6AB0F}" type="presOf" srcId="{6DFD3D89-D223-4FF7-B437-B3ED6CC9A77A}" destId="{F740C247-5E6F-49B3-AF8D-3F55F595D4CE}" srcOrd="0" destOrd="0" presId="urn:microsoft.com/office/officeart/2005/8/layout/default"/>
    <dgm:cxn modelId="{D0933C1E-2B9E-4BFA-9279-A6A8AF21A140}" srcId="{EF6105AA-2234-4DCB-AC79-18ABCCD4B91C}" destId="{5F7405AB-D1FB-434D-8AA6-EB2E7D9C53A0}" srcOrd="2" destOrd="0" parTransId="{C1C2E267-DB70-4119-931E-C8E5CD4EC74C}" sibTransId="{0471CAD2-7195-4C79-B6D5-DA07DAE64286}"/>
    <dgm:cxn modelId="{D51B4242-DDEE-440F-9654-DE2A8B4686E5}" type="presOf" srcId="{6DD383A5-B16D-4EBF-A21F-02B3E44DA098}" destId="{86629E8F-10F6-4F06-8F83-4F71422CF324}" srcOrd="0" destOrd="4" presId="urn:microsoft.com/office/officeart/2005/8/layout/default"/>
    <dgm:cxn modelId="{436723B4-E04B-414D-B036-E0B1231730D2}" type="presOf" srcId="{CA95425B-DB0D-44D0-B8DD-FA8974810053}" destId="{86629E8F-10F6-4F06-8F83-4F71422CF324}" srcOrd="0" destOrd="5" presId="urn:microsoft.com/office/officeart/2005/8/layout/default"/>
    <dgm:cxn modelId="{287F22A0-CF40-4C63-B7DE-B0AF7141CAAA}" type="presOf" srcId="{6AC0054F-E212-48BC-8E25-EE7EFF03ECE6}" destId="{86629E8F-10F6-4F06-8F83-4F71422CF324}" srcOrd="0" destOrd="1" presId="urn:microsoft.com/office/officeart/2005/8/layout/default"/>
    <dgm:cxn modelId="{F55F4D4B-9109-41EB-9300-6DB3EAD5D65B}" type="presParOf" srcId="{B9598681-FDB9-4FB0-A800-9256A94B0258}" destId="{F740C247-5E6F-49B3-AF8D-3F55F595D4CE}" srcOrd="0" destOrd="0" presId="urn:microsoft.com/office/officeart/2005/8/layout/default"/>
    <dgm:cxn modelId="{A79C1907-9885-4EE1-9131-89DEF9910D9F}" type="presParOf" srcId="{B9598681-FDB9-4FB0-A800-9256A94B0258}" destId="{2B9DB45F-A62C-4AAA-B104-388B618AF978}" srcOrd="1" destOrd="0" presId="urn:microsoft.com/office/officeart/2005/8/layout/default"/>
    <dgm:cxn modelId="{9BB30526-DBF0-4690-8BF8-449A1EEF43CF}" type="presParOf" srcId="{B9598681-FDB9-4FB0-A800-9256A94B0258}" destId="{86629E8F-10F6-4F06-8F83-4F71422CF324}" srcOrd="2" destOrd="0" presId="urn:microsoft.com/office/officeart/2005/8/layout/default"/>
    <dgm:cxn modelId="{31BF1B69-E010-447B-A1EA-A24FD50C0068}" type="presParOf" srcId="{B9598681-FDB9-4FB0-A800-9256A94B0258}" destId="{306FBEE4-3E4D-4B39-BD51-B464D215DF4C}" srcOrd="3" destOrd="0" presId="urn:microsoft.com/office/officeart/2005/8/layout/default"/>
    <dgm:cxn modelId="{9C060820-9CCA-4B9C-A3EE-C3FE6243C64D}" type="presParOf" srcId="{B9598681-FDB9-4FB0-A800-9256A94B0258}" destId="{33CAB127-7766-4F09-AD71-8402E9D4E5F1}" srcOrd="4" destOrd="0" presId="urn:microsoft.com/office/officeart/2005/8/layout/default"/>
    <dgm:cxn modelId="{0CF456AB-EAAA-466D-A778-966D4597E239}" type="presParOf" srcId="{B9598681-FDB9-4FB0-A800-9256A94B0258}" destId="{C40E3EF7-45E2-46FD-AC5C-9933C7A54A7C}" srcOrd="5" destOrd="0" presId="urn:microsoft.com/office/officeart/2005/8/layout/default"/>
    <dgm:cxn modelId="{1ECC0DEC-3F32-4580-9350-52D0F35240E9}" type="presParOf" srcId="{B9598681-FDB9-4FB0-A800-9256A94B0258}" destId="{BA146528-0CDB-408C-87E4-D6CAB54E0C95}" srcOrd="6" destOrd="0" presId="urn:microsoft.com/office/officeart/2005/8/layout/default"/>
    <dgm:cxn modelId="{018802CD-C4B4-4258-85B5-2C2FD1A11B79}" type="presParOf" srcId="{B9598681-FDB9-4FB0-A800-9256A94B0258}" destId="{1A51BE93-3D41-4C9C-8D2A-0BF7E99A5809}" srcOrd="7" destOrd="0" presId="urn:microsoft.com/office/officeart/2005/8/layout/default"/>
    <dgm:cxn modelId="{A2A455D8-8B75-48CE-B0F8-4F403895BAD4}" type="presParOf" srcId="{B9598681-FDB9-4FB0-A800-9256A94B0258}" destId="{A7DC0913-5041-4C40-B3BF-3C6FC8127381}" srcOrd="8" destOrd="0" presId="urn:microsoft.com/office/officeart/2005/8/layout/default"/>
    <dgm:cxn modelId="{B13A6716-5813-4ED3-86D8-E29F4F13CB10}" type="presParOf" srcId="{B9598681-FDB9-4FB0-A800-9256A94B0258}" destId="{FD951474-6ACD-4FAA-ACD9-CA518E591AD4}" srcOrd="9" destOrd="0" presId="urn:microsoft.com/office/officeart/2005/8/layout/default"/>
    <dgm:cxn modelId="{FEE6A147-3A14-42A9-B117-631677146789}" type="presParOf" srcId="{B9598681-FDB9-4FB0-A800-9256A94B0258}" destId="{6F5E9C24-CA52-444A-9B81-019B9BD7A890}" srcOrd="10" destOrd="0" presId="urn:microsoft.com/office/officeart/2005/8/layout/default"/>
    <dgm:cxn modelId="{58E1BAA0-3AAF-4A72-B377-0F3D6645317B}" type="presParOf" srcId="{B9598681-FDB9-4FB0-A800-9256A94B0258}" destId="{5762D8B0-82ED-4C5C-88A1-1107E7AD5944}" srcOrd="11" destOrd="0" presId="urn:microsoft.com/office/officeart/2005/8/layout/default"/>
    <dgm:cxn modelId="{02718AA4-9031-4E2C-ACB3-DE5ABA871176}" type="presParOf" srcId="{B9598681-FDB9-4FB0-A800-9256A94B0258}" destId="{320D3000-65D6-4ADC-B7C5-D7F5D1EE3017}" srcOrd="12" destOrd="0" presId="urn:microsoft.com/office/officeart/2005/8/layout/default"/>
    <dgm:cxn modelId="{1ADC19F2-F8F3-45BE-928F-B71699247D43}" type="presParOf" srcId="{B9598681-FDB9-4FB0-A800-9256A94B0258}" destId="{79AEC3AA-8A8E-450E-8C5D-38270A6B6D8F}" srcOrd="13" destOrd="0" presId="urn:microsoft.com/office/officeart/2005/8/layout/default"/>
    <dgm:cxn modelId="{2E5FB37D-370D-486F-BB31-A1F22EAFE22B}" type="presParOf" srcId="{B9598681-FDB9-4FB0-A800-9256A94B0258}" destId="{63553ED0-C8AB-4EA6-BDA3-C038815FF9B9}" srcOrd="14" destOrd="0" presId="urn:microsoft.com/office/officeart/2005/8/layout/defaul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69686F-6487-4320-94AE-878EF638F3B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4EA02A9-29B5-491D-95C7-C83C0707A3FE}">
      <dgm:prSet phldrT="[Text]"/>
      <dgm:spPr/>
      <dgm:t>
        <a:bodyPr/>
        <a:lstStyle/>
        <a:p>
          <a:r>
            <a:rPr lang="en-US" dirty="0" err="1" smtClean="0">
              <a:hlinkClick xmlns:r="http://schemas.openxmlformats.org/officeDocument/2006/relationships" r:id="rId1" action="ppaction://hlinksldjump"/>
            </a:rPr>
            <a:t>Karakter</a:t>
          </a:r>
          <a:endParaRPr lang="en-US" dirty="0"/>
        </a:p>
      </dgm:t>
    </dgm:pt>
    <dgm:pt modelId="{656E2974-9F89-403E-9586-8EDED4CFE70B}" type="parTrans" cxnId="{30A35AD9-45C4-4210-892D-7DCC82720DB8}">
      <dgm:prSet/>
      <dgm:spPr/>
      <dgm:t>
        <a:bodyPr/>
        <a:lstStyle/>
        <a:p>
          <a:endParaRPr lang="en-US"/>
        </a:p>
      </dgm:t>
    </dgm:pt>
    <dgm:pt modelId="{57FFFCA5-6FF0-4D1C-B403-7F62826B8BCA}" type="sibTrans" cxnId="{30A35AD9-45C4-4210-892D-7DCC82720DB8}">
      <dgm:prSet/>
      <dgm:spPr/>
      <dgm:t>
        <a:bodyPr/>
        <a:lstStyle/>
        <a:p>
          <a:endParaRPr lang="en-US"/>
        </a:p>
      </dgm:t>
    </dgm:pt>
    <dgm:pt modelId="{683E3723-1F60-46F9-8C93-38533816CB1F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 action="ppaction://hlinksldjump"/>
            </a:rPr>
            <a:t>Item</a:t>
          </a:r>
          <a:r>
            <a:rPr lang="en-US" dirty="0" smtClean="0"/>
            <a:t> </a:t>
          </a:r>
          <a:endParaRPr lang="en-US" dirty="0"/>
        </a:p>
      </dgm:t>
    </dgm:pt>
    <dgm:pt modelId="{61EB1526-1271-49BF-8B79-64A8B98B0C52}" type="parTrans" cxnId="{07029FBA-E710-4237-A736-BD91CC5A4527}">
      <dgm:prSet/>
      <dgm:spPr/>
      <dgm:t>
        <a:bodyPr/>
        <a:lstStyle/>
        <a:p>
          <a:endParaRPr lang="en-US"/>
        </a:p>
      </dgm:t>
    </dgm:pt>
    <dgm:pt modelId="{BF586B38-7874-449A-A2CF-AC194DE01EE3}" type="sibTrans" cxnId="{07029FBA-E710-4237-A736-BD91CC5A4527}">
      <dgm:prSet/>
      <dgm:spPr/>
      <dgm:t>
        <a:bodyPr/>
        <a:lstStyle/>
        <a:p>
          <a:endParaRPr lang="en-US"/>
        </a:p>
      </dgm:t>
    </dgm:pt>
    <dgm:pt modelId="{4CC81DF2-B983-4F09-9833-46B7B2EE327F}">
      <dgm:prSet phldrT="[Text]"/>
      <dgm:spPr/>
      <dgm:t>
        <a:bodyPr/>
        <a:lstStyle/>
        <a:p>
          <a:r>
            <a:rPr lang="en-US" dirty="0" err="1" smtClean="0">
              <a:hlinkClick xmlns:r="http://schemas.openxmlformats.org/officeDocument/2006/relationships" r:id="rId3" action="ppaction://hlinksldjump"/>
            </a:rPr>
            <a:t>Dekorasi</a:t>
          </a:r>
          <a:endParaRPr lang="en-US" dirty="0"/>
        </a:p>
      </dgm:t>
    </dgm:pt>
    <dgm:pt modelId="{5B8C4C88-540A-48C3-9C59-0421A35F49B4}" type="parTrans" cxnId="{9F11C473-3FD9-47EC-8D5D-35755479F877}">
      <dgm:prSet/>
      <dgm:spPr/>
      <dgm:t>
        <a:bodyPr/>
        <a:lstStyle/>
        <a:p>
          <a:endParaRPr lang="en-US"/>
        </a:p>
      </dgm:t>
    </dgm:pt>
    <dgm:pt modelId="{7D744693-06CF-4E5D-AC5E-3F701AC02919}" type="sibTrans" cxnId="{9F11C473-3FD9-47EC-8D5D-35755479F877}">
      <dgm:prSet/>
      <dgm:spPr/>
      <dgm:t>
        <a:bodyPr/>
        <a:lstStyle/>
        <a:p>
          <a:endParaRPr lang="en-US"/>
        </a:p>
      </dgm:t>
    </dgm:pt>
    <dgm:pt modelId="{8A301BFB-1FE4-4DE4-BEC4-6BE7931F6F71}" type="pres">
      <dgm:prSet presAssocID="{3A69686F-6487-4320-94AE-878EF638F3BE}" presName="Name0" presStyleCnt="0">
        <dgm:presLayoutVars>
          <dgm:dir/>
          <dgm:resizeHandles val="exact"/>
        </dgm:presLayoutVars>
      </dgm:prSet>
      <dgm:spPr/>
    </dgm:pt>
    <dgm:pt modelId="{4AE33662-C3AE-4ED4-9F4B-C5F71A5DFFF1}" type="pres">
      <dgm:prSet presAssocID="{44EA02A9-29B5-491D-95C7-C83C0707A3F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63147-D991-4522-BAEE-8614C4CB3ECA}" type="pres">
      <dgm:prSet presAssocID="{57FFFCA5-6FF0-4D1C-B403-7F62826B8BC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560D01A-683A-4BEC-885F-21E5AE86C9B0}" type="pres">
      <dgm:prSet presAssocID="{57FFFCA5-6FF0-4D1C-B403-7F62826B8BC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33F5530-D29B-4668-A5FB-B8C65B3526AB}" type="pres">
      <dgm:prSet presAssocID="{683E3723-1F60-46F9-8C93-38533816CB1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D11D3-E093-4903-A013-AF5D635C2027}" type="pres">
      <dgm:prSet presAssocID="{BF586B38-7874-449A-A2CF-AC194DE01EE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17F76AA-5338-4C40-AFFD-F1DA4242E554}" type="pres">
      <dgm:prSet presAssocID="{BF586B38-7874-449A-A2CF-AC194DE01EE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28026E1-D299-411F-8696-19028DAA4D70}" type="pres">
      <dgm:prSet presAssocID="{4CC81DF2-B983-4F09-9833-46B7B2EE327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C1E10A-09DE-4EC2-BF8D-AE4D02A5BF7A}" type="presOf" srcId="{BF586B38-7874-449A-A2CF-AC194DE01EE3}" destId="{917F76AA-5338-4C40-AFFD-F1DA4242E554}" srcOrd="1" destOrd="0" presId="urn:microsoft.com/office/officeart/2005/8/layout/process1"/>
    <dgm:cxn modelId="{4C9055AA-63A4-4F10-8C50-D57140927DA5}" type="presOf" srcId="{BF586B38-7874-449A-A2CF-AC194DE01EE3}" destId="{59AD11D3-E093-4903-A013-AF5D635C2027}" srcOrd="0" destOrd="0" presId="urn:microsoft.com/office/officeart/2005/8/layout/process1"/>
    <dgm:cxn modelId="{71778D96-ADB0-4C2A-8B17-3348F7A4658E}" type="presOf" srcId="{683E3723-1F60-46F9-8C93-38533816CB1F}" destId="{233F5530-D29B-4668-A5FB-B8C65B3526AB}" srcOrd="0" destOrd="0" presId="urn:microsoft.com/office/officeart/2005/8/layout/process1"/>
    <dgm:cxn modelId="{30A35AD9-45C4-4210-892D-7DCC82720DB8}" srcId="{3A69686F-6487-4320-94AE-878EF638F3BE}" destId="{44EA02A9-29B5-491D-95C7-C83C0707A3FE}" srcOrd="0" destOrd="0" parTransId="{656E2974-9F89-403E-9586-8EDED4CFE70B}" sibTransId="{57FFFCA5-6FF0-4D1C-B403-7F62826B8BCA}"/>
    <dgm:cxn modelId="{BDA927A8-5171-4FDD-92C8-4B6CD4964670}" type="presOf" srcId="{57FFFCA5-6FF0-4D1C-B403-7F62826B8BCA}" destId="{1560D01A-683A-4BEC-885F-21E5AE86C9B0}" srcOrd="1" destOrd="0" presId="urn:microsoft.com/office/officeart/2005/8/layout/process1"/>
    <dgm:cxn modelId="{170915BD-6A2A-48AC-84B9-23708CA0A0DD}" type="presOf" srcId="{4CC81DF2-B983-4F09-9833-46B7B2EE327F}" destId="{128026E1-D299-411F-8696-19028DAA4D70}" srcOrd="0" destOrd="0" presId="urn:microsoft.com/office/officeart/2005/8/layout/process1"/>
    <dgm:cxn modelId="{468CF01E-31CB-496C-9FEE-5AC10612B5A7}" type="presOf" srcId="{44EA02A9-29B5-491D-95C7-C83C0707A3FE}" destId="{4AE33662-C3AE-4ED4-9F4B-C5F71A5DFFF1}" srcOrd="0" destOrd="0" presId="urn:microsoft.com/office/officeart/2005/8/layout/process1"/>
    <dgm:cxn modelId="{417508F3-691C-4CB7-BB3C-30417661A2B2}" type="presOf" srcId="{3A69686F-6487-4320-94AE-878EF638F3BE}" destId="{8A301BFB-1FE4-4DE4-BEC4-6BE7931F6F71}" srcOrd="0" destOrd="0" presId="urn:microsoft.com/office/officeart/2005/8/layout/process1"/>
    <dgm:cxn modelId="{07029FBA-E710-4237-A736-BD91CC5A4527}" srcId="{3A69686F-6487-4320-94AE-878EF638F3BE}" destId="{683E3723-1F60-46F9-8C93-38533816CB1F}" srcOrd="1" destOrd="0" parTransId="{61EB1526-1271-49BF-8B79-64A8B98B0C52}" sibTransId="{BF586B38-7874-449A-A2CF-AC194DE01EE3}"/>
    <dgm:cxn modelId="{0A0F5742-CA7F-4912-A8E8-244BD318E8BC}" type="presOf" srcId="{57FFFCA5-6FF0-4D1C-B403-7F62826B8BCA}" destId="{E7E63147-D991-4522-BAEE-8614C4CB3ECA}" srcOrd="0" destOrd="0" presId="urn:microsoft.com/office/officeart/2005/8/layout/process1"/>
    <dgm:cxn modelId="{9F11C473-3FD9-47EC-8D5D-35755479F877}" srcId="{3A69686F-6487-4320-94AE-878EF638F3BE}" destId="{4CC81DF2-B983-4F09-9833-46B7B2EE327F}" srcOrd="2" destOrd="0" parTransId="{5B8C4C88-540A-48C3-9C59-0421A35F49B4}" sibTransId="{7D744693-06CF-4E5D-AC5E-3F701AC02919}"/>
    <dgm:cxn modelId="{875B2009-C45F-4671-BF4F-9012736CE696}" type="presParOf" srcId="{8A301BFB-1FE4-4DE4-BEC4-6BE7931F6F71}" destId="{4AE33662-C3AE-4ED4-9F4B-C5F71A5DFFF1}" srcOrd="0" destOrd="0" presId="urn:microsoft.com/office/officeart/2005/8/layout/process1"/>
    <dgm:cxn modelId="{EB06BD2C-4C57-408F-9789-0959BBF6AA49}" type="presParOf" srcId="{8A301BFB-1FE4-4DE4-BEC4-6BE7931F6F71}" destId="{E7E63147-D991-4522-BAEE-8614C4CB3ECA}" srcOrd="1" destOrd="0" presId="urn:microsoft.com/office/officeart/2005/8/layout/process1"/>
    <dgm:cxn modelId="{7B1F8776-65EC-4150-986E-4027D398A4A9}" type="presParOf" srcId="{E7E63147-D991-4522-BAEE-8614C4CB3ECA}" destId="{1560D01A-683A-4BEC-885F-21E5AE86C9B0}" srcOrd="0" destOrd="0" presId="urn:microsoft.com/office/officeart/2005/8/layout/process1"/>
    <dgm:cxn modelId="{3D33A87B-5089-487B-AAFE-3A4046DE990E}" type="presParOf" srcId="{8A301BFB-1FE4-4DE4-BEC4-6BE7931F6F71}" destId="{233F5530-D29B-4668-A5FB-B8C65B3526AB}" srcOrd="2" destOrd="0" presId="urn:microsoft.com/office/officeart/2005/8/layout/process1"/>
    <dgm:cxn modelId="{636EE5E7-809D-48F6-BD75-F70D06182352}" type="presParOf" srcId="{8A301BFB-1FE4-4DE4-BEC4-6BE7931F6F71}" destId="{59AD11D3-E093-4903-A013-AF5D635C2027}" srcOrd="3" destOrd="0" presId="urn:microsoft.com/office/officeart/2005/8/layout/process1"/>
    <dgm:cxn modelId="{60671208-268B-4A14-8A0B-5BDF8D897681}" type="presParOf" srcId="{59AD11D3-E093-4903-A013-AF5D635C2027}" destId="{917F76AA-5338-4C40-AFFD-F1DA4242E554}" srcOrd="0" destOrd="0" presId="urn:microsoft.com/office/officeart/2005/8/layout/process1"/>
    <dgm:cxn modelId="{4DA30317-AB9C-4F6C-9689-47A06F5EC743}" type="presParOf" srcId="{8A301BFB-1FE4-4DE4-BEC4-6BE7931F6F71}" destId="{128026E1-D299-411F-8696-19028DAA4D70}" srcOrd="4" destOrd="0" presId="urn:microsoft.com/office/officeart/2005/8/layout/process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097BB6-C78B-43B4-B187-6BA700A3C20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C1A2A4-8757-4FD5-9C2E-427B26BA1D30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 action="ppaction://hlinksldjump"/>
            </a:rPr>
            <a:t>KARIR SCIENCE</a:t>
          </a:r>
          <a:endParaRPr lang="en-US" dirty="0"/>
        </a:p>
      </dgm:t>
    </dgm:pt>
    <dgm:pt modelId="{D04A1C45-C0E0-44C7-93A4-EE09D51814AA}" type="parTrans" cxnId="{B244B3E3-FC15-49BF-A97B-751F5F539114}">
      <dgm:prSet/>
      <dgm:spPr/>
      <dgm:t>
        <a:bodyPr/>
        <a:lstStyle/>
        <a:p>
          <a:endParaRPr lang="en-US"/>
        </a:p>
      </dgm:t>
    </dgm:pt>
    <dgm:pt modelId="{C3AD829C-1677-4DA8-B9C0-BBD72E68C06B}" type="sibTrans" cxnId="{B244B3E3-FC15-49BF-A97B-751F5F539114}">
      <dgm:prSet/>
      <dgm:spPr/>
      <dgm:t>
        <a:bodyPr/>
        <a:lstStyle/>
        <a:p>
          <a:endParaRPr lang="en-US"/>
        </a:p>
      </dgm:t>
    </dgm:pt>
    <dgm:pt modelId="{2AAC26D0-17B7-4483-BBB5-FF15BF50BF00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 action="ppaction://hlinksldjump"/>
            </a:rPr>
            <a:t>KARIR MEDICAL</a:t>
          </a:r>
          <a:endParaRPr lang="en-US" dirty="0"/>
        </a:p>
      </dgm:t>
    </dgm:pt>
    <dgm:pt modelId="{B3D0BF19-DA47-47D2-A7DA-FE8235FCC55E}" type="parTrans" cxnId="{3F2C39EB-2A28-4E33-A888-1596BE658822}">
      <dgm:prSet/>
      <dgm:spPr/>
      <dgm:t>
        <a:bodyPr/>
        <a:lstStyle/>
        <a:p>
          <a:endParaRPr lang="en-US"/>
        </a:p>
      </dgm:t>
    </dgm:pt>
    <dgm:pt modelId="{E3E8A074-81A1-48EE-B414-0F5DCD3C4580}" type="sibTrans" cxnId="{3F2C39EB-2A28-4E33-A888-1596BE658822}">
      <dgm:prSet/>
      <dgm:spPr/>
      <dgm:t>
        <a:bodyPr/>
        <a:lstStyle/>
        <a:p>
          <a:endParaRPr lang="en-US"/>
        </a:p>
      </dgm:t>
    </dgm:pt>
    <dgm:pt modelId="{A1F4AC54-0F01-47D9-B294-0E02BA412149}" type="pres">
      <dgm:prSet presAssocID="{A8097BB6-C78B-43B4-B187-6BA700A3C20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1E5C500-2CE0-46A2-A723-1EAF79DE31B1}" type="pres">
      <dgm:prSet presAssocID="{95C1A2A4-8757-4FD5-9C2E-427B26BA1D30}" presName="horFlow" presStyleCnt="0"/>
      <dgm:spPr/>
    </dgm:pt>
    <dgm:pt modelId="{FFA598BA-64C8-4EC4-B330-E61B60616284}" type="pres">
      <dgm:prSet presAssocID="{95C1A2A4-8757-4FD5-9C2E-427B26BA1D30}" presName="bigChev" presStyleLbl="node1" presStyleIdx="0" presStyleCnt="2"/>
      <dgm:spPr/>
      <dgm:t>
        <a:bodyPr/>
        <a:lstStyle/>
        <a:p>
          <a:endParaRPr lang="en-US"/>
        </a:p>
      </dgm:t>
    </dgm:pt>
    <dgm:pt modelId="{5CF126AB-BC4D-4B0C-AEB6-335699827EDB}" type="pres">
      <dgm:prSet presAssocID="{95C1A2A4-8757-4FD5-9C2E-427B26BA1D30}" presName="vSp" presStyleCnt="0"/>
      <dgm:spPr/>
    </dgm:pt>
    <dgm:pt modelId="{70CB9750-5F18-4F3A-A893-948285FC6E88}" type="pres">
      <dgm:prSet presAssocID="{2AAC26D0-17B7-4483-BBB5-FF15BF50BF00}" presName="horFlow" presStyleCnt="0"/>
      <dgm:spPr/>
    </dgm:pt>
    <dgm:pt modelId="{1745C36F-03CC-4A61-A485-3A6D679AC949}" type="pres">
      <dgm:prSet presAssocID="{2AAC26D0-17B7-4483-BBB5-FF15BF50BF00}" presName="bigChev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600F46EF-B1E1-493C-866B-6AD4039AB95F}" type="presOf" srcId="{95C1A2A4-8757-4FD5-9C2E-427B26BA1D30}" destId="{FFA598BA-64C8-4EC4-B330-E61B60616284}" srcOrd="0" destOrd="0" presId="urn:microsoft.com/office/officeart/2005/8/layout/lProcess3"/>
    <dgm:cxn modelId="{811E80C2-9E9D-4A5A-8969-40AB6887F373}" type="presOf" srcId="{2AAC26D0-17B7-4483-BBB5-FF15BF50BF00}" destId="{1745C36F-03CC-4A61-A485-3A6D679AC949}" srcOrd="0" destOrd="0" presId="urn:microsoft.com/office/officeart/2005/8/layout/lProcess3"/>
    <dgm:cxn modelId="{E5C089E4-7EE7-4B90-AC42-5CDFB7AB5AD0}" type="presOf" srcId="{A8097BB6-C78B-43B4-B187-6BA700A3C20F}" destId="{A1F4AC54-0F01-47D9-B294-0E02BA412149}" srcOrd="0" destOrd="0" presId="urn:microsoft.com/office/officeart/2005/8/layout/lProcess3"/>
    <dgm:cxn modelId="{B244B3E3-FC15-49BF-A97B-751F5F539114}" srcId="{A8097BB6-C78B-43B4-B187-6BA700A3C20F}" destId="{95C1A2A4-8757-4FD5-9C2E-427B26BA1D30}" srcOrd="0" destOrd="0" parTransId="{D04A1C45-C0E0-44C7-93A4-EE09D51814AA}" sibTransId="{C3AD829C-1677-4DA8-B9C0-BBD72E68C06B}"/>
    <dgm:cxn modelId="{3F2C39EB-2A28-4E33-A888-1596BE658822}" srcId="{A8097BB6-C78B-43B4-B187-6BA700A3C20F}" destId="{2AAC26D0-17B7-4483-BBB5-FF15BF50BF00}" srcOrd="1" destOrd="0" parTransId="{B3D0BF19-DA47-47D2-A7DA-FE8235FCC55E}" sibTransId="{E3E8A074-81A1-48EE-B414-0F5DCD3C4580}"/>
    <dgm:cxn modelId="{557A0107-77EF-42A5-A8A2-1CD89AB9228B}" type="presParOf" srcId="{A1F4AC54-0F01-47D9-B294-0E02BA412149}" destId="{51E5C500-2CE0-46A2-A723-1EAF79DE31B1}" srcOrd="0" destOrd="0" presId="urn:microsoft.com/office/officeart/2005/8/layout/lProcess3"/>
    <dgm:cxn modelId="{13B24C7D-B1B9-4E9A-A79C-BC555F60D44A}" type="presParOf" srcId="{51E5C500-2CE0-46A2-A723-1EAF79DE31B1}" destId="{FFA598BA-64C8-4EC4-B330-E61B60616284}" srcOrd="0" destOrd="0" presId="urn:microsoft.com/office/officeart/2005/8/layout/lProcess3"/>
    <dgm:cxn modelId="{D48B174A-392F-4599-98AE-4E3E3F91D87C}" type="presParOf" srcId="{A1F4AC54-0F01-47D9-B294-0E02BA412149}" destId="{5CF126AB-BC4D-4B0C-AEB6-335699827EDB}" srcOrd="1" destOrd="0" presId="urn:microsoft.com/office/officeart/2005/8/layout/lProcess3"/>
    <dgm:cxn modelId="{F8138212-C0B9-4F89-81AD-8900BF46A61A}" type="presParOf" srcId="{A1F4AC54-0F01-47D9-B294-0E02BA412149}" destId="{70CB9750-5F18-4F3A-A893-948285FC6E88}" srcOrd="2" destOrd="0" presId="urn:microsoft.com/office/officeart/2005/8/layout/lProcess3"/>
    <dgm:cxn modelId="{B25431A6-0714-4FF4-818E-5D67E1B27884}" type="presParOf" srcId="{70CB9750-5F18-4F3A-A893-948285FC6E88}" destId="{1745C36F-03CC-4A61-A485-3A6D679AC949}" srcOrd="0" destOrd="0" presId="urn:microsoft.com/office/officeart/2005/8/layout/l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C84C4-A883-45CA-BF09-E948DDEA4F3C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204A5-A593-45BF-AFB9-5D857ED57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91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6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342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7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72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5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3389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estilo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372802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9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89614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7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8794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1605094"/>
          </a:xfrm>
        </p:spPr>
        <p:txBody>
          <a:bodyPr/>
          <a:lstStyle/>
          <a:p>
            <a:r>
              <a:rPr lang="pt-BR" smtClean="0"/>
              <a:t>Clique para editar o estilo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5" y="2943361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3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53" y="2943361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9" y="2943361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5072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5" y="610772"/>
            <a:ext cx="10364452" cy="1603922"/>
          </a:xfrm>
        </p:spPr>
        <p:txBody>
          <a:bodyPr/>
          <a:lstStyle/>
          <a:p>
            <a:r>
              <a:rPr lang="pt-BR" smtClean="0"/>
              <a:t>Clique para editar o estilo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8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8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8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6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02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6" y="4781084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1287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9"/>
            <a:ext cx="10364452" cy="342410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0949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609607"/>
            <a:ext cx="2553327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estilo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7"/>
            <a:ext cx="7658724" cy="5181599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9754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pPr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pPr/>
              <a:t>1/23/2015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8"/>
            <a:ext cx="10363827" cy="3424107"/>
          </a:xfrm>
        </p:spPr>
        <p:txBody>
          <a:bodyPr/>
          <a:lstStyle/>
          <a:p>
            <a:pPr lvl="0"/>
            <a:r>
              <a:rPr lang="pt-BR" smtClean="0"/>
              <a:t>Clique para editar os estilos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9301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pPr/>
              <a:t>1/23/2015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4489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3968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7" y="618523"/>
            <a:ext cx="10364451" cy="1596177"/>
          </a:xfrm>
        </p:spPr>
        <p:txBody>
          <a:bodyPr/>
          <a:lstStyle/>
          <a:p>
            <a:r>
              <a:rPr lang="pt-BR" smtClean="0"/>
              <a:t>Clique para editar o estilo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8"/>
            <a:ext cx="5106027" cy="3424107"/>
          </a:xfrm>
        </p:spPr>
        <p:txBody>
          <a:bodyPr/>
          <a:lstStyle/>
          <a:p>
            <a:pPr lvl="0"/>
            <a:r>
              <a:rPr lang="pt-BR" smtClean="0"/>
              <a:t>Clique para editar os estilos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8"/>
            <a:ext cx="5105400" cy="3424107"/>
          </a:xfrm>
        </p:spPr>
        <p:txBody>
          <a:bodyPr/>
          <a:lstStyle/>
          <a:p>
            <a:pPr lvl="0"/>
            <a:r>
              <a:rPr lang="pt-BR" smtClean="0"/>
              <a:t>Clique para editar os estilos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7275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7" y="618523"/>
            <a:ext cx="10364451" cy="1596177"/>
          </a:xfrm>
        </p:spPr>
        <p:txBody>
          <a:bodyPr/>
          <a:lstStyle/>
          <a:p>
            <a:r>
              <a:rPr lang="pt-BR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9" y="2371018"/>
            <a:ext cx="4873475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7" y="3051018"/>
            <a:ext cx="5106027" cy="2740187"/>
          </a:xfrm>
        </p:spPr>
        <p:txBody>
          <a:bodyPr/>
          <a:lstStyle/>
          <a:p>
            <a:pPr lvl="0"/>
            <a:r>
              <a:rPr lang="pt-BR" smtClean="0"/>
              <a:t>Clique para editar os estilos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4" y="3051018"/>
            <a:ext cx="5105401" cy="2740187"/>
          </a:xfrm>
        </p:spPr>
        <p:txBody>
          <a:bodyPr/>
          <a:lstStyle/>
          <a:p>
            <a:pPr lvl="0"/>
            <a:r>
              <a:rPr lang="pt-BR" smtClean="0"/>
              <a:t>Clique para editar os estilos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46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28569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657463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255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7" y="618523"/>
            <a:ext cx="10364451" cy="1596177"/>
          </a:xfrm>
        </p:spPr>
        <p:txBody>
          <a:bodyPr/>
          <a:lstStyle/>
          <a:p>
            <a:r>
              <a:rPr lang="pt-BR" smtClean="0"/>
              <a:t>Clique para editar o estilo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8"/>
            <a:ext cx="5106027" cy="3424107"/>
          </a:xfrm>
        </p:spPr>
        <p:txBody>
          <a:bodyPr/>
          <a:lstStyle/>
          <a:p>
            <a:pPr lvl="0"/>
            <a:r>
              <a:rPr lang="pt-BR" smtClean="0"/>
              <a:t>Clique para editar os estilos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8"/>
            <a:ext cx="5105400" cy="3424107"/>
          </a:xfrm>
        </p:spPr>
        <p:txBody>
          <a:bodyPr/>
          <a:lstStyle/>
          <a:p>
            <a:pPr lvl="0"/>
            <a:r>
              <a:rPr lang="pt-BR" smtClean="0"/>
              <a:t>Clique para editar os estilos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727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7" y="618523"/>
            <a:ext cx="10364451" cy="1596177"/>
          </a:xfrm>
        </p:spPr>
        <p:txBody>
          <a:bodyPr/>
          <a:lstStyle/>
          <a:p>
            <a:r>
              <a:rPr lang="pt-BR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9" y="2371018"/>
            <a:ext cx="4873475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7" y="3051018"/>
            <a:ext cx="5106027" cy="2740187"/>
          </a:xfrm>
        </p:spPr>
        <p:txBody>
          <a:bodyPr/>
          <a:lstStyle/>
          <a:p>
            <a:pPr lvl="0"/>
            <a:r>
              <a:rPr lang="pt-BR" smtClean="0"/>
              <a:t>Clique para editar os estilos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4" y="3051018"/>
            <a:ext cx="5105401" cy="2740187"/>
          </a:xfrm>
        </p:spPr>
        <p:txBody>
          <a:bodyPr/>
          <a:lstStyle/>
          <a:p>
            <a:pPr lvl="0"/>
            <a:r>
              <a:rPr lang="pt-BR" smtClean="0"/>
              <a:t>Clique para editar os estilos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46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396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448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estilo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5" y="609606"/>
            <a:ext cx="6200163" cy="5181599"/>
          </a:xfrm>
        </p:spPr>
        <p:txBody>
          <a:bodyPr/>
          <a:lstStyle/>
          <a:p>
            <a:pPr lvl="0"/>
            <a:r>
              <a:rPr lang="pt-BR" smtClean="0"/>
              <a:t>Clique para editar os estilos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8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130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8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6" y="609601"/>
            <a:ext cx="325535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632858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018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7" y="618523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9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8" y="5883281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5" y="5883281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137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8A87A34-81AB-432B-8DAE-1953F412C126}" type="datetimeFigureOut">
              <a:rPr lang="en-US" smtClean="0"/>
              <a:pPr/>
              <a:t>1/23/2015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1/23/2015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1/23/2015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41.xml"/><Relationship Id="rId5" Type="http://schemas.openxmlformats.org/officeDocument/2006/relationships/slide" Target="slide29.xml"/><Relationship Id="rId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5" Type="http://schemas.openxmlformats.org/officeDocument/2006/relationships/slide" Target="slide30.xml"/><Relationship Id="rId4" Type="http://schemas.openxmlformats.org/officeDocument/2006/relationships/oleObject" Target="../embeddings/oleObject3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2.xml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8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734735" y="2636838"/>
            <a:ext cx="6479117" cy="6477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EKSPLORASI </a:t>
            </a:r>
            <a:r>
              <a:rPr lang="en-US" sz="2800" b="1" i="1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GAMEPLAY</a:t>
            </a:r>
            <a:r>
              <a:rPr lang="en-US" sz="2800" b="1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 </a:t>
            </a:r>
            <a:br>
              <a:rPr lang="en-US" sz="2800" b="1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</a:br>
            <a:r>
              <a:rPr lang="en-US" sz="2800" b="1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PADA PERMAINAN </a:t>
            </a:r>
            <a:br>
              <a:rPr lang="en-US" sz="2800" b="1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</a:br>
            <a:r>
              <a:rPr lang="en-US" sz="2800" b="1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THE SIMS 3 KARIR</a:t>
            </a:r>
            <a:endParaRPr lang="es-ES" sz="3200" b="1" dirty="0">
              <a:solidFill>
                <a:srgbClr val="333300"/>
              </a:solidFill>
            </a:endParaRPr>
          </a:p>
        </p:txBody>
      </p:sp>
      <p:sp>
        <p:nvSpPr>
          <p:cNvPr id="2216" name="Rectangle 168"/>
          <p:cNvSpPr>
            <a:spLocks noChangeArrowheads="1"/>
          </p:cNvSpPr>
          <p:nvPr/>
        </p:nvSpPr>
        <p:spPr bwMode="auto">
          <a:xfrm>
            <a:off x="2773373" y="4186062"/>
            <a:ext cx="643043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b="1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CORRY FICO VERY. Z</a:t>
            </a:r>
          </a:p>
          <a:p>
            <a:pPr algn="ctr"/>
            <a:r>
              <a:rPr lang="en-US" b="1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NRP: 073040139</a:t>
            </a:r>
            <a:endParaRPr lang="en-US" b="1" dirty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03206"/>
            <a:ext cx="12192000" cy="972457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8 JENIS </a:t>
            </a:r>
            <a:r>
              <a:rPr lang="en-US" sz="3200" i="1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GAME </a:t>
            </a:r>
            <a:r>
              <a:rPr lang="en-US" sz="3200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 BERDASARKAN </a:t>
            </a:r>
            <a:r>
              <a:rPr lang="en-US" sz="3200" dirty="0" err="1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BERDASARKAN</a:t>
            </a:r>
            <a:r>
              <a:rPr lang="en-US" sz="3200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 “GENRE” PERMAINANNYA</a:t>
            </a:r>
            <a:endParaRPr lang="en-US" sz="3200" dirty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450377" y="1170050"/>
          <a:ext cx="1154600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7" y="618522"/>
            <a:ext cx="10364451" cy="836792"/>
          </a:xfrm>
        </p:spPr>
        <p:txBody>
          <a:bodyPr/>
          <a:lstStyle/>
          <a:p>
            <a:r>
              <a:rPr lang="en-US" b="1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KOMPONEN </a:t>
            </a:r>
            <a:r>
              <a:rPr lang="en-US" b="1" i="1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GAME</a:t>
            </a:r>
            <a:endParaRPr lang="en-US" dirty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3" y="1506830"/>
            <a:ext cx="10363827" cy="4726547"/>
          </a:xfrm>
        </p:spPr>
        <p:txBody>
          <a:bodyPr>
            <a:normAutofit fontScale="85000" lnSpcReduction="20000"/>
          </a:bodyPr>
          <a:lstStyle/>
          <a:p>
            <a:pPr marL="1588" indent="-1588" hangingPunct="0">
              <a:buNone/>
            </a:pP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yang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i="1" dirty="0" smtClean="0"/>
              <a:t>game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i="1" dirty="0" smtClean="0"/>
              <a:t>user friendly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lvl="0" hangingPunct="0"/>
            <a:r>
              <a:rPr lang="en-US" b="1" i="1" dirty="0" err="1" smtClean="0"/>
              <a:t>Colision</a:t>
            </a:r>
            <a:r>
              <a:rPr lang="en-US" b="1" i="1" dirty="0" smtClean="0"/>
              <a:t> Detection</a:t>
            </a:r>
            <a:r>
              <a:rPr lang="en-US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game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mendeteksi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r>
              <a:rPr lang="en-US" dirty="0" smtClean="0"/>
              <a:t>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game. </a:t>
            </a:r>
            <a:r>
              <a:rPr lang="en-US" dirty="0" err="1" smtClean="0"/>
              <a:t>Misalnya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mobil</a:t>
            </a:r>
            <a:r>
              <a:rPr lang="en-US" dirty="0" smtClean="0"/>
              <a:t> </a:t>
            </a:r>
            <a:r>
              <a:rPr lang="en-US" dirty="0" err="1" smtClean="0"/>
              <a:t>menabrak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mobil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body.</a:t>
            </a:r>
          </a:p>
          <a:p>
            <a:pPr lvl="0" hangingPunct="0"/>
            <a:r>
              <a:rPr lang="en-US" b="1" dirty="0" smtClean="0"/>
              <a:t>NPC (</a:t>
            </a:r>
            <a:r>
              <a:rPr lang="en-US" b="1" i="1" dirty="0" smtClean="0"/>
              <a:t>Non Player Character</a:t>
            </a:r>
            <a:r>
              <a:rPr lang="en-US" b="1" dirty="0" smtClean="0"/>
              <a:t>)</a:t>
            </a:r>
            <a:r>
              <a:rPr lang="en-US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game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i="1" dirty="0" smtClean="0"/>
              <a:t>player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player</a:t>
            </a:r>
            <a:r>
              <a:rPr lang="en-US" dirty="0" smtClean="0"/>
              <a:t> lain.</a:t>
            </a:r>
          </a:p>
          <a:p>
            <a:pPr lvl="0" hangingPunct="0"/>
            <a:r>
              <a:rPr lang="en-US" b="1" dirty="0" err="1" smtClean="0"/>
              <a:t>Grafik</a:t>
            </a:r>
            <a:r>
              <a:rPr lang="en-US" b="1" dirty="0" smtClean="0"/>
              <a:t>.</a:t>
            </a:r>
          </a:p>
          <a:p>
            <a:pPr lvl="0" hangingPunct="0"/>
            <a:r>
              <a:rPr lang="en-US" b="1" dirty="0" err="1" smtClean="0"/>
              <a:t>Suara</a:t>
            </a:r>
            <a:r>
              <a:rPr lang="en-US" b="1" dirty="0" smtClean="0"/>
              <a:t>.</a:t>
            </a:r>
          </a:p>
          <a:p>
            <a:pPr lvl="0" hangingPunct="0"/>
            <a:r>
              <a:rPr lang="en-US" b="1" i="1" dirty="0" smtClean="0"/>
              <a:t>Artificial </a:t>
            </a:r>
            <a:r>
              <a:rPr lang="en-US" b="1" i="1" dirty="0" err="1" smtClean="0"/>
              <a:t>Intelegent</a:t>
            </a:r>
            <a:endParaRPr lang="en-US" b="1" dirty="0" smtClean="0"/>
          </a:p>
          <a:p>
            <a:r>
              <a:rPr lang="en-US" b="1" dirty="0" err="1" smtClean="0"/>
              <a:t>Skenario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cerita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11505281" y="6356393"/>
            <a:ext cx="377371" cy="275771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7" y="250026"/>
            <a:ext cx="10364451" cy="473299"/>
          </a:xfrm>
        </p:spPr>
        <p:txBody>
          <a:bodyPr/>
          <a:lstStyle/>
          <a:p>
            <a:r>
              <a:rPr lang="en-US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The</a:t>
            </a:r>
            <a:r>
              <a:rPr lang="en-US" dirty="0" smtClean="0"/>
              <a:t> </a:t>
            </a:r>
            <a:r>
              <a:rPr lang="en-US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Sims</a:t>
            </a:r>
            <a:endParaRPr lang="en-US" dirty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15" y="1023582"/>
            <a:ext cx="11232107" cy="5500048"/>
          </a:xfrm>
        </p:spPr>
        <p:txBody>
          <a:bodyPr/>
          <a:lstStyle/>
          <a:p>
            <a:r>
              <a:rPr lang="en-US" dirty="0" smtClean="0"/>
              <a:t>The Sims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i="1" dirty="0" smtClean="0"/>
              <a:t>game</a:t>
            </a:r>
            <a:r>
              <a:rPr lang="en-US" dirty="0" smtClean="0"/>
              <a:t> </a:t>
            </a:r>
            <a:r>
              <a:rPr lang="en-US" dirty="0" err="1" smtClean="0"/>
              <a:t>bergenre</a:t>
            </a:r>
            <a:r>
              <a:rPr lang="en-US" dirty="0" smtClean="0"/>
              <a:t> RPG </a:t>
            </a:r>
            <a:r>
              <a:rPr lang="en-US" i="1" dirty="0" smtClean="0"/>
              <a:t>(role playing game)</a:t>
            </a:r>
            <a:r>
              <a:rPr lang="en-US" dirty="0" smtClean="0"/>
              <a:t> yang </a:t>
            </a:r>
            <a:r>
              <a:rPr lang="en-US" dirty="0" err="1" smtClean="0"/>
              <a:t>mensimulasikan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dirancang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i="1" dirty="0" smtClean="0"/>
              <a:t>player</a:t>
            </a:r>
          </a:p>
          <a:p>
            <a:endParaRPr lang="en-US" i="1" dirty="0" smtClean="0"/>
          </a:p>
          <a:p>
            <a:r>
              <a:rPr lang="en-US" dirty="0" smtClean="0"/>
              <a:t>The Sims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The Sims 4.</a:t>
            </a:r>
          </a:p>
          <a:p>
            <a:endParaRPr lang="en-US" dirty="0" smtClean="0"/>
          </a:p>
          <a:p>
            <a:r>
              <a:rPr lang="en-US" dirty="0" smtClean="0"/>
              <a:t>Game </a:t>
            </a:r>
            <a:r>
              <a:rPr lang="en-US" dirty="0" err="1" smtClean="0"/>
              <a:t>ini</a:t>
            </a:r>
            <a:r>
              <a:rPr lang="en-US" dirty="0" smtClean="0"/>
              <a:t> 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Maxis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desainernya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Will Wright,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distribusikan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kali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2000 </a:t>
            </a:r>
            <a:r>
              <a:rPr lang="en-US" dirty="0" err="1" smtClean="0"/>
              <a:t>oleh</a:t>
            </a:r>
            <a:r>
              <a:rPr lang="en-US" dirty="0" smtClean="0"/>
              <a:t> Electronic Art.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7" y="327536"/>
            <a:ext cx="10364451" cy="696230"/>
          </a:xfrm>
        </p:spPr>
        <p:txBody>
          <a:bodyPr/>
          <a:lstStyle/>
          <a:p>
            <a:r>
              <a:rPr lang="en-US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THE SIMS</a:t>
            </a:r>
            <a:endParaRPr lang="en-US" dirty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3" y="1378424"/>
            <a:ext cx="10363827" cy="511790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The Sims </a:t>
            </a:r>
            <a:r>
              <a:rPr lang="en-US" dirty="0" err="1" smtClean="0"/>
              <a:t>atau</a:t>
            </a:r>
            <a:r>
              <a:rPr lang="en-US" dirty="0" smtClean="0"/>
              <a:t> the </a:t>
            </a:r>
            <a:r>
              <a:rPr lang="en-US" dirty="0" err="1" smtClean="0"/>
              <a:t>sims</a:t>
            </a:r>
            <a:r>
              <a:rPr lang="en-US" dirty="0" smtClean="0"/>
              <a:t> 1 </a:t>
            </a:r>
            <a:r>
              <a:rPr lang="en-US" dirty="0" err="1" smtClean="0"/>
              <a:t>pertama</a:t>
            </a:r>
            <a:r>
              <a:rPr lang="en-US" dirty="0" smtClean="0"/>
              <a:t> kali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4 </a:t>
            </a:r>
            <a:r>
              <a:rPr lang="en-US" dirty="0" err="1" smtClean="0"/>
              <a:t>februari</a:t>
            </a:r>
            <a:r>
              <a:rPr lang="en-US" dirty="0" smtClean="0"/>
              <a:t> 2000. 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The Sims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masihlah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se-</a:t>
            </a:r>
            <a:r>
              <a:rPr lang="en-US" dirty="0" err="1" smtClean="0"/>
              <a:t>realistis</a:t>
            </a:r>
            <a:r>
              <a:rPr lang="en-US" dirty="0" smtClean="0"/>
              <a:t> The Sims3. </a:t>
            </a:r>
            <a:r>
              <a:rPr lang="en-US" dirty="0" err="1" smtClean="0"/>
              <a:t>Gerakan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sim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terbilang</a:t>
            </a:r>
            <a:r>
              <a:rPr lang="en-US" dirty="0" smtClean="0"/>
              <a:t> </a:t>
            </a:r>
            <a:r>
              <a:rPr lang="en-US" dirty="0" err="1" smtClean="0"/>
              <a:t>kaku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mendetail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The Sims 2, </a:t>
            </a:r>
            <a:r>
              <a:rPr lang="en-US" dirty="0" err="1" smtClean="0"/>
              <a:t>diluncurkan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14 September 2004. </a:t>
            </a:r>
            <a:r>
              <a:rPr lang="en-US" dirty="0" err="1" smtClean="0"/>
              <a:t>permainan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realistis</a:t>
            </a:r>
            <a:r>
              <a:rPr lang="en-US" dirty="0" smtClean="0"/>
              <a:t>.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sim</a:t>
            </a:r>
            <a:r>
              <a:rPr lang="en-US" dirty="0" smtClean="0"/>
              <a:t> pun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mendetail</a:t>
            </a:r>
            <a:r>
              <a:rPr lang="en-US" dirty="0" smtClean="0"/>
              <a:t>.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The Sims 3, </a:t>
            </a:r>
            <a:r>
              <a:rPr lang="en-US" dirty="0" err="1" smtClean="0"/>
              <a:t>diluncurkan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2009. 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detail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permaianan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. </a:t>
            </a:r>
            <a:r>
              <a:rPr lang="en-US" dirty="0" err="1" smtClean="0"/>
              <a:t>Gerakan</a:t>
            </a:r>
            <a:r>
              <a:rPr lang="en-US" dirty="0" smtClean="0"/>
              <a:t> </a:t>
            </a:r>
            <a:r>
              <a:rPr lang="en-US" dirty="0" err="1" smtClean="0"/>
              <a:t>sims</a:t>
            </a:r>
            <a:r>
              <a:rPr lang="en-US" dirty="0" smtClean="0"/>
              <a:t> pun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kaku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. </a:t>
            </a: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1205029" y="6342745"/>
            <a:ext cx="377371" cy="275771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7" y="259296"/>
            <a:ext cx="10364451" cy="591660"/>
          </a:xfrm>
        </p:spPr>
        <p:txBody>
          <a:bodyPr/>
          <a:lstStyle/>
          <a:p>
            <a:r>
              <a:rPr lang="en-US" i="1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GAMEPLAY</a:t>
            </a:r>
            <a:endParaRPr lang="en-US" i="1" dirty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3" y="1009934"/>
            <a:ext cx="10363827" cy="55273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i="1" dirty="0" err="1" smtClean="0"/>
              <a:t>Gameplay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game </a:t>
            </a:r>
            <a:r>
              <a:rPr lang="en-US" dirty="0" err="1" smtClean="0"/>
              <a:t>mekanik</a:t>
            </a:r>
            <a:r>
              <a:rPr lang="en-US" dirty="0" smtClean="0"/>
              <a:t>, </a:t>
            </a:r>
            <a:r>
              <a:rPr lang="en-US" dirty="0" err="1" smtClean="0"/>
              <a:t>isinya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i="1" dirty="0" smtClean="0"/>
              <a:t>(what)</a:t>
            </a:r>
            <a:r>
              <a:rPr lang="en-US" dirty="0" smtClean="0"/>
              <a:t>,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caranya</a:t>
            </a:r>
            <a:r>
              <a:rPr lang="en-US" dirty="0" smtClean="0"/>
              <a:t> </a:t>
            </a:r>
            <a:r>
              <a:rPr lang="en-US" i="1" dirty="0" smtClean="0"/>
              <a:t>(how)</a:t>
            </a:r>
            <a:r>
              <a:rPr lang="en-US" dirty="0" smtClean="0"/>
              <a:t>. </a:t>
            </a:r>
            <a:r>
              <a:rPr lang="en-US" dirty="0" err="1" smtClean="0"/>
              <a:t>Berikutnya</a:t>
            </a:r>
            <a:r>
              <a:rPr lang="en-US" dirty="0" smtClean="0"/>
              <a:t> </a:t>
            </a:r>
            <a:r>
              <a:rPr lang="en-US" dirty="0" err="1" smtClean="0"/>
              <a:t>dikaitkan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plot </a:t>
            </a:r>
            <a:r>
              <a:rPr lang="en-US" dirty="0" err="1" smtClean="0"/>
              <a:t>dispesifikan</a:t>
            </a:r>
            <a:r>
              <a:rPr lang="en-US" dirty="0" smtClean="0"/>
              <a:t> </a:t>
            </a:r>
            <a:r>
              <a:rPr lang="en-US" i="1" dirty="0" smtClean="0"/>
              <a:t>what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kapan</a:t>
            </a:r>
            <a:r>
              <a:rPr lang="en-US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.</a:t>
            </a:r>
          </a:p>
          <a:p>
            <a:pPr algn="just"/>
            <a:r>
              <a:rPr lang="en-US" i="1" dirty="0" err="1" smtClean="0"/>
              <a:t>Gameplay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i="1" dirty="0" smtClean="0"/>
              <a:t>game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i="1" dirty="0" smtClean="0"/>
              <a:t>game</a:t>
            </a:r>
            <a:r>
              <a:rPr lang="en-US" dirty="0" smtClean="0"/>
              <a:t>.</a:t>
            </a:r>
          </a:p>
          <a:p>
            <a:pPr algn="just"/>
            <a:r>
              <a:rPr lang="en-US" i="1" dirty="0" err="1" smtClean="0"/>
              <a:t>gameplay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pemain</a:t>
            </a:r>
            <a:r>
              <a:rPr lang="en-US" dirty="0" smtClean="0"/>
              <a:t> </a:t>
            </a: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permainan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khususnya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video </a:t>
            </a:r>
            <a:r>
              <a:rPr lang="en-US" i="1" dirty="0" smtClean="0"/>
              <a:t>game</a:t>
            </a:r>
            <a:r>
              <a:rPr lang="en-US" dirty="0" smtClean="0"/>
              <a:t>. </a:t>
            </a:r>
          </a:p>
          <a:p>
            <a:pPr algn="just"/>
            <a:r>
              <a:rPr lang="en-US" i="1" dirty="0" err="1" smtClean="0"/>
              <a:t>Gameplay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yang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permainan</a:t>
            </a:r>
            <a:r>
              <a:rPr lang="en-US" dirty="0" smtClean="0"/>
              <a:t>,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pemain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permainan</a:t>
            </a:r>
            <a:r>
              <a:rPr lang="en-US" dirty="0" smtClean="0"/>
              <a:t>, </a:t>
            </a:r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mengatasinya</a:t>
            </a:r>
            <a:r>
              <a:rPr lang="en-US" dirty="0" smtClean="0"/>
              <a:t>, plot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</a:t>
            </a:r>
            <a:r>
              <a:rPr lang="en-US" dirty="0" err="1" smtClean="0"/>
              <a:t>pemain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7" y="140844"/>
            <a:ext cx="10364451" cy="582480"/>
          </a:xfrm>
        </p:spPr>
        <p:txBody>
          <a:bodyPr/>
          <a:lstStyle/>
          <a:p>
            <a:r>
              <a:rPr lang="en-US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KOMPONEN GAMEPLAY</a:t>
            </a:r>
            <a:endParaRPr lang="en-US" dirty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6" y="832513"/>
            <a:ext cx="11359487" cy="5854889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gameplay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i="1" dirty="0" smtClean="0"/>
              <a:t>Manipulation rules </a:t>
            </a:r>
            <a:r>
              <a:rPr lang="en-US" dirty="0" smtClean="0"/>
              <a:t>(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Manipulasi</a:t>
            </a:r>
            <a:r>
              <a:rPr lang="en-US" dirty="0" smtClean="0"/>
              <a:t>), </a:t>
            </a:r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pemain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permainan</a:t>
            </a:r>
            <a:r>
              <a:rPr lang="en-US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i="1" dirty="0" smtClean="0"/>
              <a:t>Goal Rules</a:t>
            </a:r>
            <a:r>
              <a:rPr lang="en-US" dirty="0" smtClean="0"/>
              <a:t> (</a:t>
            </a:r>
            <a:r>
              <a:rPr lang="en-US" dirty="0" err="1" smtClean="0"/>
              <a:t>Aturan</a:t>
            </a:r>
            <a:r>
              <a:rPr lang="en-US" dirty="0" smtClean="0"/>
              <a:t> Goal), </a:t>
            </a:r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permainan</a:t>
            </a:r>
            <a:r>
              <a:rPr lang="en-US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i="1" dirty="0" err="1" smtClean="0"/>
              <a:t>Metarules</a:t>
            </a:r>
            <a:r>
              <a:rPr lang="en-US" i="1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permainan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diubah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dimodifikasi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9" y="250026"/>
            <a:ext cx="11245756" cy="746640"/>
          </a:xfrm>
        </p:spPr>
        <p:txBody>
          <a:bodyPr/>
          <a:lstStyle/>
          <a:p>
            <a:r>
              <a:rPr lang="en-US" sz="3600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6 FITUR  FUNGSIONAL DARI SEBUAH </a:t>
            </a:r>
            <a:r>
              <a:rPr lang="en-US" sz="3600" i="1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GAMEPLAY</a:t>
            </a:r>
            <a:endParaRPr lang="en-US" sz="3600" dirty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8" y="1173707"/>
            <a:ext cx="11505063" cy="5390866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Situasi</a:t>
            </a:r>
            <a:r>
              <a:rPr lang="en-US" dirty="0" smtClean="0"/>
              <a:t> yang </a:t>
            </a:r>
            <a:r>
              <a:rPr lang="en-US" dirty="0" err="1" smtClean="0"/>
              <a:t>menantang</a:t>
            </a:r>
            <a:r>
              <a:rPr lang="en-US" dirty="0" smtClean="0"/>
              <a:t> / </a:t>
            </a:r>
            <a:r>
              <a:rPr lang="en-US" b="1" i="1" dirty="0" err="1" smtClean="0"/>
              <a:t>Chalenging</a:t>
            </a:r>
            <a:r>
              <a:rPr lang="en-US" i="1" dirty="0" smtClean="0"/>
              <a:t> enemy</a:t>
            </a:r>
            <a:r>
              <a:rPr lang="en-US" dirty="0" smtClean="0"/>
              <a:t> yang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memaksa</a:t>
            </a:r>
            <a:r>
              <a:rPr lang="en-US" dirty="0" smtClean="0"/>
              <a:t> player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mengerahkan</a:t>
            </a:r>
            <a:r>
              <a:rPr lang="en-US" dirty="0" smtClean="0"/>
              <a:t> </a:t>
            </a:r>
            <a:r>
              <a:rPr lang="en-US" dirty="0" err="1" smtClean="0"/>
              <a:t>strateginya</a:t>
            </a:r>
            <a:r>
              <a:rPr lang="en-US" dirty="0" smtClean="0"/>
              <a:t> </a:t>
            </a:r>
            <a:r>
              <a:rPr lang="en-US" dirty="0" err="1" smtClean="0"/>
              <a:t>guna</a:t>
            </a:r>
            <a:r>
              <a:rPr lang="en-US" dirty="0" smtClean="0"/>
              <a:t> </a:t>
            </a:r>
            <a:r>
              <a:rPr lang="en-US" dirty="0" err="1" smtClean="0"/>
              <a:t>memimpin</a:t>
            </a:r>
            <a:r>
              <a:rPr lang="en-US" dirty="0" smtClean="0"/>
              <a:t> </a:t>
            </a:r>
            <a:r>
              <a:rPr lang="en-US" dirty="0" err="1" smtClean="0"/>
              <a:t>permainan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pPr lvl="0"/>
            <a:r>
              <a:rPr lang="en-US" b="1" i="1" dirty="0" err="1" smtClean="0"/>
              <a:t>Nonlinierity</a:t>
            </a:r>
            <a:r>
              <a:rPr lang="en-US" i="1" dirty="0" smtClean="0"/>
              <a:t>, </a:t>
            </a:r>
            <a:r>
              <a:rPr lang="en-US" dirty="0" err="1" smtClean="0"/>
              <a:t>Pemain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kebebasan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.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i="1" dirty="0" smtClean="0"/>
              <a:t>player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apapun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justru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.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nonlinieritas</a:t>
            </a:r>
            <a:r>
              <a:rPr lang="en-US" dirty="0" smtClean="0"/>
              <a:t> </a:t>
            </a:r>
            <a:r>
              <a:rPr lang="en-US" dirty="0" err="1" smtClean="0"/>
              <a:t>diantaranya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i="1" dirty="0" smtClean="0"/>
              <a:t>storytelling</a:t>
            </a:r>
            <a:r>
              <a:rPr lang="en-US" dirty="0" smtClean="0"/>
              <a:t>, </a:t>
            </a:r>
            <a:r>
              <a:rPr lang="en-US" i="1" dirty="0" smtClean="0"/>
              <a:t>multiple solution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i="1" dirty="0" err="1" smtClean="0"/>
              <a:t>chalenge</a:t>
            </a:r>
            <a:endParaRPr lang="en-US" i="1" dirty="0" smtClean="0"/>
          </a:p>
          <a:p>
            <a:r>
              <a:rPr lang="en-US" b="1" dirty="0" err="1" smtClean="0"/>
              <a:t>Memodelkan</a:t>
            </a:r>
            <a:r>
              <a:rPr lang="en-US" b="1" dirty="0" smtClean="0"/>
              <a:t> </a:t>
            </a:r>
            <a:r>
              <a:rPr lang="en-US" b="1" dirty="0" err="1" smtClean="0"/>
              <a:t>realitas</a:t>
            </a:r>
            <a:r>
              <a:rPr lang="en-US" b="1" dirty="0" smtClean="0"/>
              <a:t> </a:t>
            </a:r>
            <a:r>
              <a:rPr lang="en-US" b="1" dirty="0" err="1" smtClean="0"/>
              <a:t>kehidupan</a:t>
            </a:r>
            <a:r>
              <a:rPr lang="en-US" b="1" dirty="0" smtClean="0"/>
              <a:t>.</a:t>
            </a:r>
          </a:p>
          <a:p>
            <a:pPr lvl="0"/>
            <a:r>
              <a:rPr lang="en-US" b="1" i="1" dirty="0" smtClean="0"/>
              <a:t>Teaching the Player, </a:t>
            </a:r>
            <a:r>
              <a:rPr lang="en-US" dirty="0" err="1" smtClean="0"/>
              <a:t>Desainer</a:t>
            </a:r>
            <a:r>
              <a:rPr lang="en-US" dirty="0" smtClean="0"/>
              <a:t> </a:t>
            </a:r>
            <a:r>
              <a:rPr lang="en-US" i="1" dirty="0" smtClean="0"/>
              <a:t>game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memikirkan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i="1" dirty="0" err="1" smtClean="0"/>
              <a:t>gameplay</a:t>
            </a:r>
            <a:r>
              <a:rPr lang="en-US" dirty="0" smtClean="0"/>
              <a:t> yang </a:t>
            </a:r>
            <a:r>
              <a:rPr lang="en-US" dirty="0" err="1" smtClean="0"/>
              <a:t>disusun</a:t>
            </a:r>
            <a:r>
              <a:rPr lang="en-US" dirty="0" smtClean="0"/>
              <a:t>  </a:t>
            </a:r>
            <a:r>
              <a:rPr lang="en-US" dirty="0" err="1" smtClean="0"/>
              <a:t>sedemikian</a:t>
            </a:r>
            <a:r>
              <a:rPr lang="en-US" dirty="0" smtClean="0"/>
              <a:t> </a:t>
            </a:r>
            <a:r>
              <a:rPr lang="en-US" dirty="0" err="1" smtClean="0"/>
              <a:t>rupa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seakan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bertahap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sendirinya</a:t>
            </a:r>
            <a:r>
              <a:rPr lang="en-US" dirty="0" smtClean="0"/>
              <a:t> </a:t>
            </a:r>
            <a:r>
              <a:rPr lang="en-US" dirty="0" err="1" smtClean="0"/>
              <a:t>mengajari</a:t>
            </a:r>
            <a:r>
              <a:rPr lang="en-US" dirty="0" smtClean="0"/>
              <a:t> </a:t>
            </a:r>
            <a:r>
              <a:rPr lang="en-US" dirty="0" err="1" smtClean="0"/>
              <a:t>pemain</a:t>
            </a:r>
            <a:r>
              <a:rPr lang="en-US" dirty="0" smtClean="0"/>
              <a:t>. </a:t>
            </a:r>
            <a:endParaRPr lang="en-US" b="1" dirty="0" smtClean="0"/>
          </a:p>
          <a:p>
            <a:r>
              <a:rPr lang="en-US" b="1" i="1" dirty="0" smtClean="0"/>
              <a:t>Input&amp; Control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fitur</a:t>
            </a:r>
            <a:r>
              <a:rPr lang="en-US" dirty="0" smtClean="0"/>
              <a:t> yang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kendali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i="1" dirty="0" smtClean="0"/>
              <a:t>player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game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kemenangan</a:t>
            </a:r>
            <a:r>
              <a:rPr lang="en-US" dirty="0" smtClean="0"/>
              <a:t> yang </a:t>
            </a:r>
            <a:r>
              <a:rPr lang="en-US" dirty="0" err="1" smtClean="0"/>
              <a:t>ditawarkan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i="1" dirty="0" smtClean="0"/>
              <a:t>game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r>
              <a:rPr lang="en-US" b="1" i="1" dirty="0" smtClean="0"/>
              <a:t>Output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i="1" dirty="0" smtClean="0"/>
              <a:t>feedback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player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 </a:t>
            </a:r>
            <a:r>
              <a:rPr lang="en-US" dirty="0" err="1" smtClean="0"/>
              <a:t>aksi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r>
              <a:rPr lang="en-US" dirty="0" smtClean="0"/>
              <a:t>.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feedback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i="1" dirty="0" smtClean="0"/>
              <a:t>reward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1205029" y="6342745"/>
            <a:ext cx="377371" cy="275771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505" y="216004"/>
            <a:ext cx="10364451" cy="759518"/>
          </a:xfrm>
        </p:spPr>
        <p:txBody>
          <a:bodyPr/>
          <a:lstStyle/>
          <a:p>
            <a:r>
              <a:rPr lang="en-US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EKSPLORASI </a:t>
            </a:r>
            <a:r>
              <a:rPr lang="en-US" i="1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GAME</a:t>
            </a:r>
            <a:endParaRPr lang="en-US" i="1" dirty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24" y="1050878"/>
            <a:ext cx="11354937" cy="5622877"/>
          </a:xfrm>
        </p:spPr>
        <p:txBody>
          <a:bodyPr>
            <a:normAutofit/>
          </a:bodyPr>
          <a:lstStyle/>
          <a:p>
            <a:r>
              <a:rPr lang="en-US" dirty="0" smtClean="0"/>
              <a:t>The Sims 3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permainan</a:t>
            </a:r>
            <a:r>
              <a:rPr lang="en-US" dirty="0" smtClean="0"/>
              <a:t> yang </a:t>
            </a:r>
            <a:r>
              <a:rPr lang="en-US" dirty="0" err="1" smtClean="0"/>
              <a:t>berfokus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virtual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Sims</a:t>
            </a:r>
          </a:p>
          <a:p>
            <a:r>
              <a:rPr lang="en-US" dirty="0" err="1" smtClean="0"/>
              <a:t>Pemain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mengendalikan</a:t>
            </a:r>
            <a:r>
              <a:rPr lang="en-US" dirty="0" smtClean="0"/>
              <a:t> Sims </a:t>
            </a:r>
            <a:r>
              <a:rPr lang="en-US" dirty="0" err="1" smtClean="0"/>
              <a:t>mereka</a:t>
            </a:r>
            <a:r>
              <a:rPr lang="en-US" dirty="0" smtClean="0"/>
              <a:t>. </a:t>
            </a:r>
            <a:r>
              <a:rPr lang="en-US" dirty="0" err="1" smtClean="0"/>
              <a:t>Pemain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menyuruh</a:t>
            </a:r>
            <a:r>
              <a:rPr lang="en-US" dirty="0" smtClean="0"/>
              <a:t> Sims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, </a:t>
            </a:r>
            <a:r>
              <a:rPr lang="en-US" dirty="0" err="1" smtClean="0"/>
              <a:t>minum</a:t>
            </a:r>
            <a:r>
              <a:rPr lang="en-US" dirty="0" smtClean="0"/>
              <a:t>, </a:t>
            </a:r>
            <a:r>
              <a:rPr lang="en-US" dirty="0" err="1" smtClean="0"/>
              <a:t>mandi</a:t>
            </a:r>
            <a:r>
              <a:rPr lang="en-US" dirty="0" smtClean="0"/>
              <a:t>, </a:t>
            </a:r>
            <a:r>
              <a:rPr lang="en-US" dirty="0" err="1" smtClean="0"/>
              <a:t>tidur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yang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Sims 3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permainan</a:t>
            </a:r>
            <a:r>
              <a:rPr lang="en-US" dirty="0" smtClean="0"/>
              <a:t> yang </a:t>
            </a:r>
            <a:r>
              <a:rPr lang="en-US" dirty="0" err="1" smtClean="0"/>
              <a:t>terbuka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permainan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,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cerita</a:t>
            </a:r>
            <a:r>
              <a:rPr lang="en-US" dirty="0" smtClean="0"/>
              <a:t>, </a:t>
            </a:r>
            <a:r>
              <a:rPr lang="en-US" dirty="0" err="1" smtClean="0"/>
              <a:t>ataupun</a:t>
            </a:r>
            <a:r>
              <a:rPr lang="en-US" dirty="0" smtClean="0"/>
              <a:t> level-level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36" y="245036"/>
            <a:ext cx="10364451" cy="45042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Skema</a:t>
            </a:r>
            <a:r>
              <a:rPr lang="en-US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 </a:t>
            </a:r>
            <a:r>
              <a:rPr lang="en-US" dirty="0" err="1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Permainan</a:t>
            </a:r>
            <a:r>
              <a:rPr lang="en-US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 The Sims 3 </a:t>
            </a:r>
            <a:r>
              <a:rPr lang="en-US" dirty="0" err="1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Karir</a:t>
            </a:r>
            <a:endParaRPr lang="en-US" dirty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55093" y="764278"/>
          <a:ext cx="11141123" cy="5841242"/>
        </p:xfrm>
        <a:graphic>
          <a:graphicData uri="http://schemas.openxmlformats.org/presentationml/2006/ole">
            <p:oleObj spid="_x0000_s1028" name="Visio" r:id="rId3" imgW="9508711" imgH="725430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7" y="618522"/>
            <a:ext cx="10364451" cy="746640"/>
          </a:xfrm>
        </p:spPr>
        <p:txBody>
          <a:bodyPr/>
          <a:lstStyle/>
          <a:p>
            <a:pPr lvl="0"/>
            <a:r>
              <a:rPr lang="en-US" b="1" dirty="0" err="1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Elemen</a:t>
            </a:r>
            <a:r>
              <a:rPr lang="en-US" b="1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 Game </a:t>
            </a:r>
            <a:r>
              <a:rPr lang="en-US" b="1" dirty="0" err="1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di</a:t>
            </a:r>
            <a:r>
              <a:rPr lang="en-US" b="1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 The Sims 3 </a:t>
            </a:r>
            <a:r>
              <a:rPr lang="en-US" b="1" dirty="0" err="1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karir</a:t>
            </a:r>
            <a:endParaRPr lang="en-US" dirty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3" y="1558344"/>
            <a:ext cx="10363827" cy="4232859"/>
          </a:xfrm>
        </p:spPr>
        <p:txBody>
          <a:bodyPr/>
          <a:lstStyle/>
          <a:p>
            <a:pPr lvl="0">
              <a:buNone/>
            </a:pPr>
            <a:endParaRPr lang="en-US" b="1" dirty="0" smtClean="0"/>
          </a:p>
          <a:p>
            <a:pPr lvl="0">
              <a:buNone/>
            </a:pPr>
            <a:r>
              <a:rPr lang="en-US" b="1" dirty="0" err="1" smtClean="0"/>
              <a:t>Elemen</a:t>
            </a:r>
            <a:r>
              <a:rPr lang="en-US" b="1" dirty="0" smtClean="0"/>
              <a:t> Game </a:t>
            </a:r>
            <a:r>
              <a:rPr lang="en-US" b="1" dirty="0" err="1" smtClean="0"/>
              <a:t>di</a:t>
            </a:r>
            <a:r>
              <a:rPr lang="en-US" b="1" dirty="0" smtClean="0"/>
              <a:t> The Sims 3 </a:t>
            </a:r>
            <a:r>
              <a:rPr lang="en-US" b="1" dirty="0" err="1" smtClean="0"/>
              <a:t>Karir</a:t>
            </a:r>
            <a:r>
              <a:rPr lang="en-US" b="1" dirty="0" smtClean="0"/>
              <a:t> </a:t>
            </a:r>
            <a:r>
              <a:rPr lang="en-US" b="1" dirty="0" err="1" smtClean="0"/>
              <a:t>dipengaruhi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;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375179" y="99012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Ringkasan</a:t>
            </a:r>
            <a:r>
              <a:rPr lang="en-US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 </a:t>
            </a:r>
            <a:r>
              <a:rPr lang="en-US" dirty="0" err="1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Presentasi</a:t>
            </a:r>
            <a:endParaRPr lang="en-US" dirty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  <a:hlinkClick r:id="rId2" action="ppaction://hlinksldjump"/>
              </a:rPr>
              <a:t>PENDAHULUAN</a:t>
            </a:r>
            <a:endParaRPr lang="en-US" sz="3600" dirty="0" smtClean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  <a:p>
            <a:r>
              <a:rPr lang="en-US" sz="3600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  <a:hlinkClick r:id="rId3" action="ppaction://hlinksldjump"/>
              </a:rPr>
              <a:t>LANDASAN TEORI</a:t>
            </a:r>
            <a:endParaRPr lang="en-US" sz="3600" dirty="0" smtClean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  <a:p>
            <a:r>
              <a:rPr lang="en-US" sz="3600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  <a:hlinkClick r:id="rId4" action="ppaction://hlinksldjump"/>
              </a:rPr>
              <a:t>EKSPLORASI DARI GAMEPLAY</a:t>
            </a:r>
            <a:endParaRPr lang="en-US" sz="3600" dirty="0" smtClean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  <a:p>
            <a:r>
              <a:rPr lang="en-US" sz="3600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  <a:hlinkClick r:id="rId5" action="ppaction://hlinksldjump"/>
              </a:rPr>
              <a:t>EKSPLORASI ASPEK NONLINEARITY PADA THE SIMS 3 KARIR</a:t>
            </a:r>
            <a:endParaRPr lang="en-US" sz="3600" dirty="0" smtClean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  <a:p>
            <a:r>
              <a:rPr lang="en-US" sz="3600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  <a:hlinkClick r:id="rId6" action="ppaction://hlinksldjump"/>
              </a:rPr>
              <a:t>KESIMPULAN</a:t>
            </a:r>
            <a:endParaRPr lang="en-US" sz="3600" dirty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KARAKTER</a:t>
            </a:r>
            <a:endParaRPr lang="en-US" dirty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23" y="1983346"/>
            <a:ext cx="11505063" cy="3807857"/>
          </a:xfrm>
        </p:spPr>
        <p:txBody>
          <a:bodyPr/>
          <a:lstStyle/>
          <a:p>
            <a:pPr marL="0" indent="0" algn="just">
              <a:buNone/>
              <a:tabLst>
                <a:tab pos="0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personality yang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game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dialog 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. </a:t>
            </a:r>
            <a:r>
              <a:rPr lang="en-US" dirty="0" err="1" smtClean="0"/>
              <a:t>Ada</a:t>
            </a:r>
            <a:r>
              <a:rPr lang="en-US" dirty="0" smtClean="0"/>
              <a:t> 2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,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endParaRPr lang="en-US" dirty="0" smtClean="0"/>
          </a:p>
          <a:p>
            <a:pPr marL="798513" indent="-457200" algn="just">
              <a:buFont typeface="+mj-lt"/>
              <a:buAutoNum type="arabicPeriod"/>
            </a:pPr>
            <a:r>
              <a:rPr lang="en-US" dirty="0" smtClean="0"/>
              <a:t>Player </a:t>
            </a:r>
            <a:r>
              <a:rPr lang="en-US" i="1" dirty="0" smtClean="0"/>
              <a:t>Character (PC)</a:t>
            </a:r>
          </a:p>
          <a:p>
            <a:pPr marL="798513" indent="-457200" algn="just">
              <a:buFont typeface="+mj-lt"/>
              <a:buAutoNum type="arabicPeriod"/>
            </a:pPr>
            <a:endParaRPr lang="en-US" i="1" dirty="0" smtClean="0"/>
          </a:p>
          <a:p>
            <a:pPr marL="798513" indent="-457200" algn="just">
              <a:buFont typeface="+mj-lt"/>
              <a:buAutoNum type="arabicPeriod"/>
            </a:pPr>
            <a:r>
              <a:rPr lang="en-US" i="1" dirty="0" smtClean="0"/>
              <a:t>Non Player Character (NPC)</a:t>
            </a:r>
            <a:endParaRPr lang="en-US" dirty="0" smtClean="0"/>
          </a:p>
          <a:p>
            <a:pPr marL="457200" indent="-457200" algn="just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7" y="181787"/>
            <a:ext cx="10364451" cy="643609"/>
          </a:xfrm>
        </p:spPr>
        <p:txBody>
          <a:bodyPr/>
          <a:lstStyle/>
          <a:p>
            <a:r>
              <a:rPr lang="en-US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Player </a:t>
            </a:r>
            <a:r>
              <a:rPr lang="en-US" i="1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Character (PC)</a:t>
            </a:r>
            <a:endParaRPr lang="en-US" dirty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741" y="900752"/>
            <a:ext cx="10972800" cy="54864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Sims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karakternya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.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i="1" dirty="0" smtClean="0"/>
              <a:t>default</a:t>
            </a:r>
            <a:r>
              <a:rPr lang="en-US" dirty="0" smtClean="0"/>
              <a:t> (Sims yang </a:t>
            </a:r>
            <a:r>
              <a:rPr lang="en-US" i="1" dirty="0" smtClean="0"/>
              <a:t>include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game)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i="1" dirty="0" smtClean="0"/>
              <a:t>gamer</a:t>
            </a:r>
            <a:r>
              <a:rPr lang="en-US" dirty="0" smtClean="0"/>
              <a:t>.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The Sims 3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dirty="0" smtClean="0"/>
              <a:t>Trait</a:t>
            </a:r>
          </a:p>
          <a:p>
            <a:pPr algn="just"/>
            <a:r>
              <a:rPr lang="en-US" i="1" dirty="0" smtClean="0"/>
              <a:t>Trait</a:t>
            </a:r>
            <a:r>
              <a:rPr lang="en-US" dirty="0" smtClean="0"/>
              <a:t> (</a:t>
            </a:r>
            <a:r>
              <a:rPr lang="en-US" dirty="0" err="1" smtClean="0"/>
              <a:t>sifat</a:t>
            </a:r>
            <a:r>
              <a:rPr lang="en-US" dirty="0" smtClean="0"/>
              <a:t>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 yang </a:t>
            </a:r>
            <a:r>
              <a:rPr lang="en-US" dirty="0" err="1" smtClean="0"/>
              <a:t>dijalankan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Sims </a:t>
            </a:r>
            <a:r>
              <a:rPr lang="en-US" dirty="0" err="1" smtClean="0"/>
              <a:t>di</a:t>
            </a:r>
            <a:r>
              <a:rPr lang="en-US" dirty="0" smtClean="0"/>
              <a:t> The Sims 3 </a:t>
            </a:r>
            <a:r>
              <a:rPr lang="en-US" dirty="0" err="1" smtClean="0"/>
              <a:t>karir</a:t>
            </a:r>
            <a:r>
              <a:rPr lang="en-US" dirty="0" smtClean="0"/>
              <a:t>.  Trait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i="1" dirty="0" smtClean="0"/>
              <a:t>Mental, Physical, Social </a:t>
            </a:r>
            <a:r>
              <a:rPr lang="en-US" i="1" dirty="0" err="1" smtClean="0"/>
              <a:t>dan</a:t>
            </a:r>
            <a:r>
              <a:rPr lang="en-US" i="1" dirty="0" smtClean="0"/>
              <a:t> Lifestyle.</a:t>
            </a:r>
          </a:p>
          <a:p>
            <a:pPr algn="just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katagori</a:t>
            </a:r>
            <a:r>
              <a:rPr lang="en-US" dirty="0" smtClean="0"/>
              <a:t> mental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mental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Sims. </a:t>
            </a:r>
          </a:p>
          <a:p>
            <a:pPr algn="just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katagori</a:t>
            </a:r>
            <a:r>
              <a:rPr lang="en-US" dirty="0" smtClean="0"/>
              <a:t> </a:t>
            </a:r>
            <a:r>
              <a:rPr lang="en-US" dirty="0" err="1" smtClean="0"/>
              <a:t>Phsical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i="1" dirty="0" smtClean="0"/>
              <a:t>trait</a:t>
            </a:r>
            <a:r>
              <a:rPr lang="en-US" dirty="0" smtClean="0"/>
              <a:t> 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endParaRPr lang="en-US" dirty="0" smtClean="0"/>
          </a:p>
          <a:p>
            <a:pPr algn="just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katagori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Sims </a:t>
            </a:r>
            <a:r>
              <a:rPr lang="en-US" dirty="0" err="1" smtClean="0"/>
              <a:t>dengan</a:t>
            </a:r>
            <a:r>
              <a:rPr lang="en-US" dirty="0" smtClean="0"/>
              <a:t> yang lain</a:t>
            </a:r>
          </a:p>
          <a:p>
            <a:pPr algn="just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Katagori</a:t>
            </a:r>
            <a:r>
              <a:rPr lang="en-US" dirty="0" smtClean="0"/>
              <a:t> lifestyle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Sims.</a:t>
            </a:r>
          </a:p>
          <a:p>
            <a:pPr algn="just"/>
            <a:r>
              <a:rPr lang="en-US" dirty="0" err="1" smtClean="0"/>
              <a:t>Setiap</a:t>
            </a:r>
            <a:r>
              <a:rPr lang="en-US" dirty="0" smtClean="0"/>
              <a:t> Sims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kuota</a:t>
            </a:r>
            <a:r>
              <a:rPr lang="en-US" dirty="0" smtClean="0"/>
              <a:t> lima traits. Dari trait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, </a:t>
            </a:r>
            <a:r>
              <a:rPr lang="en-US" b="1" dirty="0" smtClean="0"/>
              <a:t>lifetime wishes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smtClean="0"/>
              <a:t>wishes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sims</a:t>
            </a:r>
            <a:r>
              <a:rPr lang="en-US" dirty="0" smtClean="0"/>
              <a:t>.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7" y="331915"/>
            <a:ext cx="10364451" cy="888307"/>
          </a:xfrm>
        </p:spPr>
        <p:txBody>
          <a:bodyPr/>
          <a:lstStyle/>
          <a:p>
            <a:pPr lvl="0"/>
            <a:r>
              <a:rPr lang="en-US" i="1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Non Player Character (NPC)</a:t>
            </a:r>
            <a:endParaRPr lang="en-US" dirty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NPC </a:t>
            </a:r>
            <a:r>
              <a:rPr lang="en-US" dirty="0" err="1" smtClean="0"/>
              <a:t>diklasifikasikan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3,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</a:p>
          <a:p>
            <a:r>
              <a:rPr lang="en-US" i="1" dirty="0" smtClean="0">
                <a:hlinkClick r:id="rId2" action="ppaction://hlinksldjump"/>
              </a:rPr>
              <a:t>enemies</a:t>
            </a:r>
            <a:endParaRPr lang="en-US" dirty="0" smtClean="0"/>
          </a:p>
          <a:p>
            <a:r>
              <a:rPr lang="en-US" dirty="0" err="1" smtClean="0">
                <a:hlinkClick r:id="rId3" action="ppaction://hlinksldjump"/>
              </a:rPr>
              <a:t>fasilitator</a:t>
            </a:r>
            <a:r>
              <a:rPr lang="en-US" dirty="0" smtClean="0">
                <a:hlinkClick r:id="rId3" action="ppaction://hlinksldjump"/>
              </a:rPr>
              <a:t> </a:t>
            </a:r>
            <a:r>
              <a:rPr lang="en-US" dirty="0" err="1" smtClean="0">
                <a:hlinkClick r:id="rId3" action="ppaction://hlinksldjump"/>
              </a:rPr>
              <a:t>atau</a:t>
            </a:r>
            <a:r>
              <a:rPr lang="en-US" dirty="0" smtClean="0">
                <a:hlinkClick r:id="rId3" action="ppaction://hlinksldjump"/>
              </a:rPr>
              <a:t> </a:t>
            </a:r>
            <a:r>
              <a:rPr lang="en-US" i="1" dirty="0" smtClean="0">
                <a:hlinkClick r:id="rId3" action="ppaction://hlinksldjump"/>
              </a:rPr>
              <a:t>support partner</a:t>
            </a:r>
            <a:endParaRPr lang="en-US" dirty="0" smtClean="0"/>
          </a:p>
          <a:p>
            <a:r>
              <a:rPr lang="en-US" i="1" dirty="0" smtClean="0">
                <a:hlinkClick r:id="rId4" action="ppaction://hlinksldjump"/>
              </a:rPr>
              <a:t>allied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7" y="72602"/>
            <a:ext cx="10364451" cy="630730"/>
          </a:xfrm>
        </p:spPr>
        <p:txBody>
          <a:bodyPr/>
          <a:lstStyle/>
          <a:p>
            <a:r>
              <a:rPr lang="en-US" sz="4000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ENEMIES</a:t>
            </a:r>
            <a:endParaRPr lang="en-US" sz="4000" dirty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3" y="841728"/>
            <a:ext cx="10363827" cy="4116949"/>
          </a:xfrm>
        </p:spPr>
        <p:txBody>
          <a:bodyPr/>
          <a:lstStyle/>
          <a:p>
            <a:pPr algn="just"/>
            <a:r>
              <a:rPr lang="en-US" sz="2800" i="1" dirty="0" smtClean="0"/>
              <a:t>Enemies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 NPC yang </a:t>
            </a:r>
            <a:r>
              <a:rPr lang="en-US" sz="2800" dirty="0" err="1" smtClean="0"/>
              <a:t>berperan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lawan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competitor </a:t>
            </a:r>
            <a:r>
              <a:rPr lang="en-US" sz="2800" dirty="0" err="1" smtClean="0"/>
              <a:t>atau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penghalang</a:t>
            </a:r>
            <a:r>
              <a:rPr lang="en-US" sz="2800" dirty="0" smtClean="0"/>
              <a:t> </a:t>
            </a:r>
            <a:r>
              <a:rPr lang="en-US" sz="2800" dirty="0" err="1" smtClean="0"/>
              <a:t>bagi</a:t>
            </a:r>
            <a:r>
              <a:rPr lang="en-US" sz="2800" dirty="0" smtClean="0"/>
              <a:t> player </a:t>
            </a:r>
            <a:r>
              <a:rPr lang="en-US" sz="2800" dirty="0" err="1" smtClean="0"/>
              <a:t>untuk</a:t>
            </a:r>
            <a:r>
              <a:rPr lang="en-US" sz="2800" dirty="0" smtClean="0"/>
              <a:t>  </a:t>
            </a:r>
            <a:r>
              <a:rPr lang="en-US" sz="2800" dirty="0" err="1" smtClean="0"/>
              <a:t>mencapai</a:t>
            </a:r>
            <a:r>
              <a:rPr lang="en-US" sz="2800" dirty="0" smtClean="0"/>
              <a:t> </a:t>
            </a:r>
            <a:r>
              <a:rPr lang="en-US" sz="2800" dirty="0" err="1" smtClean="0"/>
              <a:t>tujuannya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memenangkan</a:t>
            </a:r>
            <a:r>
              <a:rPr lang="en-US" sz="2800" dirty="0" smtClean="0"/>
              <a:t> game.</a:t>
            </a:r>
          </a:p>
          <a:p>
            <a:pPr algn="just"/>
            <a:r>
              <a:rPr lang="en-US" sz="2800" i="1" dirty="0" smtClean="0"/>
              <a:t>Enemies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berperan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The Sims 3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burglar, grim reaper,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terkadang</a:t>
            </a:r>
            <a:r>
              <a:rPr lang="en-US" sz="2800" dirty="0" smtClean="0"/>
              <a:t> </a:t>
            </a:r>
            <a:r>
              <a:rPr lang="en-US" sz="2800" dirty="0" err="1" smtClean="0"/>
              <a:t>seorang</a:t>
            </a:r>
            <a:r>
              <a:rPr lang="en-US" sz="2800" dirty="0" smtClean="0"/>
              <a:t> maid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enemies</a:t>
            </a:r>
            <a:endParaRPr lang="en-US" sz="2800" dirty="0"/>
          </a:p>
        </p:txBody>
      </p:sp>
      <p:pic>
        <p:nvPicPr>
          <p:cNvPr id="4" name="Picture 3" descr="burgl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554" y="3589362"/>
            <a:ext cx="4390620" cy="3240000"/>
          </a:xfrm>
          <a:prstGeom prst="rect">
            <a:avLst/>
          </a:prstGeo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11750725" y="6441746"/>
            <a:ext cx="341195" cy="272955"/>
          </a:xfrm>
          <a:prstGeom prst="lef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609" name="Picture 1" descr="Sims3GrimReap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676" y="3551080"/>
            <a:ext cx="4353635" cy="323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7" y="18009"/>
            <a:ext cx="10364451" cy="798155"/>
          </a:xfrm>
        </p:spPr>
        <p:txBody>
          <a:bodyPr/>
          <a:lstStyle/>
          <a:p>
            <a:r>
              <a:rPr lang="en-US" sz="3600" i="1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SUPPORT PARTNER</a:t>
            </a:r>
            <a:endParaRPr lang="en-US" sz="3600" dirty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3" y="764276"/>
            <a:ext cx="10363827" cy="5026930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 smtClean="0"/>
              <a:t>Support partner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NPC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pengarahan</a:t>
            </a:r>
            <a:r>
              <a:rPr lang="en-US" dirty="0" smtClean="0"/>
              <a:t> , </a:t>
            </a:r>
            <a:r>
              <a:rPr lang="en-US" dirty="0" err="1" smtClean="0"/>
              <a:t>mengajari</a:t>
            </a:r>
            <a:r>
              <a:rPr lang="en-US" dirty="0" smtClean="0"/>
              <a:t>,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 </a:t>
            </a:r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diambil</a:t>
            </a:r>
            <a:r>
              <a:rPr lang="en-US" dirty="0" smtClean="0"/>
              <a:t> player (quest) </a:t>
            </a:r>
            <a:r>
              <a:rPr lang="en-US" dirty="0" err="1" smtClean="0"/>
              <a:t>atau</a:t>
            </a:r>
            <a:r>
              <a:rPr lang="en-US" dirty="0" smtClean="0"/>
              <a:t> 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 </a:t>
            </a:r>
            <a:r>
              <a:rPr lang="en-US" dirty="0" err="1" smtClean="0"/>
              <a:t>tentang</a:t>
            </a:r>
            <a:r>
              <a:rPr lang="en-US" dirty="0" smtClean="0"/>
              <a:t> item-item yang </a:t>
            </a:r>
            <a:r>
              <a:rPr lang="en-US" dirty="0" err="1" smtClean="0"/>
              <a:t>disediakan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game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pemain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misinya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Support partner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cerdas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player </a:t>
            </a:r>
            <a:r>
              <a:rPr lang="en-US" dirty="0" err="1" smtClean="0"/>
              <a:t>sekarang</a:t>
            </a:r>
            <a:r>
              <a:rPr lang="en-US" dirty="0" smtClean="0"/>
              <a:t>, </a:t>
            </a:r>
            <a:r>
              <a:rPr lang="en-US" dirty="0" err="1" smtClean="0"/>
              <a:t>keterangan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player, </a:t>
            </a:r>
            <a:r>
              <a:rPr lang="en-US" dirty="0" err="1" smtClean="0"/>
              <a:t>kalimat</a:t>
            </a:r>
            <a:r>
              <a:rPr lang="en-US" dirty="0" smtClean="0"/>
              <a:t> </a:t>
            </a:r>
            <a:r>
              <a:rPr lang="en-US" dirty="0" err="1" smtClean="0"/>
              <a:t>menghibur</a:t>
            </a:r>
            <a:r>
              <a:rPr lang="en-US" dirty="0" smtClean="0"/>
              <a:t> 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pujian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player</a:t>
            </a:r>
          </a:p>
          <a:p>
            <a:r>
              <a:rPr lang="en-US" i="1" dirty="0" smtClean="0"/>
              <a:t>Support  partner </a:t>
            </a:r>
            <a:r>
              <a:rPr lang="en-US" dirty="0" smtClean="0"/>
              <a:t>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The Sims 3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i="1" dirty="0" err="1" smtClean="0"/>
              <a:t>Gameplay</a:t>
            </a:r>
            <a:r>
              <a:rPr lang="en-US" i="1" dirty="0" smtClean="0"/>
              <a:t> guides, Create A </a:t>
            </a:r>
            <a:r>
              <a:rPr lang="en-US" i="1" dirty="0" err="1" smtClean="0"/>
              <a:t>Sim</a:t>
            </a:r>
            <a:r>
              <a:rPr lang="en-US" i="1" dirty="0" smtClean="0"/>
              <a:t> guides, Building guides, Completing Skill </a:t>
            </a:r>
            <a:r>
              <a:rPr lang="en-US" i="1" dirty="0" err="1" smtClean="0"/>
              <a:t>Chalenges</a:t>
            </a:r>
            <a:r>
              <a:rPr lang="en-US" i="1" dirty="0" smtClean="0"/>
              <a:t>, Tips  </a:t>
            </a:r>
            <a:r>
              <a:rPr lang="en-US" dirty="0" err="1" smtClean="0"/>
              <a:t>dan</a:t>
            </a:r>
            <a:r>
              <a:rPr lang="en-US" i="1" dirty="0" err="1" smtClean="0"/>
              <a:t>Walkthroughs</a:t>
            </a:r>
            <a:r>
              <a:rPr lang="en-US" i="1" dirty="0" smtClean="0"/>
              <a:t> and guides</a:t>
            </a:r>
            <a:endParaRPr lang="en-US" dirty="0"/>
          </a:p>
        </p:txBody>
      </p:sp>
      <p:pic>
        <p:nvPicPr>
          <p:cNvPr id="5" name="Picture 4" descr="b114.PNG"/>
          <p:cNvPicPr>
            <a:picLocks noChangeAspect="1"/>
          </p:cNvPicPr>
          <p:nvPr/>
        </p:nvPicPr>
        <p:blipFill>
          <a:blip r:embed="rId2"/>
          <a:srcRect l="63896" t="-3192" b="83098"/>
          <a:stretch>
            <a:fillRect/>
          </a:stretch>
        </p:blipFill>
        <p:spPr>
          <a:xfrm>
            <a:off x="8724060" y="4899549"/>
            <a:ext cx="3299619" cy="1910686"/>
          </a:xfrm>
          <a:prstGeom prst="rect">
            <a:avLst/>
          </a:prstGeom>
        </p:spPr>
      </p:pic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333829" y="6270176"/>
            <a:ext cx="377371" cy="275771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833" y="54576"/>
            <a:ext cx="10364451" cy="559558"/>
          </a:xfrm>
        </p:spPr>
        <p:txBody>
          <a:bodyPr/>
          <a:lstStyle/>
          <a:p>
            <a:r>
              <a:rPr lang="en-US" sz="3600" i="1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Allied</a:t>
            </a:r>
            <a:endParaRPr lang="en-US" sz="3600" dirty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90" y="711021"/>
            <a:ext cx="11546006" cy="3756341"/>
          </a:xfrm>
        </p:spPr>
        <p:txBody>
          <a:bodyPr/>
          <a:lstStyle/>
          <a:p>
            <a:pPr lvl="0"/>
            <a:r>
              <a:rPr lang="en-US" sz="2600" i="1" dirty="0" smtClean="0"/>
              <a:t>Allied, allies</a:t>
            </a:r>
            <a:r>
              <a:rPr lang="en-US" sz="2600" dirty="0" smtClean="0"/>
              <a:t>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NPC yang </a:t>
            </a:r>
            <a:r>
              <a:rPr lang="en-US" sz="2600" dirty="0" err="1" smtClean="0"/>
              <a:t>berperan</a:t>
            </a:r>
            <a:r>
              <a:rPr lang="en-US" sz="2600" dirty="0" smtClean="0"/>
              <a:t> </a:t>
            </a:r>
            <a:r>
              <a:rPr lang="en-US" sz="2600" dirty="0" err="1" smtClean="0"/>
              <a:t>melindungi</a:t>
            </a:r>
            <a:r>
              <a:rPr lang="en-US" sz="2600" dirty="0" smtClean="0"/>
              <a:t> player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setidaknya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berperan</a:t>
            </a:r>
            <a:r>
              <a:rPr lang="en-US" sz="2600" dirty="0" smtClean="0"/>
              <a:t> </a:t>
            </a:r>
            <a:r>
              <a:rPr lang="en-US" sz="2600" dirty="0" err="1" smtClean="0"/>
              <a:t>sebagai</a:t>
            </a:r>
            <a:r>
              <a:rPr lang="en-US" sz="2600" dirty="0" smtClean="0"/>
              <a:t> </a:t>
            </a:r>
            <a:r>
              <a:rPr lang="en-US" sz="2600" dirty="0" err="1" smtClean="0"/>
              <a:t>musuh</a:t>
            </a:r>
            <a:r>
              <a:rPr lang="en-US" sz="2600" dirty="0" smtClean="0"/>
              <a:t> player.  </a:t>
            </a:r>
            <a:r>
              <a:rPr lang="en-US" sz="2600" dirty="0" err="1" smtClean="0"/>
              <a:t>Kemampuan</a:t>
            </a:r>
            <a:r>
              <a:rPr lang="en-US" sz="2600" dirty="0" smtClean="0"/>
              <a:t> </a:t>
            </a:r>
            <a:r>
              <a:rPr lang="en-US" sz="2600" dirty="0" err="1" smtClean="0"/>
              <a:t>alied</a:t>
            </a:r>
            <a:r>
              <a:rPr lang="en-US" sz="2600" dirty="0" smtClean="0"/>
              <a:t> </a:t>
            </a:r>
            <a:r>
              <a:rPr lang="en-US" sz="2600" dirty="0" err="1" smtClean="0"/>
              <a:t>bisa</a:t>
            </a:r>
            <a:r>
              <a:rPr lang="en-US" sz="2600" dirty="0" smtClean="0"/>
              <a:t> </a:t>
            </a:r>
            <a:r>
              <a:rPr lang="en-US" sz="2600" dirty="0" err="1" smtClean="0"/>
              <a:t>statis</a:t>
            </a:r>
            <a:r>
              <a:rPr lang="en-US" sz="2600" dirty="0" smtClean="0"/>
              <a:t>  </a:t>
            </a:r>
            <a:r>
              <a:rPr lang="en-US" sz="2600" dirty="0" err="1" smtClean="0"/>
              <a:t>ditentukan</a:t>
            </a:r>
            <a:r>
              <a:rPr lang="en-US" sz="2600" dirty="0" smtClean="0"/>
              <a:t> </a:t>
            </a:r>
            <a:r>
              <a:rPr lang="en-US" sz="2600" dirty="0" err="1" smtClean="0"/>
              <a:t>sistem</a:t>
            </a:r>
            <a:r>
              <a:rPr lang="en-US" sz="2600" dirty="0" smtClean="0"/>
              <a:t> 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bisa</a:t>
            </a:r>
            <a:r>
              <a:rPr lang="en-US" sz="2600" dirty="0" smtClean="0"/>
              <a:t> </a:t>
            </a:r>
            <a:r>
              <a:rPr lang="en-US" sz="2600" dirty="0" err="1" smtClean="0"/>
              <a:t>juga</a:t>
            </a:r>
            <a:r>
              <a:rPr lang="en-US" sz="2600" dirty="0" smtClean="0"/>
              <a:t>  </a:t>
            </a:r>
            <a:r>
              <a:rPr lang="en-US" sz="2600" dirty="0" err="1" smtClean="0"/>
              <a:t>cerdas</a:t>
            </a:r>
            <a:r>
              <a:rPr lang="en-US" sz="2600" dirty="0" smtClean="0"/>
              <a:t> </a:t>
            </a:r>
            <a:r>
              <a:rPr lang="en-US" sz="2600" dirty="0" err="1" smtClean="0"/>
              <a:t>sesuai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peningkatan</a:t>
            </a:r>
            <a:r>
              <a:rPr lang="en-US" sz="2600" dirty="0" smtClean="0"/>
              <a:t> </a:t>
            </a:r>
            <a:r>
              <a:rPr lang="en-US" sz="2600" dirty="0" err="1" smtClean="0"/>
              <a:t>kemampuan</a:t>
            </a:r>
            <a:r>
              <a:rPr lang="en-US" sz="2600" dirty="0" smtClean="0"/>
              <a:t> player.</a:t>
            </a:r>
          </a:p>
          <a:p>
            <a:pPr lvl="0"/>
            <a:r>
              <a:rPr lang="en-US" sz="2600" i="1" dirty="0" smtClean="0"/>
              <a:t>Allies </a:t>
            </a:r>
            <a:r>
              <a:rPr lang="en-US" sz="2600" dirty="0" smtClean="0"/>
              <a:t>yang </a:t>
            </a:r>
            <a:r>
              <a:rPr lang="en-US" sz="2600" dirty="0" err="1" smtClean="0"/>
              <a:t>berperan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The Sims 3 </a:t>
            </a:r>
            <a:r>
              <a:rPr lang="en-US" sz="2600" dirty="0" err="1" smtClean="0"/>
              <a:t>karir</a:t>
            </a:r>
            <a:r>
              <a:rPr lang="en-US" sz="2600" dirty="0" smtClean="0"/>
              <a:t> </a:t>
            </a:r>
            <a:r>
              <a:rPr lang="en-US" sz="2600" dirty="0" err="1" smtClean="0"/>
              <a:t>ini</a:t>
            </a:r>
            <a:r>
              <a:rPr lang="en-US" sz="2600" dirty="0" smtClean="0"/>
              <a:t>,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</a:t>
            </a:r>
            <a:r>
              <a:rPr lang="en-US" sz="2600" i="1" dirty="0" smtClean="0"/>
              <a:t>Townies </a:t>
            </a:r>
            <a:r>
              <a:rPr lang="en-US" sz="2600" dirty="0" smtClean="0"/>
              <a:t>(</a:t>
            </a:r>
            <a:r>
              <a:rPr lang="en-US" sz="2600" dirty="0" err="1" smtClean="0"/>
              <a:t>penduduk</a:t>
            </a:r>
            <a:r>
              <a:rPr lang="en-US" sz="2600" dirty="0" smtClean="0"/>
              <a:t> </a:t>
            </a:r>
            <a:r>
              <a:rPr lang="en-US" sz="2600" dirty="0" err="1" smtClean="0"/>
              <a:t>di</a:t>
            </a:r>
            <a:r>
              <a:rPr lang="en-US" sz="2600" dirty="0" smtClean="0"/>
              <a:t> </a:t>
            </a:r>
            <a:r>
              <a:rPr lang="en-US" sz="2600" dirty="0" err="1" smtClean="0"/>
              <a:t>kota</a:t>
            </a:r>
            <a:r>
              <a:rPr lang="en-US" sz="2600" dirty="0" smtClean="0"/>
              <a:t> </a:t>
            </a:r>
            <a:r>
              <a:rPr lang="en-US" sz="2600" dirty="0" err="1" smtClean="0"/>
              <a:t>sims</a:t>
            </a:r>
            <a:r>
              <a:rPr lang="en-US" sz="2600" dirty="0" smtClean="0"/>
              <a:t>), maids, </a:t>
            </a:r>
            <a:r>
              <a:rPr lang="en-US" sz="2600" i="1" dirty="0" smtClean="0"/>
              <a:t>Repairman, </a:t>
            </a:r>
            <a:r>
              <a:rPr lang="en-US" sz="2600" i="1" dirty="0" err="1" smtClean="0"/>
              <a:t>Babbysitter</a:t>
            </a:r>
            <a:r>
              <a:rPr lang="en-US" sz="2600" i="1" dirty="0" smtClean="0"/>
              <a:t>, Adoption Service / Social Worker, The Pizza Man/Women, Police, The Fire </a:t>
            </a:r>
            <a:r>
              <a:rPr lang="en-US" sz="2600" i="1" dirty="0" err="1" smtClean="0"/>
              <a:t>Departemen</a:t>
            </a:r>
            <a:r>
              <a:rPr lang="en-US" sz="2600" i="1" dirty="0" smtClean="0"/>
              <a:t>, Paper Delivery, Mail Carriers </a:t>
            </a:r>
            <a:r>
              <a:rPr lang="en-US" sz="2600" dirty="0" err="1" smtClean="0"/>
              <a:t>dan</a:t>
            </a:r>
            <a:r>
              <a:rPr lang="en-US" sz="2600" i="1" dirty="0" smtClean="0"/>
              <a:t> Carpool/Taxi Driver/School Bus Drive</a:t>
            </a:r>
            <a:endParaRPr lang="en-US" sz="26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 descr="235px-Repair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464" y="4176215"/>
            <a:ext cx="3668883" cy="2492033"/>
          </a:xfrm>
          <a:prstGeom prst="rect">
            <a:avLst/>
          </a:prstGeo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333829" y="6270176"/>
            <a:ext cx="377371" cy="275771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7" y="618524"/>
            <a:ext cx="10364451" cy="579213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Item</a:t>
            </a:r>
            <a:endParaRPr lang="en-US" dirty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3" y="1352283"/>
            <a:ext cx="10363827" cy="443892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Item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diambil</a:t>
            </a:r>
            <a:r>
              <a:rPr lang="en-US" dirty="0" smtClean="0"/>
              <a:t>, </a:t>
            </a:r>
            <a:r>
              <a:rPr lang="en-US" dirty="0" err="1" smtClean="0"/>
              <a:t>dibeli</a:t>
            </a:r>
            <a:r>
              <a:rPr lang="en-US" dirty="0" smtClean="0"/>
              <a:t>, </a:t>
            </a:r>
            <a:r>
              <a:rPr lang="en-US" dirty="0" err="1" smtClean="0"/>
              <a:t>didapat</a:t>
            </a:r>
            <a:r>
              <a:rPr lang="en-US" dirty="0" smtClean="0"/>
              <a:t>, </a:t>
            </a:r>
            <a:r>
              <a:rPr lang="en-US" dirty="0" err="1" smtClean="0"/>
              <a:t>dikumpulkan</a:t>
            </a:r>
            <a:r>
              <a:rPr lang="en-US" dirty="0" smtClean="0"/>
              <a:t>,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dimanipulasi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player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menjalan</a:t>
            </a:r>
            <a:r>
              <a:rPr lang="en-US" dirty="0" smtClean="0"/>
              <a:t> </a:t>
            </a:r>
            <a:r>
              <a:rPr lang="en-US" dirty="0" err="1" smtClean="0"/>
              <a:t>misinya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  Item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player.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Item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The Sims 3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algn="just">
              <a:buNone/>
            </a:pPr>
            <a:r>
              <a:rPr lang="en-US" i="1" dirty="0" smtClean="0"/>
              <a:t>	Lot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, </a:t>
            </a:r>
            <a:r>
              <a:rPr lang="en-US" i="1" dirty="0" smtClean="0"/>
              <a:t>House, Object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i="1" dirty="0" smtClean="0"/>
              <a:t>item </a:t>
            </a:r>
            <a:r>
              <a:rPr lang="en-US" dirty="0" smtClean="0"/>
              <a:t>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tangga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menambah</a:t>
            </a:r>
            <a:r>
              <a:rPr lang="en-US" dirty="0" smtClean="0"/>
              <a:t> skill. </a:t>
            </a:r>
            <a:r>
              <a:rPr lang="en-US" i="1" dirty="0" smtClean="0"/>
              <a:t>Object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i="1" dirty="0" smtClean="0"/>
              <a:t>item </a:t>
            </a:r>
            <a:r>
              <a:rPr lang="en-US" dirty="0" smtClean="0"/>
              <a:t>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menghiasi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dekorasi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, </a:t>
            </a:r>
            <a:r>
              <a:rPr lang="en-US" dirty="0" err="1" smtClean="0"/>
              <a:t>bunga</a:t>
            </a:r>
            <a:r>
              <a:rPr lang="en-US" dirty="0" smtClean="0"/>
              <a:t>, plot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berkebun</a:t>
            </a:r>
            <a:r>
              <a:rPr lang="en-US" dirty="0" smtClean="0"/>
              <a:t>.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berpergian</a:t>
            </a:r>
            <a:r>
              <a:rPr lang="en-US" dirty="0" smtClean="0"/>
              <a:t>. Benda-</a:t>
            </a:r>
            <a:r>
              <a:rPr lang="en-US" dirty="0" err="1" smtClean="0"/>
              <a:t>benda</a:t>
            </a:r>
            <a:r>
              <a:rPr lang="en-US" dirty="0" smtClean="0"/>
              <a:t> collecting.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, </a:t>
            </a:r>
            <a:r>
              <a:rPr lang="en-US" dirty="0" err="1" smtClean="0"/>
              <a:t>kupu-kupu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serangga</a:t>
            </a:r>
            <a:endParaRPr lang="en-US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1606881" y="6393006"/>
            <a:ext cx="377371" cy="275771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7" y="331914"/>
            <a:ext cx="10364451" cy="54057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DEKORASI</a:t>
            </a:r>
            <a:endParaRPr lang="en-US" dirty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3" y="1249252"/>
            <a:ext cx="10363827" cy="535761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Dekorasi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dijual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dibeli</a:t>
            </a:r>
            <a:r>
              <a:rPr lang="en-US" dirty="0" smtClean="0"/>
              <a:t>. Dan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object </a:t>
            </a:r>
            <a:r>
              <a:rPr lang="en-US" dirty="0" err="1" smtClean="0"/>
              <a:t>statis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Dekorasi</a:t>
            </a:r>
            <a:r>
              <a:rPr lang="en-US" dirty="0" smtClean="0"/>
              <a:t> yang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The Sims 3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marL="900113" lvl="0" indent="-544513">
              <a:buFont typeface="+mj-lt"/>
              <a:buAutoNum type="arabicPeriod"/>
            </a:pP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gedung-gedung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taman-taman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i="1" dirty="0" smtClean="0"/>
              <a:t>Sims </a:t>
            </a:r>
            <a:r>
              <a:rPr lang="en-US" dirty="0" err="1" smtClean="0"/>
              <a:t>seperti</a:t>
            </a:r>
            <a:r>
              <a:rPr lang="en-US" dirty="0" smtClean="0"/>
              <a:t> (Taman, </a:t>
            </a:r>
            <a:r>
              <a:rPr lang="en-US" dirty="0" err="1" smtClean="0"/>
              <a:t>perpustakaan</a:t>
            </a:r>
            <a:r>
              <a:rPr lang="en-US" dirty="0" smtClean="0"/>
              <a:t>, </a:t>
            </a:r>
            <a:r>
              <a:rPr lang="en-US" dirty="0" err="1" smtClean="0"/>
              <a:t>sekolah</a:t>
            </a:r>
            <a:r>
              <a:rPr lang="en-US" dirty="0" smtClean="0"/>
              <a:t>, Salon </a:t>
            </a:r>
            <a:r>
              <a:rPr lang="en-US" dirty="0" err="1" smtClean="0"/>
              <a:t>atau</a:t>
            </a:r>
            <a:r>
              <a:rPr lang="en-US" dirty="0" smtClean="0"/>
              <a:t> spa </a:t>
            </a:r>
            <a:r>
              <a:rPr lang="en-US" dirty="0" err="1" smtClean="0"/>
              <a:t>dan</a:t>
            </a:r>
            <a:r>
              <a:rPr lang="en-US" dirty="0" smtClean="0"/>
              <a:t> lain-lain.) </a:t>
            </a:r>
          </a:p>
          <a:p>
            <a:pPr marL="900113" lvl="0" indent="-544513">
              <a:buFont typeface="+mj-lt"/>
              <a:buAutoNum type="arabicPeriod"/>
            </a:pPr>
            <a:r>
              <a:rPr lang="en-US" dirty="0" err="1" smtClean="0"/>
              <a:t>Pohon-pohon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</a:p>
          <a:p>
            <a:pPr marL="900113" lvl="0" indent="-544513">
              <a:buFont typeface="+mj-lt"/>
              <a:buAutoNum type="arabicPeriod"/>
            </a:pP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raya</a:t>
            </a:r>
            <a:endParaRPr lang="en-US" dirty="0" smtClean="0"/>
          </a:p>
          <a:p>
            <a:pPr marL="900113" lvl="0" indent="-544513">
              <a:buFont typeface="+mj-lt"/>
              <a:buAutoNum type="arabicPeriod"/>
            </a:pPr>
            <a:r>
              <a:rPr lang="en-US" dirty="0" err="1" smtClean="0"/>
              <a:t>Pegunungan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bukit</a:t>
            </a:r>
            <a:endParaRPr lang="en-US" dirty="0" smtClean="0"/>
          </a:p>
          <a:p>
            <a:pPr marL="900113" lvl="0" indent="-544513">
              <a:buFont typeface="+mj-lt"/>
              <a:buAutoNum type="arabicPeriod"/>
            </a:pPr>
            <a:r>
              <a:rPr lang="en-US" dirty="0" err="1" smtClean="0"/>
              <a:t>Kendaraan-kendaraan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pemduduk</a:t>
            </a:r>
            <a:r>
              <a:rPr lang="en-US" dirty="0" smtClean="0"/>
              <a:t> </a:t>
            </a:r>
            <a:r>
              <a:rPr lang="en-US" i="1" dirty="0" smtClean="0"/>
              <a:t>Sims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(taxi, bus 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carpool)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7" y="618523"/>
            <a:ext cx="10364451" cy="50194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GAME BALANCE PADA THE SIMS 3 KARIR</a:t>
            </a:r>
            <a:endParaRPr lang="en-US" dirty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11371" y="1455316"/>
          <a:ext cx="10792494" cy="5125784"/>
        </p:xfrm>
        <a:graphic>
          <a:graphicData uri="http://schemas.openxmlformats.org/drawingml/2006/table">
            <a:tbl>
              <a:tblPr/>
              <a:tblGrid>
                <a:gridCol w="876881"/>
                <a:gridCol w="3365617"/>
                <a:gridCol w="889992"/>
                <a:gridCol w="889992"/>
                <a:gridCol w="852200"/>
                <a:gridCol w="906187"/>
                <a:gridCol w="906187"/>
                <a:gridCol w="1052719"/>
                <a:gridCol w="1052719"/>
              </a:tblGrid>
              <a:tr h="25628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Aksi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Score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62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Hunger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Bladder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Energi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Social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Hygiene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Fun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Skill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Times New Roman"/>
                          <a:ea typeface="Times New Roman"/>
                          <a:cs typeface="Times New Roman"/>
                        </a:rPr>
                        <a:t>Do find a job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Times New Roman"/>
                          <a:ea typeface="Times New Roman"/>
                          <a:cs typeface="Times New Roman"/>
                        </a:rPr>
                        <a:t>Do </a:t>
                      </a: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mengambil Koran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Times New Roman"/>
                          <a:ea typeface="Times New Roman"/>
                          <a:cs typeface="Times New Roman"/>
                        </a:rPr>
                        <a:t>Do </a:t>
                      </a: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berbicara dengan sims lain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Times New Roman"/>
                          <a:ea typeface="Times New Roman"/>
                          <a:cs typeface="Times New Roman"/>
                        </a:rPr>
                        <a:t>Do watching TV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Times New Roman"/>
                          <a:ea typeface="Times New Roman"/>
                          <a:cs typeface="Times New Roman"/>
                        </a:rPr>
                        <a:t>Do shower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Times New Roman"/>
                          <a:ea typeface="Times New Roman"/>
                          <a:cs typeface="Times New Roman"/>
                        </a:rPr>
                        <a:t>Do sleeping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Times New Roman"/>
                          <a:ea typeface="Times New Roman"/>
                          <a:cs typeface="Times New Roman"/>
                        </a:rPr>
                        <a:t>Do working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Times New Roman"/>
                          <a:ea typeface="Times New Roman"/>
                          <a:cs typeface="Times New Roman"/>
                        </a:rPr>
                        <a:t>Do cooking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(cooking)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Times New Roman"/>
                          <a:ea typeface="Times New Roman"/>
                          <a:cs typeface="Times New Roman"/>
                        </a:rPr>
                        <a:t>Do eating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Times New Roman"/>
                          <a:ea typeface="Times New Roman"/>
                          <a:cs typeface="Times New Roman"/>
                        </a:rPr>
                        <a:t>Do brush teeth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Times New Roman"/>
                          <a:ea typeface="Times New Roman"/>
                          <a:cs typeface="Times New Roman"/>
                        </a:rPr>
                        <a:t>Do unclog closet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(handiness)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Times New Roman"/>
                          <a:ea typeface="Times New Roman"/>
                          <a:cs typeface="Times New Roman"/>
                        </a:rPr>
                        <a:t>Do repair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(mechanical)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Times New Roman"/>
                          <a:ea typeface="Times New Roman"/>
                          <a:cs typeface="Times New Roman"/>
                        </a:rPr>
                        <a:t>Do reading book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Times New Roman"/>
                          <a:ea typeface="Times New Roman"/>
                          <a:cs typeface="Times New Roman"/>
                        </a:rPr>
                        <a:t>Do cleaning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29" marR="6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EKSPLORASI ASPEK </a:t>
            </a:r>
            <a:r>
              <a:rPr lang="en-US" b="1" i="1" dirty="0" smtClean="0"/>
              <a:t>NONLINEARITY</a:t>
            </a:r>
            <a:r>
              <a:rPr lang="en-US" b="1" dirty="0" smtClean="0"/>
              <a:t> DALAM THE SIMS 3 KARIR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Batasan-batasan yang diberikan dalam </a:t>
            </a:r>
            <a:r>
              <a:rPr lang="en-US" dirty="0" err="1" smtClean="0"/>
              <a:t>mengeksplorasi</a:t>
            </a:r>
            <a:r>
              <a:rPr lang="en-US" dirty="0" smtClean="0"/>
              <a:t> </a:t>
            </a:r>
            <a:r>
              <a:rPr lang="en-US" i="1" dirty="0" err="1" smtClean="0"/>
              <a:t>gameplay</a:t>
            </a:r>
            <a:r>
              <a:rPr lang="en-US" dirty="0" smtClean="0"/>
              <a:t> the </a:t>
            </a:r>
            <a:r>
              <a:rPr lang="en-US" dirty="0" err="1" smtClean="0"/>
              <a:t>sims</a:t>
            </a:r>
            <a:r>
              <a:rPr lang="en-US" dirty="0" smtClean="0"/>
              <a:t> 3 </a:t>
            </a: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id-ID" dirty="0" smtClean="0"/>
              <a:t>, diantaranya 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;</a:t>
            </a:r>
          </a:p>
          <a:p>
            <a:pPr lvl="0"/>
            <a:r>
              <a:rPr lang="en-US" dirty="0" err="1" smtClean="0"/>
              <a:t>Karir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dimainkan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2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i="1" dirty="0" smtClean="0"/>
              <a:t>medical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i="1" dirty="0" smtClean="0"/>
              <a:t>science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Tingkat </a:t>
            </a:r>
            <a:r>
              <a:rPr lang="en-US" dirty="0" err="1" smtClean="0"/>
              <a:t>pencapaian</a:t>
            </a:r>
            <a:r>
              <a:rPr lang="en-US" dirty="0" smtClean="0"/>
              <a:t> level </a:t>
            </a: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dimainkan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level 4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karirnya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i="1" dirty="0" smtClean="0"/>
              <a:t>trait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lifetime</a:t>
            </a:r>
            <a:r>
              <a:rPr lang="en-US" dirty="0" smtClean="0"/>
              <a:t> </a:t>
            </a:r>
            <a:r>
              <a:rPr lang="en-US" i="1" dirty="0" smtClean="0"/>
              <a:t>wish</a:t>
            </a:r>
            <a:r>
              <a:rPr lang="en-US" dirty="0" smtClean="0"/>
              <a:t>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opsi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7" y="40941"/>
            <a:ext cx="10364451" cy="682388"/>
          </a:xfrm>
        </p:spPr>
        <p:txBody>
          <a:bodyPr/>
          <a:lstStyle/>
          <a:p>
            <a:r>
              <a:rPr lang="en-US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LATAR BELAKANG</a:t>
            </a:r>
            <a:endParaRPr lang="en-US" dirty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3" y="859809"/>
            <a:ext cx="10363827" cy="562287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 smtClean="0"/>
              <a:t>Banyaknya</a:t>
            </a:r>
            <a:r>
              <a:rPr lang="en-US" dirty="0" smtClean="0"/>
              <a:t> </a:t>
            </a:r>
            <a:r>
              <a:rPr lang="en-US" dirty="0" err="1" smtClean="0"/>
              <a:t>jenis-jenis</a:t>
            </a:r>
            <a:r>
              <a:rPr lang="en-US" dirty="0" smtClean="0"/>
              <a:t> game yang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 </a:t>
            </a:r>
          </a:p>
          <a:p>
            <a:pPr algn="just"/>
            <a:r>
              <a:rPr lang="en-US" i="1" dirty="0" smtClean="0"/>
              <a:t>Game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macamnya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i="1" dirty="0" smtClean="0"/>
              <a:t>personal</a:t>
            </a:r>
            <a:r>
              <a:rPr lang="en-US" dirty="0" smtClean="0"/>
              <a:t> </a:t>
            </a:r>
            <a:r>
              <a:rPr lang="en-US" i="1" dirty="0" smtClean="0"/>
              <a:t>computer</a:t>
            </a:r>
            <a:r>
              <a:rPr lang="en-US" dirty="0" smtClean="0"/>
              <a:t> (PC), Game Online, </a:t>
            </a:r>
            <a:r>
              <a:rPr lang="en-US" dirty="0" err="1" smtClean="0"/>
              <a:t>smartphone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i="1" dirty="0" smtClean="0"/>
              <a:t>gadget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i="1" dirty="0" smtClean="0"/>
              <a:t>game</a:t>
            </a:r>
            <a:r>
              <a:rPr lang="en-US" dirty="0" smtClean="0"/>
              <a:t> PC </a:t>
            </a:r>
            <a:r>
              <a:rPr lang="en-US" dirty="0" err="1" smtClean="0"/>
              <a:t>yaitu</a:t>
            </a:r>
            <a:r>
              <a:rPr lang="en-US" dirty="0" smtClean="0"/>
              <a:t> The Sims. </a:t>
            </a:r>
          </a:p>
          <a:p>
            <a:pPr algn="just"/>
            <a:endParaRPr lang="en-US" dirty="0" smtClean="0"/>
          </a:p>
          <a:p>
            <a:pPr algn="just"/>
            <a:r>
              <a:rPr lang="en-US" b="1" i="1" dirty="0" smtClean="0"/>
              <a:t>The Sims</a:t>
            </a:r>
            <a:r>
              <a:rPr lang="en-US" dirty="0" smtClean="0"/>
              <a:t> </a:t>
            </a:r>
            <a:r>
              <a:rPr lang="en-US" dirty="0" err="1" smtClean="0"/>
              <a:t>adalah</a:t>
            </a:r>
            <a:r>
              <a:rPr lang="en-US" dirty="0" smtClean="0"/>
              <a:t> 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i="1" dirty="0" smtClean="0"/>
              <a:t>game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i="1" dirty="0" smtClean="0"/>
              <a:t>social</a:t>
            </a:r>
            <a:r>
              <a:rPr lang="en-US" dirty="0" smtClean="0"/>
              <a:t> </a:t>
            </a:r>
            <a:r>
              <a:rPr lang="en-US" i="1" dirty="0" smtClean="0"/>
              <a:t>simulation</a:t>
            </a:r>
            <a:r>
              <a:rPr lang="en-US" dirty="0" smtClean="0"/>
              <a:t>. 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permainan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pemain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i="1" dirty="0" err="1" smtClean="0"/>
              <a:t>gameplay</a:t>
            </a:r>
            <a:r>
              <a:rPr lang="en-US" dirty="0" smtClean="0"/>
              <a:t>.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i="1" dirty="0" err="1" smtClean="0"/>
              <a:t>gameplay</a:t>
            </a:r>
            <a:r>
              <a:rPr lang="en-US" i="1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yang </a:t>
            </a:r>
            <a:r>
              <a:rPr lang="en-US" dirty="0" err="1" smtClean="0"/>
              <a:t>antara</a:t>
            </a:r>
            <a:r>
              <a:rPr lang="en-US" dirty="0" smtClean="0"/>
              <a:t> lain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Pemain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, </a:t>
            </a:r>
            <a:r>
              <a:rPr lang="en-US" dirty="0" err="1" smtClean="0"/>
              <a:t>Peraturan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kemenangan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EKSPLORASI ASPEK </a:t>
            </a:r>
            <a:r>
              <a:rPr lang="en-US" b="1" i="1" dirty="0" smtClean="0"/>
              <a:t>NONLINEARITY</a:t>
            </a:r>
            <a:r>
              <a:rPr lang="en-US" b="1" dirty="0" smtClean="0"/>
              <a:t> DALAM THE SIMS 3 KARIR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25" y="277323"/>
            <a:ext cx="10364451" cy="678014"/>
          </a:xfrm>
        </p:spPr>
        <p:txBody>
          <a:bodyPr/>
          <a:lstStyle/>
          <a:p>
            <a:r>
              <a:rPr lang="en-US" b="1" dirty="0" smtClean="0"/>
              <a:t>KARIR SCIENCE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>
          <a:xfrm>
            <a:off x="913773" y="1542203"/>
            <a:ext cx="5106027" cy="461749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karir</a:t>
            </a:r>
            <a:r>
              <a:rPr lang="en-US" dirty="0" smtClean="0"/>
              <a:t> science</a:t>
            </a:r>
          </a:p>
          <a:p>
            <a:pPr marL="627063" indent="-271463"/>
            <a:r>
              <a:rPr lang="en-US" dirty="0" smtClean="0"/>
              <a:t>Traits yang </a:t>
            </a:r>
            <a:r>
              <a:rPr lang="en-US" dirty="0" err="1" smtClean="0"/>
              <a:t>dipilih</a:t>
            </a:r>
            <a:r>
              <a:rPr lang="en-US" dirty="0" smtClean="0"/>
              <a:t>: </a:t>
            </a:r>
          </a:p>
          <a:p>
            <a:pPr marL="627063" indent="-271463"/>
            <a:r>
              <a:rPr lang="en-US" i="1" dirty="0" smtClean="0"/>
              <a:t>Angler</a:t>
            </a:r>
          </a:p>
          <a:p>
            <a:pPr marL="627063" indent="-271463"/>
            <a:r>
              <a:rPr lang="en-US" i="1" dirty="0" smtClean="0"/>
              <a:t>Computer Whiz</a:t>
            </a:r>
          </a:p>
          <a:p>
            <a:pPr marL="627063" indent="-271463"/>
            <a:r>
              <a:rPr lang="en-US" i="1" dirty="0" smtClean="0"/>
              <a:t>Genius</a:t>
            </a:r>
          </a:p>
          <a:p>
            <a:pPr marL="627063" indent="-271463"/>
            <a:r>
              <a:rPr lang="en-US" i="1" dirty="0" smtClean="0"/>
              <a:t>Green Thumb</a:t>
            </a:r>
          </a:p>
          <a:p>
            <a:pPr marL="627063" indent="-271463"/>
            <a:r>
              <a:rPr lang="en-US" i="1" dirty="0" smtClean="0"/>
              <a:t>Handy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>
          <a:xfrm>
            <a:off x="6172200" y="1583140"/>
            <a:ext cx="5728648" cy="453105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Dari 5 traits yang </a:t>
            </a:r>
            <a:r>
              <a:rPr lang="en-US" dirty="0" err="1" smtClean="0"/>
              <a:t>dipilih</a:t>
            </a:r>
            <a:r>
              <a:rPr lang="en-US" dirty="0" smtClean="0"/>
              <a:t>, </a:t>
            </a:r>
            <a:r>
              <a:rPr lang="en-US" dirty="0" err="1" smtClean="0"/>
              <a:t>ada</a:t>
            </a:r>
            <a:r>
              <a:rPr lang="en-US" dirty="0" smtClean="0"/>
              <a:t> 5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i="1" dirty="0" smtClean="0"/>
              <a:t>Lifetime wish </a:t>
            </a:r>
            <a:r>
              <a:rPr lang="en-US" dirty="0" smtClean="0"/>
              <a:t>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dipilih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marL="720725" lvl="0" indent="-365125"/>
            <a:r>
              <a:rPr lang="en-US" b="1" i="1" u="sng" dirty="0" smtClean="0">
                <a:solidFill>
                  <a:srgbClr val="C00000"/>
                </a:solidFill>
                <a:hlinkClick r:id="rId2" action="ppaction://hlinksldjump"/>
              </a:rPr>
              <a:t>Become a Creature-Robot Cross Breeder</a:t>
            </a:r>
            <a:endParaRPr lang="en-US" b="1" u="sng" dirty="0" smtClean="0">
              <a:solidFill>
                <a:srgbClr val="C00000"/>
              </a:solidFill>
            </a:endParaRPr>
          </a:p>
          <a:p>
            <a:pPr marL="720725" lvl="0" indent="-365125"/>
            <a:r>
              <a:rPr lang="en-US" i="1" dirty="0" smtClean="0"/>
              <a:t>Presenting the Perfect Private Aquarium</a:t>
            </a:r>
            <a:endParaRPr lang="en-US" dirty="0" smtClean="0"/>
          </a:p>
          <a:p>
            <a:pPr marL="720725" lvl="0" indent="-365125"/>
            <a:r>
              <a:rPr lang="en-US" i="1" dirty="0" smtClean="0"/>
              <a:t>The Tinkerer</a:t>
            </a:r>
            <a:endParaRPr lang="en-US" dirty="0" smtClean="0"/>
          </a:p>
          <a:p>
            <a:pPr marL="720725" lvl="0" indent="-365125"/>
            <a:r>
              <a:rPr lang="en-US" i="1" dirty="0" smtClean="0"/>
              <a:t>The Perfect Garden</a:t>
            </a:r>
            <a:endParaRPr lang="en-US" dirty="0" smtClean="0"/>
          </a:p>
          <a:p>
            <a:pPr marL="720725" lvl="0" indent="-365125"/>
            <a:r>
              <a:rPr lang="en-US" i="1" dirty="0" smtClean="0"/>
              <a:t>Chess Legend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7" y="245654"/>
            <a:ext cx="10364451" cy="641446"/>
          </a:xfrm>
        </p:spPr>
        <p:txBody>
          <a:bodyPr/>
          <a:lstStyle/>
          <a:p>
            <a:r>
              <a:rPr lang="en-US" b="1" dirty="0" smtClean="0"/>
              <a:t>KARAKTER KARIR SCIENCE</a:t>
            </a:r>
            <a:endParaRPr lang="en-US" b="1" dirty="0"/>
          </a:p>
        </p:txBody>
      </p:sp>
      <p:pic>
        <p:nvPicPr>
          <p:cNvPr id="4" name="Content Placeholder 3" descr="char_sience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7982" y="996288"/>
            <a:ext cx="8488908" cy="5488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8491" y="54587"/>
            <a:ext cx="11655187" cy="750627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Perbandingan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Hasil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Eksplorasi</a:t>
            </a:r>
            <a:r>
              <a:rPr lang="en-US" sz="3200" b="1" dirty="0" smtClean="0"/>
              <a:t> Di Level 1 </a:t>
            </a:r>
            <a:r>
              <a:rPr lang="en-US" sz="3200" b="1" dirty="0" err="1" smtClean="0"/>
              <a:t>Menuju</a:t>
            </a:r>
            <a:r>
              <a:rPr lang="en-US" sz="3200" b="1" dirty="0" smtClean="0"/>
              <a:t> Level 2</a:t>
            </a:r>
            <a:endParaRPr lang="en-US" sz="32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2137" y="764275"/>
          <a:ext cx="11204812" cy="5929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99"/>
                <a:gridCol w="750627"/>
                <a:gridCol w="4667535"/>
                <a:gridCol w="5472751"/>
              </a:tblGrid>
              <a:tr h="747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Week / </a:t>
                      </a:r>
                      <a:r>
                        <a:rPr lang="en-US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Hari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Percobaan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Percobaan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2700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 / 1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Di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saat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mencari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pekerjaan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langsung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menemukan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pekerjaan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koran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pada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hari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itu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Di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saat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mencari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pekerjaan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belum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menemukan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pekerjaan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koran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pada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hari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itu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untuk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mendapatkan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Sims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pergi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ke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lokasi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kantor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untuk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mendapatkan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karir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diinginkan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4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Neighbour / tetangga tidak datang ke rumah untuk bersosialisasi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Neighbour / tetangga  datang ke rumah untuk bersosialisasi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8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Sims mempunyai waktu untuk bermain dan membaca buku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skill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Sims tidak mempunyai waktu untuk bermain dan membaca buku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skill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dikarenakan harus ke lokasi kantor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439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 / 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>
                          <a:latin typeface="Times New Roman"/>
                          <a:ea typeface="Times New Roman"/>
                          <a:cs typeface="Times New Roman"/>
                        </a:rPr>
                        <a:t>Skill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 dirty="0">
                          <a:latin typeface="Times New Roman"/>
                          <a:ea typeface="Times New Roman"/>
                          <a:cs typeface="Times New Roman"/>
                        </a:rPr>
                        <a:t>cooking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bertambah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Sama-sama melakukan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do cooking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, tetapi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skill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cooking meningkat.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8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Sims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mendapatkan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kesempatan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menjadi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subjek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eksperimen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Di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saat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 dirty="0">
                          <a:latin typeface="Times New Roman"/>
                          <a:ea typeface="Times New Roman"/>
                          <a:cs typeface="Times New Roman"/>
                        </a:rPr>
                        <a:t>do working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dengan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 dirty="0">
                          <a:latin typeface="Times New Roman"/>
                          <a:ea typeface="Times New Roman"/>
                          <a:cs typeface="Times New Roman"/>
                        </a:rPr>
                        <a:t>performance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sama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menghasilkan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 dirty="0">
                          <a:latin typeface="Times New Roman"/>
                          <a:ea typeface="Times New Roman"/>
                          <a:cs typeface="Times New Roman"/>
                        </a:rPr>
                        <a:t>impact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berbeda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Untuk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permainan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ini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sims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mendapatkan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 dirty="0">
                          <a:latin typeface="Times New Roman"/>
                          <a:ea typeface="Times New Roman"/>
                          <a:cs typeface="Times New Roman"/>
                        </a:rPr>
                        <a:t>opportunity job.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800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 / 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Sims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melakukan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 dirty="0">
                          <a:latin typeface="Times New Roman"/>
                          <a:ea typeface="Times New Roman"/>
                          <a:cs typeface="Times New Roman"/>
                        </a:rPr>
                        <a:t>do read a book gardening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maka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 dirty="0">
                          <a:latin typeface="Times New Roman"/>
                          <a:ea typeface="Times New Roman"/>
                          <a:cs typeface="Times New Roman"/>
                        </a:rPr>
                        <a:t>skill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 dirty="0">
                          <a:latin typeface="Times New Roman"/>
                          <a:ea typeface="Times New Roman"/>
                          <a:cs typeface="Times New Roman"/>
                        </a:rPr>
                        <a:t>gardening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bertambah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Sama-sama melakukan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do read a book gardening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, tetapi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skill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hanya meningkat.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8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Sims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mendapatkan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 dirty="0">
                          <a:latin typeface="Times New Roman"/>
                          <a:ea typeface="Times New Roman"/>
                          <a:cs typeface="Times New Roman"/>
                        </a:rPr>
                        <a:t>opportunity job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mendapatkan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gaji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Di saat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do working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dengan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performance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yang sama menghasilkan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impact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, untuk permainan ini, sims tidak terjadi apa-apa. Hanya mendapatkan gaji harian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4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Sims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melakukan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 dirty="0">
                          <a:latin typeface="Times New Roman"/>
                          <a:ea typeface="Times New Roman"/>
                          <a:cs typeface="Times New Roman"/>
                        </a:rPr>
                        <a:t>do gardening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 dirty="0">
                          <a:latin typeface="Times New Roman"/>
                          <a:ea typeface="Times New Roman"/>
                          <a:cs typeface="Times New Roman"/>
                        </a:rPr>
                        <a:t>skill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 dirty="0">
                          <a:latin typeface="Times New Roman"/>
                          <a:ea typeface="Times New Roman"/>
                          <a:cs typeface="Times New Roman"/>
                        </a:rPr>
                        <a:t>gardening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bertambah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Sims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harus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melakukan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 dirty="0">
                          <a:latin typeface="Times New Roman"/>
                          <a:ea typeface="Times New Roman"/>
                          <a:cs typeface="Times New Roman"/>
                        </a:rPr>
                        <a:t>do read a book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dari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 dirty="0">
                          <a:latin typeface="Times New Roman"/>
                          <a:ea typeface="Times New Roman"/>
                          <a:cs typeface="Times New Roman"/>
                        </a:rPr>
                        <a:t>opportunity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sebelumnya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7" y="86250"/>
            <a:ext cx="10364451" cy="4733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lanjutan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09688" y="750630"/>
          <a:ext cx="10745336" cy="5799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432"/>
                <a:gridCol w="887104"/>
                <a:gridCol w="4271749"/>
                <a:gridCol w="5177051"/>
              </a:tblGrid>
              <a:tr h="515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Week / </a:t>
                      </a:r>
                      <a:r>
                        <a:rPr lang="en-US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Hari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Percobaan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Percobaan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426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 / 4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Sims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mendapatkan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kesempatan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berpartisipasi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dalam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 dirty="0">
                          <a:latin typeface="Times New Roman"/>
                          <a:ea typeface="Times New Roman"/>
                          <a:cs typeface="Times New Roman"/>
                        </a:rPr>
                        <a:t>free sampling, opportunity job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diterima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do working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dengan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performance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yang sama menghasilkan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impact, opportunity job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diterima, relasi dengan boss semakin akrab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56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Sims sudah naik pangkat ke level 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Sims belum naik pangkat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5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 / 5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Skill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handiness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dan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skill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logic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bertambah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5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 / 7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Skill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gardening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bertambah 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5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7. 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 / 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Skill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fishing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bertambah 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568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8. 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 / 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Sims naik pangkat ke level 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56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Skill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gardening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bertambah 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40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Hasil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skill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sampai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menuju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 level 2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Logic: 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Cooking: 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Gardening:2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en-US" sz="1100" i="1" dirty="0">
                          <a:latin typeface="Times New Roman"/>
                          <a:ea typeface="Times New Roman"/>
                          <a:cs typeface="Times New Roman"/>
                        </a:rPr>
                        <a:t>Logic: 1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en-US" sz="1100" i="1" dirty="0">
                          <a:latin typeface="Times New Roman"/>
                          <a:ea typeface="Times New Roman"/>
                          <a:cs typeface="Times New Roman"/>
                        </a:rPr>
                        <a:t>Cooking: 3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en-US" sz="1100" i="1" dirty="0">
                          <a:latin typeface="Times New Roman"/>
                          <a:ea typeface="Times New Roman"/>
                          <a:cs typeface="Times New Roman"/>
                        </a:rPr>
                        <a:t>Gardening: 3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en-US" sz="1100" i="1" dirty="0">
                          <a:latin typeface="Times New Roman"/>
                          <a:ea typeface="Times New Roman"/>
                          <a:cs typeface="Times New Roman"/>
                        </a:rPr>
                        <a:t>Handiness: 1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en-US" sz="1100" i="1" dirty="0">
                          <a:latin typeface="Times New Roman"/>
                          <a:ea typeface="Times New Roman"/>
                          <a:cs typeface="Times New Roman"/>
                        </a:rPr>
                        <a:t>Fishing: 1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3777" y="81881"/>
            <a:ext cx="10364451" cy="600500"/>
          </a:xfrm>
        </p:spPr>
        <p:txBody>
          <a:bodyPr>
            <a:noAutofit/>
          </a:bodyPr>
          <a:lstStyle/>
          <a:p>
            <a:pPr lvl="0"/>
            <a:r>
              <a:rPr lang="en-US" sz="3600" b="1" dirty="0" err="1" smtClean="0"/>
              <a:t>Perbandingan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Skema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Alur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Percobaan</a:t>
            </a:r>
            <a:r>
              <a:rPr lang="en-US" sz="3600" b="1" dirty="0" smtClean="0"/>
              <a:t> 1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2</a:t>
            </a:r>
            <a:endParaRPr lang="en-US" sz="3600" b="1" dirty="0"/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>
            <p:ph sz="quarter" idx="13"/>
          </p:nvPr>
        </p:nvGraphicFramePr>
        <p:xfrm>
          <a:off x="269875" y="1282700"/>
          <a:ext cx="5764213" cy="5400675"/>
        </p:xfrm>
        <a:graphic>
          <a:graphicData uri="http://schemas.openxmlformats.org/presentationml/2006/ole">
            <p:oleObj spid="_x0000_s56325" name="Visio" r:id="rId3" imgW="9179773" imgH="8602103" progId="Visio.Drawing.11">
              <p:embed/>
            </p:oleObj>
          </a:graphicData>
        </a:graphic>
      </p:graphicFrame>
      <p:graphicFrame>
        <p:nvGraphicFramePr>
          <p:cNvPr id="56328" name="Object 8"/>
          <p:cNvGraphicFramePr>
            <a:graphicFrameLocks noChangeAspect="1"/>
          </p:cNvGraphicFramePr>
          <p:nvPr>
            <p:ph sz="quarter" idx="14"/>
          </p:nvPr>
        </p:nvGraphicFramePr>
        <p:xfrm>
          <a:off x="6346825" y="1290638"/>
          <a:ext cx="5773738" cy="5219700"/>
        </p:xfrm>
        <a:graphic>
          <a:graphicData uri="http://schemas.openxmlformats.org/presentationml/2006/ole">
            <p:oleObj spid="_x0000_s56328" name="Visio" r:id="rId4" imgW="9516843" imgH="8602103" progId="Visio.Drawing.11">
              <p:embed/>
            </p:oleObj>
          </a:graphicData>
        </a:graphic>
      </p:graphicFrame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00746" y="832514"/>
            <a:ext cx="171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Percobaan</a:t>
            </a:r>
            <a:r>
              <a:rPr lang="en-US" b="1" dirty="0" smtClean="0"/>
              <a:t> 1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808816" y="793845"/>
            <a:ext cx="154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Percobaan</a:t>
            </a:r>
            <a:r>
              <a:rPr lang="en-US" b="1" dirty="0" smtClean="0"/>
              <a:t> 2</a:t>
            </a:r>
            <a:endParaRPr lang="en-US" b="1" dirty="0"/>
          </a:p>
        </p:txBody>
      </p:sp>
      <p:sp>
        <p:nvSpPr>
          <p:cNvPr id="19" name="Left Arrow 18">
            <a:hlinkClick r:id="rId5" action="ppaction://hlinksldjump"/>
          </p:cNvPr>
          <p:cNvSpPr/>
          <p:nvPr/>
        </p:nvSpPr>
        <p:spPr>
          <a:xfrm>
            <a:off x="11675121" y="6515838"/>
            <a:ext cx="377371" cy="275771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777" y="195435"/>
            <a:ext cx="10364451" cy="746253"/>
          </a:xfrm>
        </p:spPr>
        <p:txBody>
          <a:bodyPr/>
          <a:lstStyle/>
          <a:p>
            <a:r>
              <a:rPr lang="en-US" b="1" dirty="0" smtClean="0"/>
              <a:t>KARIR MEDICAL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8241" y="1446663"/>
            <a:ext cx="5106027" cy="46948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Trait yang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sims</a:t>
            </a:r>
            <a:r>
              <a:rPr lang="en-US" dirty="0" smtClean="0"/>
              <a:t> </a:t>
            </a:r>
            <a:r>
              <a:rPr lang="en-US" i="1" dirty="0" smtClean="0"/>
              <a:t>medical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berpengaruh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 </a:t>
            </a:r>
          </a:p>
          <a:p>
            <a:pPr marL="623888" lvl="0"/>
            <a:r>
              <a:rPr lang="en-US" i="1" dirty="0" smtClean="0"/>
              <a:t>Bookworm</a:t>
            </a:r>
            <a:endParaRPr lang="en-US" dirty="0" smtClean="0"/>
          </a:p>
          <a:p>
            <a:pPr marL="623888" lvl="0"/>
            <a:r>
              <a:rPr lang="en-US" i="1" dirty="0" smtClean="0"/>
              <a:t>Good</a:t>
            </a:r>
            <a:endParaRPr lang="en-US" dirty="0" smtClean="0"/>
          </a:p>
          <a:p>
            <a:pPr marL="623888" lvl="0"/>
            <a:r>
              <a:rPr lang="en-US" i="1" dirty="0" smtClean="0"/>
              <a:t>Genius</a:t>
            </a:r>
            <a:endParaRPr lang="en-US" dirty="0" smtClean="0"/>
          </a:p>
          <a:p>
            <a:pPr marL="623888" lvl="0"/>
            <a:r>
              <a:rPr lang="en-US" i="1" dirty="0" smtClean="0"/>
              <a:t>Friendly</a:t>
            </a:r>
            <a:endParaRPr lang="en-US" dirty="0" smtClean="0"/>
          </a:p>
          <a:p>
            <a:pPr marL="623888" lvl="0"/>
            <a:r>
              <a:rPr lang="en-US" i="1" dirty="0" smtClean="0"/>
              <a:t>Workaholic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72204" y="1337481"/>
            <a:ext cx="5742292" cy="44537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Dari 5 traits yang </a:t>
            </a:r>
            <a:r>
              <a:rPr lang="en-US" dirty="0" err="1" smtClean="0"/>
              <a:t>dipilih</a:t>
            </a:r>
            <a:r>
              <a:rPr lang="en-US" dirty="0" smtClean="0"/>
              <a:t>, </a:t>
            </a:r>
            <a:r>
              <a:rPr lang="en-US" dirty="0" err="1" smtClean="0"/>
              <a:t>ada</a:t>
            </a:r>
            <a:r>
              <a:rPr lang="en-US" dirty="0" smtClean="0"/>
              <a:t> 5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i="1" dirty="0" smtClean="0"/>
              <a:t>Lifetime wish </a:t>
            </a:r>
            <a:r>
              <a:rPr lang="en-US" dirty="0" smtClean="0"/>
              <a:t>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dipilih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marL="531813" lvl="0" indent="-354013"/>
            <a:r>
              <a:rPr lang="en-US" i="1" dirty="0" smtClean="0">
                <a:solidFill>
                  <a:srgbClr val="C00000"/>
                </a:solidFill>
                <a:hlinkClick r:id="rId2" action="ppaction://hlinksldjump"/>
              </a:rPr>
              <a:t>World Renowned Surgeon</a:t>
            </a:r>
            <a:endParaRPr lang="en-US" dirty="0" smtClean="0">
              <a:solidFill>
                <a:srgbClr val="C00000"/>
              </a:solidFill>
            </a:endParaRPr>
          </a:p>
          <a:p>
            <a:pPr marL="531813" lvl="0" indent="-354013"/>
            <a:r>
              <a:rPr lang="en-US" i="1" dirty="0" smtClean="0"/>
              <a:t>Renaissance </a:t>
            </a:r>
            <a:r>
              <a:rPr lang="en-US" i="1" dirty="0" err="1" smtClean="0"/>
              <a:t>Sim</a:t>
            </a:r>
            <a:endParaRPr lang="en-US" dirty="0" smtClean="0"/>
          </a:p>
          <a:p>
            <a:pPr marL="531813" lvl="0" indent="-354013"/>
            <a:r>
              <a:rPr lang="en-US" i="1" dirty="0" smtClean="0"/>
              <a:t>Illustrator Author</a:t>
            </a:r>
            <a:endParaRPr lang="en-US" dirty="0" smtClean="0"/>
          </a:p>
          <a:p>
            <a:pPr marL="531813" lvl="0" indent="-354013"/>
            <a:r>
              <a:rPr lang="en-US" i="1" dirty="0" smtClean="0"/>
              <a:t>Leader of the Free World</a:t>
            </a:r>
            <a:endParaRPr lang="en-US" dirty="0" smtClean="0"/>
          </a:p>
          <a:p>
            <a:pPr marL="531813" lvl="0" indent="-354013"/>
            <a:r>
              <a:rPr lang="en-US" i="1" dirty="0" smtClean="0"/>
              <a:t>Star News Anchor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666" y="99904"/>
            <a:ext cx="10364451" cy="623425"/>
          </a:xfrm>
        </p:spPr>
        <p:txBody>
          <a:bodyPr/>
          <a:lstStyle/>
          <a:p>
            <a:r>
              <a:rPr lang="en-US" b="1" dirty="0" smtClean="0"/>
              <a:t>KARAKTER KARIR MEDICAL</a:t>
            </a:r>
            <a:endParaRPr lang="en-US" b="1" dirty="0"/>
          </a:p>
        </p:txBody>
      </p:sp>
      <p:pic>
        <p:nvPicPr>
          <p:cNvPr id="4" name="Content Placeholder 3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687" y="941697"/>
            <a:ext cx="8980227" cy="52680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70" y="113546"/>
            <a:ext cx="11796856" cy="459652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Perbandingan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Hasil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Eksplorasi</a:t>
            </a:r>
            <a:r>
              <a:rPr lang="en-US" sz="3200" b="1" dirty="0" smtClean="0"/>
              <a:t> Di Level 1 </a:t>
            </a:r>
            <a:r>
              <a:rPr lang="en-US" sz="3200" b="1" dirty="0" err="1" smtClean="0"/>
              <a:t>Menuju</a:t>
            </a:r>
            <a:r>
              <a:rPr lang="en-US" sz="3200" b="1" dirty="0" smtClean="0"/>
              <a:t> Level 2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9307" y="723335"/>
          <a:ext cx="11641546" cy="6089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275"/>
                <a:gridCol w="846407"/>
                <a:gridCol w="4670463"/>
                <a:gridCol w="5486401"/>
              </a:tblGrid>
              <a:tr h="440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Week / </a:t>
                      </a: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Hari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Percobaan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Percobaan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683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 / 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Di saat mencari pekerjaan, langsung menemukan pekerjaan di koran pada hari itu.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Di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saat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mencari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pekerjaan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sama-sama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menemukan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pekerjaan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koran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Sims melakukan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do cooking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skill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cooking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meningkat.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Sims melakukan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do cooking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, tetapi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skill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cooking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bertambah 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577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 / 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Sims melakukan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do working performance : work hard,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tidak terjadi apa-apa di tengah bekerja. Dan mendapatkan gaji 131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Sims melakukan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do working performance : work hard,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di saat bekerja, mendapatkan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opportunity job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, untuk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read a book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. Dan mendapatkan gaji 123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Melakukan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do pay bills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dengan tagihan 91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Juga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melakukan do pay bills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tetapi dengan jumlah tagihan 87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Sims melakukan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do read book logic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skill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logic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bertambah 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Sims harus melakukan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do read boo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k dari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opportunity job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683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 / 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Sims harus melakukan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do a phone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karena mendapat telepon yaitu kesempatan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opportunity skill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. 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Sims melakukan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do read book logic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skill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logic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bertambah 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68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Sims melakukan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do working performance : work hard,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di akhir kerja sims mendapat keputusan naik pangkat ke level 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Sims melakukan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do working performance : work hard,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di akhir kerja sims mendapat keputusan naik pangkat ke level 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Sims melakukan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do cooking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skill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cooking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bertambah 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Sims melakukan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do cooking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skill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cooking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bertambah 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0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hasil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skill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sampai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menuju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 level 2</a:t>
                      </a:r>
                      <a:endParaRPr lang="en-US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>
                          <a:latin typeface="Times New Roman"/>
                          <a:ea typeface="Times New Roman"/>
                          <a:cs typeface="Times New Roman"/>
                        </a:rPr>
                        <a:t>Logic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: 2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>
                          <a:latin typeface="Times New Roman"/>
                          <a:ea typeface="Times New Roman"/>
                          <a:cs typeface="Times New Roman"/>
                        </a:rPr>
                        <a:t>Cooking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: 1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>
                          <a:latin typeface="Times New Roman"/>
                          <a:ea typeface="Times New Roman"/>
                          <a:cs typeface="Times New Roman"/>
                        </a:rPr>
                        <a:t>Logic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: 2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>
                          <a:latin typeface="Times New Roman"/>
                          <a:ea typeface="Times New Roman"/>
                          <a:cs typeface="Times New Roman"/>
                        </a:rPr>
                        <a:t>Cooking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: 2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>
          <a:xfrm>
            <a:off x="913777" y="68233"/>
            <a:ext cx="10364451" cy="60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Perbandingan</a:t>
            </a: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Skema</a:t>
            </a: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Alur</a:t>
            </a: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Percobaan</a:t>
            </a: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 </a:t>
            </a:r>
            <a:r>
              <a:rPr kumimoji="0" lang="en-US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dan</a:t>
            </a: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00746" y="832514"/>
            <a:ext cx="171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Percobaan</a:t>
            </a:r>
            <a:r>
              <a:rPr lang="en-US" b="1" dirty="0" smtClean="0"/>
              <a:t> 1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808816" y="793845"/>
            <a:ext cx="154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Percobaan</a:t>
            </a:r>
            <a:r>
              <a:rPr lang="en-US" b="1" dirty="0" smtClean="0"/>
              <a:t> 2</a:t>
            </a:r>
            <a:endParaRPr lang="en-US" b="1" dirty="0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448" name="Object 8"/>
          <p:cNvGraphicFramePr>
            <a:graphicFrameLocks noChangeAspect="1"/>
          </p:cNvGraphicFramePr>
          <p:nvPr/>
        </p:nvGraphicFramePr>
        <p:xfrm>
          <a:off x="1" y="1023582"/>
          <a:ext cx="6045959" cy="5834418"/>
        </p:xfrm>
        <a:graphic>
          <a:graphicData uri="http://schemas.openxmlformats.org/presentationml/2006/ole">
            <p:oleObj spid="_x0000_s61448" name="Visio" r:id="rId3" imgW="8827252" imgH="8356901" progId="Visio.Drawing.11">
              <p:embed/>
            </p:oleObj>
          </a:graphicData>
        </a:graphic>
      </p:graphicFrame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450" name="Object 10"/>
          <p:cNvGraphicFramePr>
            <a:graphicFrameLocks noChangeAspect="1"/>
          </p:cNvGraphicFramePr>
          <p:nvPr/>
        </p:nvGraphicFramePr>
        <p:xfrm>
          <a:off x="6045958" y="1241947"/>
          <a:ext cx="5950424" cy="5377217"/>
        </p:xfrm>
        <a:graphic>
          <a:graphicData uri="http://schemas.openxmlformats.org/presentationml/2006/ole">
            <p:oleObj spid="_x0000_s61450" name="Visio" r:id="rId4" imgW="9179773" imgH="860210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321" y="196699"/>
            <a:ext cx="10364451" cy="748751"/>
          </a:xfrm>
        </p:spPr>
        <p:txBody>
          <a:bodyPr/>
          <a:lstStyle/>
          <a:p>
            <a:r>
              <a:rPr lang="en-US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IDENTIFIKASI </a:t>
            </a:r>
            <a:r>
              <a:rPr lang="en-US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MASALAH</a:t>
            </a:r>
            <a:endParaRPr lang="en-US" dirty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032000" y="1433015"/>
          <a:ext cx="8667845" cy="4705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3777" y="-77526"/>
            <a:ext cx="10364451" cy="950984"/>
          </a:xfrm>
        </p:spPr>
        <p:txBody>
          <a:bodyPr/>
          <a:lstStyle/>
          <a:p>
            <a:pPr lvl="0"/>
            <a:r>
              <a:rPr lang="en-US" sz="3600" b="1" dirty="0" err="1" smtClean="0"/>
              <a:t>Perbandingan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Karir</a:t>
            </a:r>
            <a:r>
              <a:rPr lang="en-US" sz="3600" b="1" dirty="0" smtClean="0"/>
              <a:t> </a:t>
            </a:r>
            <a:r>
              <a:rPr lang="en-US" sz="3600" b="1" i="1" dirty="0" smtClean="0"/>
              <a:t>Science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Karir</a:t>
            </a:r>
            <a:r>
              <a:rPr lang="en-US" sz="3600" b="1" dirty="0" smtClean="0"/>
              <a:t> </a:t>
            </a:r>
            <a:r>
              <a:rPr lang="en-US" sz="3600" b="1" i="1" dirty="0" smtClean="0"/>
              <a:t>Medical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13899" y="846161"/>
            <a:ext cx="11627892" cy="573206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pencapaian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level,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i="1" dirty="0" smtClean="0"/>
              <a:t>science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rentang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cukup</a:t>
            </a:r>
            <a:r>
              <a:rPr lang="en-US" dirty="0" smtClean="0"/>
              <a:t> lama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i="1" dirty="0" smtClean="0"/>
              <a:t>medical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i="1" dirty="0" smtClean="0"/>
              <a:t>skill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dipenuhi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i="1" dirty="0" smtClean="0"/>
              <a:t>science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i="1" dirty="0" smtClean="0"/>
              <a:t>medical.</a:t>
            </a:r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i="1" dirty="0" smtClean="0"/>
              <a:t>trait workaholic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i="1" dirty="0" smtClean="0"/>
              <a:t>medical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semangat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i="1" dirty="0" smtClean="0"/>
              <a:t>science  </a:t>
            </a:r>
            <a:r>
              <a:rPr lang="en-US" dirty="0" smtClean="0"/>
              <a:t>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i="1" dirty="0" smtClean="0"/>
              <a:t>trait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gaji</a:t>
            </a:r>
            <a:r>
              <a:rPr lang="en-US" dirty="0" smtClean="0"/>
              <a:t> yang </a:t>
            </a:r>
            <a:r>
              <a:rPr lang="en-US" dirty="0" err="1" smtClean="0"/>
              <a:t>didapat</a:t>
            </a:r>
            <a:r>
              <a:rPr lang="en-US" dirty="0" smtClean="0"/>
              <a:t> per </a:t>
            </a:r>
            <a:r>
              <a:rPr lang="en-US" dirty="0" err="1" smtClean="0"/>
              <a:t>harinya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i="1" dirty="0" smtClean="0"/>
              <a:t>science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i="1" dirty="0" smtClean="0"/>
              <a:t>medical.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i="1" dirty="0" smtClean="0"/>
              <a:t>medical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pencapaian</a:t>
            </a:r>
            <a:r>
              <a:rPr lang="en-US" dirty="0" smtClean="0"/>
              <a:t> level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levelnya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i="1" dirty="0" smtClean="0"/>
              <a:t>science</a:t>
            </a:r>
            <a:r>
              <a:rPr lang="en-US" dirty="0" smtClean="0"/>
              <a:t> yang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level 1 </a:t>
            </a:r>
            <a:r>
              <a:rPr lang="en-US" dirty="0" err="1" smtClean="0"/>
              <a:t>menuju</a:t>
            </a:r>
            <a:r>
              <a:rPr lang="en-US" dirty="0" smtClean="0"/>
              <a:t> level 2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ditemukannnya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pencapaian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menyesuaikan</a:t>
            </a:r>
            <a:r>
              <a:rPr lang="en-US" dirty="0" smtClean="0"/>
              <a:t> </a:t>
            </a:r>
            <a:r>
              <a:rPr lang="en-US" i="1" dirty="0" smtClean="0"/>
              <a:t>action </a:t>
            </a:r>
            <a:r>
              <a:rPr lang="en-US" dirty="0" smtClean="0"/>
              <a:t>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cukuplah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endParaRPr lang="en-US" dirty="0"/>
          </a:p>
        </p:txBody>
      </p:sp>
      <p:sp>
        <p:nvSpPr>
          <p:cNvPr id="9" name="Left Arrow 8">
            <a:hlinkClick r:id="rId2" action="ppaction://hlinksldjump"/>
          </p:cNvPr>
          <p:cNvSpPr/>
          <p:nvPr/>
        </p:nvSpPr>
        <p:spPr>
          <a:xfrm>
            <a:off x="11675121" y="6515838"/>
            <a:ext cx="377371" cy="275771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7" y="113545"/>
            <a:ext cx="10364451" cy="798155"/>
          </a:xfrm>
        </p:spPr>
        <p:txBody>
          <a:bodyPr/>
          <a:lstStyle/>
          <a:p>
            <a:r>
              <a:rPr lang="en-US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KESIMPULAN</a:t>
            </a:r>
            <a:endParaRPr lang="en-US" dirty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1" y="1064525"/>
            <a:ext cx="11627892" cy="55955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/>
              <a:t>Kesimpulan</a:t>
            </a:r>
            <a:r>
              <a:rPr lang="en-US" dirty="0" smtClean="0"/>
              <a:t> </a:t>
            </a:r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Eksplorasi</a:t>
            </a:r>
            <a:r>
              <a:rPr lang="en-US" dirty="0" smtClean="0"/>
              <a:t> </a:t>
            </a:r>
            <a:r>
              <a:rPr lang="en-US" i="1" dirty="0" err="1" smtClean="0"/>
              <a:t>Gameplay</a:t>
            </a:r>
            <a:r>
              <a:rPr lang="en-US" dirty="0" smtClean="0"/>
              <a:t> The Sims 3 </a:t>
            </a:r>
            <a:r>
              <a:rPr lang="en-US" dirty="0" err="1" smtClean="0"/>
              <a:t>Karir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marL="355600" lvl="0" indent="-355600">
              <a:buFont typeface="+mj-lt"/>
              <a:buAutoNum type="arabicPeriod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membuktikan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NONLINEARITY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bermain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2 kali.</a:t>
            </a:r>
          </a:p>
          <a:p>
            <a:pPr marL="355600" lvl="0" indent="-355600">
              <a:buFont typeface="+mj-lt"/>
              <a:buAutoNum type="arabicPeriod"/>
              <a:tabLst>
                <a:tab pos="273050" algn="l"/>
              </a:tabLst>
            </a:pP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r>
              <a:rPr lang="en-US" dirty="0" smtClean="0"/>
              <a:t> 1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r>
              <a:rPr lang="en-US" dirty="0" smtClean="0"/>
              <a:t> 2, </a:t>
            </a:r>
            <a:r>
              <a:rPr lang="en-US" dirty="0" err="1" smtClean="0"/>
              <a:t>walaupun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skenario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,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sims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, </a:t>
            </a:r>
            <a:r>
              <a:rPr lang="en-US" i="1" dirty="0" smtClean="0"/>
              <a:t>trait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lifetime</a:t>
            </a:r>
            <a:r>
              <a:rPr lang="en-US" dirty="0" smtClean="0"/>
              <a:t> </a:t>
            </a:r>
            <a:r>
              <a:rPr lang="en-US" i="1" dirty="0" smtClean="0"/>
              <a:t>wish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.</a:t>
            </a:r>
          </a:p>
          <a:p>
            <a:pPr marL="355600" lvl="0" indent="-355600">
              <a:buFont typeface="+mj-lt"/>
              <a:buAutoNum type="arabicPeriod"/>
              <a:tabLst>
                <a:tab pos="273050" algn="l"/>
              </a:tabLst>
            </a:pPr>
            <a:r>
              <a:rPr lang="en-US" i="1" dirty="0" smtClean="0"/>
              <a:t>Trait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sims</a:t>
            </a:r>
            <a:r>
              <a:rPr lang="en-US" dirty="0" smtClean="0"/>
              <a:t> </a:t>
            </a:r>
            <a:r>
              <a:rPr lang="en-US" dirty="0" err="1" smtClean="0"/>
              <a:t>berpengaruh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karirnya</a:t>
            </a:r>
            <a:r>
              <a:rPr lang="en-US" dirty="0" smtClean="0"/>
              <a:t>.</a:t>
            </a:r>
          </a:p>
          <a:p>
            <a:pPr marL="355600" lvl="0" indent="-355600">
              <a:buFont typeface="+mj-lt"/>
              <a:buAutoNum type="arabicPeriod"/>
              <a:tabLst>
                <a:tab pos="273050" algn="l"/>
              </a:tabLst>
            </a:pPr>
            <a:r>
              <a:rPr lang="en-US" dirty="0" err="1" smtClean="0"/>
              <a:t>Melakukan</a:t>
            </a:r>
            <a:r>
              <a:rPr lang="en-US" dirty="0" smtClean="0"/>
              <a:t> a</a:t>
            </a:r>
            <a:r>
              <a:rPr lang="en-US" i="1" dirty="0" smtClean="0"/>
              <a:t>ction </a:t>
            </a:r>
            <a:r>
              <a:rPr lang="en-US" dirty="0" smtClean="0"/>
              <a:t>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i="1" dirty="0" smtClean="0"/>
              <a:t>impact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827616" y="2310270"/>
            <a:ext cx="10363200" cy="1470025"/>
          </a:xfrm>
        </p:spPr>
        <p:txBody>
          <a:bodyPr/>
          <a:lstStyle/>
          <a:p>
            <a:r>
              <a:rPr lang="es-UY" dirty="0" smtClean="0">
                <a:solidFill>
                  <a:schemeClr val="tx1"/>
                </a:solidFill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TERIMA KASIH </a:t>
            </a:r>
            <a:endParaRPr lang="es-ES" dirty="0">
              <a:solidFill>
                <a:schemeClr val="tx1"/>
              </a:solidFill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841837" y="340386"/>
          <a:ext cx="9521371" cy="6357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Left Arrow 3">
            <a:hlinkClick r:id="rId6" action="ppaction://hlinksldjump"/>
          </p:cNvPr>
          <p:cNvSpPr/>
          <p:nvPr/>
        </p:nvSpPr>
        <p:spPr>
          <a:xfrm>
            <a:off x="11205029" y="6342745"/>
            <a:ext cx="377371" cy="275771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LANDASAN TEORI</a:t>
            </a:r>
            <a:endParaRPr lang="en-US" dirty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93371" y="3106058"/>
            <a:ext cx="2757715" cy="1074057"/>
          </a:xfrm>
          <a:prstGeom prst="roundRect">
            <a:avLst/>
          </a:prstGeom>
          <a:solidFill>
            <a:srgbClr val="6633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  <a:hlinkClick r:id="rId2" action="ppaction://hlinksldjump"/>
              </a:rPr>
              <a:t>GAME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21197" y="3069772"/>
            <a:ext cx="2757715" cy="1074057"/>
          </a:xfrm>
          <a:prstGeom prst="roundRect">
            <a:avLst/>
          </a:prstGeom>
          <a:solidFill>
            <a:srgbClr val="6633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hlinkClick r:id="rId3" action="ppaction://hlinksldjump"/>
              </a:rPr>
              <a:t>THE SIMS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7714339" y="3084286"/>
            <a:ext cx="2757715" cy="1074057"/>
          </a:xfrm>
          <a:prstGeom prst="roundRect">
            <a:avLst/>
          </a:prstGeom>
          <a:solidFill>
            <a:srgbClr val="6633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hlinkClick r:id="rId4" action="ppaction://hlinksldjump"/>
              </a:rPr>
              <a:t>TEORI </a:t>
            </a:r>
            <a:r>
              <a:rPr lang="en-US" sz="3200" i="1" dirty="0" smtClean="0">
                <a:hlinkClick r:id="rId4" action="ppaction://hlinksldjump"/>
              </a:rPr>
              <a:t>GAMEPLAY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720" y="168146"/>
            <a:ext cx="10364451" cy="800845"/>
          </a:xfrm>
        </p:spPr>
        <p:txBody>
          <a:bodyPr/>
          <a:lstStyle/>
          <a:p>
            <a:r>
              <a:rPr lang="en-US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PENGERTIAN </a:t>
            </a:r>
            <a:r>
              <a:rPr lang="en-US" i="1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GAME</a:t>
            </a:r>
            <a:endParaRPr lang="en-US" i="1" dirty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745" y="1064525"/>
            <a:ext cx="10363827" cy="5581935"/>
          </a:xfrm>
        </p:spPr>
        <p:txBody>
          <a:bodyPr>
            <a:normAutofit fontScale="92500" lnSpcReduction="20000"/>
          </a:bodyPr>
          <a:lstStyle/>
          <a:p>
            <a:pPr algn="just"/>
            <a:endParaRPr lang="en-US" i="1" dirty="0" smtClean="0"/>
          </a:p>
          <a:p>
            <a:pPr algn="just"/>
            <a:r>
              <a:rPr lang="en-US" i="1" dirty="0" smtClean="0"/>
              <a:t>Game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Permainan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dimainkan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menang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kalah</a:t>
            </a:r>
            <a:r>
              <a:rPr lang="en-US" dirty="0" smtClean="0"/>
              <a:t>,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serius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i="1" dirty="0" smtClean="0"/>
              <a:t>refreshing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Agustinus</a:t>
            </a:r>
            <a:r>
              <a:rPr lang="en-US" dirty="0" smtClean="0"/>
              <a:t> </a:t>
            </a:r>
            <a:r>
              <a:rPr lang="en-US" dirty="0" err="1" smtClean="0"/>
              <a:t>Nilwan</a:t>
            </a:r>
            <a:r>
              <a:rPr lang="en-US" dirty="0" smtClean="0"/>
              <a:t> ,</a:t>
            </a:r>
            <a:r>
              <a:rPr lang="en-US" i="1" dirty="0" smtClean="0"/>
              <a:t>game </a:t>
            </a:r>
            <a:r>
              <a:rPr lang="en-US" dirty="0" err="1" smtClean="0"/>
              <a:t>merupakan</a:t>
            </a:r>
            <a:r>
              <a:rPr lang="en-US" i="1" dirty="0" smtClean="0"/>
              <a:t> </a:t>
            </a:r>
            <a:r>
              <a:rPr lang="en-US" dirty="0" err="1" smtClean="0"/>
              <a:t>permainan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animasi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Menurut</a:t>
            </a:r>
            <a:r>
              <a:rPr lang="en-US" dirty="0" smtClean="0"/>
              <a:t> Clark C., </a:t>
            </a:r>
            <a:r>
              <a:rPr lang="en-US" i="1" dirty="0" smtClean="0"/>
              <a:t>game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yang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pemain</a:t>
            </a:r>
            <a:r>
              <a:rPr lang="en-US" dirty="0" smtClean="0"/>
              <a:t>, </a:t>
            </a:r>
            <a:r>
              <a:rPr lang="en-US" dirty="0" err="1" smtClean="0"/>
              <a:t>berupaya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dibatasi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(</a:t>
            </a:r>
            <a:r>
              <a:rPr lang="en-US" dirty="0" err="1" smtClean="0"/>
              <a:t>misalnya</a:t>
            </a:r>
            <a:r>
              <a:rPr lang="en-US" dirty="0" smtClean="0"/>
              <a:t>, </a:t>
            </a:r>
            <a:r>
              <a:rPr lang="en-US" dirty="0" err="1" smtClean="0"/>
              <a:t>dibatasi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8126"/>
          </a:xfrm>
        </p:spPr>
        <p:txBody>
          <a:bodyPr/>
          <a:lstStyle/>
          <a:p>
            <a:r>
              <a:rPr lang="en-US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JENIS-JENIS </a:t>
            </a:r>
            <a:r>
              <a:rPr lang="en-US" i="1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GAME</a:t>
            </a:r>
            <a:endParaRPr lang="en-US" dirty="0"/>
          </a:p>
        </p:txBody>
      </p:sp>
      <p:sp>
        <p:nvSpPr>
          <p:cNvPr id="6" name="Flowchart: Terminator 5"/>
          <p:cNvSpPr/>
          <p:nvPr/>
        </p:nvSpPr>
        <p:spPr>
          <a:xfrm>
            <a:off x="1567543" y="3512454"/>
            <a:ext cx="3541487" cy="1524000"/>
          </a:xfrm>
          <a:prstGeom prst="flowChartTerminator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hlinkClick r:id="rId2" action="ppaction://hlinksldjump"/>
              </a:rPr>
              <a:t>Berdasarkan</a:t>
            </a:r>
            <a:r>
              <a:rPr lang="en-US" dirty="0" smtClean="0">
                <a:hlinkClick r:id="rId2" action="ppaction://hlinksldjump"/>
              </a:rPr>
              <a:t> </a:t>
            </a:r>
            <a:r>
              <a:rPr lang="en-US" dirty="0" err="1" smtClean="0">
                <a:hlinkClick r:id="rId2" action="ppaction://hlinksldjump"/>
              </a:rPr>
              <a:t>jenis</a:t>
            </a:r>
            <a:r>
              <a:rPr lang="en-US" b="1" dirty="0" smtClean="0">
                <a:hlinkClick r:id="rId2" action="ppaction://hlinksldjump"/>
              </a:rPr>
              <a:t> </a:t>
            </a:r>
            <a:r>
              <a:rPr lang="en-US" i="1" dirty="0" smtClean="0">
                <a:hlinkClick r:id="rId2" action="ppaction://hlinksldjump"/>
              </a:rPr>
              <a:t>platform</a:t>
            </a:r>
            <a:r>
              <a:rPr lang="en-US" dirty="0" smtClean="0">
                <a:hlinkClick r:id="rId2" action="ppaction://hlinksldjump"/>
              </a:rPr>
              <a:t> </a:t>
            </a:r>
            <a:r>
              <a:rPr lang="en-US" dirty="0" err="1" smtClean="0">
                <a:hlinkClick r:id="rId2" action="ppaction://hlinksldjump"/>
              </a:rPr>
              <a:t>atau</a:t>
            </a:r>
            <a:r>
              <a:rPr lang="en-US" dirty="0" smtClean="0">
                <a:hlinkClick r:id="rId2" action="ppaction://hlinksldjump"/>
              </a:rPr>
              <a:t> </a:t>
            </a:r>
            <a:r>
              <a:rPr lang="en-US" dirty="0" err="1" smtClean="0">
                <a:hlinkClick r:id="rId2" action="ppaction://hlinksldjump"/>
              </a:rPr>
              <a:t>alat</a:t>
            </a:r>
            <a:r>
              <a:rPr lang="en-US" dirty="0" smtClean="0">
                <a:hlinkClick r:id="rId2" action="ppaction://hlinksldjump"/>
              </a:rPr>
              <a:t> yang </a:t>
            </a:r>
            <a:r>
              <a:rPr lang="en-US" dirty="0" err="1" smtClean="0">
                <a:hlinkClick r:id="rId2" action="ppaction://hlinksldjump"/>
              </a:rPr>
              <a:t>di</a:t>
            </a:r>
            <a:r>
              <a:rPr lang="en-US" dirty="0" smtClean="0">
                <a:hlinkClick r:id="rId2" action="ppaction://hlinksldjump"/>
              </a:rPr>
              <a:t> </a:t>
            </a:r>
            <a:r>
              <a:rPr lang="en-US" dirty="0" err="1" smtClean="0">
                <a:hlinkClick r:id="rId2" action="ppaction://hlinksldjump"/>
              </a:rPr>
              <a:t>gunakan</a:t>
            </a:r>
            <a:endParaRPr lang="en-US" dirty="0"/>
          </a:p>
        </p:txBody>
      </p:sp>
      <p:sp>
        <p:nvSpPr>
          <p:cNvPr id="8" name="Flowchart: Terminator 7"/>
          <p:cNvSpPr/>
          <p:nvPr/>
        </p:nvSpPr>
        <p:spPr>
          <a:xfrm>
            <a:off x="7017658" y="3461655"/>
            <a:ext cx="3541487" cy="1524000"/>
          </a:xfrm>
          <a:prstGeom prst="flowChartTerminator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hlinkClick r:id="rId3" action="ppaction://hlinksldjump"/>
              </a:rPr>
              <a:t>Berdasarkan</a:t>
            </a:r>
            <a:r>
              <a:rPr lang="en-US" dirty="0" smtClean="0">
                <a:hlinkClick r:id="rId3" action="ppaction://hlinksldjump"/>
              </a:rPr>
              <a:t> “genre” </a:t>
            </a:r>
            <a:r>
              <a:rPr lang="en-US" dirty="0" err="1" smtClean="0">
                <a:hlinkClick r:id="rId3" action="ppaction://hlinksldjump"/>
              </a:rPr>
              <a:t>permainannya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06521" y="2467429"/>
            <a:ext cx="10364451" cy="726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just" defTabSz="914400">
              <a:lnSpc>
                <a:spcPct val="90000"/>
              </a:lnSpc>
              <a:spcBef>
                <a:spcPct val="0"/>
              </a:spcBef>
            </a:pPr>
            <a:r>
              <a:rPr lang="en-US" sz="3600" dirty="0" err="1" smtClean="0"/>
              <a:t>Jenis</a:t>
            </a:r>
            <a:r>
              <a:rPr lang="en-US" sz="3600" dirty="0" smtClean="0"/>
              <a:t> Game </a:t>
            </a:r>
            <a:r>
              <a:rPr lang="en-US" sz="3600" dirty="0" err="1" smtClean="0"/>
              <a:t>Dapat</a:t>
            </a:r>
            <a:r>
              <a:rPr lang="en-US" sz="3600" dirty="0" smtClean="0"/>
              <a:t> </a:t>
            </a:r>
            <a:r>
              <a:rPr lang="en-US" sz="3600" dirty="0" err="1" smtClean="0"/>
              <a:t>Dikelompokan</a:t>
            </a:r>
            <a:r>
              <a:rPr lang="en-US" sz="3600" dirty="0" smtClean="0"/>
              <a:t> </a:t>
            </a:r>
            <a:r>
              <a:rPr lang="en-US" sz="3600" dirty="0" err="1" smtClean="0"/>
              <a:t>Sebagai</a:t>
            </a:r>
            <a:r>
              <a:rPr lang="en-US" sz="3600" dirty="0" smtClean="0"/>
              <a:t> </a:t>
            </a:r>
            <a:r>
              <a:rPr lang="en-US" sz="3600" dirty="0" err="1" smtClean="0"/>
              <a:t>Berikut</a:t>
            </a:r>
            <a:r>
              <a:rPr lang="en-US" sz="3600" dirty="0" smtClean="0"/>
              <a:t>:</a:t>
            </a:r>
            <a:endParaRPr kumimoji="0" lang="en-US" sz="3600" b="0" i="1" u="none" strike="noStrike" kern="1200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83" y="534037"/>
            <a:ext cx="11559653" cy="994512"/>
          </a:xfrm>
        </p:spPr>
        <p:txBody>
          <a:bodyPr/>
          <a:lstStyle/>
          <a:p>
            <a:r>
              <a:rPr lang="en-US" sz="4000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5 JENIS </a:t>
            </a:r>
            <a:r>
              <a:rPr lang="en-US" sz="4000" i="1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GAME </a:t>
            </a:r>
            <a:r>
              <a:rPr lang="en-US" sz="4000" dirty="0" smtClean="0">
                <a:latin typeface="Museo v7 by ihint" pitchFamily="2" charset="-128"/>
                <a:ea typeface="Museo v7 by ihint" pitchFamily="2" charset="-128"/>
                <a:cs typeface="Museo v7 by ihint" pitchFamily="2" charset="-128"/>
              </a:rPr>
              <a:t> BERDASARKAN PLATFORM ATAU ALAT YANG DIGUNAKAN</a:t>
            </a:r>
            <a:endParaRPr lang="en-US" sz="4000" dirty="0">
              <a:latin typeface="Museo v7 by ihint" pitchFamily="2" charset="-128"/>
              <a:ea typeface="Museo v7 by ihint" pitchFamily="2" charset="-128"/>
              <a:cs typeface="Museo v7 by ihint" pitchFamily="2" charset="-12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330053" y="2333768"/>
          <a:ext cx="5431809" cy="3525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Left Arrow 3">
            <a:hlinkClick r:id="rId6" action="ppaction://hlinksldjump"/>
          </p:cNvPr>
          <p:cNvSpPr/>
          <p:nvPr/>
        </p:nvSpPr>
        <p:spPr>
          <a:xfrm>
            <a:off x="11205029" y="6342745"/>
            <a:ext cx="377371" cy="275771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ícula">
  <a:themeElements>
    <a:clrScheme name="Gotícul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ícul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ícu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TC104033925[[fn=Gotícula]]</Template>
  <TotalTime>710</TotalTime>
  <Words>2708</Words>
  <Application>Microsoft Office PowerPoint</Application>
  <PresentationFormat>Custom</PresentationFormat>
  <Paragraphs>435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Gotícula</vt:lpstr>
      <vt:lpstr>Diseño predeterminado</vt:lpstr>
      <vt:lpstr>1_Diseño predeterminado</vt:lpstr>
      <vt:lpstr>2_Diseño predeterminado</vt:lpstr>
      <vt:lpstr>Visio</vt:lpstr>
      <vt:lpstr>EKSPLORASI GAMEPLAY  PADA PERMAINAN  THE SIMS 3 KARIR</vt:lpstr>
      <vt:lpstr>Ringkasan Presentasi</vt:lpstr>
      <vt:lpstr>LATAR BELAKANG</vt:lpstr>
      <vt:lpstr>IDENTIFIKASI MASALAH</vt:lpstr>
      <vt:lpstr>Slide 5</vt:lpstr>
      <vt:lpstr>LANDASAN TEORI</vt:lpstr>
      <vt:lpstr>PENGERTIAN GAME</vt:lpstr>
      <vt:lpstr>JENIS-JENIS GAME</vt:lpstr>
      <vt:lpstr>5 JENIS GAME  BERDASARKAN PLATFORM ATAU ALAT YANG DIGUNAKAN</vt:lpstr>
      <vt:lpstr>8 JENIS GAME  BERDASARKAN BERDASARKAN “GENRE” PERMAINANNYA</vt:lpstr>
      <vt:lpstr>KOMPONEN GAME</vt:lpstr>
      <vt:lpstr>The Sims</vt:lpstr>
      <vt:lpstr>THE SIMS</vt:lpstr>
      <vt:lpstr>GAMEPLAY</vt:lpstr>
      <vt:lpstr>KOMPONEN GAMEPLAY</vt:lpstr>
      <vt:lpstr>6 FITUR  FUNGSIONAL DARI SEBUAH GAMEPLAY</vt:lpstr>
      <vt:lpstr>EKSPLORASI GAME</vt:lpstr>
      <vt:lpstr>Skema Permainan The Sims 3 Karir</vt:lpstr>
      <vt:lpstr>Elemen Game di The Sims 3 karir</vt:lpstr>
      <vt:lpstr>KARAKTER</vt:lpstr>
      <vt:lpstr>Player Character (PC)</vt:lpstr>
      <vt:lpstr>Non Player Character (NPC)</vt:lpstr>
      <vt:lpstr>ENEMIES</vt:lpstr>
      <vt:lpstr>SUPPORT PARTNER</vt:lpstr>
      <vt:lpstr>Allied</vt:lpstr>
      <vt:lpstr>Item</vt:lpstr>
      <vt:lpstr>DEKORASI</vt:lpstr>
      <vt:lpstr>GAME BALANCE PADA THE SIMS 3 KARIR</vt:lpstr>
      <vt:lpstr>EKSPLORASI ASPEK NONLINEARITY DALAM THE SIMS 3 KARIR</vt:lpstr>
      <vt:lpstr>EKSPLORASI ASPEK NONLINEARITY DALAM THE SIMS 3 KARIR</vt:lpstr>
      <vt:lpstr>KARIR SCIENCE</vt:lpstr>
      <vt:lpstr>KARAKTER KARIR SCIENCE</vt:lpstr>
      <vt:lpstr>Perbandingan Hasil Eksplorasi Di Level 1 Menuju Level 2</vt:lpstr>
      <vt:lpstr>lanjutan</vt:lpstr>
      <vt:lpstr>Perbandingan Skema Alur Percobaan 1 dan 2</vt:lpstr>
      <vt:lpstr>KARIR MEDICAL</vt:lpstr>
      <vt:lpstr>KARAKTER KARIR MEDICAL</vt:lpstr>
      <vt:lpstr>Perbandingan Hasil Eksplorasi Di Level 1 Menuju Level 2</vt:lpstr>
      <vt:lpstr>Slide 39</vt:lpstr>
      <vt:lpstr>Perbandingan Karir Science dan Karir Medical</vt:lpstr>
      <vt:lpstr>KESIMPULAN</vt:lpstr>
      <vt:lpstr>TERIMA KASIH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Petr Barborik</dc:creator>
  <cp:lastModifiedBy>Corry Fico</cp:lastModifiedBy>
  <cp:revision>77</cp:revision>
  <dcterms:created xsi:type="dcterms:W3CDTF">2013-08-01T08:46:49Z</dcterms:created>
  <dcterms:modified xsi:type="dcterms:W3CDTF">2015-01-23T10:57:02Z</dcterms:modified>
</cp:coreProperties>
</file>