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64" r:id="rId5"/>
    <p:sldId id="276" r:id="rId6"/>
    <p:sldId id="281" r:id="rId7"/>
    <p:sldId id="278" r:id="rId8"/>
    <p:sldId id="279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80" r:id="rId27"/>
    <p:sldId id="266" r:id="rId2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280" autoAdjust="0"/>
  </p:normalViewPr>
  <p:slideViewPr>
    <p:cSldViewPr showGuides="1">
      <p:cViewPr>
        <p:scale>
          <a:sx n="60" d="100"/>
          <a:sy n="60" d="100"/>
        </p:scale>
        <p:origin x="-828" y="-30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713C7-286F-4A68-82C0-AA68718EE48E}" type="doc">
      <dgm:prSet loTypeId="urn:microsoft.com/office/officeart/2008/layout/Lin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5BA77B3-54D3-45F6-95BF-574989CDA04F}">
      <dgm:prSet phldrT="[Text]" custT="1"/>
      <dgm:spPr/>
      <dgm:t>
        <a:bodyPr/>
        <a:lstStyle/>
        <a:p>
          <a:pPr algn="l"/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Bagaimana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pengaruh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perbandingan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gula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merah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dengan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sukrosa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terhadap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karakteristik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jenang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?</a:t>
          </a:r>
          <a:endParaRPr lang="en-US" sz="2400" dirty="0">
            <a:solidFill>
              <a:schemeClr val="tx2"/>
            </a:solidFill>
            <a:latin typeface="Adobe Caslon Pro" pitchFamily="18" charset="0"/>
          </a:endParaRPr>
        </a:p>
      </dgm:t>
    </dgm:pt>
    <dgm:pt modelId="{15C7E8A8-BF90-4A3B-864D-A96AD6511C6B}" type="parTrans" cxnId="{58EE1F47-E282-42A7-89AD-7299AE3687C0}">
      <dgm:prSet/>
      <dgm:spPr/>
      <dgm:t>
        <a:bodyPr/>
        <a:lstStyle/>
        <a:p>
          <a:endParaRPr lang="en-US"/>
        </a:p>
      </dgm:t>
    </dgm:pt>
    <dgm:pt modelId="{08689584-883B-4EA2-85D6-E916E76E5858}" type="sibTrans" cxnId="{58EE1F47-E282-42A7-89AD-7299AE3687C0}">
      <dgm:prSet/>
      <dgm:spPr/>
      <dgm:t>
        <a:bodyPr/>
        <a:lstStyle/>
        <a:p>
          <a:endParaRPr lang="en-US"/>
        </a:p>
      </dgm:t>
    </dgm:pt>
    <dgm:pt modelId="{18B39853-B123-42EB-8AC5-4A2E90E6743C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Bagaimana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pengaruh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perbandingan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tepung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jagung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,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tepung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ubi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jalar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dengan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tepung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kacang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hijau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terhadap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karakteristik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jenang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?</a:t>
          </a:r>
          <a:endParaRPr lang="en-US" sz="2400" dirty="0">
            <a:solidFill>
              <a:schemeClr val="tx2"/>
            </a:solidFill>
            <a:latin typeface="Adobe Caslon Pro" pitchFamily="18" charset="0"/>
          </a:endParaRPr>
        </a:p>
      </dgm:t>
    </dgm:pt>
    <dgm:pt modelId="{E123000D-E232-45D7-B33F-17053674EB67}" type="parTrans" cxnId="{8720AABF-AF16-450E-A3C6-7F29B5824C76}">
      <dgm:prSet/>
      <dgm:spPr/>
      <dgm:t>
        <a:bodyPr/>
        <a:lstStyle/>
        <a:p>
          <a:endParaRPr lang="en-US"/>
        </a:p>
      </dgm:t>
    </dgm:pt>
    <dgm:pt modelId="{0A646991-67DC-497C-A0FE-751E2C720694}" type="sibTrans" cxnId="{8720AABF-AF16-450E-A3C6-7F29B5824C76}">
      <dgm:prSet/>
      <dgm:spPr/>
      <dgm:t>
        <a:bodyPr/>
        <a:lstStyle/>
        <a:p>
          <a:endParaRPr lang="en-US"/>
        </a:p>
      </dgm:t>
    </dgm:pt>
    <dgm:pt modelId="{33ADE833-9385-4206-B7AA-BB314BAE264F}">
      <dgm:prSet phldrT="[Text]" custT="1"/>
      <dgm:spPr/>
      <dgm:t>
        <a:bodyPr/>
        <a:lstStyle/>
        <a:p>
          <a:pPr algn="just"/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Bagaimana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pengaruh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interaksi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perbandingan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gula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merah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dengan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sukrosa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dan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pebandingan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tepung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jagung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,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tepung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ubi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jalar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dengan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tepung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kacang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hijau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terhadap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karakteristik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dirty="0" err="1" smtClean="0">
              <a:solidFill>
                <a:schemeClr val="tx2"/>
              </a:solidFill>
              <a:latin typeface="Adobe Caslon Pro" pitchFamily="18" charset="0"/>
            </a:rPr>
            <a:t>jenang</a:t>
          </a:r>
          <a:r>
            <a:rPr lang="en-US" sz="2400" dirty="0" smtClean="0">
              <a:solidFill>
                <a:schemeClr val="tx2"/>
              </a:solidFill>
              <a:latin typeface="Adobe Caslon Pro" pitchFamily="18" charset="0"/>
            </a:rPr>
            <a:t>?</a:t>
          </a:r>
          <a:endParaRPr lang="en-US" sz="2400" dirty="0">
            <a:solidFill>
              <a:schemeClr val="tx2"/>
            </a:solidFill>
            <a:latin typeface="Adobe Caslon Pro" pitchFamily="18" charset="0"/>
          </a:endParaRPr>
        </a:p>
      </dgm:t>
    </dgm:pt>
    <dgm:pt modelId="{A01151A1-1192-46FF-B9FD-0F958FC7155D}" type="parTrans" cxnId="{59B77AEF-4413-4336-92B6-4596858698E4}">
      <dgm:prSet/>
      <dgm:spPr/>
      <dgm:t>
        <a:bodyPr/>
        <a:lstStyle/>
        <a:p>
          <a:endParaRPr lang="en-US"/>
        </a:p>
      </dgm:t>
    </dgm:pt>
    <dgm:pt modelId="{197008C0-5F34-4E34-93EE-5BF2F7BACC20}" type="sibTrans" cxnId="{59B77AEF-4413-4336-92B6-4596858698E4}">
      <dgm:prSet/>
      <dgm:spPr/>
      <dgm:t>
        <a:bodyPr/>
        <a:lstStyle/>
        <a:p>
          <a:endParaRPr lang="en-US"/>
        </a:p>
      </dgm:t>
    </dgm:pt>
    <dgm:pt modelId="{4C8FBB47-0DA2-41E0-BC65-1D9C0E0F350D}">
      <dgm:prSet phldrT="[Text]"/>
      <dgm:spPr/>
      <dgm:t>
        <a:bodyPr/>
        <a:lstStyle/>
        <a:p>
          <a:endParaRPr lang="en-US" dirty="0"/>
        </a:p>
      </dgm:t>
    </dgm:pt>
    <dgm:pt modelId="{6E192D8B-6D45-478D-B354-B966ED324F00}" type="sibTrans" cxnId="{4611BD23-92FD-421C-B8BC-1DEC70ECF1AA}">
      <dgm:prSet/>
      <dgm:spPr/>
      <dgm:t>
        <a:bodyPr/>
        <a:lstStyle/>
        <a:p>
          <a:endParaRPr lang="en-US"/>
        </a:p>
      </dgm:t>
    </dgm:pt>
    <dgm:pt modelId="{C2AFF6A5-B669-437F-8971-A56D75F5C20A}" type="parTrans" cxnId="{4611BD23-92FD-421C-B8BC-1DEC70ECF1AA}">
      <dgm:prSet/>
      <dgm:spPr/>
      <dgm:t>
        <a:bodyPr/>
        <a:lstStyle/>
        <a:p>
          <a:endParaRPr lang="en-US"/>
        </a:p>
      </dgm:t>
    </dgm:pt>
    <dgm:pt modelId="{8638A2B6-C090-41D5-AC5C-9BD7366F19E3}" type="pres">
      <dgm:prSet presAssocID="{1CE713C7-286F-4A68-82C0-AA68718EE48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7DED16-210F-42E6-A300-BCD3A9A4F633}" type="pres">
      <dgm:prSet presAssocID="{4C8FBB47-0DA2-41E0-BC65-1D9C0E0F350D}" presName="thickLine" presStyleLbl="alignNode1" presStyleIdx="0" presStyleCnt="1"/>
      <dgm:spPr/>
    </dgm:pt>
    <dgm:pt modelId="{121FC485-B98C-4516-A534-8DAA6C9620BB}" type="pres">
      <dgm:prSet presAssocID="{4C8FBB47-0DA2-41E0-BC65-1D9C0E0F350D}" presName="horz1" presStyleCnt="0"/>
      <dgm:spPr/>
    </dgm:pt>
    <dgm:pt modelId="{EDD95D95-95A2-4C7B-A864-4FFEA94D6A3E}" type="pres">
      <dgm:prSet presAssocID="{4C8FBB47-0DA2-41E0-BC65-1D9C0E0F350D}" presName="tx1" presStyleLbl="revTx" presStyleIdx="0" presStyleCnt="4"/>
      <dgm:spPr/>
      <dgm:t>
        <a:bodyPr/>
        <a:lstStyle/>
        <a:p>
          <a:endParaRPr lang="en-US"/>
        </a:p>
      </dgm:t>
    </dgm:pt>
    <dgm:pt modelId="{A7A359C7-0351-4284-AF3D-AB5981606E4A}" type="pres">
      <dgm:prSet presAssocID="{4C8FBB47-0DA2-41E0-BC65-1D9C0E0F350D}" presName="vert1" presStyleCnt="0"/>
      <dgm:spPr/>
    </dgm:pt>
    <dgm:pt modelId="{B1FF1310-49E8-4EA5-ADCC-5E94E79F7DCD}" type="pres">
      <dgm:prSet presAssocID="{45BA77B3-54D3-45F6-95BF-574989CDA04F}" presName="vertSpace2a" presStyleCnt="0"/>
      <dgm:spPr/>
    </dgm:pt>
    <dgm:pt modelId="{9633C8AE-AC81-4649-89AF-255A79422D59}" type="pres">
      <dgm:prSet presAssocID="{45BA77B3-54D3-45F6-95BF-574989CDA04F}" presName="horz2" presStyleCnt="0"/>
      <dgm:spPr/>
    </dgm:pt>
    <dgm:pt modelId="{B4C5E5D7-34C6-4860-AADD-4E6F7EF70114}" type="pres">
      <dgm:prSet presAssocID="{45BA77B3-54D3-45F6-95BF-574989CDA04F}" presName="horzSpace2" presStyleCnt="0"/>
      <dgm:spPr/>
    </dgm:pt>
    <dgm:pt modelId="{E9AB1493-B45C-4581-95F9-1C6ADA5B975C}" type="pres">
      <dgm:prSet presAssocID="{45BA77B3-54D3-45F6-95BF-574989CDA04F}" presName="tx2" presStyleLbl="revTx" presStyleIdx="1" presStyleCnt="4"/>
      <dgm:spPr/>
      <dgm:t>
        <a:bodyPr/>
        <a:lstStyle/>
        <a:p>
          <a:endParaRPr lang="en-US"/>
        </a:p>
      </dgm:t>
    </dgm:pt>
    <dgm:pt modelId="{B72CA590-29F2-4705-BEA3-96C110E35F31}" type="pres">
      <dgm:prSet presAssocID="{45BA77B3-54D3-45F6-95BF-574989CDA04F}" presName="vert2" presStyleCnt="0"/>
      <dgm:spPr/>
    </dgm:pt>
    <dgm:pt modelId="{BC889856-2525-4148-93B3-93E3B6660B9D}" type="pres">
      <dgm:prSet presAssocID="{45BA77B3-54D3-45F6-95BF-574989CDA04F}" presName="thinLine2b" presStyleLbl="callout" presStyleIdx="0" presStyleCnt="3"/>
      <dgm:spPr/>
    </dgm:pt>
    <dgm:pt modelId="{278662F3-BCCB-4C70-8CDF-F6552C89F943}" type="pres">
      <dgm:prSet presAssocID="{45BA77B3-54D3-45F6-95BF-574989CDA04F}" presName="vertSpace2b" presStyleCnt="0"/>
      <dgm:spPr/>
    </dgm:pt>
    <dgm:pt modelId="{236AAD60-9504-48D3-8AB0-4F3EF0318AEE}" type="pres">
      <dgm:prSet presAssocID="{18B39853-B123-42EB-8AC5-4A2E90E6743C}" presName="horz2" presStyleCnt="0"/>
      <dgm:spPr/>
    </dgm:pt>
    <dgm:pt modelId="{D4DB194D-9E5B-4CE5-9C24-4C3FF4A6E52E}" type="pres">
      <dgm:prSet presAssocID="{18B39853-B123-42EB-8AC5-4A2E90E6743C}" presName="horzSpace2" presStyleCnt="0"/>
      <dgm:spPr/>
    </dgm:pt>
    <dgm:pt modelId="{81F06BFD-A309-44D8-9CFF-F5E5AEA25A47}" type="pres">
      <dgm:prSet presAssocID="{18B39853-B123-42EB-8AC5-4A2E90E6743C}" presName="tx2" presStyleLbl="revTx" presStyleIdx="2" presStyleCnt="4"/>
      <dgm:spPr/>
      <dgm:t>
        <a:bodyPr/>
        <a:lstStyle/>
        <a:p>
          <a:endParaRPr lang="en-US"/>
        </a:p>
      </dgm:t>
    </dgm:pt>
    <dgm:pt modelId="{AE40115C-F560-4E27-B04F-43882ECDF2E8}" type="pres">
      <dgm:prSet presAssocID="{18B39853-B123-42EB-8AC5-4A2E90E6743C}" presName="vert2" presStyleCnt="0"/>
      <dgm:spPr/>
    </dgm:pt>
    <dgm:pt modelId="{ACCFF8D6-EEB6-4BA0-87E1-61DCE9FDD184}" type="pres">
      <dgm:prSet presAssocID="{18B39853-B123-42EB-8AC5-4A2E90E6743C}" presName="thinLine2b" presStyleLbl="callout" presStyleIdx="1" presStyleCnt="3"/>
      <dgm:spPr/>
    </dgm:pt>
    <dgm:pt modelId="{276BAB64-1D3C-4668-84E8-368F533B6F00}" type="pres">
      <dgm:prSet presAssocID="{18B39853-B123-42EB-8AC5-4A2E90E6743C}" presName="vertSpace2b" presStyleCnt="0"/>
      <dgm:spPr/>
    </dgm:pt>
    <dgm:pt modelId="{C285A70D-D63F-4B31-9CDA-8BE697BAA202}" type="pres">
      <dgm:prSet presAssocID="{33ADE833-9385-4206-B7AA-BB314BAE264F}" presName="horz2" presStyleCnt="0"/>
      <dgm:spPr/>
    </dgm:pt>
    <dgm:pt modelId="{49A77456-3B4E-49DB-B741-8E7495732A6E}" type="pres">
      <dgm:prSet presAssocID="{33ADE833-9385-4206-B7AA-BB314BAE264F}" presName="horzSpace2" presStyleCnt="0"/>
      <dgm:spPr/>
    </dgm:pt>
    <dgm:pt modelId="{32A5F66C-3B7E-45B4-BA59-BBB64265D663}" type="pres">
      <dgm:prSet presAssocID="{33ADE833-9385-4206-B7AA-BB314BAE264F}" presName="tx2" presStyleLbl="revTx" presStyleIdx="3" presStyleCnt="4" custLinFactNeighborY="-7681"/>
      <dgm:spPr/>
      <dgm:t>
        <a:bodyPr/>
        <a:lstStyle/>
        <a:p>
          <a:endParaRPr lang="en-US"/>
        </a:p>
      </dgm:t>
    </dgm:pt>
    <dgm:pt modelId="{EEFDBDE7-37A5-4071-8353-AE8103D5BC3D}" type="pres">
      <dgm:prSet presAssocID="{33ADE833-9385-4206-B7AA-BB314BAE264F}" presName="vert2" presStyleCnt="0"/>
      <dgm:spPr/>
    </dgm:pt>
    <dgm:pt modelId="{C584FDCD-8A3B-4E96-8FC0-9A9AFD60A9AF}" type="pres">
      <dgm:prSet presAssocID="{33ADE833-9385-4206-B7AA-BB314BAE264F}" presName="thinLine2b" presStyleLbl="callout" presStyleIdx="2" presStyleCnt="3"/>
      <dgm:spPr/>
    </dgm:pt>
    <dgm:pt modelId="{78F30874-9359-4A76-B577-CCD457CF7675}" type="pres">
      <dgm:prSet presAssocID="{33ADE833-9385-4206-B7AA-BB314BAE264F}" presName="vertSpace2b" presStyleCnt="0"/>
      <dgm:spPr/>
    </dgm:pt>
  </dgm:ptLst>
  <dgm:cxnLst>
    <dgm:cxn modelId="{7C5AD967-37FF-4999-BE8E-18B94F3B2786}" type="presOf" srcId="{1CE713C7-286F-4A68-82C0-AA68718EE48E}" destId="{8638A2B6-C090-41D5-AC5C-9BD7366F19E3}" srcOrd="0" destOrd="0" presId="urn:microsoft.com/office/officeart/2008/layout/LinedList"/>
    <dgm:cxn modelId="{650F7475-CAFE-43FB-B7E7-9F9C0072E07B}" type="presOf" srcId="{33ADE833-9385-4206-B7AA-BB314BAE264F}" destId="{32A5F66C-3B7E-45B4-BA59-BBB64265D663}" srcOrd="0" destOrd="0" presId="urn:microsoft.com/office/officeart/2008/layout/LinedList"/>
    <dgm:cxn modelId="{E04F7BB7-F963-4233-9F59-2BED886072B9}" type="presOf" srcId="{4C8FBB47-0DA2-41E0-BC65-1D9C0E0F350D}" destId="{EDD95D95-95A2-4C7B-A864-4FFEA94D6A3E}" srcOrd="0" destOrd="0" presId="urn:microsoft.com/office/officeart/2008/layout/LinedList"/>
    <dgm:cxn modelId="{BD1F94C2-FDDB-4E6B-9190-726DBEDAB509}" type="presOf" srcId="{18B39853-B123-42EB-8AC5-4A2E90E6743C}" destId="{81F06BFD-A309-44D8-9CFF-F5E5AEA25A47}" srcOrd="0" destOrd="0" presId="urn:microsoft.com/office/officeart/2008/layout/LinedList"/>
    <dgm:cxn modelId="{59B77AEF-4413-4336-92B6-4596858698E4}" srcId="{4C8FBB47-0DA2-41E0-BC65-1D9C0E0F350D}" destId="{33ADE833-9385-4206-B7AA-BB314BAE264F}" srcOrd="2" destOrd="0" parTransId="{A01151A1-1192-46FF-B9FD-0F958FC7155D}" sibTransId="{197008C0-5F34-4E34-93EE-5BF2F7BACC20}"/>
    <dgm:cxn modelId="{58EE1F47-E282-42A7-89AD-7299AE3687C0}" srcId="{4C8FBB47-0DA2-41E0-BC65-1D9C0E0F350D}" destId="{45BA77B3-54D3-45F6-95BF-574989CDA04F}" srcOrd="0" destOrd="0" parTransId="{15C7E8A8-BF90-4A3B-864D-A96AD6511C6B}" sibTransId="{08689584-883B-4EA2-85D6-E916E76E5858}"/>
    <dgm:cxn modelId="{4611BD23-92FD-421C-B8BC-1DEC70ECF1AA}" srcId="{1CE713C7-286F-4A68-82C0-AA68718EE48E}" destId="{4C8FBB47-0DA2-41E0-BC65-1D9C0E0F350D}" srcOrd="0" destOrd="0" parTransId="{C2AFF6A5-B669-437F-8971-A56D75F5C20A}" sibTransId="{6E192D8B-6D45-478D-B354-B966ED324F00}"/>
    <dgm:cxn modelId="{8720AABF-AF16-450E-A3C6-7F29B5824C76}" srcId="{4C8FBB47-0DA2-41E0-BC65-1D9C0E0F350D}" destId="{18B39853-B123-42EB-8AC5-4A2E90E6743C}" srcOrd="1" destOrd="0" parTransId="{E123000D-E232-45D7-B33F-17053674EB67}" sibTransId="{0A646991-67DC-497C-A0FE-751E2C720694}"/>
    <dgm:cxn modelId="{D832E621-D018-4C58-A614-E188ED18274C}" type="presOf" srcId="{45BA77B3-54D3-45F6-95BF-574989CDA04F}" destId="{E9AB1493-B45C-4581-95F9-1C6ADA5B975C}" srcOrd="0" destOrd="0" presId="urn:microsoft.com/office/officeart/2008/layout/LinedList"/>
    <dgm:cxn modelId="{8194CDD8-69BA-4F06-868C-B8662D017FA8}" type="presParOf" srcId="{8638A2B6-C090-41D5-AC5C-9BD7366F19E3}" destId="{ED7DED16-210F-42E6-A300-BCD3A9A4F633}" srcOrd="0" destOrd="0" presId="urn:microsoft.com/office/officeart/2008/layout/LinedList"/>
    <dgm:cxn modelId="{B93A664E-8E84-41F7-83EC-43D45E2782DD}" type="presParOf" srcId="{8638A2B6-C090-41D5-AC5C-9BD7366F19E3}" destId="{121FC485-B98C-4516-A534-8DAA6C9620BB}" srcOrd="1" destOrd="0" presId="urn:microsoft.com/office/officeart/2008/layout/LinedList"/>
    <dgm:cxn modelId="{C60C9030-2C7F-4E36-ABE3-F6BE7CEEBA69}" type="presParOf" srcId="{121FC485-B98C-4516-A534-8DAA6C9620BB}" destId="{EDD95D95-95A2-4C7B-A864-4FFEA94D6A3E}" srcOrd="0" destOrd="0" presId="urn:microsoft.com/office/officeart/2008/layout/LinedList"/>
    <dgm:cxn modelId="{37283B8B-3917-446B-9F2D-782F56AF7164}" type="presParOf" srcId="{121FC485-B98C-4516-A534-8DAA6C9620BB}" destId="{A7A359C7-0351-4284-AF3D-AB5981606E4A}" srcOrd="1" destOrd="0" presId="urn:microsoft.com/office/officeart/2008/layout/LinedList"/>
    <dgm:cxn modelId="{57BCB646-17AE-485B-BC15-A5088589193B}" type="presParOf" srcId="{A7A359C7-0351-4284-AF3D-AB5981606E4A}" destId="{B1FF1310-49E8-4EA5-ADCC-5E94E79F7DCD}" srcOrd="0" destOrd="0" presId="urn:microsoft.com/office/officeart/2008/layout/LinedList"/>
    <dgm:cxn modelId="{C526EB7B-D5D3-4A49-8DCF-4E07E27925F9}" type="presParOf" srcId="{A7A359C7-0351-4284-AF3D-AB5981606E4A}" destId="{9633C8AE-AC81-4649-89AF-255A79422D59}" srcOrd="1" destOrd="0" presId="urn:microsoft.com/office/officeart/2008/layout/LinedList"/>
    <dgm:cxn modelId="{4CA0D8FB-C3CE-4419-8F6C-2C7BCD8611CE}" type="presParOf" srcId="{9633C8AE-AC81-4649-89AF-255A79422D59}" destId="{B4C5E5D7-34C6-4860-AADD-4E6F7EF70114}" srcOrd="0" destOrd="0" presId="urn:microsoft.com/office/officeart/2008/layout/LinedList"/>
    <dgm:cxn modelId="{937F23B9-BF5E-405E-9DF8-358C8C392817}" type="presParOf" srcId="{9633C8AE-AC81-4649-89AF-255A79422D59}" destId="{E9AB1493-B45C-4581-95F9-1C6ADA5B975C}" srcOrd="1" destOrd="0" presId="urn:microsoft.com/office/officeart/2008/layout/LinedList"/>
    <dgm:cxn modelId="{D93F23D9-19A6-44ED-91FE-7BBA402D487B}" type="presParOf" srcId="{9633C8AE-AC81-4649-89AF-255A79422D59}" destId="{B72CA590-29F2-4705-BEA3-96C110E35F31}" srcOrd="2" destOrd="0" presId="urn:microsoft.com/office/officeart/2008/layout/LinedList"/>
    <dgm:cxn modelId="{3D978F3E-5785-429C-BD84-09D180316893}" type="presParOf" srcId="{A7A359C7-0351-4284-AF3D-AB5981606E4A}" destId="{BC889856-2525-4148-93B3-93E3B6660B9D}" srcOrd="2" destOrd="0" presId="urn:microsoft.com/office/officeart/2008/layout/LinedList"/>
    <dgm:cxn modelId="{88FE5688-77B7-4597-87BD-83AA62FBD1ED}" type="presParOf" srcId="{A7A359C7-0351-4284-AF3D-AB5981606E4A}" destId="{278662F3-BCCB-4C70-8CDF-F6552C89F943}" srcOrd="3" destOrd="0" presId="urn:microsoft.com/office/officeart/2008/layout/LinedList"/>
    <dgm:cxn modelId="{34EEBEF8-99F8-4608-993B-2F788537D62A}" type="presParOf" srcId="{A7A359C7-0351-4284-AF3D-AB5981606E4A}" destId="{236AAD60-9504-48D3-8AB0-4F3EF0318AEE}" srcOrd="4" destOrd="0" presId="urn:microsoft.com/office/officeart/2008/layout/LinedList"/>
    <dgm:cxn modelId="{5A1C6CD9-B01A-4FCF-82C3-08F3B1EB1529}" type="presParOf" srcId="{236AAD60-9504-48D3-8AB0-4F3EF0318AEE}" destId="{D4DB194D-9E5B-4CE5-9C24-4C3FF4A6E52E}" srcOrd="0" destOrd="0" presId="urn:microsoft.com/office/officeart/2008/layout/LinedList"/>
    <dgm:cxn modelId="{22752E15-6FCC-4183-8F19-B588164AC5F4}" type="presParOf" srcId="{236AAD60-9504-48D3-8AB0-4F3EF0318AEE}" destId="{81F06BFD-A309-44D8-9CFF-F5E5AEA25A47}" srcOrd="1" destOrd="0" presId="urn:microsoft.com/office/officeart/2008/layout/LinedList"/>
    <dgm:cxn modelId="{DEAAE893-EFD5-488E-A694-02DEC43DD411}" type="presParOf" srcId="{236AAD60-9504-48D3-8AB0-4F3EF0318AEE}" destId="{AE40115C-F560-4E27-B04F-43882ECDF2E8}" srcOrd="2" destOrd="0" presId="urn:microsoft.com/office/officeart/2008/layout/LinedList"/>
    <dgm:cxn modelId="{50FA136D-833D-494C-BA37-4709BB2EE0EF}" type="presParOf" srcId="{A7A359C7-0351-4284-AF3D-AB5981606E4A}" destId="{ACCFF8D6-EEB6-4BA0-87E1-61DCE9FDD184}" srcOrd="5" destOrd="0" presId="urn:microsoft.com/office/officeart/2008/layout/LinedList"/>
    <dgm:cxn modelId="{B994037C-D5BF-4E30-80CF-CD50D4649AE8}" type="presParOf" srcId="{A7A359C7-0351-4284-AF3D-AB5981606E4A}" destId="{276BAB64-1D3C-4668-84E8-368F533B6F00}" srcOrd="6" destOrd="0" presId="urn:microsoft.com/office/officeart/2008/layout/LinedList"/>
    <dgm:cxn modelId="{D4499AF2-AD47-4DCD-8919-84961981378F}" type="presParOf" srcId="{A7A359C7-0351-4284-AF3D-AB5981606E4A}" destId="{C285A70D-D63F-4B31-9CDA-8BE697BAA202}" srcOrd="7" destOrd="0" presId="urn:microsoft.com/office/officeart/2008/layout/LinedList"/>
    <dgm:cxn modelId="{3381038D-6EDA-4BAB-867B-7FCD8599C98D}" type="presParOf" srcId="{C285A70D-D63F-4B31-9CDA-8BE697BAA202}" destId="{49A77456-3B4E-49DB-B741-8E7495732A6E}" srcOrd="0" destOrd="0" presId="urn:microsoft.com/office/officeart/2008/layout/LinedList"/>
    <dgm:cxn modelId="{C38C7117-3E8A-4CCA-B515-A7424A34CC49}" type="presParOf" srcId="{C285A70D-D63F-4B31-9CDA-8BE697BAA202}" destId="{32A5F66C-3B7E-45B4-BA59-BBB64265D663}" srcOrd="1" destOrd="0" presId="urn:microsoft.com/office/officeart/2008/layout/LinedList"/>
    <dgm:cxn modelId="{A8BB1635-2BEF-409A-9B6A-07060D8370F6}" type="presParOf" srcId="{C285A70D-D63F-4B31-9CDA-8BE697BAA202}" destId="{EEFDBDE7-37A5-4071-8353-AE8103D5BC3D}" srcOrd="2" destOrd="0" presId="urn:microsoft.com/office/officeart/2008/layout/LinedList"/>
    <dgm:cxn modelId="{CD7BD54D-1E9E-4E0C-AAC8-DDAFC69EB75A}" type="presParOf" srcId="{A7A359C7-0351-4284-AF3D-AB5981606E4A}" destId="{C584FDCD-8A3B-4E96-8FC0-9A9AFD60A9AF}" srcOrd="8" destOrd="0" presId="urn:microsoft.com/office/officeart/2008/layout/LinedList"/>
    <dgm:cxn modelId="{EEC2CD02-9080-44B7-8005-9263D7A5F2A8}" type="presParOf" srcId="{A7A359C7-0351-4284-AF3D-AB5981606E4A}" destId="{78F30874-9359-4A76-B577-CCD457CF767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040E28-947B-434C-BDC7-17C10BF6040E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33EC4E-912B-4F99-8508-BBD2AECAF8EE}">
      <dgm:prSet phldrT="[Text]" custT="1"/>
      <dgm:spPr/>
      <dgm:t>
        <a:bodyPr/>
        <a:lstStyle/>
        <a:p>
          <a:r>
            <a:rPr lang="en-US" sz="3600" dirty="0" err="1" smtClean="0">
              <a:latin typeface="Angsana New" pitchFamily="18" charset="-34"/>
              <a:cs typeface="Angsana New" pitchFamily="18" charset="-34"/>
            </a:rPr>
            <a:t>Tujuan</a:t>
          </a:r>
          <a:endParaRPr lang="en-US" sz="3600" dirty="0">
            <a:latin typeface="Angsana New" pitchFamily="18" charset="-34"/>
            <a:cs typeface="Angsana New" pitchFamily="18" charset="-34"/>
          </a:endParaRPr>
        </a:p>
      </dgm:t>
    </dgm:pt>
    <dgm:pt modelId="{8F6E5E2B-29E8-4C9D-84D8-CCA2DC39A579}" type="parTrans" cxnId="{23F1FC1E-F145-454A-8EAC-976ECB5BF862}">
      <dgm:prSet/>
      <dgm:spPr/>
      <dgm:t>
        <a:bodyPr/>
        <a:lstStyle/>
        <a:p>
          <a:endParaRPr lang="en-US"/>
        </a:p>
      </dgm:t>
    </dgm:pt>
    <dgm:pt modelId="{26B8D49C-0BC8-4A44-8D49-DEBBAC9B365B}" type="sibTrans" cxnId="{23F1FC1E-F145-454A-8EAC-976ECB5BF862}">
      <dgm:prSet/>
      <dgm:spPr/>
      <dgm:t>
        <a:bodyPr/>
        <a:lstStyle/>
        <a:p>
          <a:endParaRPr lang="en-US"/>
        </a:p>
      </dgm:t>
    </dgm:pt>
    <dgm:pt modelId="{D36DDC6A-35E3-45F1-BC48-785345D2D120}">
      <dgm:prSet phldrT="[Text]" custT="1"/>
      <dgm:spPr/>
      <dgm:t>
        <a:bodyPr/>
        <a:lstStyle/>
        <a:p>
          <a:pPr algn="ctr"/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Membuat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tepung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jagung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,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tepung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ubi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jalar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dan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tepung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kacang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hijau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yang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selanjutnya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dianalisis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secara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kimia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(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analisis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kadar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air,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kadar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gula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reduksi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dan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kadar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protein)</a:t>
          </a:r>
          <a:endParaRPr lang="en-US" sz="2400" dirty="0">
            <a:latin typeface="Angsana New" pitchFamily="18" charset="-34"/>
            <a:cs typeface="Angsana New" pitchFamily="18" charset="-34"/>
          </a:endParaRPr>
        </a:p>
      </dgm:t>
    </dgm:pt>
    <dgm:pt modelId="{3407D28A-47FA-40BB-A31D-207C0433D874}" type="parTrans" cxnId="{4FBDA9F4-5807-4395-9B39-A16FF72F5F81}">
      <dgm:prSet/>
      <dgm:spPr/>
      <dgm:t>
        <a:bodyPr/>
        <a:lstStyle/>
        <a:p>
          <a:endParaRPr lang="en-US"/>
        </a:p>
      </dgm:t>
    </dgm:pt>
    <dgm:pt modelId="{E8BB5B51-DEBC-42F4-93E3-123AA2BFFB98}" type="sibTrans" cxnId="{4FBDA9F4-5807-4395-9B39-A16FF72F5F81}">
      <dgm:prSet/>
      <dgm:spPr/>
      <dgm:t>
        <a:bodyPr/>
        <a:lstStyle/>
        <a:p>
          <a:endParaRPr lang="en-US"/>
        </a:p>
      </dgm:t>
    </dgm:pt>
    <dgm:pt modelId="{AD5A0B6B-DF65-40AF-9602-0B66FE616803}">
      <dgm:prSet phldrT="[Text]" custT="1"/>
      <dgm:spPr/>
      <dgm:t>
        <a:bodyPr/>
        <a:lstStyle/>
        <a:p>
          <a:r>
            <a:rPr lang="en-US" sz="3600" dirty="0" err="1" smtClean="0">
              <a:latin typeface="Angsana New" pitchFamily="18" charset="-34"/>
              <a:cs typeface="Angsana New" pitchFamily="18" charset="-34"/>
            </a:rPr>
            <a:t>Pelaksanaan</a:t>
          </a:r>
          <a:endParaRPr lang="en-US" sz="3600" dirty="0">
            <a:latin typeface="Angsana New" pitchFamily="18" charset="-34"/>
            <a:cs typeface="Angsana New" pitchFamily="18" charset="-34"/>
          </a:endParaRPr>
        </a:p>
      </dgm:t>
    </dgm:pt>
    <dgm:pt modelId="{F142B7F4-6DDB-4AF8-8D5A-18F8BD9537EA}" type="parTrans" cxnId="{CCCFB8C8-4853-4B62-B82C-32502BEA518E}">
      <dgm:prSet/>
      <dgm:spPr/>
      <dgm:t>
        <a:bodyPr/>
        <a:lstStyle/>
        <a:p>
          <a:endParaRPr lang="en-US"/>
        </a:p>
      </dgm:t>
    </dgm:pt>
    <dgm:pt modelId="{71817DE5-5C35-4E7E-8606-EAA35F8B42D5}" type="sibTrans" cxnId="{CCCFB8C8-4853-4B62-B82C-32502BEA518E}">
      <dgm:prSet/>
      <dgm:spPr/>
      <dgm:t>
        <a:bodyPr/>
        <a:lstStyle/>
        <a:p>
          <a:endParaRPr lang="en-US"/>
        </a:p>
      </dgm:t>
    </dgm:pt>
    <dgm:pt modelId="{114F57CE-1390-490C-A614-7C5A48D2A28A}">
      <dgm:prSet phldrT="[Text]" custT="1"/>
      <dgm:spPr/>
      <dgm:t>
        <a:bodyPr/>
        <a:lstStyle/>
        <a:p>
          <a:pPr algn="ctr"/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Pembuatan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tepung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dilakukan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dengan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cara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mengeringkan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ketiga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bahan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menggunakan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alat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pengering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kemudian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dilakukan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penghancuran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untuk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mendapatkan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bentuk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tepung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..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Ketiga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tepung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tersebut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selanjutnya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dianalisis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secara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kimia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untuk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mengetahui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kadar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air,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kadar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gula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reduksi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dan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kadar</a:t>
          </a:r>
          <a:r>
            <a:rPr lang="en-US" sz="20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err="1" smtClean="0">
              <a:latin typeface="Angsana New" pitchFamily="18" charset="-34"/>
              <a:cs typeface="Angsana New" pitchFamily="18" charset="-34"/>
            </a:rPr>
            <a:t>proteinnya</a:t>
          </a:r>
          <a:endParaRPr lang="en-US" sz="2000" dirty="0">
            <a:latin typeface="Angsana New" pitchFamily="18" charset="-34"/>
            <a:cs typeface="Angsana New" pitchFamily="18" charset="-34"/>
          </a:endParaRPr>
        </a:p>
      </dgm:t>
    </dgm:pt>
    <dgm:pt modelId="{7847A575-22A3-4494-B3FC-43A39D9B8196}" type="parTrans" cxnId="{32495F51-E61F-48F8-95C0-3957DB534E61}">
      <dgm:prSet/>
      <dgm:spPr/>
      <dgm:t>
        <a:bodyPr/>
        <a:lstStyle/>
        <a:p>
          <a:endParaRPr lang="en-US"/>
        </a:p>
      </dgm:t>
    </dgm:pt>
    <dgm:pt modelId="{D96CB432-9108-4D95-8C21-1456DB398D25}" type="sibTrans" cxnId="{32495F51-E61F-48F8-95C0-3957DB534E61}">
      <dgm:prSet/>
      <dgm:spPr/>
      <dgm:t>
        <a:bodyPr/>
        <a:lstStyle/>
        <a:p>
          <a:endParaRPr lang="en-US"/>
        </a:p>
      </dgm:t>
    </dgm:pt>
    <dgm:pt modelId="{FFF3D8D7-D059-4889-A916-B94EF12632C0}" type="pres">
      <dgm:prSet presAssocID="{F8040E28-947B-434C-BDC7-17C10BF6040E}" presName="Name0" presStyleCnt="0">
        <dgm:presLayoutVars>
          <dgm:dir/>
        </dgm:presLayoutVars>
      </dgm:prSet>
      <dgm:spPr/>
    </dgm:pt>
    <dgm:pt modelId="{9D029C9C-C0C0-45EE-81CC-E93AA74A7AFB}" type="pres">
      <dgm:prSet presAssocID="{C333EC4E-912B-4F99-8508-BBD2AECAF8EE}" presName="withChildren" presStyleCnt="0"/>
      <dgm:spPr/>
    </dgm:pt>
    <dgm:pt modelId="{2CC769B6-857C-4684-9B37-18C6B9C1F167}" type="pres">
      <dgm:prSet presAssocID="{C333EC4E-912B-4F99-8508-BBD2AECAF8EE}" presName="bigCircle" presStyleLbl="vennNode1" presStyleIdx="0" presStyleCnt="4"/>
      <dgm:spPr/>
    </dgm:pt>
    <dgm:pt modelId="{0B44F7C1-8C14-40EF-AAE8-BDD6056D72A3}" type="pres">
      <dgm:prSet presAssocID="{C333EC4E-912B-4F99-8508-BBD2AECAF8EE}" presName="medCircle" presStyleLbl="vennNode1" presStyleIdx="1" presStyleCnt="4"/>
      <dgm:spPr/>
    </dgm:pt>
    <dgm:pt modelId="{77E10972-B8EA-4692-9B47-6CC3DC634565}" type="pres">
      <dgm:prSet presAssocID="{C333EC4E-912B-4F99-8508-BBD2AECAF8EE}" presName="txLvl1" presStyleLbl="revTx" presStyleIdx="0" presStyleCnt="4"/>
      <dgm:spPr/>
    </dgm:pt>
    <dgm:pt modelId="{C364D76D-8A27-4DAA-91A1-0171AB7F218F}" type="pres">
      <dgm:prSet presAssocID="{C333EC4E-912B-4F99-8508-BBD2AECAF8EE}" presName="lin" presStyleCnt="0"/>
      <dgm:spPr/>
    </dgm:pt>
    <dgm:pt modelId="{0D684FC4-C268-4A74-80B4-D65E487BB725}" type="pres">
      <dgm:prSet presAssocID="{D36DDC6A-35E3-45F1-BC48-785345D2D120}" presName="txLvl2" presStyleLbl="revTx" presStyleIdx="1" presStyleCnt="4" custScaleX="161576" custScaleY="2000000" custLinFactY="146037" custLinFactNeighborX="-28063" custLinFactNeighborY="200000"/>
      <dgm:spPr/>
      <dgm:t>
        <a:bodyPr/>
        <a:lstStyle/>
        <a:p>
          <a:endParaRPr lang="en-US"/>
        </a:p>
      </dgm:t>
    </dgm:pt>
    <dgm:pt modelId="{3DD3F522-41E4-46EC-AA9B-D5BA0DDE17D9}" type="pres">
      <dgm:prSet presAssocID="{C333EC4E-912B-4F99-8508-BBD2AECAF8EE}" presName="overlap" presStyleCnt="0"/>
      <dgm:spPr/>
    </dgm:pt>
    <dgm:pt modelId="{3DF48CE4-278A-4F98-93FF-32AC51E73423}" type="pres">
      <dgm:prSet presAssocID="{AD5A0B6B-DF65-40AF-9602-0B66FE616803}" presName="withChildren" presStyleCnt="0"/>
      <dgm:spPr/>
    </dgm:pt>
    <dgm:pt modelId="{913BD1BE-7D6B-4D5D-AB7D-4CE829B212D0}" type="pres">
      <dgm:prSet presAssocID="{AD5A0B6B-DF65-40AF-9602-0B66FE616803}" presName="bigCircle" presStyleLbl="vennNode1" presStyleIdx="2" presStyleCnt="4"/>
      <dgm:spPr/>
    </dgm:pt>
    <dgm:pt modelId="{065CF0C8-5428-45A1-A759-892B1728F9F9}" type="pres">
      <dgm:prSet presAssocID="{AD5A0B6B-DF65-40AF-9602-0B66FE616803}" presName="medCircle" presStyleLbl="vennNode1" presStyleIdx="3" presStyleCnt="4"/>
      <dgm:spPr/>
    </dgm:pt>
    <dgm:pt modelId="{D4338BB0-F80A-48DC-B4B5-517A315DF2E9}" type="pres">
      <dgm:prSet presAssocID="{AD5A0B6B-DF65-40AF-9602-0B66FE616803}" presName="txLvl1" presStyleLbl="revTx" presStyleIdx="2" presStyleCnt="4"/>
      <dgm:spPr/>
    </dgm:pt>
    <dgm:pt modelId="{C6DB8B70-1991-4496-B19A-891C5A6F897A}" type="pres">
      <dgm:prSet presAssocID="{AD5A0B6B-DF65-40AF-9602-0B66FE616803}" presName="lin" presStyleCnt="0"/>
      <dgm:spPr/>
    </dgm:pt>
    <dgm:pt modelId="{E5687084-F73F-4579-B54D-135F8DCF1560}" type="pres">
      <dgm:prSet presAssocID="{114F57CE-1390-490C-A614-7C5A48D2A28A}" presName="txLvl2" presStyleLbl="revTx" presStyleIdx="3" presStyleCnt="4" custScaleX="110558" custScaleY="447501" custLinFactNeighborX="-15507" custLinFactNeighborY="33060"/>
      <dgm:spPr/>
      <dgm:t>
        <a:bodyPr/>
        <a:lstStyle/>
        <a:p>
          <a:endParaRPr lang="en-US"/>
        </a:p>
      </dgm:t>
    </dgm:pt>
  </dgm:ptLst>
  <dgm:cxnLst>
    <dgm:cxn modelId="{57DCC65D-423D-4DF0-B0C1-A327C5CDC137}" type="presOf" srcId="{AD5A0B6B-DF65-40AF-9602-0B66FE616803}" destId="{D4338BB0-F80A-48DC-B4B5-517A315DF2E9}" srcOrd="0" destOrd="0" presId="urn:microsoft.com/office/officeart/2008/layout/VerticalCircleList"/>
    <dgm:cxn modelId="{073BC8EA-9934-417A-AB5C-A80E4E963BE1}" type="presOf" srcId="{C333EC4E-912B-4F99-8508-BBD2AECAF8EE}" destId="{77E10972-B8EA-4692-9B47-6CC3DC634565}" srcOrd="0" destOrd="0" presId="urn:microsoft.com/office/officeart/2008/layout/VerticalCircleList"/>
    <dgm:cxn modelId="{CCCFB8C8-4853-4B62-B82C-32502BEA518E}" srcId="{F8040E28-947B-434C-BDC7-17C10BF6040E}" destId="{AD5A0B6B-DF65-40AF-9602-0B66FE616803}" srcOrd="1" destOrd="0" parTransId="{F142B7F4-6DDB-4AF8-8D5A-18F8BD9537EA}" sibTransId="{71817DE5-5C35-4E7E-8606-EAA35F8B42D5}"/>
    <dgm:cxn modelId="{CD880DF0-C25A-49CC-AC80-25615F629282}" type="presOf" srcId="{F8040E28-947B-434C-BDC7-17C10BF6040E}" destId="{FFF3D8D7-D059-4889-A916-B94EF12632C0}" srcOrd="0" destOrd="0" presId="urn:microsoft.com/office/officeart/2008/layout/VerticalCircleList"/>
    <dgm:cxn modelId="{4FBDA9F4-5807-4395-9B39-A16FF72F5F81}" srcId="{C333EC4E-912B-4F99-8508-BBD2AECAF8EE}" destId="{D36DDC6A-35E3-45F1-BC48-785345D2D120}" srcOrd="0" destOrd="0" parTransId="{3407D28A-47FA-40BB-A31D-207C0433D874}" sibTransId="{E8BB5B51-DEBC-42F4-93E3-123AA2BFFB98}"/>
    <dgm:cxn modelId="{2A27F4B8-767B-4702-8FC5-6833DD19782A}" type="presOf" srcId="{D36DDC6A-35E3-45F1-BC48-785345D2D120}" destId="{0D684FC4-C268-4A74-80B4-D65E487BB725}" srcOrd="0" destOrd="0" presId="urn:microsoft.com/office/officeart/2008/layout/VerticalCircleList"/>
    <dgm:cxn modelId="{23F1FC1E-F145-454A-8EAC-976ECB5BF862}" srcId="{F8040E28-947B-434C-BDC7-17C10BF6040E}" destId="{C333EC4E-912B-4F99-8508-BBD2AECAF8EE}" srcOrd="0" destOrd="0" parTransId="{8F6E5E2B-29E8-4C9D-84D8-CCA2DC39A579}" sibTransId="{26B8D49C-0BC8-4A44-8D49-DEBBAC9B365B}"/>
    <dgm:cxn modelId="{32495F51-E61F-48F8-95C0-3957DB534E61}" srcId="{AD5A0B6B-DF65-40AF-9602-0B66FE616803}" destId="{114F57CE-1390-490C-A614-7C5A48D2A28A}" srcOrd="0" destOrd="0" parTransId="{7847A575-22A3-4494-B3FC-43A39D9B8196}" sibTransId="{D96CB432-9108-4D95-8C21-1456DB398D25}"/>
    <dgm:cxn modelId="{52FBB435-14ED-49AD-A154-DBF60443277A}" type="presOf" srcId="{114F57CE-1390-490C-A614-7C5A48D2A28A}" destId="{E5687084-F73F-4579-B54D-135F8DCF1560}" srcOrd="0" destOrd="0" presId="urn:microsoft.com/office/officeart/2008/layout/VerticalCircleList"/>
    <dgm:cxn modelId="{BE5182BA-302D-4F17-AB89-F2BA7FD9C75B}" type="presParOf" srcId="{FFF3D8D7-D059-4889-A916-B94EF12632C0}" destId="{9D029C9C-C0C0-45EE-81CC-E93AA74A7AFB}" srcOrd="0" destOrd="0" presId="urn:microsoft.com/office/officeart/2008/layout/VerticalCircleList"/>
    <dgm:cxn modelId="{4227663C-E90F-46C1-99ED-E333AE960298}" type="presParOf" srcId="{9D029C9C-C0C0-45EE-81CC-E93AA74A7AFB}" destId="{2CC769B6-857C-4684-9B37-18C6B9C1F167}" srcOrd="0" destOrd="0" presId="urn:microsoft.com/office/officeart/2008/layout/VerticalCircleList"/>
    <dgm:cxn modelId="{1C660D82-3E08-4EDF-BBF3-EDC55C57E3AF}" type="presParOf" srcId="{9D029C9C-C0C0-45EE-81CC-E93AA74A7AFB}" destId="{0B44F7C1-8C14-40EF-AAE8-BDD6056D72A3}" srcOrd="1" destOrd="0" presId="urn:microsoft.com/office/officeart/2008/layout/VerticalCircleList"/>
    <dgm:cxn modelId="{4D0D9862-DF7C-4DB4-BC72-D2BA821892A1}" type="presParOf" srcId="{9D029C9C-C0C0-45EE-81CC-E93AA74A7AFB}" destId="{77E10972-B8EA-4692-9B47-6CC3DC634565}" srcOrd="2" destOrd="0" presId="urn:microsoft.com/office/officeart/2008/layout/VerticalCircleList"/>
    <dgm:cxn modelId="{DBC88E08-15FA-421C-BD37-4AC154ABD662}" type="presParOf" srcId="{9D029C9C-C0C0-45EE-81CC-E93AA74A7AFB}" destId="{C364D76D-8A27-4DAA-91A1-0171AB7F218F}" srcOrd="3" destOrd="0" presId="urn:microsoft.com/office/officeart/2008/layout/VerticalCircleList"/>
    <dgm:cxn modelId="{6EE1F433-4522-4ACD-8320-FC4E2D245FA3}" type="presParOf" srcId="{C364D76D-8A27-4DAA-91A1-0171AB7F218F}" destId="{0D684FC4-C268-4A74-80B4-D65E487BB725}" srcOrd="0" destOrd="0" presId="urn:microsoft.com/office/officeart/2008/layout/VerticalCircleList"/>
    <dgm:cxn modelId="{C4C18E90-DBB4-4F4F-8C1A-D11EACA48EC9}" type="presParOf" srcId="{FFF3D8D7-D059-4889-A916-B94EF12632C0}" destId="{3DD3F522-41E4-46EC-AA9B-D5BA0DDE17D9}" srcOrd="1" destOrd="0" presId="urn:microsoft.com/office/officeart/2008/layout/VerticalCircleList"/>
    <dgm:cxn modelId="{D0F136BE-ADF0-4A60-839C-8842F3485DB7}" type="presParOf" srcId="{FFF3D8D7-D059-4889-A916-B94EF12632C0}" destId="{3DF48CE4-278A-4F98-93FF-32AC51E73423}" srcOrd="2" destOrd="0" presId="urn:microsoft.com/office/officeart/2008/layout/VerticalCircleList"/>
    <dgm:cxn modelId="{3727C254-FB91-4595-A34B-B0DD3A6C5739}" type="presParOf" srcId="{3DF48CE4-278A-4F98-93FF-32AC51E73423}" destId="{913BD1BE-7D6B-4D5D-AB7D-4CE829B212D0}" srcOrd="0" destOrd="0" presId="urn:microsoft.com/office/officeart/2008/layout/VerticalCircleList"/>
    <dgm:cxn modelId="{CD2CE11D-A808-4BED-92CB-FBD66485E7C8}" type="presParOf" srcId="{3DF48CE4-278A-4F98-93FF-32AC51E73423}" destId="{065CF0C8-5428-45A1-A759-892B1728F9F9}" srcOrd="1" destOrd="0" presId="urn:microsoft.com/office/officeart/2008/layout/VerticalCircleList"/>
    <dgm:cxn modelId="{69F08EB0-D4FF-49F0-BB02-4BE2196C14F3}" type="presParOf" srcId="{3DF48CE4-278A-4F98-93FF-32AC51E73423}" destId="{D4338BB0-F80A-48DC-B4B5-517A315DF2E9}" srcOrd="2" destOrd="0" presId="urn:microsoft.com/office/officeart/2008/layout/VerticalCircleList"/>
    <dgm:cxn modelId="{4B3CE13B-B5CB-4C3B-8116-DB5C127299E5}" type="presParOf" srcId="{3DF48CE4-278A-4F98-93FF-32AC51E73423}" destId="{C6DB8B70-1991-4496-B19A-891C5A6F897A}" srcOrd="3" destOrd="0" presId="urn:microsoft.com/office/officeart/2008/layout/VerticalCircleList"/>
    <dgm:cxn modelId="{85906F85-56A8-44B8-A25B-3413B8C68E8F}" type="presParOf" srcId="{C6DB8B70-1991-4496-B19A-891C5A6F897A}" destId="{E5687084-F73F-4579-B54D-135F8DCF1560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3E0CCF-8A85-4068-A77B-866E88BC7802}" type="doc">
      <dgm:prSet loTypeId="urn:microsoft.com/office/officeart/2005/8/layout/vList6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3BA040E-3DC0-4DFE-B459-CD6D5500A5D9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Perbandingan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gula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merah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sukrosa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(A)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E8A8C41D-C881-478A-9862-604F1558F63F}" type="parTrans" cxnId="{9F7623C1-8AB8-42B0-9A6C-0E75B06B6A29}">
      <dgm:prSet/>
      <dgm:spPr/>
      <dgm:t>
        <a:bodyPr/>
        <a:lstStyle/>
        <a:p>
          <a:endParaRPr lang="en-US"/>
        </a:p>
      </dgm:t>
    </dgm:pt>
    <dgm:pt modelId="{7B5780CE-4FC5-44F3-97AA-CE31FE2CEC37}" type="sibTrans" cxnId="{9F7623C1-8AB8-42B0-9A6C-0E75B06B6A29}">
      <dgm:prSet/>
      <dgm:spPr/>
      <dgm:t>
        <a:bodyPr/>
        <a:lstStyle/>
        <a:p>
          <a:endParaRPr lang="en-US"/>
        </a:p>
      </dgm:t>
    </dgm:pt>
    <dgm:pt modelId="{9377E360-D744-4B97-9F96-35CC3F6CB8C2}">
      <dgm:prSet phldrT="[Text]"/>
      <dgm:spPr/>
      <dgm:t>
        <a:bodyPr/>
        <a:lstStyle/>
        <a:p>
          <a:r>
            <a:rPr lang="en-US" dirty="0" smtClean="0">
              <a:latin typeface="Andalus" pitchFamily="18" charset="-78"/>
              <a:cs typeface="Andalus" pitchFamily="18" charset="-78"/>
            </a:rPr>
            <a:t>a1 (5:2)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A7B2035E-9026-4B97-A3D7-F4843B0719F9}" type="parTrans" cxnId="{3A184372-23D4-4B8A-B9BD-86CC68510DD6}">
      <dgm:prSet/>
      <dgm:spPr/>
      <dgm:t>
        <a:bodyPr/>
        <a:lstStyle/>
        <a:p>
          <a:endParaRPr lang="en-US"/>
        </a:p>
      </dgm:t>
    </dgm:pt>
    <dgm:pt modelId="{0CF27601-8A6A-41FC-AE62-AABDED8D190A}" type="sibTrans" cxnId="{3A184372-23D4-4B8A-B9BD-86CC68510DD6}">
      <dgm:prSet/>
      <dgm:spPr/>
      <dgm:t>
        <a:bodyPr/>
        <a:lstStyle/>
        <a:p>
          <a:endParaRPr lang="en-US"/>
        </a:p>
      </dgm:t>
    </dgm:pt>
    <dgm:pt modelId="{81233F49-7D04-49C5-9FC8-0F99E8E93AE7}">
      <dgm:prSet phldrT="[Text]"/>
      <dgm:spPr/>
      <dgm:t>
        <a:bodyPr/>
        <a:lstStyle/>
        <a:p>
          <a:r>
            <a:rPr lang="en-US" dirty="0" smtClean="0">
              <a:latin typeface="Andalus" pitchFamily="18" charset="-78"/>
              <a:cs typeface="Andalus" pitchFamily="18" charset="-78"/>
            </a:rPr>
            <a:t>a3 (5:4)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4C874789-8C2B-46F8-A9C9-BD3A50BAFEA5}" type="parTrans" cxnId="{F755CD47-8258-40AB-A76F-2CDEC79230F4}">
      <dgm:prSet/>
      <dgm:spPr/>
      <dgm:t>
        <a:bodyPr/>
        <a:lstStyle/>
        <a:p>
          <a:endParaRPr lang="en-US"/>
        </a:p>
      </dgm:t>
    </dgm:pt>
    <dgm:pt modelId="{157FA265-755E-4302-8E50-64F4F12B1A87}" type="sibTrans" cxnId="{F755CD47-8258-40AB-A76F-2CDEC79230F4}">
      <dgm:prSet/>
      <dgm:spPr/>
      <dgm:t>
        <a:bodyPr/>
        <a:lstStyle/>
        <a:p>
          <a:endParaRPr lang="en-US"/>
        </a:p>
      </dgm:t>
    </dgm:pt>
    <dgm:pt modelId="{D3D93FE4-12BC-4AD0-89FA-BA118D29D87B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Perbandingan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jagung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jalar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hijau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(B)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FE0544AF-FDAF-4799-9464-99D95945D005}" type="parTrans" cxnId="{9BE888B7-0EA1-4CEC-8797-B1495CFB0F18}">
      <dgm:prSet/>
      <dgm:spPr/>
      <dgm:t>
        <a:bodyPr/>
        <a:lstStyle/>
        <a:p>
          <a:endParaRPr lang="en-US"/>
        </a:p>
      </dgm:t>
    </dgm:pt>
    <dgm:pt modelId="{AA724B8F-B799-4072-A0D9-8E19F56CE65E}" type="sibTrans" cxnId="{9BE888B7-0EA1-4CEC-8797-B1495CFB0F18}">
      <dgm:prSet/>
      <dgm:spPr/>
      <dgm:t>
        <a:bodyPr/>
        <a:lstStyle/>
        <a:p>
          <a:endParaRPr lang="en-US"/>
        </a:p>
      </dgm:t>
    </dgm:pt>
    <dgm:pt modelId="{E8123C30-80B5-426C-AEF0-C22B5BE15D46}">
      <dgm:prSet phldrT="[Text]"/>
      <dgm:spPr/>
      <dgm:t>
        <a:bodyPr/>
        <a:lstStyle/>
        <a:p>
          <a:r>
            <a:rPr lang="en-US" dirty="0" smtClean="0">
              <a:latin typeface="Andalus" pitchFamily="18" charset="-78"/>
              <a:cs typeface="Andalus" pitchFamily="18" charset="-78"/>
            </a:rPr>
            <a:t>b1 (1:1:1)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00DE1854-758A-4001-ABBD-532594B08A28}" type="parTrans" cxnId="{07F36FCB-8A94-40F6-A739-A92C13C58B95}">
      <dgm:prSet/>
      <dgm:spPr/>
      <dgm:t>
        <a:bodyPr/>
        <a:lstStyle/>
        <a:p>
          <a:endParaRPr lang="en-US"/>
        </a:p>
      </dgm:t>
    </dgm:pt>
    <dgm:pt modelId="{E5096747-196A-4F2D-97A9-30C84747AC81}" type="sibTrans" cxnId="{07F36FCB-8A94-40F6-A739-A92C13C58B95}">
      <dgm:prSet/>
      <dgm:spPr/>
      <dgm:t>
        <a:bodyPr/>
        <a:lstStyle/>
        <a:p>
          <a:endParaRPr lang="en-US"/>
        </a:p>
      </dgm:t>
    </dgm:pt>
    <dgm:pt modelId="{E9F1E5D2-6454-41DA-9FC4-388B01D66384}">
      <dgm:prSet phldrT="[Text]"/>
      <dgm:spPr/>
      <dgm:t>
        <a:bodyPr/>
        <a:lstStyle/>
        <a:p>
          <a:r>
            <a:rPr lang="en-US" dirty="0" smtClean="0">
              <a:latin typeface="Andalus" pitchFamily="18" charset="-78"/>
              <a:cs typeface="Andalus" pitchFamily="18" charset="-78"/>
            </a:rPr>
            <a:t>b2 (1:1:2)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F521BB7F-171C-4568-81E7-4F72553B2C4A}" type="parTrans" cxnId="{2EA83546-FF64-4C8B-84FD-2D9A00B72A5B}">
      <dgm:prSet/>
      <dgm:spPr/>
      <dgm:t>
        <a:bodyPr/>
        <a:lstStyle/>
        <a:p>
          <a:endParaRPr lang="en-US"/>
        </a:p>
      </dgm:t>
    </dgm:pt>
    <dgm:pt modelId="{3112E590-4E02-4221-84A6-79C91C235A04}" type="sibTrans" cxnId="{2EA83546-FF64-4C8B-84FD-2D9A00B72A5B}">
      <dgm:prSet/>
      <dgm:spPr/>
      <dgm:t>
        <a:bodyPr/>
        <a:lstStyle/>
        <a:p>
          <a:endParaRPr lang="en-US"/>
        </a:p>
      </dgm:t>
    </dgm:pt>
    <dgm:pt modelId="{D8454421-A972-40A3-BD75-548CAFBCC175}">
      <dgm:prSet phldrT="[Text]"/>
      <dgm:spPr/>
      <dgm:t>
        <a:bodyPr/>
        <a:lstStyle/>
        <a:p>
          <a:r>
            <a:rPr lang="en-US" dirty="0" smtClean="0">
              <a:latin typeface="Andalus" pitchFamily="18" charset="-78"/>
              <a:cs typeface="Andalus" pitchFamily="18" charset="-78"/>
            </a:rPr>
            <a:t>a2 (5:3)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27722212-C9DD-4576-8E91-5BC718742456}" type="parTrans" cxnId="{9130FFB5-12A7-4BFB-8FD4-057DF8053F3C}">
      <dgm:prSet/>
      <dgm:spPr/>
      <dgm:t>
        <a:bodyPr/>
        <a:lstStyle/>
        <a:p>
          <a:endParaRPr lang="en-US"/>
        </a:p>
      </dgm:t>
    </dgm:pt>
    <dgm:pt modelId="{F9FD988D-A708-4AAC-8598-9C5C023B61E7}" type="sibTrans" cxnId="{9130FFB5-12A7-4BFB-8FD4-057DF8053F3C}">
      <dgm:prSet/>
      <dgm:spPr/>
      <dgm:t>
        <a:bodyPr/>
        <a:lstStyle/>
        <a:p>
          <a:endParaRPr lang="en-US"/>
        </a:p>
      </dgm:t>
    </dgm:pt>
    <dgm:pt modelId="{AE12B0F0-4433-46D5-9A5D-5BE239CACFE0}">
      <dgm:prSet phldrT="[Text]"/>
      <dgm:spPr/>
      <dgm:t>
        <a:bodyPr/>
        <a:lstStyle/>
        <a:p>
          <a:r>
            <a:rPr lang="en-US" dirty="0" smtClean="0">
              <a:latin typeface="Andalus" pitchFamily="18" charset="-78"/>
              <a:cs typeface="Andalus" pitchFamily="18" charset="-78"/>
            </a:rPr>
            <a:t>b3 (2:1:1)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4C089725-913A-4718-8E56-D77CC2215890}" type="parTrans" cxnId="{E0E78E58-5323-456F-9D64-4F2FEA261455}">
      <dgm:prSet/>
      <dgm:spPr/>
      <dgm:t>
        <a:bodyPr/>
        <a:lstStyle/>
        <a:p>
          <a:endParaRPr lang="en-US"/>
        </a:p>
      </dgm:t>
    </dgm:pt>
    <dgm:pt modelId="{41ED1242-32C4-44A4-ACFF-EB5023225D93}" type="sibTrans" cxnId="{E0E78E58-5323-456F-9D64-4F2FEA261455}">
      <dgm:prSet/>
      <dgm:spPr/>
      <dgm:t>
        <a:bodyPr/>
        <a:lstStyle/>
        <a:p>
          <a:endParaRPr lang="en-US"/>
        </a:p>
      </dgm:t>
    </dgm:pt>
    <dgm:pt modelId="{0AE29FBC-F906-4A2F-9702-7494534E8643}" type="pres">
      <dgm:prSet presAssocID="{3E3E0CCF-8A85-4068-A77B-866E88BC7802}" presName="Name0" presStyleCnt="0">
        <dgm:presLayoutVars>
          <dgm:dir/>
          <dgm:animLvl val="lvl"/>
          <dgm:resizeHandles/>
        </dgm:presLayoutVars>
      </dgm:prSet>
      <dgm:spPr/>
    </dgm:pt>
    <dgm:pt modelId="{EF5C0D14-2026-44D8-8547-1F501B71E4F9}" type="pres">
      <dgm:prSet presAssocID="{F3BA040E-3DC0-4DFE-B459-CD6D5500A5D9}" presName="linNode" presStyleCnt="0"/>
      <dgm:spPr/>
    </dgm:pt>
    <dgm:pt modelId="{9E0414EE-9429-4456-809D-EE086B97A422}" type="pres">
      <dgm:prSet presAssocID="{F3BA040E-3DC0-4DFE-B459-CD6D5500A5D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A492E-5E67-46FC-8E86-C9609EAC02E0}" type="pres">
      <dgm:prSet presAssocID="{F3BA040E-3DC0-4DFE-B459-CD6D5500A5D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B89CD-B30A-4738-BFFB-FC25FFF8AFC1}" type="pres">
      <dgm:prSet presAssocID="{7B5780CE-4FC5-44F3-97AA-CE31FE2CEC37}" presName="spacing" presStyleCnt="0"/>
      <dgm:spPr/>
    </dgm:pt>
    <dgm:pt modelId="{BC01D4D6-1A26-4CC3-BF41-A457DFC5FB66}" type="pres">
      <dgm:prSet presAssocID="{D3D93FE4-12BC-4AD0-89FA-BA118D29D87B}" presName="linNode" presStyleCnt="0"/>
      <dgm:spPr/>
    </dgm:pt>
    <dgm:pt modelId="{291E6F19-1A4C-406A-8E37-1E216961BA4D}" type="pres">
      <dgm:prSet presAssocID="{D3D93FE4-12BC-4AD0-89FA-BA118D29D87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C1D01-C2F2-4BC7-A955-ADCC160EB9AB}" type="pres">
      <dgm:prSet presAssocID="{D3D93FE4-12BC-4AD0-89FA-BA118D29D87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55CD47-8258-40AB-A76F-2CDEC79230F4}" srcId="{F3BA040E-3DC0-4DFE-B459-CD6D5500A5D9}" destId="{81233F49-7D04-49C5-9FC8-0F99E8E93AE7}" srcOrd="2" destOrd="0" parTransId="{4C874789-8C2B-46F8-A9C9-BD3A50BAFEA5}" sibTransId="{157FA265-755E-4302-8E50-64F4F12B1A87}"/>
    <dgm:cxn modelId="{2EA83546-FF64-4C8B-84FD-2D9A00B72A5B}" srcId="{D3D93FE4-12BC-4AD0-89FA-BA118D29D87B}" destId="{E9F1E5D2-6454-41DA-9FC4-388B01D66384}" srcOrd="1" destOrd="0" parTransId="{F521BB7F-171C-4568-81E7-4F72553B2C4A}" sibTransId="{3112E590-4E02-4221-84A6-79C91C235A04}"/>
    <dgm:cxn modelId="{9F7623C1-8AB8-42B0-9A6C-0E75B06B6A29}" srcId="{3E3E0CCF-8A85-4068-A77B-866E88BC7802}" destId="{F3BA040E-3DC0-4DFE-B459-CD6D5500A5D9}" srcOrd="0" destOrd="0" parTransId="{E8A8C41D-C881-478A-9862-604F1558F63F}" sibTransId="{7B5780CE-4FC5-44F3-97AA-CE31FE2CEC37}"/>
    <dgm:cxn modelId="{E0E78E58-5323-456F-9D64-4F2FEA261455}" srcId="{D3D93FE4-12BC-4AD0-89FA-BA118D29D87B}" destId="{AE12B0F0-4433-46D5-9A5D-5BE239CACFE0}" srcOrd="2" destOrd="0" parTransId="{4C089725-913A-4718-8E56-D77CC2215890}" sibTransId="{41ED1242-32C4-44A4-ACFF-EB5023225D93}"/>
    <dgm:cxn modelId="{34E8CAF8-8769-4189-BEE6-1B3CF9C1D1C7}" type="presOf" srcId="{E8123C30-80B5-426C-AEF0-C22B5BE15D46}" destId="{529C1D01-C2F2-4BC7-A955-ADCC160EB9AB}" srcOrd="0" destOrd="0" presId="urn:microsoft.com/office/officeart/2005/8/layout/vList6"/>
    <dgm:cxn modelId="{C2CF3F2F-6F75-4A26-91B4-0A923BAA480D}" type="presOf" srcId="{3E3E0CCF-8A85-4068-A77B-866E88BC7802}" destId="{0AE29FBC-F906-4A2F-9702-7494534E8643}" srcOrd="0" destOrd="0" presId="urn:microsoft.com/office/officeart/2005/8/layout/vList6"/>
    <dgm:cxn modelId="{7C253310-5361-49FB-957C-B5484887216E}" type="presOf" srcId="{9377E360-D744-4B97-9F96-35CC3F6CB8C2}" destId="{393A492E-5E67-46FC-8E86-C9609EAC02E0}" srcOrd="0" destOrd="0" presId="urn:microsoft.com/office/officeart/2005/8/layout/vList6"/>
    <dgm:cxn modelId="{913AB8EF-F3F2-4377-A7AD-3D7E52D33AA2}" type="presOf" srcId="{F3BA040E-3DC0-4DFE-B459-CD6D5500A5D9}" destId="{9E0414EE-9429-4456-809D-EE086B97A422}" srcOrd="0" destOrd="0" presId="urn:microsoft.com/office/officeart/2005/8/layout/vList6"/>
    <dgm:cxn modelId="{4E6432D7-7C12-46F7-B767-D8FBFD392ED0}" type="presOf" srcId="{AE12B0F0-4433-46D5-9A5D-5BE239CACFE0}" destId="{529C1D01-C2F2-4BC7-A955-ADCC160EB9AB}" srcOrd="0" destOrd="2" presId="urn:microsoft.com/office/officeart/2005/8/layout/vList6"/>
    <dgm:cxn modelId="{E2426EC9-A939-49CB-8E72-3989A7849C4E}" type="presOf" srcId="{D3D93FE4-12BC-4AD0-89FA-BA118D29D87B}" destId="{291E6F19-1A4C-406A-8E37-1E216961BA4D}" srcOrd="0" destOrd="0" presId="urn:microsoft.com/office/officeart/2005/8/layout/vList6"/>
    <dgm:cxn modelId="{9BE888B7-0EA1-4CEC-8797-B1495CFB0F18}" srcId="{3E3E0CCF-8A85-4068-A77B-866E88BC7802}" destId="{D3D93FE4-12BC-4AD0-89FA-BA118D29D87B}" srcOrd="1" destOrd="0" parTransId="{FE0544AF-FDAF-4799-9464-99D95945D005}" sibTransId="{AA724B8F-B799-4072-A0D9-8E19F56CE65E}"/>
    <dgm:cxn modelId="{C379ED77-EEE0-4034-9006-9C677B7874D1}" type="presOf" srcId="{E9F1E5D2-6454-41DA-9FC4-388B01D66384}" destId="{529C1D01-C2F2-4BC7-A955-ADCC160EB9AB}" srcOrd="0" destOrd="1" presId="urn:microsoft.com/office/officeart/2005/8/layout/vList6"/>
    <dgm:cxn modelId="{5A6A304F-6D80-4B06-B6C2-CBC5831183ED}" type="presOf" srcId="{81233F49-7D04-49C5-9FC8-0F99E8E93AE7}" destId="{393A492E-5E67-46FC-8E86-C9609EAC02E0}" srcOrd="0" destOrd="2" presId="urn:microsoft.com/office/officeart/2005/8/layout/vList6"/>
    <dgm:cxn modelId="{9130FFB5-12A7-4BFB-8FD4-057DF8053F3C}" srcId="{F3BA040E-3DC0-4DFE-B459-CD6D5500A5D9}" destId="{D8454421-A972-40A3-BD75-548CAFBCC175}" srcOrd="1" destOrd="0" parTransId="{27722212-C9DD-4576-8E91-5BC718742456}" sibTransId="{F9FD988D-A708-4AAC-8598-9C5C023B61E7}"/>
    <dgm:cxn modelId="{07F36FCB-8A94-40F6-A739-A92C13C58B95}" srcId="{D3D93FE4-12BC-4AD0-89FA-BA118D29D87B}" destId="{E8123C30-80B5-426C-AEF0-C22B5BE15D46}" srcOrd="0" destOrd="0" parTransId="{00DE1854-758A-4001-ABBD-532594B08A28}" sibTransId="{E5096747-196A-4F2D-97A9-30C84747AC81}"/>
    <dgm:cxn modelId="{3A184372-23D4-4B8A-B9BD-86CC68510DD6}" srcId="{F3BA040E-3DC0-4DFE-B459-CD6D5500A5D9}" destId="{9377E360-D744-4B97-9F96-35CC3F6CB8C2}" srcOrd="0" destOrd="0" parTransId="{A7B2035E-9026-4B97-A3D7-F4843B0719F9}" sibTransId="{0CF27601-8A6A-41FC-AE62-AABDED8D190A}"/>
    <dgm:cxn modelId="{4E3E7CC1-30D7-44CC-934D-F37D8A46563A}" type="presOf" srcId="{D8454421-A972-40A3-BD75-548CAFBCC175}" destId="{393A492E-5E67-46FC-8E86-C9609EAC02E0}" srcOrd="0" destOrd="1" presId="urn:microsoft.com/office/officeart/2005/8/layout/vList6"/>
    <dgm:cxn modelId="{92D9AC88-4839-4986-806F-113622F6C659}" type="presParOf" srcId="{0AE29FBC-F906-4A2F-9702-7494534E8643}" destId="{EF5C0D14-2026-44D8-8547-1F501B71E4F9}" srcOrd="0" destOrd="0" presId="urn:microsoft.com/office/officeart/2005/8/layout/vList6"/>
    <dgm:cxn modelId="{5FB0CB85-F70D-410C-B4F4-F7985A5BE029}" type="presParOf" srcId="{EF5C0D14-2026-44D8-8547-1F501B71E4F9}" destId="{9E0414EE-9429-4456-809D-EE086B97A422}" srcOrd="0" destOrd="0" presId="urn:microsoft.com/office/officeart/2005/8/layout/vList6"/>
    <dgm:cxn modelId="{31A92270-A576-4AB3-BABF-7401DCCC8590}" type="presParOf" srcId="{EF5C0D14-2026-44D8-8547-1F501B71E4F9}" destId="{393A492E-5E67-46FC-8E86-C9609EAC02E0}" srcOrd="1" destOrd="0" presId="urn:microsoft.com/office/officeart/2005/8/layout/vList6"/>
    <dgm:cxn modelId="{EF6B46B8-5410-44EF-93F5-C4709CF60605}" type="presParOf" srcId="{0AE29FBC-F906-4A2F-9702-7494534E8643}" destId="{774B89CD-B30A-4738-BFFB-FC25FFF8AFC1}" srcOrd="1" destOrd="0" presId="urn:microsoft.com/office/officeart/2005/8/layout/vList6"/>
    <dgm:cxn modelId="{24E1332F-E49E-4910-99A1-334545F89290}" type="presParOf" srcId="{0AE29FBC-F906-4A2F-9702-7494534E8643}" destId="{BC01D4D6-1A26-4CC3-BF41-A457DFC5FB66}" srcOrd="2" destOrd="0" presId="urn:microsoft.com/office/officeart/2005/8/layout/vList6"/>
    <dgm:cxn modelId="{0C24119E-B8BF-46E7-B69B-C571123390C1}" type="presParOf" srcId="{BC01D4D6-1A26-4CC3-BF41-A457DFC5FB66}" destId="{291E6F19-1A4C-406A-8E37-1E216961BA4D}" srcOrd="0" destOrd="0" presId="urn:microsoft.com/office/officeart/2005/8/layout/vList6"/>
    <dgm:cxn modelId="{7747D1E2-3E30-4DBA-8794-BD0C066A9A19}" type="presParOf" srcId="{BC01D4D6-1A26-4CC3-BF41-A457DFC5FB66}" destId="{529C1D01-C2F2-4BC7-A955-ADCC160EB9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0513E8-034D-43C4-9873-B88AE81247B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C7DBCF-A669-4FDD-A067-BBDB1A9C4249}">
      <dgm:prSet phldrT="[Text]" custT="1"/>
      <dgm:spPr/>
      <dgm:t>
        <a:bodyPr/>
        <a:lstStyle/>
        <a:p>
          <a:r>
            <a:rPr lang="en-US" sz="3200" dirty="0" err="1" smtClean="0">
              <a:latin typeface="Aharoni" pitchFamily="2" charset="-79"/>
              <a:cs typeface="Aharoni" pitchFamily="2" charset="-79"/>
            </a:rPr>
            <a:t>Respon</a:t>
          </a:r>
          <a:r>
            <a:rPr lang="en-US" sz="3200" dirty="0" smtClean="0">
              <a:latin typeface="Aharoni" pitchFamily="2" charset="-79"/>
              <a:cs typeface="Aharoni" pitchFamily="2" charset="-79"/>
            </a:rPr>
            <a:t> Kimia</a:t>
          </a:r>
          <a:endParaRPr lang="en-US" sz="3200" dirty="0">
            <a:latin typeface="Aharoni" pitchFamily="2" charset="-79"/>
            <a:cs typeface="Aharoni" pitchFamily="2" charset="-79"/>
          </a:endParaRPr>
        </a:p>
      </dgm:t>
    </dgm:pt>
    <dgm:pt modelId="{C7D162DD-AEA0-4E1B-A74A-FE2BDE939B11}" type="parTrans" cxnId="{E80EAC6D-D2EE-4EDA-A90F-E06109BD7BC8}">
      <dgm:prSet/>
      <dgm:spPr/>
      <dgm:t>
        <a:bodyPr/>
        <a:lstStyle/>
        <a:p>
          <a:endParaRPr lang="en-US"/>
        </a:p>
      </dgm:t>
    </dgm:pt>
    <dgm:pt modelId="{DD88809A-EB29-49A9-ADD9-0995D8AA9246}" type="sibTrans" cxnId="{E80EAC6D-D2EE-4EDA-A90F-E06109BD7BC8}">
      <dgm:prSet/>
      <dgm:spPr/>
      <dgm:t>
        <a:bodyPr/>
        <a:lstStyle/>
        <a:p>
          <a:endParaRPr lang="en-US"/>
        </a:p>
      </dgm:t>
    </dgm:pt>
    <dgm:pt modelId="{1600AA61-4362-4691-8123-70C74EDDD6F9}">
      <dgm:prSet phldrT="[Text]" custT="1"/>
      <dgm:spPr/>
      <dgm:t>
        <a:bodyPr/>
        <a:lstStyle/>
        <a:p>
          <a:r>
            <a:rPr lang="en-US" sz="2400" dirty="0" err="1" smtClean="0">
              <a:latin typeface="Aharoni" pitchFamily="2" charset="-79"/>
              <a:cs typeface="Aharoni" pitchFamily="2" charset="-79"/>
            </a:rPr>
            <a:t>Respon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Organoleptik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5D7CE47F-327A-401F-B69B-EF7A784197CB}" type="parTrans" cxnId="{C9F4268B-1D26-4998-892F-99E4CC9C70D2}">
      <dgm:prSet/>
      <dgm:spPr/>
      <dgm:t>
        <a:bodyPr/>
        <a:lstStyle/>
        <a:p>
          <a:endParaRPr lang="en-US"/>
        </a:p>
      </dgm:t>
    </dgm:pt>
    <dgm:pt modelId="{44F869E7-1EA0-496B-A3A8-C224E25768DD}" type="sibTrans" cxnId="{C9F4268B-1D26-4998-892F-99E4CC9C70D2}">
      <dgm:prSet/>
      <dgm:spPr/>
      <dgm:t>
        <a:bodyPr/>
        <a:lstStyle/>
        <a:p>
          <a:endParaRPr lang="en-US"/>
        </a:p>
      </dgm:t>
    </dgm:pt>
    <dgm:pt modelId="{F090B0FD-4A4E-4F9F-A7DF-CE4EC3AE25E6}">
      <dgm:prSet phldrT="[Text]"/>
      <dgm:spPr/>
      <dgm:t>
        <a:bodyPr/>
        <a:lstStyle/>
        <a:p>
          <a:endParaRPr lang="en-US" dirty="0"/>
        </a:p>
      </dgm:t>
    </dgm:pt>
    <dgm:pt modelId="{C9141267-2925-4158-88CA-587B54372E42}" type="parTrans" cxnId="{7B620A56-B5CD-456E-B8DD-E56C4FF4F183}">
      <dgm:prSet/>
      <dgm:spPr/>
      <dgm:t>
        <a:bodyPr/>
        <a:lstStyle/>
        <a:p>
          <a:endParaRPr lang="en-US"/>
        </a:p>
      </dgm:t>
    </dgm:pt>
    <dgm:pt modelId="{CEB79B6C-507E-4AC4-BCC9-24B9B92AF609}" type="sibTrans" cxnId="{7B620A56-B5CD-456E-B8DD-E56C4FF4F183}">
      <dgm:prSet/>
      <dgm:spPr/>
      <dgm:t>
        <a:bodyPr/>
        <a:lstStyle/>
        <a:p>
          <a:endParaRPr lang="en-US"/>
        </a:p>
      </dgm:t>
    </dgm:pt>
    <dgm:pt modelId="{A059F626-B2C9-48DC-99BD-06548390526F}" type="pres">
      <dgm:prSet presAssocID="{CD0513E8-034D-43C4-9873-B88AE81247B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56A3924-DCC6-4B4E-B64D-01C88C52B404}" type="pres">
      <dgm:prSet presAssocID="{FBC7DBCF-A669-4FDD-A067-BBDB1A9C4249}" presName="Accent1" presStyleCnt="0"/>
      <dgm:spPr/>
    </dgm:pt>
    <dgm:pt modelId="{67116628-A27A-4542-8C89-F1E6C2062C30}" type="pres">
      <dgm:prSet presAssocID="{FBC7DBCF-A669-4FDD-A067-BBDB1A9C4249}" presName="Accent" presStyleLbl="node1" presStyleIdx="0" presStyleCnt="2"/>
      <dgm:spPr/>
    </dgm:pt>
    <dgm:pt modelId="{13F9FAFB-0F15-4BB1-9C14-482E563B34D2}" type="pres">
      <dgm:prSet presAssocID="{FBC7DBCF-A669-4FDD-A067-BBDB1A9C424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1CCC8-7614-4DF0-B8EC-671E4374FEC1}" type="pres">
      <dgm:prSet presAssocID="{1600AA61-4362-4691-8123-70C74EDDD6F9}" presName="Accent2" presStyleCnt="0"/>
      <dgm:spPr/>
    </dgm:pt>
    <dgm:pt modelId="{BD237C72-57BE-4CB0-B374-A88160E3A018}" type="pres">
      <dgm:prSet presAssocID="{1600AA61-4362-4691-8123-70C74EDDD6F9}" presName="Accent" presStyleLbl="node1" presStyleIdx="1" presStyleCnt="2"/>
      <dgm:spPr/>
    </dgm:pt>
    <dgm:pt modelId="{2119CED5-13AD-4206-A2CA-459AA79E3601}" type="pres">
      <dgm:prSet presAssocID="{1600AA61-4362-4691-8123-70C74EDDD6F9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A2A9049-8F57-4CB4-8978-591D3B7F5FAD}" type="pres">
      <dgm:prSet presAssocID="{1600AA61-4362-4691-8123-70C74EDDD6F9}" presName="Parent2" presStyleLbl="revTx" presStyleIdx="2" presStyleCnt="3" custScaleX="164065" custLinFactNeighborX="900" custLinFactNeighborY="-183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6C2869-84B3-4AF0-B4D6-EECD6877C1BE}" type="presOf" srcId="{F090B0FD-4A4E-4F9F-A7DF-CE4EC3AE25E6}" destId="{2119CED5-13AD-4206-A2CA-459AA79E3601}" srcOrd="0" destOrd="0" presId="urn:microsoft.com/office/officeart/2009/layout/CircleArrowProcess"/>
    <dgm:cxn modelId="{BE4F9EA5-228A-4074-A4A9-B27F6E04D0F9}" type="presOf" srcId="{CD0513E8-034D-43C4-9873-B88AE81247B3}" destId="{A059F626-B2C9-48DC-99BD-06548390526F}" srcOrd="0" destOrd="0" presId="urn:microsoft.com/office/officeart/2009/layout/CircleArrowProcess"/>
    <dgm:cxn modelId="{E80EAC6D-D2EE-4EDA-A90F-E06109BD7BC8}" srcId="{CD0513E8-034D-43C4-9873-B88AE81247B3}" destId="{FBC7DBCF-A669-4FDD-A067-BBDB1A9C4249}" srcOrd="0" destOrd="0" parTransId="{C7D162DD-AEA0-4E1B-A74A-FE2BDE939B11}" sibTransId="{DD88809A-EB29-49A9-ADD9-0995D8AA9246}"/>
    <dgm:cxn modelId="{7B620A56-B5CD-456E-B8DD-E56C4FF4F183}" srcId="{1600AA61-4362-4691-8123-70C74EDDD6F9}" destId="{F090B0FD-4A4E-4F9F-A7DF-CE4EC3AE25E6}" srcOrd="0" destOrd="0" parTransId="{C9141267-2925-4158-88CA-587B54372E42}" sibTransId="{CEB79B6C-507E-4AC4-BCC9-24B9B92AF609}"/>
    <dgm:cxn modelId="{5EAF8F27-A3BE-48DB-A7E4-D1D578AFFFE0}" type="presOf" srcId="{1600AA61-4362-4691-8123-70C74EDDD6F9}" destId="{1A2A9049-8F57-4CB4-8978-591D3B7F5FAD}" srcOrd="0" destOrd="0" presId="urn:microsoft.com/office/officeart/2009/layout/CircleArrowProcess"/>
    <dgm:cxn modelId="{C9F4268B-1D26-4998-892F-99E4CC9C70D2}" srcId="{CD0513E8-034D-43C4-9873-B88AE81247B3}" destId="{1600AA61-4362-4691-8123-70C74EDDD6F9}" srcOrd="1" destOrd="0" parTransId="{5D7CE47F-327A-401F-B69B-EF7A784197CB}" sibTransId="{44F869E7-1EA0-496B-A3A8-C224E25768DD}"/>
    <dgm:cxn modelId="{B3108D4B-12DD-433F-B2A5-1498ED3A5A93}" type="presOf" srcId="{FBC7DBCF-A669-4FDD-A067-BBDB1A9C4249}" destId="{13F9FAFB-0F15-4BB1-9C14-482E563B34D2}" srcOrd="0" destOrd="0" presId="urn:microsoft.com/office/officeart/2009/layout/CircleArrowProcess"/>
    <dgm:cxn modelId="{0E04FD3E-6815-4BF0-9C72-9AF12AED5079}" type="presParOf" srcId="{A059F626-B2C9-48DC-99BD-06548390526F}" destId="{D56A3924-DCC6-4B4E-B64D-01C88C52B404}" srcOrd="0" destOrd="0" presId="urn:microsoft.com/office/officeart/2009/layout/CircleArrowProcess"/>
    <dgm:cxn modelId="{A71FD57C-4585-4C62-B5D9-8D42FA557185}" type="presParOf" srcId="{D56A3924-DCC6-4B4E-B64D-01C88C52B404}" destId="{67116628-A27A-4542-8C89-F1E6C2062C30}" srcOrd="0" destOrd="0" presId="urn:microsoft.com/office/officeart/2009/layout/CircleArrowProcess"/>
    <dgm:cxn modelId="{8C68173E-4004-41A7-8B8C-CDEC83608EC3}" type="presParOf" srcId="{A059F626-B2C9-48DC-99BD-06548390526F}" destId="{13F9FAFB-0F15-4BB1-9C14-482E563B34D2}" srcOrd="1" destOrd="0" presId="urn:microsoft.com/office/officeart/2009/layout/CircleArrowProcess"/>
    <dgm:cxn modelId="{0B123622-77E0-4711-B0DA-6BF634A7613B}" type="presParOf" srcId="{A059F626-B2C9-48DC-99BD-06548390526F}" destId="{0531CCC8-7614-4DF0-B8EC-671E4374FEC1}" srcOrd="2" destOrd="0" presId="urn:microsoft.com/office/officeart/2009/layout/CircleArrowProcess"/>
    <dgm:cxn modelId="{AB0CE31E-9B66-48A2-965D-BD32790A3FE5}" type="presParOf" srcId="{0531CCC8-7614-4DF0-B8EC-671E4374FEC1}" destId="{BD237C72-57BE-4CB0-B374-A88160E3A018}" srcOrd="0" destOrd="0" presId="urn:microsoft.com/office/officeart/2009/layout/CircleArrowProcess"/>
    <dgm:cxn modelId="{BBC6CD5B-E7A9-4770-BBC9-14F5603848FC}" type="presParOf" srcId="{A059F626-B2C9-48DC-99BD-06548390526F}" destId="{2119CED5-13AD-4206-A2CA-459AA79E3601}" srcOrd="3" destOrd="0" presId="urn:microsoft.com/office/officeart/2009/layout/CircleArrowProcess"/>
    <dgm:cxn modelId="{89D0A18C-D062-4850-91A8-A0DB425AEB27}" type="presParOf" srcId="{A059F626-B2C9-48DC-99BD-06548390526F}" destId="{1A2A9049-8F57-4CB4-8978-591D3B7F5FAD}" srcOrd="4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3FCABD-C952-4A3B-9C36-BC23FF0E63F5}" type="doc">
      <dgm:prSet loTypeId="urn:microsoft.com/office/officeart/2005/8/layout/matrix2" loCatId="matrix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D0DD5B-7D39-4846-A48E-C17535D02FF2}">
      <dgm:prSet phldrT="[Text]"/>
      <dgm:spPr/>
      <dgm:t>
        <a:bodyPr/>
        <a:lstStyle/>
        <a:p>
          <a:r>
            <a:rPr lang="en-US" dirty="0" err="1" smtClean="0">
              <a:solidFill>
                <a:schemeClr val="tx2"/>
              </a:solidFill>
            </a:rPr>
            <a:t>Warna</a:t>
          </a:r>
          <a:endParaRPr lang="en-US" dirty="0">
            <a:solidFill>
              <a:schemeClr val="tx2"/>
            </a:solidFill>
          </a:endParaRPr>
        </a:p>
      </dgm:t>
    </dgm:pt>
    <dgm:pt modelId="{E13E20FD-832A-44A9-AECF-177874A13B4E}" type="parTrans" cxnId="{F3CB16B2-011C-4CD8-83ED-735B812185F2}">
      <dgm:prSet/>
      <dgm:spPr/>
      <dgm:t>
        <a:bodyPr/>
        <a:lstStyle/>
        <a:p>
          <a:endParaRPr lang="en-US"/>
        </a:p>
      </dgm:t>
    </dgm:pt>
    <dgm:pt modelId="{92236405-47C2-4C2C-ADA2-B9C47A32BF3A}" type="sibTrans" cxnId="{F3CB16B2-011C-4CD8-83ED-735B812185F2}">
      <dgm:prSet/>
      <dgm:spPr/>
      <dgm:t>
        <a:bodyPr/>
        <a:lstStyle/>
        <a:p>
          <a:endParaRPr lang="en-US"/>
        </a:p>
      </dgm:t>
    </dgm:pt>
    <dgm:pt modelId="{AB600AF6-8BD5-4F9B-8895-9BE1D09AC3CA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Rasa</a:t>
          </a:r>
          <a:endParaRPr lang="en-US" dirty="0">
            <a:solidFill>
              <a:schemeClr val="tx2"/>
            </a:solidFill>
          </a:endParaRPr>
        </a:p>
      </dgm:t>
    </dgm:pt>
    <dgm:pt modelId="{A3B00D8F-9C96-4709-9FD6-807A6734E365}" type="parTrans" cxnId="{AE973A62-4024-4D6D-9C62-0D9FF0987864}">
      <dgm:prSet/>
      <dgm:spPr/>
      <dgm:t>
        <a:bodyPr/>
        <a:lstStyle/>
        <a:p>
          <a:endParaRPr lang="en-US"/>
        </a:p>
      </dgm:t>
    </dgm:pt>
    <dgm:pt modelId="{A44F9EA6-330D-4675-A719-9DE8E677FD19}" type="sibTrans" cxnId="{AE973A62-4024-4D6D-9C62-0D9FF0987864}">
      <dgm:prSet/>
      <dgm:spPr/>
      <dgm:t>
        <a:bodyPr/>
        <a:lstStyle/>
        <a:p>
          <a:endParaRPr lang="en-US"/>
        </a:p>
      </dgm:t>
    </dgm:pt>
    <dgm:pt modelId="{0C3B2485-9679-4C68-8276-3589FF06ED21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Aroma</a:t>
          </a:r>
          <a:endParaRPr lang="en-US" dirty="0">
            <a:solidFill>
              <a:schemeClr val="tx2"/>
            </a:solidFill>
          </a:endParaRPr>
        </a:p>
      </dgm:t>
    </dgm:pt>
    <dgm:pt modelId="{01AFD82F-8B53-47CD-8987-B343BF2E241F}" type="parTrans" cxnId="{C518E0C5-5864-436A-A947-DD3D1CDA3469}">
      <dgm:prSet/>
      <dgm:spPr/>
      <dgm:t>
        <a:bodyPr/>
        <a:lstStyle/>
        <a:p>
          <a:endParaRPr lang="en-US"/>
        </a:p>
      </dgm:t>
    </dgm:pt>
    <dgm:pt modelId="{0154ED21-D5B5-4FB8-9B02-6B7CFB62E6EB}" type="sibTrans" cxnId="{C518E0C5-5864-436A-A947-DD3D1CDA3469}">
      <dgm:prSet/>
      <dgm:spPr/>
      <dgm:t>
        <a:bodyPr/>
        <a:lstStyle/>
        <a:p>
          <a:endParaRPr lang="en-US"/>
        </a:p>
      </dgm:t>
    </dgm:pt>
    <dgm:pt modelId="{00E3B5DD-0AA1-4AF4-8DE3-E7E8D4BB450B}">
      <dgm:prSet phldrT="[Text]"/>
      <dgm:spPr/>
      <dgm:t>
        <a:bodyPr/>
        <a:lstStyle/>
        <a:p>
          <a:r>
            <a:rPr lang="en-US" dirty="0" err="1" smtClean="0">
              <a:solidFill>
                <a:schemeClr val="tx2"/>
              </a:solidFill>
            </a:rPr>
            <a:t>Tekstur</a:t>
          </a:r>
          <a:endParaRPr lang="en-US" dirty="0">
            <a:solidFill>
              <a:schemeClr val="tx2"/>
            </a:solidFill>
          </a:endParaRPr>
        </a:p>
      </dgm:t>
    </dgm:pt>
    <dgm:pt modelId="{862101E6-6E07-45B9-8E2A-2550A9ED85CF}" type="parTrans" cxnId="{91BA7415-A459-4437-B0A5-F80D8082E691}">
      <dgm:prSet/>
      <dgm:spPr/>
      <dgm:t>
        <a:bodyPr/>
        <a:lstStyle/>
        <a:p>
          <a:endParaRPr lang="en-US"/>
        </a:p>
      </dgm:t>
    </dgm:pt>
    <dgm:pt modelId="{35FFBC81-E76D-41DA-AAC8-381A0AA7E767}" type="sibTrans" cxnId="{91BA7415-A459-4437-B0A5-F80D8082E691}">
      <dgm:prSet/>
      <dgm:spPr/>
      <dgm:t>
        <a:bodyPr/>
        <a:lstStyle/>
        <a:p>
          <a:endParaRPr lang="en-US"/>
        </a:p>
      </dgm:t>
    </dgm:pt>
    <dgm:pt modelId="{86CFB2C4-9ABB-4C54-B172-D146CCB28B80}" type="pres">
      <dgm:prSet presAssocID="{D73FCABD-C952-4A3B-9C36-BC23FF0E63F5}" presName="matrix" presStyleCnt="0">
        <dgm:presLayoutVars>
          <dgm:chMax val="1"/>
          <dgm:dir/>
          <dgm:resizeHandles val="exact"/>
        </dgm:presLayoutVars>
      </dgm:prSet>
      <dgm:spPr/>
    </dgm:pt>
    <dgm:pt modelId="{2C112818-8B38-4231-9E3C-E6B3ECC758B8}" type="pres">
      <dgm:prSet presAssocID="{D73FCABD-C952-4A3B-9C36-BC23FF0E63F5}" presName="axisShape" presStyleLbl="bgShp" presStyleIdx="0" presStyleCnt="1"/>
      <dgm:spPr/>
    </dgm:pt>
    <dgm:pt modelId="{35A80278-0394-41CD-A07D-1B1499C2509E}" type="pres">
      <dgm:prSet presAssocID="{D73FCABD-C952-4A3B-9C36-BC23FF0E63F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0492A87-0525-46AD-A634-41818FEE4967}" type="pres">
      <dgm:prSet presAssocID="{D73FCABD-C952-4A3B-9C36-BC23FF0E63F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BD638-9DE7-4FB8-91AE-0F1624950A23}" type="pres">
      <dgm:prSet presAssocID="{D73FCABD-C952-4A3B-9C36-BC23FF0E63F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1A31A90-FB9B-44AD-B802-BEC4D1D39020}" type="pres">
      <dgm:prSet presAssocID="{D73FCABD-C952-4A3B-9C36-BC23FF0E63F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1BA7415-A459-4437-B0A5-F80D8082E691}" srcId="{D73FCABD-C952-4A3B-9C36-BC23FF0E63F5}" destId="{00E3B5DD-0AA1-4AF4-8DE3-E7E8D4BB450B}" srcOrd="3" destOrd="0" parTransId="{862101E6-6E07-45B9-8E2A-2550A9ED85CF}" sibTransId="{35FFBC81-E76D-41DA-AAC8-381A0AA7E767}"/>
    <dgm:cxn modelId="{5265DBB7-D1B9-419F-A775-17C262BAFD63}" type="presOf" srcId="{22D0DD5B-7D39-4846-A48E-C17535D02FF2}" destId="{35A80278-0394-41CD-A07D-1B1499C2509E}" srcOrd="0" destOrd="0" presId="urn:microsoft.com/office/officeart/2005/8/layout/matrix2"/>
    <dgm:cxn modelId="{CD30DDBD-C5B8-4A80-8583-0C88CC6B14F6}" type="presOf" srcId="{0C3B2485-9679-4C68-8276-3589FF06ED21}" destId="{E03BD638-9DE7-4FB8-91AE-0F1624950A23}" srcOrd="0" destOrd="0" presId="urn:microsoft.com/office/officeart/2005/8/layout/matrix2"/>
    <dgm:cxn modelId="{AE973A62-4024-4D6D-9C62-0D9FF0987864}" srcId="{D73FCABD-C952-4A3B-9C36-BC23FF0E63F5}" destId="{AB600AF6-8BD5-4F9B-8895-9BE1D09AC3CA}" srcOrd="1" destOrd="0" parTransId="{A3B00D8F-9C96-4709-9FD6-807A6734E365}" sibTransId="{A44F9EA6-330D-4675-A719-9DE8E677FD19}"/>
    <dgm:cxn modelId="{B95E616D-FF6D-4D67-A97C-07364994AF7D}" type="presOf" srcId="{D73FCABD-C952-4A3B-9C36-BC23FF0E63F5}" destId="{86CFB2C4-9ABB-4C54-B172-D146CCB28B80}" srcOrd="0" destOrd="0" presId="urn:microsoft.com/office/officeart/2005/8/layout/matrix2"/>
    <dgm:cxn modelId="{C518E0C5-5864-436A-A947-DD3D1CDA3469}" srcId="{D73FCABD-C952-4A3B-9C36-BC23FF0E63F5}" destId="{0C3B2485-9679-4C68-8276-3589FF06ED21}" srcOrd="2" destOrd="0" parTransId="{01AFD82F-8B53-47CD-8987-B343BF2E241F}" sibTransId="{0154ED21-D5B5-4FB8-9B02-6B7CFB62E6EB}"/>
    <dgm:cxn modelId="{CED174A0-19E9-48B5-A2F6-72033CFE4B1C}" type="presOf" srcId="{AB600AF6-8BD5-4F9B-8895-9BE1D09AC3CA}" destId="{40492A87-0525-46AD-A634-41818FEE4967}" srcOrd="0" destOrd="0" presId="urn:microsoft.com/office/officeart/2005/8/layout/matrix2"/>
    <dgm:cxn modelId="{36EE3276-D3F3-4CE5-A1E8-264A0BC7DB6B}" type="presOf" srcId="{00E3B5DD-0AA1-4AF4-8DE3-E7E8D4BB450B}" destId="{D1A31A90-FB9B-44AD-B802-BEC4D1D39020}" srcOrd="0" destOrd="0" presId="urn:microsoft.com/office/officeart/2005/8/layout/matrix2"/>
    <dgm:cxn modelId="{F3CB16B2-011C-4CD8-83ED-735B812185F2}" srcId="{D73FCABD-C952-4A3B-9C36-BC23FF0E63F5}" destId="{22D0DD5B-7D39-4846-A48E-C17535D02FF2}" srcOrd="0" destOrd="0" parTransId="{E13E20FD-832A-44A9-AECF-177874A13B4E}" sibTransId="{92236405-47C2-4C2C-ADA2-B9C47A32BF3A}"/>
    <dgm:cxn modelId="{08E4D739-9351-45DA-8CD4-F0829EE86C9B}" type="presParOf" srcId="{86CFB2C4-9ABB-4C54-B172-D146CCB28B80}" destId="{2C112818-8B38-4231-9E3C-E6B3ECC758B8}" srcOrd="0" destOrd="0" presId="urn:microsoft.com/office/officeart/2005/8/layout/matrix2"/>
    <dgm:cxn modelId="{29C2693F-769E-4454-8A36-3EE686F5B941}" type="presParOf" srcId="{86CFB2C4-9ABB-4C54-B172-D146CCB28B80}" destId="{35A80278-0394-41CD-A07D-1B1499C2509E}" srcOrd="1" destOrd="0" presId="urn:microsoft.com/office/officeart/2005/8/layout/matrix2"/>
    <dgm:cxn modelId="{2228B6A6-B00B-483C-AC11-2C5FFB6C4A59}" type="presParOf" srcId="{86CFB2C4-9ABB-4C54-B172-D146CCB28B80}" destId="{40492A87-0525-46AD-A634-41818FEE4967}" srcOrd="2" destOrd="0" presId="urn:microsoft.com/office/officeart/2005/8/layout/matrix2"/>
    <dgm:cxn modelId="{C8798F00-69A9-4452-ACA2-48C82ACE4714}" type="presParOf" srcId="{86CFB2C4-9ABB-4C54-B172-D146CCB28B80}" destId="{E03BD638-9DE7-4FB8-91AE-0F1624950A23}" srcOrd="3" destOrd="0" presId="urn:microsoft.com/office/officeart/2005/8/layout/matrix2"/>
    <dgm:cxn modelId="{908299CF-2CCC-4F9A-9E71-FFB7792548C0}" type="presParOf" srcId="{86CFB2C4-9ABB-4C54-B172-D146CCB28B80}" destId="{D1A31A90-FB9B-44AD-B802-BEC4D1D3902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CCCE5EC-03B7-4442-AF67-8D1BC61F4131}" type="doc">
      <dgm:prSet loTypeId="urn:microsoft.com/office/officeart/2005/8/layout/hChevron3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507BD37-7AF0-4EA2-BD54-7BDDB72CA774}">
      <dgm:prSet phldrT="[Text]"/>
      <dgm:spPr/>
      <dgm:t>
        <a:bodyPr/>
        <a:lstStyle/>
        <a:p>
          <a:pPr marL="573088" indent="-573088" algn="l"/>
          <a:r>
            <a:rPr lang="en-US" dirty="0" smtClean="0">
              <a:latin typeface="Andalus" pitchFamily="18" charset="-78"/>
              <a:cs typeface="Andalus" pitchFamily="18" charset="-78"/>
            </a:rPr>
            <a:t>2. Kadar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Gula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Reduksi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C55027DD-B071-4929-8737-8D59B244E20C}" type="parTrans" cxnId="{278A10BF-10A6-455D-A39B-5AE5F1FCFA20}">
      <dgm:prSet/>
      <dgm:spPr/>
      <dgm:t>
        <a:bodyPr/>
        <a:lstStyle/>
        <a:p>
          <a:endParaRPr lang="en-US"/>
        </a:p>
      </dgm:t>
    </dgm:pt>
    <dgm:pt modelId="{C0DE8F7C-C443-4B47-876E-5ACB425160AD}" type="sibTrans" cxnId="{278A10BF-10A6-455D-A39B-5AE5F1FCFA20}">
      <dgm:prSet/>
      <dgm:spPr/>
      <dgm:t>
        <a:bodyPr/>
        <a:lstStyle/>
        <a:p>
          <a:endParaRPr lang="en-US"/>
        </a:p>
      </dgm:t>
    </dgm:pt>
    <dgm:pt modelId="{2D898BC4-AD3D-4F49-944E-F89C9231290D}" type="pres">
      <dgm:prSet presAssocID="{CCCCE5EC-03B7-4442-AF67-8D1BC61F4131}" presName="Name0" presStyleCnt="0">
        <dgm:presLayoutVars>
          <dgm:dir/>
          <dgm:resizeHandles val="exact"/>
        </dgm:presLayoutVars>
      </dgm:prSet>
      <dgm:spPr/>
    </dgm:pt>
    <dgm:pt modelId="{0C4A417A-24E8-4B8B-B2D0-8A3D1BDE2B65}" type="pres">
      <dgm:prSet presAssocID="{F507BD37-7AF0-4EA2-BD54-7BDDB72CA774}" presName="parTxOnly" presStyleLbl="node1" presStyleIdx="0" presStyleCnt="1">
        <dgm:presLayoutVars>
          <dgm:bulletEnabled val="1"/>
        </dgm:presLayoutVars>
      </dgm:prSet>
      <dgm:spPr/>
    </dgm:pt>
  </dgm:ptLst>
  <dgm:cxnLst>
    <dgm:cxn modelId="{039B280E-0B6A-463A-8F75-150F8A498B4C}" type="presOf" srcId="{CCCCE5EC-03B7-4442-AF67-8D1BC61F4131}" destId="{2D898BC4-AD3D-4F49-944E-F89C9231290D}" srcOrd="0" destOrd="0" presId="urn:microsoft.com/office/officeart/2005/8/layout/hChevron3"/>
    <dgm:cxn modelId="{278A10BF-10A6-455D-A39B-5AE5F1FCFA20}" srcId="{CCCCE5EC-03B7-4442-AF67-8D1BC61F4131}" destId="{F507BD37-7AF0-4EA2-BD54-7BDDB72CA774}" srcOrd="0" destOrd="0" parTransId="{C55027DD-B071-4929-8737-8D59B244E20C}" sibTransId="{C0DE8F7C-C443-4B47-876E-5ACB425160AD}"/>
    <dgm:cxn modelId="{B2FD38F6-6E99-49F7-AC4B-BC7BDC04D5F6}" type="presOf" srcId="{F507BD37-7AF0-4EA2-BD54-7BDDB72CA774}" destId="{0C4A417A-24E8-4B8B-B2D0-8A3D1BDE2B65}" srcOrd="0" destOrd="0" presId="urn:microsoft.com/office/officeart/2005/8/layout/hChevron3"/>
    <dgm:cxn modelId="{10D2731A-6A42-493E-B092-4248A77C966D}" type="presParOf" srcId="{2D898BC4-AD3D-4F49-944E-F89C9231290D}" destId="{0C4A417A-24E8-4B8B-B2D0-8A3D1BDE2B6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5057F3-7BF4-470F-B0C2-7AC7CCEEF0E6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46B6F57-E27B-4331-A3A2-A49E8B14ABFB}">
      <dgm:prSet phldrT="[Text]" custT="1"/>
      <dgm:spPr/>
      <dgm:t>
        <a:bodyPr/>
        <a:lstStyle/>
        <a:p>
          <a:pPr algn="just"/>
          <a:r>
            <a:rPr lang="en-US" sz="1500" dirty="0" err="1" smtClean="0">
              <a:latin typeface="Andalus" pitchFamily="18" charset="-78"/>
              <a:cs typeface="Andalus" pitchFamily="18" charset="-78"/>
            </a:rPr>
            <a:t>Penelitian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pendahuluan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menghasilkan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data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kadar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air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pada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jagung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jalar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hijau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sebesar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10,00%, 5,25%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9,50%,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kadar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gula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reduksi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pada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jagung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jalar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hijau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sebesar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6,61%, 6,61%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6,85%.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serta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kadar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protein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jagung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jalar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hijau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adalah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sebesar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5,88%, 4,75% </a:t>
          </a:r>
          <a:r>
            <a:rPr lang="en-US" sz="15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500" dirty="0" smtClean="0">
              <a:latin typeface="Andalus" pitchFamily="18" charset="-78"/>
              <a:cs typeface="Andalus" pitchFamily="18" charset="-78"/>
            </a:rPr>
            <a:t> 7,88%</a:t>
          </a:r>
          <a:endParaRPr lang="en-US" sz="1500" dirty="0"/>
        </a:p>
      </dgm:t>
    </dgm:pt>
    <dgm:pt modelId="{EA405F1D-971B-4ABD-B674-85188666C81C}" type="parTrans" cxnId="{11622F8C-DAEC-4839-B186-848319363358}">
      <dgm:prSet/>
      <dgm:spPr/>
      <dgm:t>
        <a:bodyPr/>
        <a:lstStyle/>
        <a:p>
          <a:endParaRPr lang="en-US"/>
        </a:p>
      </dgm:t>
    </dgm:pt>
    <dgm:pt modelId="{0F67B022-33E1-46D8-8E62-3A5490214D81}" type="sibTrans" cxnId="{11622F8C-DAEC-4839-B186-848319363358}">
      <dgm:prSet/>
      <dgm:spPr/>
      <dgm:t>
        <a:bodyPr/>
        <a:lstStyle/>
        <a:p>
          <a:endParaRPr lang="en-US"/>
        </a:p>
      </dgm:t>
    </dgm:pt>
    <dgm:pt modelId="{1B9F3CDB-42EC-42D7-9E87-DB8ADFB2EC73}">
      <dgm:prSet phldrT="[Text]" custT="1"/>
      <dgm:spPr/>
      <dgm:t>
        <a:bodyPr/>
        <a:lstStyle/>
        <a:p>
          <a:pPr algn="just"/>
          <a:r>
            <a:rPr lang="en-US" sz="1600" dirty="0" err="1" smtClean="0">
              <a:latin typeface="Andalus" pitchFamily="18" charset="-78"/>
              <a:cs typeface="Andalus" pitchFamily="18" charset="-78"/>
            </a:rPr>
            <a:t>Penelitian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utama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menunjukkan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bahwa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faktor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perbandingan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gula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merah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sukrosa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(A)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berpengaruh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terhadap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kadar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air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faktor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perbandingan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jagung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jalar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hijau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(B)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serta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interaksi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kedua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faktor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tidak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berpengaruh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terhadap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semua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respon</a:t>
          </a:r>
          <a:endParaRPr lang="en-US" sz="1600" dirty="0"/>
        </a:p>
      </dgm:t>
    </dgm:pt>
    <dgm:pt modelId="{E3CD1EC0-6107-4951-9912-28A83A3FC434}" type="parTrans" cxnId="{493830FD-4314-40E8-BAE4-3D978BC66A76}">
      <dgm:prSet/>
      <dgm:spPr/>
      <dgm:t>
        <a:bodyPr/>
        <a:lstStyle/>
        <a:p>
          <a:endParaRPr lang="en-US"/>
        </a:p>
      </dgm:t>
    </dgm:pt>
    <dgm:pt modelId="{BEE95A1E-A567-4BF4-8A67-CA9712B868AF}" type="sibTrans" cxnId="{493830FD-4314-40E8-BAE4-3D978BC66A76}">
      <dgm:prSet/>
      <dgm:spPr/>
      <dgm:t>
        <a:bodyPr/>
        <a:lstStyle/>
        <a:p>
          <a:endParaRPr lang="en-US"/>
        </a:p>
      </dgm:t>
    </dgm:pt>
    <dgm:pt modelId="{D11111FD-8D8E-4710-B2EE-C87538EF7FC5}">
      <dgm:prSet phldrT="[Text]" custT="1"/>
      <dgm:spPr/>
      <dgm:t>
        <a:bodyPr/>
        <a:lstStyle/>
        <a:p>
          <a:pPr algn="just"/>
          <a:r>
            <a:rPr lang="en-US" sz="1600" dirty="0" err="1" smtClean="0">
              <a:latin typeface="Andalus" pitchFamily="18" charset="-78"/>
              <a:cs typeface="Andalus" pitchFamily="18" charset="-78"/>
            </a:rPr>
            <a:t>Perlakuan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yang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terpilih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adalah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perlakuan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a3b3 (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perbandingan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gula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merah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sukrosa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5:4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serta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perbandingan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jagung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jalar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hijau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2:1:1), yang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memiliki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nilai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tekstur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3.128,27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g</a:t>
          </a:r>
          <a:r>
            <a:rPr lang="en-US" sz="1600" baseline="-25000" dirty="0" err="1" smtClean="0">
              <a:latin typeface="Andalus" pitchFamily="18" charset="-78"/>
              <a:cs typeface="Andalus" pitchFamily="18" charset="-78"/>
            </a:rPr>
            <a:t>f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kadar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protein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sebesar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6,33%</a:t>
          </a:r>
          <a:endParaRPr lang="en-US" sz="1600" dirty="0">
            <a:latin typeface="Andalus" pitchFamily="18" charset="-78"/>
            <a:cs typeface="Andalus" pitchFamily="18" charset="-78"/>
          </a:endParaRPr>
        </a:p>
      </dgm:t>
    </dgm:pt>
    <dgm:pt modelId="{72F0D103-486F-456F-8FC7-BDE3CC9DFD18}" type="parTrans" cxnId="{99601E14-8E38-4F5A-A30B-E4A7107D40A2}">
      <dgm:prSet/>
      <dgm:spPr/>
      <dgm:t>
        <a:bodyPr/>
        <a:lstStyle/>
        <a:p>
          <a:endParaRPr lang="en-US"/>
        </a:p>
      </dgm:t>
    </dgm:pt>
    <dgm:pt modelId="{BF597103-97A4-4DC5-8823-667E86CB8E44}" type="sibTrans" cxnId="{99601E14-8E38-4F5A-A30B-E4A7107D40A2}">
      <dgm:prSet/>
      <dgm:spPr/>
      <dgm:t>
        <a:bodyPr/>
        <a:lstStyle/>
        <a:p>
          <a:endParaRPr lang="en-US"/>
        </a:p>
      </dgm:t>
    </dgm:pt>
    <dgm:pt modelId="{3A38C623-3787-4C16-9FBD-6592070C9161}" type="pres">
      <dgm:prSet presAssocID="{265057F3-7BF4-470F-B0C2-7AC7CCEEF0E6}" presName="Name0" presStyleCnt="0">
        <dgm:presLayoutVars>
          <dgm:chMax val="7"/>
          <dgm:chPref val="7"/>
          <dgm:dir/>
        </dgm:presLayoutVars>
      </dgm:prSet>
      <dgm:spPr/>
    </dgm:pt>
    <dgm:pt modelId="{F566074F-EEAE-490F-AF84-8AD4BAA2BA11}" type="pres">
      <dgm:prSet presAssocID="{265057F3-7BF4-470F-B0C2-7AC7CCEEF0E6}" presName="Name1" presStyleCnt="0"/>
      <dgm:spPr/>
    </dgm:pt>
    <dgm:pt modelId="{7F3EDA35-BD41-4D9E-82E2-43956A1D8616}" type="pres">
      <dgm:prSet presAssocID="{265057F3-7BF4-470F-B0C2-7AC7CCEEF0E6}" presName="cycle" presStyleCnt="0"/>
      <dgm:spPr/>
    </dgm:pt>
    <dgm:pt modelId="{4DA6F345-C66E-4AED-B01D-1F4DF85A61AD}" type="pres">
      <dgm:prSet presAssocID="{265057F3-7BF4-470F-B0C2-7AC7CCEEF0E6}" presName="srcNode" presStyleLbl="node1" presStyleIdx="0" presStyleCnt="3"/>
      <dgm:spPr/>
    </dgm:pt>
    <dgm:pt modelId="{50A45711-53AB-47CC-AF56-E9AE20F88FB0}" type="pres">
      <dgm:prSet presAssocID="{265057F3-7BF4-470F-B0C2-7AC7CCEEF0E6}" presName="conn" presStyleLbl="parChTrans1D2" presStyleIdx="0" presStyleCnt="1"/>
      <dgm:spPr/>
    </dgm:pt>
    <dgm:pt modelId="{D15647C9-73BE-4591-A72A-A3275886AC5F}" type="pres">
      <dgm:prSet presAssocID="{265057F3-7BF4-470F-B0C2-7AC7CCEEF0E6}" presName="extraNode" presStyleLbl="node1" presStyleIdx="0" presStyleCnt="3"/>
      <dgm:spPr/>
    </dgm:pt>
    <dgm:pt modelId="{F4BE58BF-E9F5-4608-85FE-E4173065F593}" type="pres">
      <dgm:prSet presAssocID="{265057F3-7BF4-470F-B0C2-7AC7CCEEF0E6}" presName="dstNode" presStyleLbl="node1" presStyleIdx="0" presStyleCnt="3"/>
      <dgm:spPr/>
    </dgm:pt>
    <dgm:pt modelId="{4DDA768B-0717-4BE0-8C32-8192FB03C1C1}" type="pres">
      <dgm:prSet presAssocID="{D46B6F57-E27B-4331-A3A2-A49E8B14ABFB}" presName="text_1" presStyleLbl="node1" presStyleIdx="0" presStyleCnt="3" custScaleY="129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3775D-456F-4884-85A5-815DFA8E70A0}" type="pres">
      <dgm:prSet presAssocID="{D46B6F57-E27B-4331-A3A2-A49E8B14ABFB}" presName="accent_1" presStyleCnt="0"/>
      <dgm:spPr/>
    </dgm:pt>
    <dgm:pt modelId="{189D9C0A-5328-4BF5-8217-D4756E0EB921}" type="pres">
      <dgm:prSet presAssocID="{D46B6F57-E27B-4331-A3A2-A49E8B14ABFB}" presName="accentRepeatNode" presStyleLbl="solidFgAcc1" presStyleIdx="0" presStyleCnt="3" custScaleX="112636" custScaleY="110070"/>
      <dgm:spPr/>
    </dgm:pt>
    <dgm:pt modelId="{AD469B3D-E8A2-49AD-AC71-579A5B282D4B}" type="pres">
      <dgm:prSet presAssocID="{1B9F3CDB-42EC-42D7-9E87-DB8ADFB2EC73}" presName="text_2" presStyleLbl="node1" presStyleIdx="1" presStyleCnt="3" custScaleY="134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90F14-6A11-4586-98CD-8DAED30BD573}" type="pres">
      <dgm:prSet presAssocID="{1B9F3CDB-42EC-42D7-9E87-DB8ADFB2EC73}" presName="accent_2" presStyleCnt="0"/>
      <dgm:spPr/>
    </dgm:pt>
    <dgm:pt modelId="{7D8A768D-FCD9-4552-B9BB-23BB0FBD3F7E}" type="pres">
      <dgm:prSet presAssocID="{1B9F3CDB-42EC-42D7-9E87-DB8ADFB2EC73}" presName="accentRepeatNode" presStyleLbl="solidFgAcc1" presStyleIdx="1" presStyleCnt="3" custScaleX="112123" custScaleY="106382" custLinFactNeighborY="-521"/>
      <dgm:spPr/>
    </dgm:pt>
    <dgm:pt modelId="{9F1DD768-D603-4258-9986-B1D6D1002A11}" type="pres">
      <dgm:prSet presAssocID="{D11111FD-8D8E-4710-B2EE-C87538EF7FC5}" presName="text_3" presStyleLbl="node1" presStyleIdx="2" presStyleCnt="3" custScaleY="124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BBEB1-65C4-40E2-B508-2D349419D165}" type="pres">
      <dgm:prSet presAssocID="{D11111FD-8D8E-4710-B2EE-C87538EF7FC5}" presName="accent_3" presStyleCnt="0"/>
      <dgm:spPr/>
    </dgm:pt>
    <dgm:pt modelId="{CA2659CF-57CB-49CD-9BAE-A35FF279557D}" type="pres">
      <dgm:prSet presAssocID="{D11111FD-8D8E-4710-B2EE-C87538EF7FC5}" presName="accentRepeatNode" presStyleLbl="solidFgAcc1" presStyleIdx="2" presStyleCnt="3" custScaleX="115795" custScaleY="111112"/>
      <dgm:spPr/>
    </dgm:pt>
  </dgm:ptLst>
  <dgm:cxnLst>
    <dgm:cxn modelId="{493830FD-4314-40E8-BAE4-3D978BC66A76}" srcId="{265057F3-7BF4-470F-B0C2-7AC7CCEEF0E6}" destId="{1B9F3CDB-42EC-42D7-9E87-DB8ADFB2EC73}" srcOrd="1" destOrd="0" parTransId="{E3CD1EC0-6107-4951-9912-28A83A3FC434}" sibTransId="{BEE95A1E-A567-4BF4-8A67-CA9712B868AF}"/>
    <dgm:cxn modelId="{307BDB18-8CDD-43A9-8C80-A94D9600E506}" type="presOf" srcId="{1B9F3CDB-42EC-42D7-9E87-DB8ADFB2EC73}" destId="{AD469B3D-E8A2-49AD-AC71-579A5B282D4B}" srcOrd="0" destOrd="0" presId="urn:microsoft.com/office/officeart/2008/layout/VerticalCurvedList"/>
    <dgm:cxn modelId="{4BB92150-1CFD-4C74-A848-BEA0A153DF5D}" type="presOf" srcId="{D11111FD-8D8E-4710-B2EE-C87538EF7FC5}" destId="{9F1DD768-D603-4258-9986-B1D6D1002A11}" srcOrd="0" destOrd="0" presId="urn:microsoft.com/office/officeart/2008/layout/VerticalCurvedList"/>
    <dgm:cxn modelId="{7E04ACA9-6185-4281-9176-836198806043}" type="presOf" srcId="{D46B6F57-E27B-4331-A3A2-A49E8B14ABFB}" destId="{4DDA768B-0717-4BE0-8C32-8192FB03C1C1}" srcOrd="0" destOrd="0" presId="urn:microsoft.com/office/officeart/2008/layout/VerticalCurvedList"/>
    <dgm:cxn modelId="{C5CC7D0C-850F-451B-845D-4220A2992C1E}" type="presOf" srcId="{0F67B022-33E1-46D8-8E62-3A5490214D81}" destId="{50A45711-53AB-47CC-AF56-E9AE20F88FB0}" srcOrd="0" destOrd="0" presId="urn:microsoft.com/office/officeart/2008/layout/VerticalCurvedList"/>
    <dgm:cxn modelId="{2E786696-6738-40D5-9AC4-381DB3A498BE}" type="presOf" srcId="{265057F3-7BF4-470F-B0C2-7AC7CCEEF0E6}" destId="{3A38C623-3787-4C16-9FBD-6592070C9161}" srcOrd="0" destOrd="0" presId="urn:microsoft.com/office/officeart/2008/layout/VerticalCurvedList"/>
    <dgm:cxn modelId="{99601E14-8E38-4F5A-A30B-E4A7107D40A2}" srcId="{265057F3-7BF4-470F-B0C2-7AC7CCEEF0E6}" destId="{D11111FD-8D8E-4710-B2EE-C87538EF7FC5}" srcOrd="2" destOrd="0" parTransId="{72F0D103-486F-456F-8FC7-BDE3CC9DFD18}" sibTransId="{BF597103-97A4-4DC5-8823-667E86CB8E44}"/>
    <dgm:cxn modelId="{11622F8C-DAEC-4839-B186-848319363358}" srcId="{265057F3-7BF4-470F-B0C2-7AC7CCEEF0E6}" destId="{D46B6F57-E27B-4331-A3A2-A49E8B14ABFB}" srcOrd="0" destOrd="0" parTransId="{EA405F1D-971B-4ABD-B674-85188666C81C}" sibTransId="{0F67B022-33E1-46D8-8E62-3A5490214D81}"/>
    <dgm:cxn modelId="{1B3EF8C8-4265-42DF-95AB-C7855C39914F}" type="presParOf" srcId="{3A38C623-3787-4C16-9FBD-6592070C9161}" destId="{F566074F-EEAE-490F-AF84-8AD4BAA2BA11}" srcOrd="0" destOrd="0" presId="urn:microsoft.com/office/officeart/2008/layout/VerticalCurvedList"/>
    <dgm:cxn modelId="{2AF115DE-4BB2-4150-BFA9-1CE7FFF59816}" type="presParOf" srcId="{F566074F-EEAE-490F-AF84-8AD4BAA2BA11}" destId="{7F3EDA35-BD41-4D9E-82E2-43956A1D8616}" srcOrd="0" destOrd="0" presId="urn:microsoft.com/office/officeart/2008/layout/VerticalCurvedList"/>
    <dgm:cxn modelId="{EBA41366-9435-4104-A354-16AF68347D5E}" type="presParOf" srcId="{7F3EDA35-BD41-4D9E-82E2-43956A1D8616}" destId="{4DA6F345-C66E-4AED-B01D-1F4DF85A61AD}" srcOrd="0" destOrd="0" presId="urn:microsoft.com/office/officeart/2008/layout/VerticalCurvedList"/>
    <dgm:cxn modelId="{5F6A88BC-9EA6-4578-ACBD-6642248C4C5A}" type="presParOf" srcId="{7F3EDA35-BD41-4D9E-82E2-43956A1D8616}" destId="{50A45711-53AB-47CC-AF56-E9AE20F88FB0}" srcOrd="1" destOrd="0" presId="urn:microsoft.com/office/officeart/2008/layout/VerticalCurvedList"/>
    <dgm:cxn modelId="{7DB8DEBD-7CB9-42E6-BBB2-ECD9977F7B8B}" type="presParOf" srcId="{7F3EDA35-BD41-4D9E-82E2-43956A1D8616}" destId="{D15647C9-73BE-4591-A72A-A3275886AC5F}" srcOrd="2" destOrd="0" presId="urn:microsoft.com/office/officeart/2008/layout/VerticalCurvedList"/>
    <dgm:cxn modelId="{7CECCB36-9F36-435C-969D-675DC51E1A5D}" type="presParOf" srcId="{7F3EDA35-BD41-4D9E-82E2-43956A1D8616}" destId="{F4BE58BF-E9F5-4608-85FE-E4173065F593}" srcOrd="3" destOrd="0" presId="urn:microsoft.com/office/officeart/2008/layout/VerticalCurvedList"/>
    <dgm:cxn modelId="{20A17866-8969-4516-A284-87FE6DBB8EC1}" type="presParOf" srcId="{F566074F-EEAE-490F-AF84-8AD4BAA2BA11}" destId="{4DDA768B-0717-4BE0-8C32-8192FB03C1C1}" srcOrd="1" destOrd="0" presId="urn:microsoft.com/office/officeart/2008/layout/VerticalCurvedList"/>
    <dgm:cxn modelId="{F33CB2A3-8FF0-4941-9476-78D36E1FC953}" type="presParOf" srcId="{F566074F-EEAE-490F-AF84-8AD4BAA2BA11}" destId="{47B3775D-456F-4884-85A5-815DFA8E70A0}" srcOrd="2" destOrd="0" presId="urn:microsoft.com/office/officeart/2008/layout/VerticalCurvedList"/>
    <dgm:cxn modelId="{46556434-60DF-4592-9ED1-FD2052A26869}" type="presParOf" srcId="{47B3775D-456F-4884-85A5-815DFA8E70A0}" destId="{189D9C0A-5328-4BF5-8217-D4756E0EB921}" srcOrd="0" destOrd="0" presId="urn:microsoft.com/office/officeart/2008/layout/VerticalCurvedList"/>
    <dgm:cxn modelId="{1F89AE63-8CDC-4385-A350-FD2621177713}" type="presParOf" srcId="{F566074F-EEAE-490F-AF84-8AD4BAA2BA11}" destId="{AD469B3D-E8A2-49AD-AC71-579A5B282D4B}" srcOrd="3" destOrd="0" presId="urn:microsoft.com/office/officeart/2008/layout/VerticalCurvedList"/>
    <dgm:cxn modelId="{B005AD33-0E1F-4434-BB7C-1AD38D8D2CBB}" type="presParOf" srcId="{F566074F-EEAE-490F-AF84-8AD4BAA2BA11}" destId="{40190F14-6A11-4586-98CD-8DAED30BD573}" srcOrd="4" destOrd="0" presId="urn:microsoft.com/office/officeart/2008/layout/VerticalCurvedList"/>
    <dgm:cxn modelId="{9C8EA726-D717-49A9-801E-9DD3EB3D94D6}" type="presParOf" srcId="{40190F14-6A11-4586-98CD-8DAED30BD573}" destId="{7D8A768D-FCD9-4552-B9BB-23BB0FBD3F7E}" srcOrd="0" destOrd="0" presId="urn:microsoft.com/office/officeart/2008/layout/VerticalCurvedList"/>
    <dgm:cxn modelId="{59CD5834-2CB1-4AC1-8EFF-B623A1F054EE}" type="presParOf" srcId="{F566074F-EEAE-490F-AF84-8AD4BAA2BA11}" destId="{9F1DD768-D603-4258-9986-B1D6D1002A11}" srcOrd="5" destOrd="0" presId="urn:microsoft.com/office/officeart/2008/layout/VerticalCurvedList"/>
    <dgm:cxn modelId="{B94FE3F2-4948-4355-BFE6-661259EE4BEE}" type="presParOf" srcId="{F566074F-EEAE-490F-AF84-8AD4BAA2BA11}" destId="{52FBBEB1-65C4-40E2-B508-2D349419D165}" srcOrd="6" destOrd="0" presId="urn:microsoft.com/office/officeart/2008/layout/VerticalCurvedList"/>
    <dgm:cxn modelId="{548BEC90-1804-4E80-AA73-CB0FF48317D2}" type="presParOf" srcId="{52FBBEB1-65C4-40E2-B508-2D349419D165}" destId="{CA2659CF-57CB-49CD-9BAE-A35FF27955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4F5157-5699-4EB8-908E-B77ADE9558A3}" type="doc">
      <dgm:prSet loTypeId="urn:microsoft.com/office/officeart/2008/layout/BubblePicture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F7BFF63-5416-44AA-99E1-E31A0CCC25F3}">
      <dgm:prSet phldrT="[Text]" custT="1"/>
      <dgm:spPr/>
      <dgm:t>
        <a:bodyPr/>
        <a:lstStyle/>
        <a:p>
          <a:r>
            <a:rPr lang="en-US" sz="4400" b="1" dirty="0" err="1" smtClean="0">
              <a:latin typeface="Andalus" pitchFamily="18" charset="-78"/>
              <a:cs typeface="Andalus" pitchFamily="18" charset="-78"/>
            </a:rPr>
            <a:t>Terimakasih</a:t>
          </a:r>
          <a:endParaRPr lang="en-US" sz="4400" b="1" dirty="0">
            <a:latin typeface="Andalus" pitchFamily="18" charset="-78"/>
            <a:cs typeface="Andalus" pitchFamily="18" charset="-78"/>
          </a:endParaRPr>
        </a:p>
      </dgm:t>
    </dgm:pt>
    <dgm:pt modelId="{753EB945-3D09-40E8-9D6C-4B3BE2360252}" type="parTrans" cxnId="{C1BB5621-4437-4DDD-84B0-F378D3B607D0}">
      <dgm:prSet/>
      <dgm:spPr/>
      <dgm:t>
        <a:bodyPr/>
        <a:lstStyle/>
        <a:p>
          <a:endParaRPr lang="en-US"/>
        </a:p>
      </dgm:t>
    </dgm:pt>
    <dgm:pt modelId="{2EEAE0E7-57E8-450F-96AB-FD0CB159C852}" type="sibTrans" cxnId="{C1BB5621-4437-4DDD-84B0-F378D3B607D0}">
      <dgm:prSet/>
      <dgm:spPr/>
      <dgm:t>
        <a:bodyPr/>
        <a:lstStyle/>
        <a:p>
          <a:endParaRPr lang="en-US"/>
        </a:p>
      </dgm:t>
    </dgm:pt>
    <dgm:pt modelId="{79393AFB-6611-4A9D-AC35-5D39E5401584}">
      <dgm:prSet phldrT="[Text]" phldr="1"/>
      <dgm:spPr/>
      <dgm:t>
        <a:bodyPr/>
        <a:lstStyle/>
        <a:p>
          <a:endParaRPr lang="en-US"/>
        </a:p>
      </dgm:t>
    </dgm:pt>
    <dgm:pt modelId="{B3A16726-FBF9-4272-9B2E-6858452EEE7E}" type="parTrans" cxnId="{6C78957B-B243-41F1-B651-02883ECF9540}">
      <dgm:prSet/>
      <dgm:spPr/>
      <dgm:t>
        <a:bodyPr/>
        <a:lstStyle/>
        <a:p>
          <a:endParaRPr lang="en-US"/>
        </a:p>
      </dgm:t>
    </dgm:pt>
    <dgm:pt modelId="{FE7FB22C-D8BD-4BD7-B0A8-E53E47FA1B37}" type="sibTrans" cxnId="{6C78957B-B243-41F1-B651-02883ECF9540}">
      <dgm:prSet/>
      <dgm:spPr/>
      <dgm:t>
        <a:bodyPr/>
        <a:lstStyle/>
        <a:p>
          <a:endParaRPr lang="en-US"/>
        </a:p>
      </dgm:t>
    </dgm:pt>
    <dgm:pt modelId="{55D054A3-0686-4A49-8D7D-7E91892CF260}">
      <dgm:prSet phldrT="[Text]" phldr="1"/>
      <dgm:spPr/>
      <dgm:t>
        <a:bodyPr/>
        <a:lstStyle/>
        <a:p>
          <a:endParaRPr lang="en-US" dirty="0"/>
        </a:p>
      </dgm:t>
    </dgm:pt>
    <dgm:pt modelId="{68399210-C2D1-4CF6-9833-46E868E1AAC1}" type="sibTrans" cxnId="{E16A1F1B-B33E-44CE-A84D-8C13210B3A1A}">
      <dgm:prSet/>
      <dgm:spPr/>
      <dgm:t>
        <a:bodyPr/>
        <a:lstStyle/>
        <a:p>
          <a:endParaRPr lang="en-US"/>
        </a:p>
      </dgm:t>
    </dgm:pt>
    <dgm:pt modelId="{FBD8A685-9D77-4C65-B36C-C831FD260FDC}" type="parTrans" cxnId="{E16A1F1B-B33E-44CE-A84D-8C13210B3A1A}">
      <dgm:prSet/>
      <dgm:spPr/>
      <dgm:t>
        <a:bodyPr/>
        <a:lstStyle/>
        <a:p>
          <a:endParaRPr lang="en-US"/>
        </a:p>
      </dgm:t>
    </dgm:pt>
    <dgm:pt modelId="{BA29F01B-7DF8-4A57-A5DB-64FB2957AB3C}" type="pres">
      <dgm:prSet presAssocID="{CB4F5157-5699-4EB8-908E-B77ADE9558A3}" presName="Name0" presStyleCnt="0">
        <dgm:presLayoutVars>
          <dgm:chMax val="8"/>
          <dgm:chPref val="8"/>
          <dgm:dir/>
        </dgm:presLayoutVars>
      </dgm:prSet>
      <dgm:spPr/>
    </dgm:pt>
    <dgm:pt modelId="{244B5642-8205-4AAE-9A44-211A2F9CAA57}" type="pres">
      <dgm:prSet presAssocID="{3F7BFF63-5416-44AA-99E1-E31A0CCC25F3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9ABEE-98CF-4ABE-9B2A-80E2FFAAAA06}" type="pres">
      <dgm:prSet presAssocID="{3F7BFF63-5416-44AA-99E1-E31A0CCC25F3}" presName="image_accent_1" presStyleCnt="0"/>
      <dgm:spPr/>
    </dgm:pt>
    <dgm:pt modelId="{B4EC4DA3-8742-4551-9B25-0B06F8BBCB52}" type="pres">
      <dgm:prSet presAssocID="{3F7BFF63-5416-44AA-99E1-E31A0CCC25F3}" presName="imageAccentRepeatNode" presStyleLbl="alignNode1" presStyleIdx="0" presStyleCnt="6"/>
      <dgm:spPr/>
    </dgm:pt>
    <dgm:pt modelId="{BABADF55-1243-475F-81CB-917A001D5248}" type="pres">
      <dgm:prSet presAssocID="{3F7BFF63-5416-44AA-99E1-E31A0CCC25F3}" presName="accent_1" presStyleLbl="alignNode1" presStyleIdx="1" presStyleCnt="6"/>
      <dgm:spPr/>
    </dgm:pt>
    <dgm:pt modelId="{262D42EE-F6F3-4257-8AC2-0D2E7119827F}" type="pres">
      <dgm:prSet presAssocID="{2EEAE0E7-57E8-450F-96AB-FD0CB159C852}" presName="image_1" presStyleCnt="0"/>
      <dgm:spPr/>
    </dgm:pt>
    <dgm:pt modelId="{C0EF273E-2F44-467B-BFF6-2EE73A6C39BB}" type="pres">
      <dgm:prSet presAssocID="{2EEAE0E7-57E8-450F-96AB-FD0CB159C852}" presName="imageRepeatNode" presStyleLbl="fgImgPlace1" presStyleIdx="0" presStyleCnt="3"/>
      <dgm:spPr/>
    </dgm:pt>
    <dgm:pt modelId="{154AA829-6DAE-4BC0-8604-320D53AB6F1E}" type="pres">
      <dgm:prSet presAssocID="{79393AFB-6611-4A9D-AC35-5D39E5401584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0A007D6-F184-42A0-976F-6D83BC255685}" type="pres">
      <dgm:prSet presAssocID="{79393AFB-6611-4A9D-AC35-5D39E5401584}" presName="image_accent_2" presStyleCnt="0"/>
      <dgm:spPr/>
    </dgm:pt>
    <dgm:pt modelId="{E245ECD4-17FA-4349-81E6-ACBD57289A4F}" type="pres">
      <dgm:prSet presAssocID="{79393AFB-6611-4A9D-AC35-5D39E5401584}" presName="imageAccentRepeatNode" presStyleLbl="alignNode1" presStyleIdx="2" presStyleCnt="6"/>
      <dgm:spPr/>
    </dgm:pt>
    <dgm:pt modelId="{5B455247-192E-492F-B1C9-50EFEB919296}" type="pres">
      <dgm:prSet presAssocID="{FE7FB22C-D8BD-4BD7-B0A8-E53E47FA1B37}" presName="image_2" presStyleCnt="0"/>
      <dgm:spPr/>
    </dgm:pt>
    <dgm:pt modelId="{E694C702-16C6-4A1B-BBFB-C1163AD72515}" type="pres">
      <dgm:prSet presAssocID="{FE7FB22C-D8BD-4BD7-B0A8-E53E47FA1B37}" presName="imageRepeatNode" presStyleLbl="fgImgPlace1" presStyleIdx="1" presStyleCnt="3"/>
      <dgm:spPr/>
    </dgm:pt>
    <dgm:pt modelId="{4B7CCDAC-A493-4E7D-9E46-0B294D82C2FD}" type="pres">
      <dgm:prSet presAssocID="{55D054A3-0686-4A49-8D7D-7E91892CF260}" presName="image_accent_3" presStyleCnt="0"/>
      <dgm:spPr/>
    </dgm:pt>
    <dgm:pt modelId="{A730F7C6-FEE2-4A2A-836B-5E0739BAE82B}" type="pres">
      <dgm:prSet presAssocID="{55D054A3-0686-4A49-8D7D-7E91892CF260}" presName="imageAccentRepeatNode" presStyleLbl="alignNode1" presStyleIdx="3" presStyleCnt="6"/>
      <dgm:spPr/>
    </dgm:pt>
    <dgm:pt modelId="{B1E0216C-1482-4CC6-B4D1-CFC663DF1A3C}" type="pres">
      <dgm:prSet presAssocID="{55D054A3-0686-4A49-8D7D-7E91892CF260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2172F-4BCB-4E56-9AD8-3FD93B547615}" type="pres">
      <dgm:prSet presAssocID="{55D054A3-0686-4A49-8D7D-7E91892CF260}" presName="accent_2" presStyleLbl="alignNode1" presStyleIdx="4" presStyleCnt="6"/>
      <dgm:spPr/>
    </dgm:pt>
    <dgm:pt modelId="{B35488A5-B87D-4F4A-8EE2-35D19AC8792F}" type="pres">
      <dgm:prSet presAssocID="{55D054A3-0686-4A49-8D7D-7E91892CF260}" presName="accent_3" presStyleLbl="alignNode1" presStyleIdx="5" presStyleCnt="6"/>
      <dgm:spPr/>
    </dgm:pt>
    <dgm:pt modelId="{8AAED3C3-E870-4B93-B1D5-3709B21D69CF}" type="pres">
      <dgm:prSet presAssocID="{68399210-C2D1-4CF6-9833-46E868E1AAC1}" presName="image_3" presStyleCnt="0"/>
      <dgm:spPr/>
    </dgm:pt>
    <dgm:pt modelId="{2AC78C62-BF4F-45C9-9231-989B97E4C7BC}" type="pres">
      <dgm:prSet presAssocID="{68399210-C2D1-4CF6-9833-46E868E1AAC1}" presName="imageRepeatNode" presStyleLbl="fgImgPlace1" presStyleIdx="2" presStyleCnt="3"/>
      <dgm:spPr/>
    </dgm:pt>
  </dgm:ptLst>
  <dgm:cxnLst>
    <dgm:cxn modelId="{6C78957B-B243-41F1-B651-02883ECF9540}" srcId="{CB4F5157-5699-4EB8-908E-B77ADE9558A3}" destId="{79393AFB-6611-4A9D-AC35-5D39E5401584}" srcOrd="1" destOrd="0" parTransId="{B3A16726-FBF9-4272-9B2E-6858452EEE7E}" sibTransId="{FE7FB22C-D8BD-4BD7-B0A8-E53E47FA1B37}"/>
    <dgm:cxn modelId="{2F1AB34B-CF82-4225-AE2C-958D6BA643DB}" type="presOf" srcId="{2EEAE0E7-57E8-450F-96AB-FD0CB159C852}" destId="{C0EF273E-2F44-467B-BFF6-2EE73A6C39BB}" srcOrd="0" destOrd="0" presId="urn:microsoft.com/office/officeart/2008/layout/BubblePictureList"/>
    <dgm:cxn modelId="{E16A1F1B-B33E-44CE-A84D-8C13210B3A1A}" srcId="{CB4F5157-5699-4EB8-908E-B77ADE9558A3}" destId="{55D054A3-0686-4A49-8D7D-7E91892CF260}" srcOrd="2" destOrd="0" parTransId="{FBD8A685-9D77-4C65-B36C-C831FD260FDC}" sibTransId="{68399210-C2D1-4CF6-9833-46E868E1AAC1}"/>
    <dgm:cxn modelId="{B90BE73B-4DEA-4462-A956-F67E66EFF0A8}" type="presOf" srcId="{55D054A3-0686-4A49-8D7D-7E91892CF260}" destId="{B1E0216C-1482-4CC6-B4D1-CFC663DF1A3C}" srcOrd="0" destOrd="0" presId="urn:microsoft.com/office/officeart/2008/layout/BubblePictureList"/>
    <dgm:cxn modelId="{C1BB5621-4437-4DDD-84B0-F378D3B607D0}" srcId="{CB4F5157-5699-4EB8-908E-B77ADE9558A3}" destId="{3F7BFF63-5416-44AA-99E1-E31A0CCC25F3}" srcOrd="0" destOrd="0" parTransId="{753EB945-3D09-40E8-9D6C-4B3BE2360252}" sibTransId="{2EEAE0E7-57E8-450F-96AB-FD0CB159C852}"/>
    <dgm:cxn modelId="{B3CFF373-68AB-43E8-B380-E4EFC1FF25F2}" type="presOf" srcId="{79393AFB-6611-4A9D-AC35-5D39E5401584}" destId="{154AA829-6DAE-4BC0-8604-320D53AB6F1E}" srcOrd="0" destOrd="0" presId="urn:microsoft.com/office/officeart/2008/layout/BubblePictureList"/>
    <dgm:cxn modelId="{03042D1F-54E2-423D-9CA7-3257FB6C2243}" type="presOf" srcId="{FE7FB22C-D8BD-4BD7-B0A8-E53E47FA1B37}" destId="{E694C702-16C6-4A1B-BBFB-C1163AD72515}" srcOrd="0" destOrd="0" presId="urn:microsoft.com/office/officeart/2008/layout/BubblePictureList"/>
    <dgm:cxn modelId="{F6FF732D-3D5F-4337-B868-B21E2290C07D}" type="presOf" srcId="{68399210-C2D1-4CF6-9833-46E868E1AAC1}" destId="{2AC78C62-BF4F-45C9-9231-989B97E4C7BC}" srcOrd="0" destOrd="0" presId="urn:microsoft.com/office/officeart/2008/layout/BubblePictureList"/>
    <dgm:cxn modelId="{A434FEE1-B40E-46E8-AF9D-00BB105E85CB}" type="presOf" srcId="{3F7BFF63-5416-44AA-99E1-E31A0CCC25F3}" destId="{244B5642-8205-4AAE-9A44-211A2F9CAA57}" srcOrd="0" destOrd="0" presId="urn:microsoft.com/office/officeart/2008/layout/BubblePictureList"/>
    <dgm:cxn modelId="{BEB84157-A9D5-4FA0-95B1-CA7D61343696}" type="presOf" srcId="{CB4F5157-5699-4EB8-908E-B77ADE9558A3}" destId="{BA29F01B-7DF8-4A57-A5DB-64FB2957AB3C}" srcOrd="0" destOrd="0" presId="urn:microsoft.com/office/officeart/2008/layout/BubblePictureList"/>
    <dgm:cxn modelId="{7D723468-AF0A-4ECE-9A22-D7DC7582B1C2}" type="presParOf" srcId="{BA29F01B-7DF8-4A57-A5DB-64FB2957AB3C}" destId="{244B5642-8205-4AAE-9A44-211A2F9CAA57}" srcOrd="0" destOrd="0" presId="urn:microsoft.com/office/officeart/2008/layout/BubblePictureList"/>
    <dgm:cxn modelId="{5A6ECE23-E3FA-4E99-83CA-95153B9A5C85}" type="presParOf" srcId="{BA29F01B-7DF8-4A57-A5DB-64FB2957AB3C}" destId="{3659ABEE-98CF-4ABE-9B2A-80E2FFAAAA06}" srcOrd="1" destOrd="0" presId="urn:microsoft.com/office/officeart/2008/layout/BubblePictureList"/>
    <dgm:cxn modelId="{5F0C973B-619A-4B5E-959B-139C11F0BF21}" type="presParOf" srcId="{3659ABEE-98CF-4ABE-9B2A-80E2FFAAAA06}" destId="{B4EC4DA3-8742-4551-9B25-0B06F8BBCB52}" srcOrd="0" destOrd="0" presId="urn:microsoft.com/office/officeart/2008/layout/BubblePictureList"/>
    <dgm:cxn modelId="{8832EB3A-82DD-4F15-B6F1-5CA92A4BBCD0}" type="presParOf" srcId="{BA29F01B-7DF8-4A57-A5DB-64FB2957AB3C}" destId="{BABADF55-1243-475F-81CB-917A001D5248}" srcOrd="2" destOrd="0" presId="urn:microsoft.com/office/officeart/2008/layout/BubblePictureList"/>
    <dgm:cxn modelId="{1242AB02-25C1-4543-A74A-CC7E3E849435}" type="presParOf" srcId="{BA29F01B-7DF8-4A57-A5DB-64FB2957AB3C}" destId="{262D42EE-F6F3-4257-8AC2-0D2E7119827F}" srcOrd="3" destOrd="0" presId="urn:microsoft.com/office/officeart/2008/layout/BubblePictureList"/>
    <dgm:cxn modelId="{B1B27689-F0CA-4502-BCFF-2E02ADB6C7AE}" type="presParOf" srcId="{262D42EE-F6F3-4257-8AC2-0D2E7119827F}" destId="{C0EF273E-2F44-467B-BFF6-2EE73A6C39BB}" srcOrd="0" destOrd="0" presId="urn:microsoft.com/office/officeart/2008/layout/BubblePictureList"/>
    <dgm:cxn modelId="{1E5E3444-743B-411D-938F-F80AA74BA4F3}" type="presParOf" srcId="{BA29F01B-7DF8-4A57-A5DB-64FB2957AB3C}" destId="{154AA829-6DAE-4BC0-8604-320D53AB6F1E}" srcOrd="4" destOrd="0" presId="urn:microsoft.com/office/officeart/2008/layout/BubblePictureList"/>
    <dgm:cxn modelId="{F55519D6-4FB5-4009-A854-80C0F5297CA5}" type="presParOf" srcId="{BA29F01B-7DF8-4A57-A5DB-64FB2957AB3C}" destId="{C0A007D6-F184-42A0-976F-6D83BC255685}" srcOrd="5" destOrd="0" presId="urn:microsoft.com/office/officeart/2008/layout/BubblePictureList"/>
    <dgm:cxn modelId="{DB1D981D-1B11-4845-996D-F9988175E959}" type="presParOf" srcId="{C0A007D6-F184-42A0-976F-6D83BC255685}" destId="{E245ECD4-17FA-4349-81E6-ACBD57289A4F}" srcOrd="0" destOrd="0" presId="urn:microsoft.com/office/officeart/2008/layout/BubblePictureList"/>
    <dgm:cxn modelId="{AE6E8273-EBFE-498B-9B48-C804E2FB8045}" type="presParOf" srcId="{BA29F01B-7DF8-4A57-A5DB-64FB2957AB3C}" destId="{5B455247-192E-492F-B1C9-50EFEB919296}" srcOrd="6" destOrd="0" presId="urn:microsoft.com/office/officeart/2008/layout/BubblePictureList"/>
    <dgm:cxn modelId="{70F2ECB8-EFBF-4211-8B1A-AFC894A314E0}" type="presParOf" srcId="{5B455247-192E-492F-B1C9-50EFEB919296}" destId="{E694C702-16C6-4A1B-BBFB-C1163AD72515}" srcOrd="0" destOrd="0" presId="urn:microsoft.com/office/officeart/2008/layout/BubblePictureList"/>
    <dgm:cxn modelId="{CF7FA5C7-4992-4013-9D8E-612B76A22CFB}" type="presParOf" srcId="{BA29F01B-7DF8-4A57-A5DB-64FB2957AB3C}" destId="{4B7CCDAC-A493-4E7D-9E46-0B294D82C2FD}" srcOrd="7" destOrd="0" presId="urn:microsoft.com/office/officeart/2008/layout/BubblePictureList"/>
    <dgm:cxn modelId="{1DFE8C48-3BFB-4576-9BCE-C463B7D35060}" type="presParOf" srcId="{4B7CCDAC-A493-4E7D-9E46-0B294D82C2FD}" destId="{A730F7C6-FEE2-4A2A-836B-5E0739BAE82B}" srcOrd="0" destOrd="0" presId="urn:microsoft.com/office/officeart/2008/layout/BubblePictureList"/>
    <dgm:cxn modelId="{51AE66BE-BC85-4DF1-AC96-BDEE3FACF9B8}" type="presParOf" srcId="{BA29F01B-7DF8-4A57-A5DB-64FB2957AB3C}" destId="{B1E0216C-1482-4CC6-B4D1-CFC663DF1A3C}" srcOrd="8" destOrd="0" presId="urn:microsoft.com/office/officeart/2008/layout/BubblePictureList"/>
    <dgm:cxn modelId="{EFE0613C-3995-4546-A9E0-FE80B3FE07AB}" type="presParOf" srcId="{BA29F01B-7DF8-4A57-A5DB-64FB2957AB3C}" destId="{8AB2172F-4BCB-4E56-9AD8-3FD93B547615}" srcOrd="9" destOrd="0" presId="urn:microsoft.com/office/officeart/2008/layout/BubblePictureList"/>
    <dgm:cxn modelId="{8D92B154-869B-4DD7-8692-786B7CBC88AD}" type="presParOf" srcId="{BA29F01B-7DF8-4A57-A5DB-64FB2957AB3C}" destId="{B35488A5-B87D-4F4A-8EE2-35D19AC8792F}" srcOrd="10" destOrd="0" presId="urn:microsoft.com/office/officeart/2008/layout/BubblePictureList"/>
    <dgm:cxn modelId="{094B9798-8DC4-455C-8B20-5F62348D7763}" type="presParOf" srcId="{BA29F01B-7DF8-4A57-A5DB-64FB2957AB3C}" destId="{8AAED3C3-E870-4B93-B1D5-3709B21D69CF}" srcOrd="11" destOrd="0" presId="urn:microsoft.com/office/officeart/2008/layout/BubblePictureList"/>
    <dgm:cxn modelId="{9406F926-720A-4440-B717-53F31870121A}" type="presParOf" srcId="{8AAED3C3-E870-4B93-B1D5-3709B21D69CF}" destId="{2AC78C62-BF4F-45C9-9231-989B97E4C7BC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AE85F-4E24-4241-BE24-C002963A2668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13A75B-05A0-4814-9735-441D2780FB1F}">
      <dgm:prSet phldrT="[Text]" custT="1"/>
      <dgm:spPr/>
      <dgm:t>
        <a:bodyPr/>
        <a:lstStyle/>
        <a:p>
          <a:r>
            <a:rPr lang="en-US" sz="4400" b="0" dirty="0" err="1" smtClean="0">
              <a:latin typeface="Andalus" pitchFamily="18" charset="-78"/>
              <a:cs typeface="Andalus" pitchFamily="18" charset="-78"/>
            </a:rPr>
            <a:t>Manfaat</a:t>
          </a:r>
          <a:r>
            <a:rPr lang="en-US" sz="4400" b="0" dirty="0" smtClean="0">
              <a:latin typeface="Andalus" pitchFamily="18" charset="-78"/>
              <a:cs typeface="Andalus" pitchFamily="18" charset="-78"/>
            </a:rPr>
            <a:t> :</a:t>
          </a:r>
          <a:endParaRPr lang="en-US" sz="4400" b="0" dirty="0">
            <a:latin typeface="Andalus" pitchFamily="18" charset="-78"/>
            <a:cs typeface="Andalus" pitchFamily="18" charset="-78"/>
          </a:endParaRPr>
        </a:p>
      </dgm:t>
    </dgm:pt>
    <dgm:pt modelId="{00094B22-2BBC-4A48-9662-76528CC0238B}" type="parTrans" cxnId="{3933DB2F-9BC3-40B5-9756-6803B24DA845}">
      <dgm:prSet/>
      <dgm:spPr/>
      <dgm:t>
        <a:bodyPr/>
        <a:lstStyle/>
        <a:p>
          <a:endParaRPr lang="en-US"/>
        </a:p>
      </dgm:t>
    </dgm:pt>
    <dgm:pt modelId="{B896949E-CDFB-4E44-8D6E-7E3F03F1EC0E}" type="sibTrans" cxnId="{3933DB2F-9BC3-40B5-9756-6803B24DA845}">
      <dgm:prSet/>
      <dgm:spPr/>
      <dgm:t>
        <a:bodyPr/>
        <a:lstStyle/>
        <a:p>
          <a:endParaRPr lang="en-US"/>
        </a:p>
      </dgm:t>
    </dgm:pt>
    <dgm:pt modelId="{0A5C6E35-4956-467B-9E09-88FB69F00644}">
      <dgm:prSet phldrT="[Text]" custT="1"/>
      <dgm:spPr/>
      <dgm:t>
        <a:bodyPr/>
        <a:lstStyle/>
        <a:p>
          <a:pPr algn="just"/>
          <a:r>
            <a:rPr lang="en-US" sz="1800" b="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Memberikan</a:t>
          </a:r>
          <a:r>
            <a:rPr lang="en-US" sz="1800" b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informasi</a:t>
          </a:r>
          <a:r>
            <a:rPr lang="en-US" sz="1800" b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mengenai</a:t>
          </a:r>
          <a:r>
            <a:rPr lang="en-US" sz="1800" b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cara</a:t>
          </a:r>
          <a:r>
            <a:rPr lang="en-US" sz="1800" b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pembuatan</a:t>
          </a:r>
          <a:r>
            <a:rPr lang="en-US" sz="1800" b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jenang</a:t>
          </a:r>
          <a:r>
            <a:rPr lang="en-US" sz="1800" b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dari</a:t>
          </a:r>
          <a:r>
            <a:rPr lang="en-US" sz="1800" b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bahan</a:t>
          </a:r>
          <a:r>
            <a:rPr lang="en-US" sz="1800" b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baku</a:t>
          </a:r>
          <a:r>
            <a:rPr lang="en-US" sz="1800" b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yang </a:t>
          </a:r>
          <a:r>
            <a:rPr lang="en-US" sz="1800" b="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bervariasi</a:t>
          </a:r>
          <a:r>
            <a:rPr lang="en-US" sz="1800" b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(</a:t>
          </a:r>
          <a:r>
            <a:rPr lang="en-US" sz="1800" b="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diversifikasi</a:t>
          </a:r>
          <a:r>
            <a:rPr lang="en-US" sz="1800" b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pangan</a:t>
          </a:r>
          <a:r>
            <a:rPr lang="en-US" sz="1800" b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lokal</a:t>
          </a:r>
          <a:r>
            <a:rPr lang="en-US" sz="1800" b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)</a:t>
          </a:r>
          <a:endParaRPr lang="en-US" sz="1800" b="0" dirty="0">
            <a:solidFill>
              <a:srgbClr val="002060"/>
            </a:solidFill>
            <a:latin typeface="Andalus" pitchFamily="18" charset="-78"/>
            <a:cs typeface="Andalus" pitchFamily="18" charset="-78"/>
          </a:endParaRPr>
        </a:p>
      </dgm:t>
    </dgm:pt>
    <dgm:pt modelId="{899F8F70-375B-407D-8F39-4550747F2DA8}" type="parTrans" cxnId="{4B0F688C-29A2-4D85-A9BF-22218D1494EC}">
      <dgm:prSet/>
      <dgm:spPr/>
      <dgm:t>
        <a:bodyPr/>
        <a:lstStyle/>
        <a:p>
          <a:endParaRPr lang="en-US"/>
        </a:p>
      </dgm:t>
    </dgm:pt>
    <dgm:pt modelId="{4754B514-ACAC-49D0-B997-E8C675FA7F91}" type="sibTrans" cxnId="{4B0F688C-29A2-4D85-A9BF-22218D1494EC}">
      <dgm:prSet/>
      <dgm:spPr/>
      <dgm:t>
        <a:bodyPr/>
        <a:lstStyle/>
        <a:p>
          <a:endParaRPr lang="en-US"/>
        </a:p>
      </dgm:t>
    </dgm:pt>
    <dgm:pt modelId="{C79C7AAB-DEE5-4DB9-A3AD-3D5B162C2639}">
      <dgm:prSet phldrT="[Text]" custT="1"/>
      <dgm:spPr/>
      <dgm:t>
        <a:bodyPr/>
        <a:lstStyle/>
        <a:p>
          <a:pPr algn="just"/>
          <a:r>
            <a:rPr lang="en-US" sz="18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Memanfaatkan</a:t>
          </a:r>
          <a:r>
            <a:rPr lang="en-US" sz="18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jagung</a:t>
          </a:r>
          <a:r>
            <a:rPr lang="en-US" sz="18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, </a:t>
          </a:r>
          <a:r>
            <a:rPr lang="en-US" sz="18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ubi</a:t>
          </a:r>
          <a:r>
            <a:rPr lang="en-US" sz="18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jalar</a:t>
          </a:r>
          <a:r>
            <a:rPr lang="en-US" sz="18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dan</a:t>
          </a:r>
          <a:r>
            <a:rPr lang="en-US" sz="18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kacang</a:t>
          </a:r>
          <a:r>
            <a:rPr lang="en-US" sz="18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hijau</a:t>
          </a:r>
          <a:endParaRPr lang="en-US" sz="1800" dirty="0">
            <a:solidFill>
              <a:srgbClr val="002060"/>
            </a:solidFill>
            <a:latin typeface="Andalus" pitchFamily="18" charset="-78"/>
            <a:cs typeface="Andalus" pitchFamily="18" charset="-78"/>
          </a:endParaRPr>
        </a:p>
      </dgm:t>
    </dgm:pt>
    <dgm:pt modelId="{433CE425-1C62-4D95-8683-C93D20CA70E1}" type="parTrans" cxnId="{CFD70B07-ADB4-4542-8F89-188DD7E6CE14}">
      <dgm:prSet/>
      <dgm:spPr/>
      <dgm:t>
        <a:bodyPr/>
        <a:lstStyle/>
        <a:p>
          <a:endParaRPr lang="en-US"/>
        </a:p>
      </dgm:t>
    </dgm:pt>
    <dgm:pt modelId="{935A5823-5111-476A-84F9-78A4B63DEDBE}" type="sibTrans" cxnId="{CFD70B07-ADB4-4542-8F89-188DD7E6CE14}">
      <dgm:prSet/>
      <dgm:spPr/>
      <dgm:t>
        <a:bodyPr/>
        <a:lstStyle/>
        <a:p>
          <a:endParaRPr lang="en-US"/>
        </a:p>
      </dgm:t>
    </dgm:pt>
    <dgm:pt modelId="{E2B0119A-956A-4D04-B12C-DC7F7800669B}">
      <dgm:prSet phldrT="[Text]" custT="1"/>
      <dgm:spPr/>
      <dgm:t>
        <a:bodyPr/>
        <a:lstStyle/>
        <a:p>
          <a:pPr algn="just"/>
          <a:r>
            <a:rPr lang="en-US" sz="18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Menghasilkan</a:t>
          </a:r>
          <a:r>
            <a:rPr lang="en-US" sz="18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jenang</a:t>
          </a:r>
          <a:r>
            <a:rPr lang="en-US" sz="18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dengan</a:t>
          </a:r>
          <a:r>
            <a:rPr lang="en-US" sz="18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kandungan</a:t>
          </a:r>
          <a:r>
            <a:rPr lang="en-US" sz="18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protein </a:t>
          </a:r>
          <a:r>
            <a:rPr lang="en-US" sz="18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cukup</a:t>
          </a:r>
          <a:r>
            <a:rPr lang="en-US" sz="18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tinggi</a:t>
          </a:r>
          <a:endParaRPr lang="en-US" sz="1800" dirty="0">
            <a:solidFill>
              <a:srgbClr val="002060"/>
            </a:solidFill>
            <a:latin typeface="Andalus" pitchFamily="18" charset="-78"/>
            <a:cs typeface="Andalus" pitchFamily="18" charset="-78"/>
          </a:endParaRPr>
        </a:p>
      </dgm:t>
    </dgm:pt>
    <dgm:pt modelId="{B5372512-AC70-4C47-B621-021FE0A0C50B}" type="parTrans" cxnId="{34727CDA-7017-43DB-97BA-D6259D437F5F}">
      <dgm:prSet/>
      <dgm:spPr/>
      <dgm:t>
        <a:bodyPr/>
        <a:lstStyle/>
        <a:p>
          <a:endParaRPr lang="en-US"/>
        </a:p>
      </dgm:t>
    </dgm:pt>
    <dgm:pt modelId="{36A33FA6-1756-4E4C-AF52-0181AE6F9C41}" type="sibTrans" cxnId="{34727CDA-7017-43DB-97BA-D6259D437F5F}">
      <dgm:prSet/>
      <dgm:spPr/>
      <dgm:t>
        <a:bodyPr/>
        <a:lstStyle/>
        <a:p>
          <a:endParaRPr lang="en-US"/>
        </a:p>
      </dgm:t>
    </dgm:pt>
    <dgm:pt modelId="{173F1C12-0B9F-49C0-AE11-E4728F3A85FC}" type="pres">
      <dgm:prSet presAssocID="{0BEAE85F-4E24-4241-BE24-C002963A266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8C886BF-A743-428C-8CCD-30BDC6074C33}" type="pres">
      <dgm:prSet presAssocID="{7613A75B-05A0-4814-9735-441D2780FB1F}" presName="root" presStyleCnt="0">
        <dgm:presLayoutVars>
          <dgm:chMax/>
          <dgm:chPref/>
        </dgm:presLayoutVars>
      </dgm:prSet>
      <dgm:spPr/>
    </dgm:pt>
    <dgm:pt modelId="{2685E62B-B296-4665-8BA2-A970C5F09D02}" type="pres">
      <dgm:prSet presAssocID="{7613A75B-05A0-4814-9735-441D2780FB1F}" presName="rootComposite" presStyleCnt="0">
        <dgm:presLayoutVars/>
      </dgm:prSet>
      <dgm:spPr/>
    </dgm:pt>
    <dgm:pt modelId="{9EA421CE-EEB7-4EB6-8AC5-08FDFE3110E4}" type="pres">
      <dgm:prSet presAssocID="{7613A75B-05A0-4814-9735-441D2780FB1F}" presName="ParentAccent" presStyleLbl="alignNode1" presStyleIdx="0" presStyleCnt="1" custLinFactNeighborY="-24484"/>
      <dgm:spPr/>
    </dgm:pt>
    <dgm:pt modelId="{C3AB63EE-F20E-4D1A-9D19-9BEA9018BBB1}" type="pres">
      <dgm:prSet presAssocID="{7613A75B-05A0-4814-9735-441D2780FB1F}" presName="ParentSmallAccent" presStyleLbl="fgAcc1" presStyleIdx="0" presStyleCnt="1" custLinFactNeighborX="-2699" custLinFactNeighborY="87005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3E7F0CB1-733E-4E1C-BD4C-04B94725A3D9}" type="pres">
      <dgm:prSet presAssocID="{7613A75B-05A0-4814-9735-441D2780FB1F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52B0E-D393-42FD-9563-BF2F07B67274}" type="pres">
      <dgm:prSet presAssocID="{7613A75B-05A0-4814-9735-441D2780FB1F}" presName="childShape" presStyleCnt="0">
        <dgm:presLayoutVars>
          <dgm:chMax val="0"/>
          <dgm:chPref val="0"/>
        </dgm:presLayoutVars>
      </dgm:prSet>
      <dgm:spPr/>
    </dgm:pt>
    <dgm:pt modelId="{2098E4C3-B6BB-4E88-B951-5F5223077BC1}" type="pres">
      <dgm:prSet presAssocID="{0A5C6E35-4956-467B-9E09-88FB69F00644}" presName="childComposite" presStyleCnt="0">
        <dgm:presLayoutVars>
          <dgm:chMax val="0"/>
          <dgm:chPref val="0"/>
        </dgm:presLayoutVars>
      </dgm:prSet>
      <dgm:spPr/>
    </dgm:pt>
    <dgm:pt modelId="{79E1B226-F80E-402E-988C-300198A45FB7}" type="pres">
      <dgm:prSet presAssocID="{0A5C6E35-4956-467B-9E09-88FB69F00644}" presName="ChildAccent" presStyleLbl="solidFgAcc1" presStyleIdx="0" presStyleCnt="3" custLinFactNeighborY="-58838"/>
      <dgm:spPr/>
    </dgm:pt>
    <dgm:pt modelId="{41BDADE7-874C-46FB-91DC-3C8EC6513043}" type="pres">
      <dgm:prSet presAssocID="{0A5C6E35-4956-467B-9E09-88FB69F00644}" presName="Child" presStyleLbl="revTx" presStyleIdx="1" presStyleCnt="4" custLinFactNeighborY="-252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4EDC3-69C8-4EFC-9ADF-400F11ED2B8D}" type="pres">
      <dgm:prSet presAssocID="{C79C7AAB-DEE5-4DB9-A3AD-3D5B162C2639}" presName="childComposite" presStyleCnt="0">
        <dgm:presLayoutVars>
          <dgm:chMax val="0"/>
          <dgm:chPref val="0"/>
        </dgm:presLayoutVars>
      </dgm:prSet>
      <dgm:spPr/>
    </dgm:pt>
    <dgm:pt modelId="{449862E9-29F0-46CC-84D1-56FC74D6DBE7}" type="pres">
      <dgm:prSet presAssocID="{C79C7AAB-DEE5-4DB9-A3AD-3D5B162C2639}" presName="ChildAccent" presStyleLbl="solidFgAcc1" presStyleIdx="1" presStyleCnt="3" custLinFactNeighborY="-58838"/>
      <dgm:spPr/>
    </dgm:pt>
    <dgm:pt modelId="{AFC73FE2-0A6C-4494-8224-0227FB485084}" type="pres">
      <dgm:prSet presAssocID="{C79C7AAB-DEE5-4DB9-A3AD-3D5B162C2639}" presName="Child" presStyleLbl="revTx" presStyleIdx="2" presStyleCnt="4" custLinFactNeighborX="438" custLinFactNeighborY="-20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D06E3-FA20-4F68-AB69-94BE921130E1}" type="pres">
      <dgm:prSet presAssocID="{E2B0119A-956A-4D04-B12C-DC7F7800669B}" presName="childComposite" presStyleCnt="0">
        <dgm:presLayoutVars>
          <dgm:chMax val="0"/>
          <dgm:chPref val="0"/>
        </dgm:presLayoutVars>
      </dgm:prSet>
      <dgm:spPr/>
    </dgm:pt>
    <dgm:pt modelId="{2FFFFA73-3931-449B-B268-2493B0B4289F}" type="pres">
      <dgm:prSet presAssocID="{E2B0119A-956A-4D04-B12C-DC7F7800669B}" presName="ChildAccent" presStyleLbl="solidFgAcc1" presStyleIdx="2" presStyleCnt="3" custLinFactNeighborY="-58838"/>
      <dgm:spPr/>
    </dgm:pt>
    <dgm:pt modelId="{74878E69-3601-4763-86BF-860D3CBC8156}" type="pres">
      <dgm:prSet presAssocID="{E2B0119A-956A-4D04-B12C-DC7F7800669B}" presName="Child" presStyleLbl="revTx" presStyleIdx="3" presStyleCnt="4" custLinFactNeighborY="-252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727CDA-7017-43DB-97BA-D6259D437F5F}" srcId="{7613A75B-05A0-4814-9735-441D2780FB1F}" destId="{E2B0119A-956A-4D04-B12C-DC7F7800669B}" srcOrd="2" destOrd="0" parTransId="{B5372512-AC70-4C47-B621-021FE0A0C50B}" sibTransId="{36A33FA6-1756-4E4C-AF52-0181AE6F9C41}"/>
    <dgm:cxn modelId="{C396986C-2A45-44EF-AF1B-FD952A097632}" type="presOf" srcId="{0BEAE85F-4E24-4241-BE24-C002963A2668}" destId="{173F1C12-0B9F-49C0-AE11-E4728F3A85FC}" srcOrd="0" destOrd="0" presId="urn:microsoft.com/office/officeart/2008/layout/SquareAccentList"/>
    <dgm:cxn modelId="{4B0F688C-29A2-4D85-A9BF-22218D1494EC}" srcId="{7613A75B-05A0-4814-9735-441D2780FB1F}" destId="{0A5C6E35-4956-467B-9E09-88FB69F00644}" srcOrd="0" destOrd="0" parTransId="{899F8F70-375B-407D-8F39-4550747F2DA8}" sibTransId="{4754B514-ACAC-49D0-B997-E8C675FA7F91}"/>
    <dgm:cxn modelId="{A8BF721F-0246-4C86-A6E9-151A7D1EB33A}" type="presOf" srcId="{E2B0119A-956A-4D04-B12C-DC7F7800669B}" destId="{74878E69-3601-4763-86BF-860D3CBC8156}" srcOrd="0" destOrd="0" presId="urn:microsoft.com/office/officeart/2008/layout/SquareAccentList"/>
    <dgm:cxn modelId="{3C5D669E-A277-459B-AA4A-22834A38AACC}" type="presOf" srcId="{0A5C6E35-4956-467B-9E09-88FB69F00644}" destId="{41BDADE7-874C-46FB-91DC-3C8EC6513043}" srcOrd="0" destOrd="0" presId="urn:microsoft.com/office/officeart/2008/layout/SquareAccentList"/>
    <dgm:cxn modelId="{F398CE22-A1D8-4844-A368-E3DB59FB3E16}" type="presOf" srcId="{7613A75B-05A0-4814-9735-441D2780FB1F}" destId="{3E7F0CB1-733E-4E1C-BD4C-04B94725A3D9}" srcOrd="0" destOrd="0" presId="urn:microsoft.com/office/officeart/2008/layout/SquareAccentList"/>
    <dgm:cxn modelId="{3933DB2F-9BC3-40B5-9756-6803B24DA845}" srcId="{0BEAE85F-4E24-4241-BE24-C002963A2668}" destId="{7613A75B-05A0-4814-9735-441D2780FB1F}" srcOrd="0" destOrd="0" parTransId="{00094B22-2BBC-4A48-9662-76528CC0238B}" sibTransId="{B896949E-CDFB-4E44-8D6E-7E3F03F1EC0E}"/>
    <dgm:cxn modelId="{CFD70B07-ADB4-4542-8F89-188DD7E6CE14}" srcId="{7613A75B-05A0-4814-9735-441D2780FB1F}" destId="{C79C7AAB-DEE5-4DB9-A3AD-3D5B162C2639}" srcOrd="1" destOrd="0" parTransId="{433CE425-1C62-4D95-8683-C93D20CA70E1}" sibTransId="{935A5823-5111-476A-84F9-78A4B63DEDBE}"/>
    <dgm:cxn modelId="{0B725FA8-A666-4743-A5E2-A803774B8B07}" type="presOf" srcId="{C79C7AAB-DEE5-4DB9-A3AD-3D5B162C2639}" destId="{AFC73FE2-0A6C-4494-8224-0227FB485084}" srcOrd="0" destOrd="0" presId="urn:microsoft.com/office/officeart/2008/layout/SquareAccentList"/>
    <dgm:cxn modelId="{BA945289-3810-4F1B-BDD0-60AA0A81D3F9}" type="presParOf" srcId="{173F1C12-0B9F-49C0-AE11-E4728F3A85FC}" destId="{68C886BF-A743-428C-8CCD-30BDC6074C33}" srcOrd="0" destOrd="0" presId="urn:microsoft.com/office/officeart/2008/layout/SquareAccentList"/>
    <dgm:cxn modelId="{FEE0A4CF-6B8B-445F-9FD0-ACCF3410E1E2}" type="presParOf" srcId="{68C886BF-A743-428C-8CCD-30BDC6074C33}" destId="{2685E62B-B296-4665-8BA2-A970C5F09D02}" srcOrd="0" destOrd="0" presId="urn:microsoft.com/office/officeart/2008/layout/SquareAccentList"/>
    <dgm:cxn modelId="{2819D2D4-5993-4FE3-974F-7117A7AB4174}" type="presParOf" srcId="{2685E62B-B296-4665-8BA2-A970C5F09D02}" destId="{9EA421CE-EEB7-4EB6-8AC5-08FDFE3110E4}" srcOrd="0" destOrd="0" presId="urn:microsoft.com/office/officeart/2008/layout/SquareAccentList"/>
    <dgm:cxn modelId="{0843891E-72EF-4C1F-94CF-3FDBF4D69D2C}" type="presParOf" srcId="{2685E62B-B296-4665-8BA2-A970C5F09D02}" destId="{C3AB63EE-F20E-4D1A-9D19-9BEA9018BBB1}" srcOrd="1" destOrd="0" presId="urn:microsoft.com/office/officeart/2008/layout/SquareAccentList"/>
    <dgm:cxn modelId="{6114099B-628B-43E9-81CF-9C69EB53FA99}" type="presParOf" srcId="{2685E62B-B296-4665-8BA2-A970C5F09D02}" destId="{3E7F0CB1-733E-4E1C-BD4C-04B94725A3D9}" srcOrd="2" destOrd="0" presId="urn:microsoft.com/office/officeart/2008/layout/SquareAccentList"/>
    <dgm:cxn modelId="{409BE60C-91E0-46DC-9C6C-008AE12DBC61}" type="presParOf" srcId="{68C886BF-A743-428C-8CCD-30BDC6074C33}" destId="{5B152B0E-D393-42FD-9563-BF2F07B67274}" srcOrd="1" destOrd="0" presId="urn:microsoft.com/office/officeart/2008/layout/SquareAccentList"/>
    <dgm:cxn modelId="{862F1238-A6CB-4E07-A1FC-C7302EF6521C}" type="presParOf" srcId="{5B152B0E-D393-42FD-9563-BF2F07B67274}" destId="{2098E4C3-B6BB-4E88-B951-5F5223077BC1}" srcOrd="0" destOrd="0" presId="urn:microsoft.com/office/officeart/2008/layout/SquareAccentList"/>
    <dgm:cxn modelId="{2BCD2B01-E4BC-4AF4-A97F-6509C57DFC33}" type="presParOf" srcId="{2098E4C3-B6BB-4E88-B951-5F5223077BC1}" destId="{79E1B226-F80E-402E-988C-300198A45FB7}" srcOrd="0" destOrd="0" presId="urn:microsoft.com/office/officeart/2008/layout/SquareAccentList"/>
    <dgm:cxn modelId="{B0BCFBB2-E7D0-4A14-96B6-A3F74A39F506}" type="presParOf" srcId="{2098E4C3-B6BB-4E88-B951-5F5223077BC1}" destId="{41BDADE7-874C-46FB-91DC-3C8EC6513043}" srcOrd="1" destOrd="0" presId="urn:microsoft.com/office/officeart/2008/layout/SquareAccentList"/>
    <dgm:cxn modelId="{C6699E6A-61E9-4152-9CA5-E54772F1E258}" type="presParOf" srcId="{5B152B0E-D393-42FD-9563-BF2F07B67274}" destId="{0D44EDC3-69C8-4EFC-9ADF-400F11ED2B8D}" srcOrd="1" destOrd="0" presId="urn:microsoft.com/office/officeart/2008/layout/SquareAccentList"/>
    <dgm:cxn modelId="{A3F4858C-6FD5-4365-A8CA-B2CD03DEF665}" type="presParOf" srcId="{0D44EDC3-69C8-4EFC-9ADF-400F11ED2B8D}" destId="{449862E9-29F0-46CC-84D1-56FC74D6DBE7}" srcOrd="0" destOrd="0" presId="urn:microsoft.com/office/officeart/2008/layout/SquareAccentList"/>
    <dgm:cxn modelId="{30F28DF9-813E-4B5B-9BA0-29AB5A8FB148}" type="presParOf" srcId="{0D44EDC3-69C8-4EFC-9ADF-400F11ED2B8D}" destId="{AFC73FE2-0A6C-4494-8224-0227FB485084}" srcOrd="1" destOrd="0" presId="urn:microsoft.com/office/officeart/2008/layout/SquareAccentList"/>
    <dgm:cxn modelId="{B7FDECA7-2356-4024-8D85-C0AA0675BCEA}" type="presParOf" srcId="{5B152B0E-D393-42FD-9563-BF2F07B67274}" destId="{6ACD06E3-FA20-4F68-AB69-94BE921130E1}" srcOrd="2" destOrd="0" presId="urn:microsoft.com/office/officeart/2008/layout/SquareAccentList"/>
    <dgm:cxn modelId="{1E90D7D6-2925-4A41-958C-8F4FB3B4624D}" type="presParOf" srcId="{6ACD06E3-FA20-4F68-AB69-94BE921130E1}" destId="{2FFFFA73-3931-449B-B268-2493B0B4289F}" srcOrd="0" destOrd="0" presId="urn:microsoft.com/office/officeart/2008/layout/SquareAccentList"/>
    <dgm:cxn modelId="{39F67D10-690F-476A-8087-595A93D063DB}" type="presParOf" srcId="{6ACD06E3-FA20-4F68-AB69-94BE921130E1}" destId="{74878E69-3601-4763-86BF-860D3CBC815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2A1E1D-12A4-4703-BA85-87073D0C19E9}" type="doc">
      <dgm:prSet loTypeId="urn:microsoft.com/office/officeart/2005/8/layout/h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9386D8-0CD1-42C0-BA83-C3FA20C23CF5}">
      <dgm:prSet phldrT="[Text]" custT="1"/>
      <dgm:spPr/>
      <dgm:t>
        <a:bodyPr/>
        <a:lstStyle/>
        <a:p>
          <a:r>
            <a:rPr lang="en-US" sz="2200" dirty="0" smtClean="0">
              <a:latin typeface="+mn-lt"/>
              <a:cs typeface="Andalus" pitchFamily="18" charset="-78"/>
            </a:rPr>
            <a:t>(SNI, 2013)</a:t>
          </a:r>
          <a:endParaRPr lang="en-US" sz="2200" dirty="0">
            <a:latin typeface="+mn-lt"/>
            <a:cs typeface="Andalus" pitchFamily="18" charset="-78"/>
          </a:endParaRPr>
        </a:p>
      </dgm:t>
    </dgm:pt>
    <dgm:pt modelId="{8EB8B9D6-E22B-42AE-A30E-90701E52ECF3}" type="parTrans" cxnId="{41543C06-FEC2-46B9-97D8-9F0AF63CFB61}">
      <dgm:prSet/>
      <dgm:spPr/>
      <dgm:t>
        <a:bodyPr/>
        <a:lstStyle/>
        <a:p>
          <a:endParaRPr lang="en-US"/>
        </a:p>
      </dgm:t>
    </dgm:pt>
    <dgm:pt modelId="{FBB57D9A-6114-4D68-B490-6775775DAA67}" type="sibTrans" cxnId="{41543C06-FEC2-46B9-97D8-9F0AF63CFB61}">
      <dgm:prSet/>
      <dgm:spPr/>
      <dgm:t>
        <a:bodyPr/>
        <a:lstStyle/>
        <a:p>
          <a:endParaRPr lang="en-US"/>
        </a:p>
      </dgm:t>
    </dgm:pt>
    <dgm:pt modelId="{A1B055F0-6E94-427B-82A3-5D3407BDEC2B}">
      <dgm:prSet phldrT="[Text]" custT="1"/>
      <dgm:spPr/>
      <dgm:t>
        <a:bodyPr/>
        <a:lstStyle/>
        <a:p>
          <a:r>
            <a:rPr lang="en-US" sz="1900" dirty="0" err="1" smtClean="0">
              <a:latin typeface="+mn-lt"/>
              <a:cs typeface="Andalus" pitchFamily="18" charset="-78"/>
            </a:rPr>
            <a:t>Dodol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atau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jenang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adalah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produk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makanan</a:t>
          </a:r>
          <a:r>
            <a:rPr lang="en-US" sz="1900" dirty="0" smtClean="0">
              <a:latin typeface="+mn-lt"/>
              <a:cs typeface="Andalus" pitchFamily="18" charset="-78"/>
            </a:rPr>
            <a:t> yang </a:t>
          </a:r>
          <a:r>
            <a:rPr lang="en-US" sz="1900" dirty="0" err="1" smtClean="0">
              <a:latin typeface="+mn-lt"/>
              <a:cs typeface="Andalus" pitchFamily="18" charset="-78"/>
            </a:rPr>
            <a:t>terbuat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dari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tepung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beras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ketan</a:t>
          </a:r>
          <a:r>
            <a:rPr lang="en-US" sz="1900" dirty="0" smtClean="0">
              <a:latin typeface="+mn-lt"/>
              <a:cs typeface="Andalus" pitchFamily="18" charset="-78"/>
            </a:rPr>
            <a:t>, </a:t>
          </a:r>
          <a:r>
            <a:rPr lang="en-US" sz="1900" dirty="0" err="1" smtClean="0">
              <a:latin typeface="+mn-lt"/>
              <a:cs typeface="Andalus" pitchFamily="18" charset="-78"/>
            </a:rPr>
            <a:t>santan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kelapa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dan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gula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dengan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atau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tanpa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penambahan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bahan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makanan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dan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bahan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tambahan</a:t>
          </a:r>
          <a:r>
            <a:rPr lang="en-US" sz="1900" dirty="0" smtClean="0">
              <a:latin typeface="+mn-lt"/>
              <a:cs typeface="Andalus" pitchFamily="18" charset="-78"/>
            </a:rPr>
            <a:t> </a:t>
          </a:r>
          <a:r>
            <a:rPr lang="en-US" sz="1900" dirty="0" err="1" smtClean="0">
              <a:latin typeface="+mn-lt"/>
              <a:cs typeface="Andalus" pitchFamily="18" charset="-78"/>
            </a:rPr>
            <a:t>makanan</a:t>
          </a:r>
          <a:r>
            <a:rPr lang="en-US" sz="1900" dirty="0" smtClean="0">
              <a:latin typeface="+mn-lt"/>
              <a:cs typeface="Andalus" pitchFamily="18" charset="-78"/>
            </a:rPr>
            <a:t> lain yang </a:t>
          </a:r>
          <a:r>
            <a:rPr lang="en-US" sz="1900" dirty="0" err="1" smtClean="0">
              <a:latin typeface="+mn-lt"/>
              <a:cs typeface="Andalus" pitchFamily="18" charset="-78"/>
            </a:rPr>
            <a:t>diizinkan</a:t>
          </a:r>
          <a:endParaRPr lang="en-US" sz="1900" dirty="0">
            <a:latin typeface="+mn-lt"/>
            <a:cs typeface="Andalus" pitchFamily="18" charset="-78"/>
          </a:endParaRPr>
        </a:p>
      </dgm:t>
    </dgm:pt>
    <dgm:pt modelId="{00665EE4-0610-4211-8B59-0A76A0F3299B}" type="parTrans" cxnId="{316431CF-76DD-4D70-A7E7-819BD831061F}">
      <dgm:prSet/>
      <dgm:spPr/>
      <dgm:t>
        <a:bodyPr/>
        <a:lstStyle/>
        <a:p>
          <a:endParaRPr lang="en-US"/>
        </a:p>
      </dgm:t>
    </dgm:pt>
    <dgm:pt modelId="{FA798986-4FE9-42CF-8C3F-75A3A0153F20}" type="sibTrans" cxnId="{316431CF-76DD-4D70-A7E7-819BD831061F}">
      <dgm:prSet/>
      <dgm:spPr/>
      <dgm:t>
        <a:bodyPr/>
        <a:lstStyle/>
        <a:p>
          <a:endParaRPr lang="en-US"/>
        </a:p>
      </dgm:t>
    </dgm:pt>
    <dgm:pt modelId="{7305F79C-5BCF-4D41-A435-9B6DA3209987}">
      <dgm:prSet phldrT="[Text]" custT="1"/>
      <dgm:spPr/>
      <dgm:t>
        <a:bodyPr/>
        <a:lstStyle/>
        <a:p>
          <a:pPr algn="just"/>
          <a:r>
            <a:rPr lang="en-US" sz="2300" dirty="0" smtClean="0"/>
            <a:t>(</a:t>
          </a:r>
          <a:r>
            <a:rPr lang="en-US" sz="2300" dirty="0" err="1" smtClean="0"/>
            <a:t>Winarno</a:t>
          </a:r>
          <a:r>
            <a:rPr lang="en-US" sz="2300" dirty="0" smtClean="0"/>
            <a:t>, 2004)</a:t>
          </a:r>
          <a:endParaRPr lang="en-US" sz="2300" dirty="0"/>
        </a:p>
      </dgm:t>
    </dgm:pt>
    <dgm:pt modelId="{0FF7EC06-80DB-4D84-8404-D16F8DF0B46E}" type="parTrans" cxnId="{7DCD92BE-E843-4E7F-B188-0F5277FA8FB4}">
      <dgm:prSet/>
      <dgm:spPr/>
      <dgm:t>
        <a:bodyPr/>
        <a:lstStyle/>
        <a:p>
          <a:endParaRPr lang="en-US"/>
        </a:p>
      </dgm:t>
    </dgm:pt>
    <dgm:pt modelId="{D6FE26F6-6171-4834-8C32-7624DB508FF8}" type="sibTrans" cxnId="{7DCD92BE-E843-4E7F-B188-0F5277FA8FB4}">
      <dgm:prSet/>
      <dgm:spPr/>
      <dgm:t>
        <a:bodyPr/>
        <a:lstStyle/>
        <a:p>
          <a:endParaRPr lang="en-US"/>
        </a:p>
      </dgm:t>
    </dgm:pt>
    <dgm:pt modelId="{017842E2-B7C0-4519-917C-A3C0643CF231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Haryadi</a:t>
          </a:r>
          <a:r>
            <a:rPr lang="en-US" dirty="0" smtClean="0"/>
            <a:t>, 2006) </a:t>
          </a:r>
          <a:endParaRPr lang="en-US" dirty="0"/>
        </a:p>
      </dgm:t>
    </dgm:pt>
    <dgm:pt modelId="{B992B36B-0BB3-4BBF-B0BC-FF0E83ABDD48}" type="parTrans" cxnId="{82FE3DA6-E756-4827-B6B6-CB7A8E225086}">
      <dgm:prSet/>
      <dgm:spPr/>
      <dgm:t>
        <a:bodyPr/>
        <a:lstStyle/>
        <a:p>
          <a:endParaRPr lang="en-US"/>
        </a:p>
      </dgm:t>
    </dgm:pt>
    <dgm:pt modelId="{2812EEA0-9827-40FF-BF03-8A8F991320AD}" type="sibTrans" cxnId="{82FE3DA6-E756-4827-B6B6-CB7A8E225086}">
      <dgm:prSet/>
      <dgm:spPr/>
      <dgm:t>
        <a:bodyPr/>
        <a:lstStyle/>
        <a:p>
          <a:endParaRPr lang="en-US"/>
        </a:p>
      </dgm:t>
    </dgm:pt>
    <dgm:pt modelId="{E3CD921D-643B-43A6-9AB7-D61162DAB638}">
      <dgm:prSet phldrT="[Text]"/>
      <dgm:spPr/>
      <dgm:t>
        <a:bodyPr/>
        <a:lstStyle/>
        <a:p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saat</a:t>
          </a:r>
          <a:r>
            <a:rPr lang="en-US" dirty="0" smtClean="0"/>
            <a:t> </a:t>
          </a:r>
          <a:r>
            <a:rPr lang="en-US" dirty="0" err="1" smtClean="0"/>
            <a:t>pemanasan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keberadaan</a:t>
          </a:r>
          <a:r>
            <a:rPr lang="en-US" dirty="0" smtClean="0"/>
            <a:t> </a:t>
          </a:r>
          <a:r>
            <a:rPr lang="en-US" dirty="0" err="1" smtClean="0"/>
            <a:t>cukup</a:t>
          </a:r>
          <a:r>
            <a:rPr lang="en-US" dirty="0" smtClean="0"/>
            <a:t> </a:t>
          </a:r>
          <a:r>
            <a:rPr lang="en-US" dirty="0" err="1" smtClean="0"/>
            <a:t>banyak</a:t>
          </a:r>
          <a:r>
            <a:rPr lang="en-US" dirty="0" smtClean="0"/>
            <a:t> air, </a:t>
          </a:r>
          <a:r>
            <a:rPr lang="en-US" dirty="0" err="1" smtClean="0"/>
            <a:t>pati</a:t>
          </a:r>
          <a:r>
            <a:rPr lang="en-US" dirty="0" smtClean="0"/>
            <a:t> yang </a:t>
          </a:r>
          <a:r>
            <a:rPr lang="en-US" dirty="0" err="1" smtClean="0"/>
            <a:t>terkandung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tepung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menyerap</a:t>
          </a:r>
          <a:r>
            <a:rPr lang="en-US" dirty="0" smtClean="0"/>
            <a:t> air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membentuk</a:t>
          </a:r>
          <a:r>
            <a:rPr lang="en-US" dirty="0" smtClean="0"/>
            <a:t> pasta yang </a:t>
          </a:r>
          <a:r>
            <a:rPr lang="en-US" dirty="0" err="1" smtClean="0"/>
            <a:t>kental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saat</a:t>
          </a:r>
          <a:r>
            <a:rPr lang="en-US" dirty="0" smtClean="0"/>
            <a:t> </a:t>
          </a:r>
          <a:r>
            <a:rPr lang="en-US" dirty="0" err="1" smtClean="0"/>
            <a:t>dingin</a:t>
          </a:r>
          <a:r>
            <a:rPr lang="en-US" dirty="0" smtClean="0"/>
            <a:t>, </a:t>
          </a:r>
          <a:r>
            <a:rPr lang="en-US" dirty="0" err="1" smtClean="0"/>
            <a:t>pati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membentuk</a:t>
          </a:r>
          <a:r>
            <a:rPr lang="en-US" dirty="0" smtClean="0"/>
            <a:t> </a:t>
          </a:r>
          <a:r>
            <a:rPr lang="en-US" dirty="0" err="1" smtClean="0"/>
            <a:t>massa</a:t>
          </a:r>
          <a:r>
            <a:rPr lang="en-US" dirty="0" smtClean="0"/>
            <a:t> yang </a:t>
          </a:r>
          <a:r>
            <a:rPr lang="en-US" dirty="0" err="1" smtClean="0"/>
            <a:t>kenyal</a:t>
          </a:r>
          <a:r>
            <a:rPr lang="en-US" dirty="0" smtClean="0"/>
            <a:t>, </a:t>
          </a:r>
          <a:r>
            <a:rPr lang="en-US" dirty="0" err="1" smtClean="0"/>
            <a:t>lenting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liat</a:t>
          </a:r>
          <a:endParaRPr lang="en-US" dirty="0"/>
        </a:p>
      </dgm:t>
    </dgm:pt>
    <dgm:pt modelId="{F5112B75-6A1A-483C-A36E-1BF8FD0508AD}" type="parTrans" cxnId="{3FDD6F99-2534-470A-8C82-0D351AE99808}">
      <dgm:prSet/>
      <dgm:spPr/>
      <dgm:t>
        <a:bodyPr/>
        <a:lstStyle/>
        <a:p>
          <a:endParaRPr lang="en-US"/>
        </a:p>
      </dgm:t>
    </dgm:pt>
    <dgm:pt modelId="{E8849B28-0096-4AF6-98E9-05558918CA0D}" type="sibTrans" cxnId="{3FDD6F99-2534-470A-8C82-0D351AE99808}">
      <dgm:prSet/>
      <dgm:spPr/>
      <dgm:t>
        <a:bodyPr/>
        <a:lstStyle/>
        <a:p>
          <a:endParaRPr lang="en-US"/>
        </a:p>
      </dgm:t>
    </dgm:pt>
    <dgm:pt modelId="{96244667-B2EA-45BB-B156-18822292C8E9}">
      <dgm:prSet phldrT="[Text]" custT="1"/>
      <dgm:spPr/>
      <dgm:t>
        <a:bodyPr/>
        <a:lstStyle/>
        <a:p>
          <a:pPr algn="l"/>
          <a:r>
            <a:rPr lang="en-US" sz="2100" dirty="0" err="1" smtClean="0"/>
            <a:t>Pati</a:t>
          </a:r>
          <a:r>
            <a:rPr lang="en-US" sz="2100" dirty="0" smtClean="0"/>
            <a:t> </a:t>
          </a:r>
          <a:r>
            <a:rPr lang="en-US" sz="2100" dirty="0" err="1" smtClean="0"/>
            <a:t>terdiri</a:t>
          </a:r>
          <a:r>
            <a:rPr lang="en-US" sz="2100" dirty="0" smtClean="0"/>
            <a:t> </a:t>
          </a:r>
          <a:r>
            <a:rPr lang="en-US" sz="2100" dirty="0" err="1" smtClean="0"/>
            <a:t>dari</a:t>
          </a:r>
          <a:r>
            <a:rPr lang="en-US" sz="2100" dirty="0" smtClean="0"/>
            <a:t> </a:t>
          </a:r>
          <a:r>
            <a:rPr lang="en-US" sz="2100" dirty="0" err="1" smtClean="0"/>
            <a:t>dua</a:t>
          </a:r>
          <a:r>
            <a:rPr lang="en-US" sz="2100" dirty="0" smtClean="0"/>
            <a:t> </a:t>
          </a:r>
          <a:r>
            <a:rPr lang="en-US" sz="2100" dirty="0" err="1" smtClean="0"/>
            <a:t>fraksi</a:t>
          </a:r>
          <a:r>
            <a:rPr lang="en-US" sz="2100" dirty="0" smtClean="0"/>
            <a:t> </a:t>
          </a:r>
          <a:r>
            <a:rPr lang="en-US" sz="2100" dirty="0" err="1" smtClean="0"/>
            <a:t>yaitu</a:t>
          </a:r>
          <a:r>
            <a:rPr lang="en-US" sz="2100" dirty="0" smtClean="0"/>
            <a:t> </a:t>
          </a:r>
          <a:r>
            <a:rPr lang="en-US" sz="2100" dirty="0" err="1" smtClean="0"/>
            <a:t>amilosa</a:t>
          </a:r>
          <a:r>
            <a:rPr lang="en-US" sz="2100" dirty="0" smtClean="0"/>
            <a:t> </a:t>
          </a:r>
          <a:r>
            <a:rPr lang="en-US" sz="2100" dirty="0" err="1" smtClean="0"/>
            <a:t>dan</a:t>
          </a:r>
          <a:r>
            <a:rPr lang="en-US" sz="2100" dirty="0" smtClean="0"/>
            <a:t> </a:t>
          </a:r>
          <a:r>
            <a:rPr lang="en-US" sz="2100" dirty="0" err="1" smtClean="0"/>
            <a:t>amilopektin</a:t>
          </a:r>
          <a:r>
            <a:rPr lang="en-US" sz="2100" dirty="0" smtClean="0"/>
            <a:t>. </a:t>
          </a:r>
          <a:r>
            <a:rPr lang="en-US" sz="2100" dirty="0" err="1" smtClean="0"/>
            <a:t>Komposisi</a:t>
          </a:r>
          <a:r>
            <a:rPr lang="en-US" sz="2100" dirty="0" smtClean="0"/>
            <a:t> </a:t>
          </a:r>
          <a:r>
            <a:rPr lang="en-US" sz="2100" dirty="0" err="1" smtClean="0"/>
            <a:t>dari</a:t>
          </a:r>
          <a:r>
            <a:rPr lang="en-US" sz="2100" dirty="0" smtClean="0"/>
            <a:t> </a:t>
          </a:r>
          <a:r>
            <a:rPr lang="en-US" sz="2100" dirty="0" err="1" smtClean="0"/>
            <a:t>dua</a:t>
          </a:r>
          <a:r>
            <a:rPr lang="en-US" sz="2100" dirty="0" smtClean="0"/>
            <a:t> </a:t>
          </a:r>
          <a:r>
            <a:rPr lang="en-US" sz="2100" dirty="0" err="1" smtClean="0"/>
            <a:t>bagian</a:t>
          </a:r>
          <a:r>
            <a:rPr lang="en-US" sz="2100" dirty="0" smtClean="0"/>
            <a:t> </a:t>
          </a:r>
          <a:r>
            <a:rPr lang="en-US" sz="2100" dirty="0" err="1" smtClean="0"/>
            <a:t>pati</a:t>
          </a:r>
          <a:r>
            <a:rPr lang="en-US" sz="2100" dirty="0" smtClean="0"/>
            <a:t> </a:t>
          </a:r>
          <a:r>
            <a:rPr lang="en-US" sz="2100" dirty="0" err="1" smtClean="0"/>
            <a:t>tersebut</a:t>
          </a:r>
          <a:r>
            <a:rPr lang="en-US" sz="2100" dirty="0" smtClean="0"/>
            <a:t> </a:t>
          </a:r>
          <a:r>
            <a:rPr lang="en-US" sz="2100" dirty="0" err="1" smtClean="0"/>
            <a:t>mempengaruhi</a:t>
          </a:r>
          <a:r>
            <a:rPr lang="en-US" sz="2100" dirty="0" smtClean="0"/>
            <a:t> </a:t>
          </a:r>
          <a:r>
            <a:rPr lang="en-US" sz="2100" dirty="0" err="1" smtClean="0"/>
            <a:t>sifat</a:t>
          </a:r>
          <a:r>
            <a:rPr lang="en-US" sz="2100" dirty="0" smtClean="0"/>
            <a:t> </a:t>
          </a:r>
          <a:r>
            <a:rPr lang="en-US" sz="2100" dirty="0" err="1" smtClean="0"/>
            <a:t>dari</a:t>
          </a:r>
          <a:r>
            <a:rPr lang="en-US" sz="2100" dirty="0" smtClean="0"/>
            <a:t> </a:t>
          </a:r>
          <a:r>
            <a:rPr lang="en-US" sz="2100" dirty="0" err="1" smtClean="0"/>
            <a:t>bahan</a:t>
          </a:r>
          <a:r>
            <a:rPr lang="en-US" sz="2100" dirty="0" smtClean="0"/>
            <a:t> </a:t>
          </a:r>
          <a:r>
            <a:rPr lang="en-US" sz="2100" dirty="0" err="1" smtClean="0"/>
            <a:t>pangan</a:t>
          </a:r>
          <a:endParaRPr lang="en-US" sz="2100" dirty="0"/>
        </a:p>
      </dgm:t>
    </dgm:pt>
    <dgm:pt modelId="{4DD6FC7B-4294-4F2E-BA42-911153F18C57}" type="sibTrans" cxnId="{F99683FC-372F-406F-9DB4-A8F7257E2B31}">
      <dgm:prSet/>
      <dgm:spPr/>
      <dgm:t>
        <a:bodyPr/>
        <a:lstStyle/>
        <a:p>
          <a:endParaRPr lang="en-US"/>
        </a:p>
      </dgm:t>
    </dgm:pt>
    <dgm:pt modelId="{55BDCB2A-9647-4186-9C82-B06C23ACBCF4}" type="parTrans" cxnId="{F99683FC-372F-406F-9DB4-A8F7257E2B31}">
      <dgm:prSet/>
      <dgm:spPr/>
      <dgm:t>
        <a:bodyPr/>
        <a:lstStyle/>
        <a:p>
          <a:endParaRPr lang="en-US"/>
        </a:p>
      </dgm:t>
    </dgm:pt>
    <dgm:pt modelId="{7DA65AC9-F395-4435-8C8B-CD3A6C7663DE}" type="pres">
      <dgm:prSet presAssocID="{602A1E1D-12A4-4703-BA85-87073D0C19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80A7BC-E4B0-42A2-A81C-A2B927766FD9}" type="pres">
      <dgm:prSet presAssocID="{6F9386D8-0CD1-42C0-BA83-C3FA20C23C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E6E3D-0D39-4C00-8C84-F1422A039C60}" type="pres">
      <dgm:prSet presAssocID="{FBB57D9A-6114-4D68-B490-6775775DAA67}" presName="sibTrans" presStyleCnt="0"/>
      <dgm:spPr/>
    </dgm:pt>
    <dgm:pt modelId="{C395999E-2525-4997-8A02-6ABB79737FE2}" type="pres">
      <dgm:prSet presAssocID="{7305F79C-5BCF-4D41-A435-9B6DA32099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F6EDA-196A-44B8-B6C2-606D4FC6DD13}" type="pres">
      <dgm:prSet presAssocID="{D6FE26F6-6171-4834-8C32-7624DB508FF8}" presName="sibTrans" presStyleCnt="0"/>
      <dgm:spPr/>
    </dgm:pt>
    <dgm:pt modelId="{7AB70C0F-11F6-41E9-A08B-B368D0C26629}" type="pres">
      <dgm:prSet presAssocID="{017842E2-B7C0-4519-917C-A3C0643CF2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C9ACD0-1907-43FB-B415-DCDF71A450BB}" type="presOf" srcId="{017842E2-B7C0-4519-917C-A3C0643CF231}" destId="{7AB70C0F-11F6-41E9-A08B-B368D0C26629}" srcOrd="0" destOrd="0" presId="urn:microsoft.com/office/officeart/2005/8/layout/hList6"/>
    <dgm:cxn modelId="{41543C06-FEC2-46B9-97D8-9F0AF63CFB61}" srcId="{602A1E1D-12A4-4703-BA85-87073D0C19E9}" destId="{6F9386D8-0CD1-42C0-BA83-C3FA20C23CF5}" srcOrd="0" destOrd="0" parTransId="{8EB8B9D6-E22B-42AE-A30E-90701E52ECF3}" sibTransId="{FBB57D9A-6114-4D68-B490-6775775DAA67}"/>
    <dgm:cxn modelId="{92354599-56B1-4F2E-8735-E181878A16EC}" type="presOf" srcId="{6F9386D8-0CD1-42C0-BA83-C3FA20C23CF5}" destId="{3080A7BC-E4B0-42A2-A81C-A2B927766FD9}" srcOrd="0" destOrd="0" presId="urn:microsoft.com/office/officeart/2005/8/layout/hList6"/>
    <dgm:cxn modelId="{3FDD6F99-2534-470A-8C82-0D351AE99808}" srcId="{017842E2-B7C0-4519-917C-A3C0643CF231}" destId="{E3CD921D-643B-43A6-9AB7-D61162DAB638}" srcOrd="0" destOrd="0" parTransId="{F5112B75-6A1A-483C-A36E-1BF8FD0508AD}" sibTransId="{E8849B28-0096-4AF6-98E9-05558918CA0D}"/>
    <dgm:cxn modelId="{6E793022-DA0D-436E-BA2A-00E78966F16A}" type="presOf" srcId="{E3CD921D-643B-43A6-9AB7-D61162DAB638}" destId="{7AB70C0F-11F6-41E9-A08B-B368D0C26629}" srcOrd="0" destOrd="1" presId="urn:microsoft.com/office/officeart/2005/8/layout/hList6"/>
    <dgm:cxn modelId="{F99683FC-372F-406F-9DB4-A8F7257E2B31}" srcId="{7305F79C-5BCF-4D41-A435-9B6DA3209987}" destId="{96244667-B2EA-45BB-B156-18822292C8E9}" srcOrd="0" destOrd="0" parTransId="{55BDCB2A-9647-4186-9C82-B06C23ACBCF4}" sibTransId="{4DD6FC7B-4294-4F2E-BA42-911153F18C57}"/>
    <dgm:cxn modelId="{7DCD92BE-E843-4E7F-B188-0F5277FA8FB4}" srcId="{602A1E1D-12A4-4703-BA85-87073D0C19E9}" destId="{7305F79C-5BCF-4D41-A435-9B6DA3209987}" srcOrd="1" destOrd="0" parTransId="{0FF7EC06-80DB-4D84-8404-D16F8DF0B46E}" sibTransId="{D6FE26F6-6171-4834-8C32-7624DB508FF8}"/>
    <dgm:cxn modelId="{82FE3DA6-E756-4827-B6B6-CB7A8E225086}" srcId="{602A1E1D-12A4-4703-BA85-87073D0C19E9}" destId="{017842E2-B7C0-4519-917C-A3C0643CF231}" srcOrd="2" destOrd="0" parTransId="{B992B36B-0BB3-4BBF-B0BC-FF0E83ABDD48}" sibTransId="{2812EEA0-9827-40FF-BF03-8A8F991320AD}"/>
    <dgm:cxn modelId="{C6FAFD84-6D5F-4520-A1E1-27BEC89CBB74}" type="presOf" srcId="{602A1E1D-12A4-4703-BA85-87073D0C19E9}" destId="{7DA65AC9-F395-4435-8C8B-CD3A6C7663DE}" srcOrd="0" destOrd="0" presId="urn:microsoft.com/office/officeart/2005/8/layout/hList6"/>
    <dgm:cxn modelId="{316431CF-76DD-4D70-A7E7-819BD831061F}" srcId="{6F9386D8-0CD1-42C0-BA83-C3FA20C23CF5}" destId="{A1B055F0-6E94-427B-82A3-5D3407BDEC2B}" srcOrd="0" destOrd="0" parTransId="{00665EE4-0610-4211-8B59-0A76A0F3299B}" sibTransId="{FA798986-4FE9-42CF-8C3F-75A3A0153F20}"/>
    <dgm:cxn modelId="{9DBAD496-1CE5-41D8-BEBB-02E40AF7F230}" type="presOf" srcId="{96244667-B2EA-45BB-B156-18822292C8E9}" destId="{C395999E-2525-4997-8A02-6ABB79737FE2}" srcOrd="0" destOrd="1" presId="urn:microsoft.com/office/officeart/2005/8/layout/hList6"/>
    <dgm:cxn modelId="{06ECA9D3-D321-48E6-BB0F-B9F5ABF644A3}" type="presOf" srcId="{7305F79C-5BCF-4D41-A435-9B6DA3209987}" destId="{C395999E-2525-4997-8A02-6ABB79737FE2}" srcOrd="0" destOrd="0" presId="urn:microsoft.com/office/officeart/2005/8/layout/hList6"/>
    <dgm:cxn modelId="{CAD481FB-015D-4CC6-8A10-C3B2236BA2A6}" type="presOf" srcId="{A1B055F0-6E94-427B-82A3-5D3407BDEC2B}" destId="{3080A7BC-E4B0-42A2-A81C-A2B927766FD9}" srcOrd="0" destOrd="1" presId="urn:microsoft.com/office/officeart/2005/8/layout/hList6"/>
    <dgm:cxn modelId="{9F5D14AA-23AD-4841-B60F-F09E3AD20D9B}" type="presParOf" srcId="{7DA65AC9-F395-4435-8C8B-CD3A6C7663DE}" destId="{3080A7BC-E4B0-42A2-A81C-A2B927766FD9}" srcOrd="0" destOrd="0" presId="urn:microsoft.com/office/officeart/2005/8/layout/hList6"/>
    <dgm:cxn modelId="{874465F3-D045-45B6-A58A-48FE8F5207C0}" type="presParOf" srcId="{7DA65AC9-F395-4435-8C8B-CD3A6C7663DE}" destId="{9A1E6E3D-0D39-4C00-8C84-F1422A039C60}" srcOrd="1" destOrd="0" presId="urn:microsoft.com/office/officeart/2005/8/layout/hList6"/>
    <dgm:cxn modelId="{9810DED6-2751-477D-9ECB-0DF83D37E1BA}" type="presParOf" srcId="{7DA65AC9-F395-4435-8C8B-CD3A6C7663DE}" destId="{C395999E-2525-4997-8A02-6ABB79737FE2}" srcOrd="2" destOrd="0" presId="urn:microsoft.com/office/officeart/2005/8/layout/hList6"/>
    <dgm:cxn modelId="{5F989B4B-1FC4-49FC-88D5-D8F9D08D5947}" type="presParOf" srcId="{7DA65AC9-F395-4435-8C8B-CD3A6C7663DE}" destId="{692F6EDA-196A-44B8-B6C2-606D4FC6DD13}" srcOrd="3" destOrd="0" presId="urn:microsoft.com/office/officeart/2005/8/layout/hList6"/>
    <dgm:cxn modelId="{48DF3593-E539-4AB3-BEE1-E29AAFE3E4E8}" type="presParOf" srcId="{7DA65AC9-F395-4435-8C8B-CD3A6C7663DE}" destId="{7AB70C0F-11F6-41E9-A08B-B368D0C2662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E71AE1-DCA0-4E90-A23C-CB8DEFBD697C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46FB6DF-18FB-4B69-9D63-76865EB7AF18}">
      <dgm:prSet phldrT="[Text]" custT="1"/>
      <dgm:spPr/>
      <dgm:t>
        <a:bodyPr/>
        <a:lstStyle/>
        <a:p>
          <a:r>
            <a:rPr lang="en-US" sz="2100" dirty="0" smtClean="0"/>
            <a:t>(</a:t>
          </a:r>
          <a:r>
            <a:rPr lang="en-US" sz="2100" dirty="0" err="1" smtClean="0"/>
            <a:t>Richana</a:t>
          </a:r>
          <a:r>
            <a:rPr lang="en-US" sz="2100" dirty="0" smtClean="0"/>
            <a:t>, 2012)</a:t>
          </a:r>
          <a:endParaRPr lang="en-US" sz="2100" dirty="0"/>
        </a:p>
      </dgm:t>
    </dgm:pt>
    <dgm:pt modelId="{82030DFF-4273-4A97-ADD5-810C779580A5}" type="parTrans" cxnId="{EA4A1E67-9C44-4A82-B19E-0F4E124F12CF}">
      <dgm:prSet/>
      <dgm:spPr/>
      <dgm:t>
        <a:bodyPr/>
        <a:lstStyle/>
        <a:p>
          <a:endParaRPr lang="en-US"/>
        </a:p>
      </dgm:t>
    </dgm:pt>
    <dgm:pt modelId="{C1FA26BD-F81B-47E5-B009-75F42F0212BD}" type="sibTrans" cxnId="{EA4A1E67-9C44-4A82-B19E-0F4E124F12CF}">
      <dgm:prSet/>
      <dgm:spPr/>
      <dgm:t>
        <a:bodyPr/>
        <a:lstStyle/>
        <a:p>
          <a:endParaRPr lang="en-US"/>
        </a:p>
      </dgm:t>
    </dgm:pt>
    <dgm:pt modelId="{9BDE27D5-2664-4945-BD4F-26B14B77C9CA}">
      <dgm:prSet phldrT="[Text]" custT="1"/>
      <dgm:spPr/>
      <dgm:t>
        <a:bodyPr/>
        <a:lstStyle/>
        <a:p>
          <a:r>
            <a:rPr lang="en-US" sz="2000" dirty="0" smtClean="0"/>
            <a:t>(</a:t>
          </a:r>
          <a:r>
            <a:rPr lang="en-US" sz="2000" dirty="0" err="1" smtClean="0"/>
            <a:t>Suarni</a:t>
          </a:r>
          <a:r>
            <a:rPr lang="en-US" sz="2000" dirty="0" smtClean="0"/>
            <a:t>, 2011)</a:t>
          </a:r>
          <a:endParaRPr lang="en-US" sz="2000" dirty="0"/>
        </a:p>
      </dgm:t>
    </dgm:pt>
    <dgm:pt modelId="{43FF93C1-E059-4F38-A32E-832C6F74DFB7}" type="parTrans" cxnId="{F77770AC-B89D-445C-A0A4-40ED777A22B6}">
      <dgm:prSet/>
      <dgm:spPr/>
      <dgm:t>
        <a:bodyPr/>
        <a:lstStyle/>
        <a:p>
          <a:endParaRPr lang="en-US"/>
        </a:p>
      </dgm:t>
    </dgm:pt>
    <dgm:pt modelId="{264AE540-D07F-464B-9BF2-E75871A5478B}" type="sibTrans" cxnId="{F77770AC-B89D-445C-A0A4-40ED777A22B6}">
      <dgm:prSet/>
      <dgm:spPr/>
      <dgm:t>
        <a:bodyPr/>
        <a:lstStyle/>
        <a:p>
          <a:endParaRPr lang="en-US"/>
        </a:p>
      </dgm:t>
    </dgm:pt>
    <dgm:pt modelId="{1E5FFF12-A30F-4BF5-B66B-019A795CDA60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Koswara</a:t>
          </a:r>
          <a:r>
            <a:rPr lang="en-US" dirty="0" smtClean="0"/>
            <a:t>, 2013)</a:t>
          </a:r>
          <a:endParaRPr lang="en-US" dirty="0"/>
        </a:p>
      </dgm:t>
    </dgm:pt>
    <dgm:pt modelId="{F64AE45C-4826-4310-9EB0-3DEDB3F7D299}" type="parTrans" cxnId="{3A096D61-AEF3-4B3C-AD19-CF5DDC69C093}">
      <dgm:prSet/>
      <dgm:spPr/>
      <dgm:t>
        <a:bodyPr/>
        <a:lstStyle/>
        <a:p>
          <a:endParaRPr lang="en-US"/>
        </a:p>
      </dgm:t>
    </dgm:pt>
    <dgm:pt modelId="{1307BA56-517E-4982-A693-9FEEB305229E}" type="sibTrans" cxnId="{3A096D61-AEF3-4B3C-AD19-CF5DDC69C093}">
      <dgm:prSet/>
      <dgm:spPr/>
      <dgm:t>
        <a:bodyPr/>
        <a:lstStyle/>
        <a:p>
          <a:endParaRPr lang="en-US"/>
        </a:p>
      </dgm:t>
    </dgm:pt>
    <dgm:pt modelId="{7DB846CB-860E-40EB-9ED8-720A2DBDAEED}">
      <dgm:prSet phldrT="[Text]"/>
      <dgm:spPr/>
      <dgm:t>
        <a:bodyPr/>
        <a:lstStyle/>
        <a:p>
          <a:r>
            <a:rPr lang="en-US" dirty="0" err="1" smtClean="0"/>
            <a:t>Selain</a:t>
          </a:r>
          <a:r>
            <a:rPr lang="en-US" dirty="0" smtClean="0"/>
            <a:t> </a:t>
          </a:r>
          <a:r>
            <a:rPr lang="en-US" dirty="0" err="1" smtClean="0"/>
            <a:t>karbohidrat</a:t>
          </a:r>
          <a:r>
            <a:rPr lang="en-US" dirty="0" smtClean="0"/>
            <a:t>, </a:t>
          </a:r>
          <a:r>
            <a:rPr lang="en-US" dirty="0" err="1" smtClean="0"/>
            <a:t>ubi</a:t>
          </a:r>
          <a:r>
            <a:rPr lang="en-US" dirty="0" smtClean="0"/>
            <a:t> </a:t>
          </a:r>
          <a:r>
            <a:rPr lang="en-US" dirty="0" err="1" smtClean="0"/>
            <a:t>jalar</a:t>
          </a:r>
          <a:r>
            <a:rPr lang="en-US" dirty="0" smtClean="0"/>
            <a:t> </a:t>
          </a:r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dirty="0" err="1" smtClean="0"/>
            <a:t>mengandung</a:t>
          </a:r>
          <a:r>
            <a:rPr lang="en-US" dirty="0" smtClean="0"/>
            <a:t> </a:t>
          </a:r>
          <a:r>
            <a:rPr lang="en-US" dirty="0" err="1" smtClean="0"/>
            <a:t>komponen</a:t>
          </a:r>
          <a:r>
            <a:rPr lang="en-US" dirty="0" smtClean="0"/>
            <a:t> lain </a:t>
          </a:r>
          <a:r>
            <a:rPr lang="en-US" dirty="0" err="1" smtClean="0"/>
            <a:t>seperti</a:t>
          </a:r>
          <a:r>
            <a:rPr lang="en-US" dirty="0" smtClean="0"/>
            <a:t> protein (1,3-10%), </a:t>
          </a:r>
          <a:r>
            <a:rPr lang="en-US" dirty="0" err="1" smtClean="0"/>
            <a:t>lemak</a:t>
          </a:r>
          <a:r>
            <a:rPr lang="en-US" dirty="0" smtClean="0"/>
            <a:t> (0,29-2,7%), vitamin </a:t>
          </a:r>
          <a:r>
            <a:rPr lang="en-US" dirty="0" err="1" smtClean="0"/>
            <a:t>dan</a:t>
          </a:r>
          <a:r>
            <a:rPr lang="en-US" dirty="0" smtClean="0"/>
            <a:t> mineral</a:t>
          </a:r>
          <a:endParaRPr lang="en-US" dirty="0"/>
        </a:p>
      </dgm:t>
    </dgm:pt>
    <dgm:pt modelId="{9C2E3FD4-AC95-42B6-B992-725328632832}" type="parTrans" cxnId="{64E99502-832D-4196-9333-5FFA8B54CBFE}">
      <dgm:prSet/>
      <dgm:spPr/>
      <dgm:t>
        <a:bodyPr/>
        <a:lstStyle/>
        <a:p>
          <a:endParaRPr lang="en-US"/>
        </a:p>
      </dgm:t>
    </dgm:pt>
    <dgm:pt modelId="{F8AB64C9-46A5-4F71-8046-4F47FEE41690}" type="sibTrans" cxnId="{64E99502-832D-4196-9333-5FFA8B54CBFE}">
      <dgm:prSet/>
      <dgm:spPr/>
      <dgm:t>
        <a:bodyPr/>
        <a:lstStyle/>
        <a:p>
          <a:endParaRPr lang="en-US"/>
        </a:p>
      </dgm:t>
    </dgm:pt>
    <dgm:pt modelId="{F00B4B8B-CC41-4DA3-A0FF-799FCDD71021}">
      <dgm:prSet phldrT="[Text]" custT="1"/>
      <dgm:spPr/>
      <dgm:t>
        <a:bodyPr/>
        <a:lstStyle/>
        <a:p>
          <a:r>
            <a:rPr lang="en-US" sz="2000" dirty="0" err="1" smtClean="0"/>
            <a:t>Jagung</a:t>
          </a:r>
          <a:r>
            <a:rPr lang="en-US" sz="2000" dirty="0" smtClean="0"/>
            <a:t> </a:t>
          </a:r>
          <a:r>
            <a:rPr lang="en-US" sz="2000" dirty="0" err="1" smtClean="0"/>
            <a:t>juga</a:t>
          </a:r>
          <a:r>
            <a:rPr lang="en-US" sz="2000" dirty="0" smtClean="0"/>
            <a:t> kaya </a:t>
          </a:r>
          <a:r>
            <a:rPr lang="en-US" sz="2000" dirty="0" err="1" smtClean="0"/>
            <a:t>akan</a:t>
          </a:r>
          <a:r>
            <a:rPr lang="en-US" sz="2000" dirty="0" smtClean="0"/>
            <a:t> protein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serat</a:t>
          </a:r>
          <a:r>
            <a:rPr lang="en-US" sz="2000" dirty="0" smtClean="0"/>
            <a:t> </a:t>
          </a:r>
          <a:r>
            <a:rPr lang="en-US" sz="2000" dirty="0" err="1" smtClean="0"/>
            <a:t>pangan</a:t>
          </a:r>
          <a:r>
            <a:rPr lang="en-US" sz="2000" dirty="0" smtClean="0"/>
            <a:t> yang </a:t>
          </a:r>
          <a:r>
            <a:rPr lang="en-US" sz="2000" dirty="0" err="1" smtClean="0"/>
            <a:t>dibutuhkan</a:t>
          </a:r>
          <a:r>
            <a:rPr lang="en-US" sz="2000" dirty="0" smtClean="0"/>
            <a:t> </a:t>
          </a:r>
          <a:r>
            <a:rPr lang="en-US" sz="2000" dirty="0" err="1" smtClean="0"/>
            <a:t>tubuh</a:t>
          </a:r>
          <a:r>
            <a:rPr lang="en-US" sz="2000" dirty="0" smtClean="0"/>
            <a:t>, </a:t>
          </a:r>
          <a:r>
            <a:rPr lang="en-US" sz="2000" dirty="0" err="1" smtClean="0"/>
            <a:t>asam</a:t>
          </a:r>
          <a:r>
            <a:rPr lang="en-US" sz="2000" dirty="0" smtClean="0"/>
            <a:t> </a:t>
          </a:r>
          <a:r>
            <a:rPr lang="en-US" sz="2000" dirty="0" err="1" smtClean="0"/>
            <a:t>lemak</a:t>
          </a:r>
          <a:r>
            <a:rPr lang="en-US" sz="2000" dirty="0" smtClean="0"/>
            <a:t> </a:t>
          </a:r>
          <a:r>
            <a:rPr lang="en-US" sz="2000" dirty="0" err="1" smtClean="0"/>
            <a:t>esensial</a:t>
          </a:r>
          <a:r>
            <a:rPr lang="en-US" sz="2000" dirty="0" smtClean="0"/>
            <a:t>, </a:t>
          </a:r>
          <a:r>
            <a:rPr lang="en-US" sz="2000" dirty="0" err="1" smtClean="0"/>
            <a:t>isoflavon</a:t>
          </a:r>
          <a:r>
            <a:rPr lang="en-US" sz="2000" dirty="0" smtClean="0"/>
            <a:t>, mineral (</a:t>
          </a:r>
          <a:r>
            <a:rPr lang="en-US" sz="2000" dirty="0" err="1" smtClean="0"/>
            <a:t>Ca</a:t>
          </a:r>
          <a:r>
            <a:rPr lang="en-US" sz="2000" dirty="0" smtClean="0"/>
            <a:t>, Mg, K, Na, P, </a:t>
          </a:r>
          <a:r>
            <a:rPr lang="en-US" sz="2000" dirty="0" err="1" smtClean="0"/>
            <a:t>Ca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Fe), </a:t>
          </a:r>
          <a:r>
            <a:rPr lang="en-US" sz="2000" dirty="0" err="1" smtClean="0"/>
            <a:t>antosianin</a:t>
          </a:r>
          <a:r>
            <a:rPr lang="en-US" sz="2000" dirty="0" smtClean="0"/>
            <a:t>, </a:t>
          </a:r>
          <a:r>
            <a:rPr lang="en-US" sz="2000" dirty="0" err="1" smtClean="0"/>
            <a:t>betakaroten</a:t>
          </a:r>
          <a:r>
            <a:rPr lang="en-US" sz="2000" dirty="0" smtClean="0"/>
            <a:t> (</a:t>
          </a:r>
          <a:r>
            <a:rPr lang="en-US" sz="2000" dirty="0" err="1" smtClean="0"/>
            <a:t>provitamin</a:t>
          </a:r>
          <a:r>
            <a:rPr lang="en-US" sz="2000" dirty="0" smtClean="0"/>
            <a:t> A)</a:t>
          </a:r>
          <a:endParaRPr lang="en-US" sz="2000" dirty="0"/>
        </a:p>
      </dgm:t>
    </dgm:pt>
    <dgm:pt modelId="{5496C732-269C-42B4-AEDB-D010F3953E31}" type="sibTrans" cxnId="{43D26F8C-D5C7-45E1-9373-09C6BAFE5290}">
      <dgm:prSet/>
      <dgm:spPr/>
      <dgm:t>
        <a:bodyPr/>
        <a:lstStyle/>
        <a:p>
          <a:endParaRPr lang="en-US"/>
        </a:p>
      </dgm:t>
    </dgm:pt>
    <dgm:pt modelId="{9182AA11-8E72-47CD-B71A-3BB1C19506BD}" type="parTrans" cxnId="{43D26F8C-D5C7-45E1-9373-09C6BAFE5290}">
      <dgm:prSet/>
      <dgm:spPr/>
      <dgm:t>
        <a:bodyPr/>
        <a:lstStyle/>
        <a:p>
          <a:endParaRPr lang="en-US"/>
        </a:p>
      </dgm:t>
    </dgm:pt>
    <dgm:pt modelId="{713753A4-50F3-403C-948E-78EEA730B2C5}">
      <dgm:prSet phldrT="[Text]" custT="1"/>
      <dgm:spPr/>
      <dgm:t>
        <a:bodyPr/>
        <a:lstStyle/>
        <a:p>
          <a:r>
            <a:rPr lang="en-US" sz="2100" dirty="0" err="1" smtClean="0"/>
            <a:t>Biji</a:t>
          </a:r>
          <a:r>
            <a:rPr lang="en-US" sz="2100" dirty="0" smtClean="0"/>
            <a:t> </a:t>
          </a:r>
          <a:r>
            <a:rPr lang="en-US" sz="2100" dirty="0" err="1" smtClean="0"/>
            <a:t>jagung</a:t>
          </a:r>
          <a:r>
            <a:rPr lang="en-US" sz="2100" dirty="0" smtClean="0"/>
            <a:t> </a:t>
          </a:r>
          <a:r>
            <a:rPr lang="en-US" sz="2100" dirty="0" err="1" smtClean="0"/>
            <a:t>mengandung</a:t>
          </a:r>
          <a:r>
            <a:rPr lang="en-US" sz="2100" dirty="0" smtClean="0"/>
            <a:t> </a:t>
          </a:r>
          <a:r>
            <a:rPr lang="en-US" sz="2100" dirty="0" err="1" smtClean="0"/>
            <a:t>pati</a:t>
          </a:r>
          <a:r>
            <a:rPr lang="en-US" sz="2100" dirty="0" smtClean="0"/>
            <a:t> </a:t>
          </a:r>
          <a:r>
            <a:rPr lang="en-US" sz="2100" dirty="0" err="1" smtClean="0"/>
            <a:t>sekitar</a:t>
          </a:r>
          <a:r>
            <a:rPr lang="en-US" sz="2100" dirty="0" smtClean="0"/>
            <a:t> 54,1-71,7%</a:t>
          </a:r>
          <a:endParaRPr lang="en-US" sz="2100" dirty="0"/>
        </a:p>
      </dgm:t>
    </dgm:pt>
    <dgm:pt modelId="{90563D3D-9321-4D7E-BD6E-53D97130CFAC}" type="sibTrans" cxnId="{75AA8CD9-D00A-4B3F-B5EA-3C1BF23DE2F1}">
      <dgm:prSet/>
      <dgm:spPr/>
      <dgm:t>
        <a:bodyPr/>
        <a:lstStyle/>
        <a:p>
          <a:endParaRPr lang="en-US"/>
        </a:p>
      </dgm:t>
    </dgm:pt>
    <dgm:pt modelId="{E4DDFB76-F11B-4711-945F-29D593298780}" type="parTrans" cxnId="{75AA8CD9-D00A-4B3F-B5EA-3C1BF23DE2F1}">
      <dgm:prSet/>
      <dgm:spPr/>
      <dgm:t>
        <a:bodyPr/>
        <a:lstStyle/>
        <a:p>
          <a:endParaRPr lang="en-US"/>
        </a:p>
      </dgm:t>
    </dgm:pt>
    <dgm:pt modelId="{8FAE8EB3-E0C4-4F5A-B845-D94923FA9202}" type="pres">
      <dgm:prSet presAssocID="{BDE71AE1-DCA0-4E90-A23C-CB8DEFBD69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22D82-2253-499A-A769-36B6FB8F87C5}" type="pres">
      <dgm:prSet presAssocID="{D46FB6DF-18FB-4B69-9D63-76865EB7AF18}" presName="node" presStyleLbl="node1" presStyleIdx="0" presStyleCnt="3" custScaleX="63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82F5F-DE58-439D-90CA-EF2E9EE25A4A}" type="pres">
      <dgm:prSet presAssocID="{C1FA26BD-F81B-47E5-B009-75F42F0212BD}" presName="sibTrans" presStyleCnt="0"/>
      <dgm:spPr/>
    </dgm:pt>
    <dgm:pt modelId="{406F52CD-E65B-4199-8516-180168AA6DEA}" type="pres">
      <dgm:prSet presAssocID="{9BDE27D5-2664-4945-BD4F-26B14B77C9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9B739-9249-4B7B-91BC-4FE2B3A3A1E0}" type="pres">
      <dgm:prSet presAssocID="{264AE540-D07F-464B-9BF2-E75871A5478B}" presName="sibTrans" presStyleCnt="0"/>
      <dgm:spPr/>
    </dgm:pt>
    <dgm:pt modelId="{3348780B-222D-44D1-8843-17205A3AC2F5}" type="pres">
      <dgm:prSet presAssocID="{1E5FFF12-A30F-4BF5-B66B-019A795CDA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7B0D09-5FDD-49F3-86FA-273D27D18323}" type="presOf" srcId="{1E5FFF12-A30F-4BF5-B66B-019A795CDA60}" destId="{3348780B-222D-44D1-8843-17205A3AC2F5}" srcOrd="0" destOrd="0" presId="urn:microsoft.com/office/officeart/2005/8/layout/hList6"/>
    <dgm:cxn modelId="{43D26F8C-D5C7-45E1-9373-09C6BAFE5290}" srcId="{9BDE27D5-2664-4945-BD4F-26B14B77C9CA}" destId="{F00B4B8B-CC41-4DA3-A0FF-799FCDD71021}" srcOrd="0" destOrd="0" parTransId="{9182AA11-8E72-47CD-B71A-3BB1C19506BD}" sibTransId="{5496C732-269C-42B4-AEDB-D010F3953E31}"/>
    <dgm:cxn modelId="{64E99502-832D-4196-9333-5FFA8B54CBFE}" srcId="{1E5FFF12-A30F-4BF5-B66B-019A795CDA60}" destId="{7DB846CB-860E-40EB-9ED8-720A2DBDAEED}" srcOrd="0" destOrd="0" parTransId="{9C2E3FD4-AC95-42B6-B992-725328632832}" sibTransId="{F8AB64C9-46A5-4F71-8046-4F47FEE41690}"/>
    <dgm:cxn modelId="{3A096D61-AEF3-4B3C-AD19-CF5DDC69C093}" srcId="{BDE71AE1-DCA0-4E90-A23C-CB8DEFBD697C}" destId="{1E5FFF12-A30F-4BF5-B66B-019A795CDA60}" srcOrd="2" destOrd="0" parTransId="{F64AE45C-4826-4310-9EB0-3DEDB3F7D299}" sibTransId="{1307BA56-517E-4982-A693-9FEEB305229E}"/>
    <dgm:cxn modelId="{EA4A1E67-9C44-4A82-B19E-0F4E124F12CF}" srcId="{BDE71AE1-DCA0-4E90-A23C-CB8DEFBD697C}" destId="{D46FB6DF-18FB-4B69-9D63-76865EB7AF18}" srcOrd="0" destOrd="0" parTransId="{82030DFF-4273-4A97-ADD5-810C779580A5}" sibTransId="{C1FA26BD-F81B-47E5-B009-75F42F0212BD}"/>
    <dgm:cxn modelId="{75AA8CD9-D00A-4B3F-B5EA-3C1BF23DE2F1}" srcId="{D46FB6DF-18FB-4B69-9D63-76865EB7AF18}" destId="{713753A4-50F3-403C-948E-78EEA730B2C5}" srcOrd="0" destOrd="0" parTransId="{E4DDFB76-F11B-4711-945F-29D593298780}" sibTransId="{90563D3D-9321-4D7E-BD6E-53D97130CFAC}"/>
    <dgm:cxn modelId="{11DEC9EB-5626-4E51-8F2A-B0F778ED612E}" type="presOf" srcId="{D46FB6DF-18FB-4B69-9D63-76865EB7AF18}" destId="{C6422D82-2253-499A-A769-36B6FB8F87C5}" srcOrd="0" destOrd="0" presId="urn:microsoft.com/office/officeart/2005/8/layout/hList6"/>
    <dgm:cxn modelId="{4739AC70-3232-4BF1-96AA-63ED73F6CDF1}" type="presOf" srcId="{BDE71AE1-DCA0-4E90-A23C-CB8DEFBD697C}" destId="{8FAE8EB3-E0C4-4F5A-B845-D94923FA9202}" srcOrd="0" destOrd="0" presId="urn:microsoft.com/office/officeart/2005/8/layout/hList6"/>
    <dgm:cxn modelId="{6E170B19-CAF3-4F4B-9B89-E09B240D776C}" type="presOf" srcId="{9BDE27D5-2664-4945-BD4F-26B14B77C9CA}" destId="{406F52CD-E65B-4199-8516-180168AA6DEA}" srcOrd="0" destOrd="0" presId="urn:microsoft.com/office/officeart/2005/8/layout/hList6"/>
    <dgm:cxn modelId="{4CC08810-569D-4A03-A221-D3893254A9B3}" type="presOf" srcId="{F00B4B8B-CC41-4DA3-A0FF-799FCDD71021}" destId="{406F52CD-E65B-4199-8516-180168AA6DEA}" srcOrd="0" destOrd="1" presId="urn:microsoft.com/office/officeart/2005/8/layout/hList6"/>
    <dgm:cxn modelId="{FCEFAA66-FC94-48F9-A80F-5C4E980E70CB}" type="presOf" srcId="{713753A4-50F3-403C-948E-78EEA730B2C5}" destId="{C6422D82-2253-499A-A769-36B6FB8F87C5}" srcOrd="0" destOrd="1" presId="urn:microsoft.com/office/officeart/2005/8/layout/hList6"/>
    <dgm:cxn modelId="{9E12D264-6AF7-40D9-925C-2DC6DA195583}" type="presOf" srcId="{7DB846CB-860E-40EB-9ED8-720A2DBDAEED}" destId="{3348780B-222D-44D1-8843-17205A3AC2F5}" srcOrd="0" destOrd="1" presId="urn:microsoft.com/office/officeart/2005/8/layout/hList6"/>
    <dgm:cxn modelId="{F77770AC-B89D-445C-A0A4-40ED777A22B6}" srcId="{BDE71AE1-DCA0-4E90-A23C-CB8DEFBD697C}" destId="{9BDE27D5-2664-4945-BD4F-26B14B77C9CA}" srcOrd="1" destOrd="0" parTransId="{43FF93C1-E059-4F38-A32E-832C6F74DFB7}" sibTransId="{264AE540-D07F-464B-9BF2-E75871A5478B}"/>
    <dgm:cxn modelId="{236E3F3B-F7E6-4560-ACD9-337C166130E0}" type="presParOf" srcId="{8FAE8EB3-E0C4-4F5A-B845-D94923FA9202}" destId="{C6422D82-2253-499A-A769-36B6FB8F87C5}" srcOrd="0" destOrd="0" presId="urn:microsoft.com/office/officeart/2005/8/layout/hList6"/>
    <dgm:cxn modelId="{E5714048-5675-49F0-8757-47E71E23705E}" type="presParOf" srcId="{8FAE8EB3-E0C4-4F5A-B845-D94923FA9202}" destId="{1FD82F5F-DE58-439D-90CA-EF2E9EE25A4A}" srcOrd="1" destOrd="0" presId="urn:microsoft.com/office/officeart/2005/8/layout/hList6"/>
    <dgm:cxn modelId="{4CCFCD89-38C5-4678-9DF6-56EDA3C267E0}" type="presParOf" srcId="{8FAE8EB3-E0C4-4F5A-B845-D94923FA9202}" destId="{406F52CD-E65B-4199-8516-180168AA6DEA}" srcOrd="2" destOrd="0" presId="urn:microsoft.com/office/officeart/2005/8/layout/hList6"/>
    <dgm:cxn modelId="{BF8FBC49-7D2B-4A7F-A3B5-8A932979E133}" type="presParOf" srcId="{8FAE8EB3-E0C4-4F5A-B845-D94923FA9202}" destId="{6979B739-9249-4B7B-91BC-4FE2B3A3A1E0}" srcOrd="3" destOrd="0" presId="urn:microsoft.com/office/officeart/2005/8/layout/hList6"/>
    <dgm:cxn modelId="{F8F860CD-D80A-4356-A70A-E372EDAC56C0}" type="presParOf" srcId="{8FAE8EB3-E0C4-4F5A-B845-D94923FA9202}" destId="{3348780B-222D-44D1-8843-17205A3AC2F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E3887B-A70B-4029-A89E-EBE7908BB3CB}" type="doc">
      <dgm:prSet loTypeId="urn:microsoft.com/office/officeart/2005/8/layout/hList6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309897-89FE-492D-8794-C5CB28254493}">
      <dgm:prSet phldrT="[Text]" custT="1"/>
      <dgm:spPr/>
      <dgm:t>
        <a:bodyPr/>
        <a:lstStyle/>
        <a:p>
          <a:r>
            <a:rPr lang="en-US" sz="2100" dirty="0" smtClean="0"/>
            <a:t>(</a:t>
          </a:r>
          <a:r>
            <a:rPr lang="en-US" sz="2100" dirty="0" err="1" smtClean="0"/>
            <a:t>Rukmana</a:t>
          </a:r>
          <a:r>
            <a:rPr lang="en-US" sz="2100" dirty="0" smtClean="0"/>
            <a:t>, 1997)</a:t>
          </a:r>
          <a:endParaRPr lang="en-US" sz="2100" dirty="0"/>
        </a:p>
      </dgm:t>
    </dgm:pt>
    <dgm:pt modelId="{28A829E9-F837-477B-8A0F-533192265AD1}" type="parTrans" cxnId="{B53D9191-3BF2-4F68-BCA9-A4FF624C92CD}">
      <dgm:prSet/>
      <dgm:spPr/>
      <dgm:t>
        <a:bodyPr/>
        <a:lstStyle/>
        <a:p>
          <a:endParaRPr lang="en-US"/>
        </a:p>
      </dgm:t>
    </dgm:pt>
    <dgm:pt modelId="{37870B1C-D1C0-43EC-BA5C-CA23C9148837}" type="sibTrans" cxnId="{B53D9191-3BF2-4F68-BCA9-A4FF624C92CD}">
      <dgm:prSet/>
      <dgm:spPr/>
      <dgm:t>
        <a:bodyPr/>
        <a:lstStyle/>
        <a:p>
          <a:endParaRPr lang="en-US"/>
        </a:p>
      </dgm:t>
    </dgm:pt>
    <dgm:pt modelId="{7B144D9C-2645-4DD6-95ED-77ECF7CD36AA}">
      <dgm:prSet phldrT="[Text]" custT="1"/>
      <dgm:spPr/>
      <dgm:t>
        <a:bodyPr/>
        <a:lstStyle/>
        <a:p>
          <a:r>
            <a:rPr lang="en-US" sz="1800" dirty="0" err="1" smtClean="0"/>
            <a:t>Dalam</a:t>
          </a:r>
          <a:r>
            <a:rPr lang="en-US" sz="1800" dirty="0" smtClean="0"/>
            <a:t> 100 gram </a:t>
          </a:r>
          <a:r>
            <a:rPr lang="en-US" sz="1800" dirty="0" err="1" smtClean="0"/>
            <a:t>kacang</a:t>
          </a:r>
          <a:r>
            <a:rPr lang="en-US" sz="1800" dirty="0" smtClean="0"/>
            <a:t> </a:t>
          </a:r>
          <a:r>
            <a:rPr lang="en-US" sz="1800" dirty="0" err="1" smtClean="0"/>
            <a:t>hijau</a:t>
          </a:r>
          <a:r>
            <a:rPr lang="en-US" sz="1800" dirty="0" smtClean="0"/>
            <a:t>, </a:t>
          </a:r>
          <a:r>
            <a:rPr lang="en-US" sz="1800" dirty="0" err="1" smtClean="0"/>
            <a:t>terdapat</a:t>
          </a:r>
          <a:r>
            <a:rPr lang="en-US" sz="1800" dirty="0" smtClean="0"/>
            <a:t> 62,90 gram </a:t>
          </a:r>
          <a:r>
            <a:rPr lang="en-US" sz="1800" dirty="0" err="1" smtClean="0"/>
            <a:t>karbohidrat</a:t>
          </a:r>
          <a:r>
            <a:rPr lang="en-US" sz="1800" dirty="0" smtClean="0"/>
            <a:t>, 22,00 gram protein, 1,20 gram </a:t>
          </a:r>
          <a:r>
            <a:rPr lang="en-US" sz="1800" dirty="0" err="1" smtClean="0"/>
            <a:t>lemak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sisanya</a:t>
          </a:r>
          <a:r>
            <a:rPr lang="en-US" sz="1800" dirty="0" smtClean="0"/>
            <a:t> </a:t>
          </a:r>
          <a:r>
            <a:rPr lang="en-US" sz="1800" dirty="0" err="1" smtClean="0"/>
            <a:t>berupa</a:t>
          </a:r>
          <a:r>
            <a:rPr lang="en-US" sz="1800" dirty="0" smtClean="0"/>
            <a:t> air, </a:t>
          </a:r>
          <a:r>
            <a:rPr lang="en-US" sz="1800" dirty="0" err="1" smtClean="0"/>
            <a:t>serat</a:t>
          </a:r>
          <a:r>
            <a:rPr lang="en-US" sz="1800" dirty="0" smtClean="0"/>
            <a:t>, vitamin </a:t>
          </a:r>
          <a:r>
            <a:rPr lang="en-US" sz="1800" dirty="0" err="1" smtClean="0"/>
            <a:t>dan</a:t>
          </a:r>
          <a:r>
            <a:rPr lang="en-US" sz="1800" dirty="0" smtClean="0"/>
            <a:t> mineral</a:t>
          </a:r>
          <a:endParaRPr lang="en-US" sz="1800" dirty="0"/>
        </a:p>
      </dgm:t>
    </dgm:pt>
    <dgm:pt modelId="{9D5AB138-4D94-4EBD-9C14-9D68EFCE2EF2}" type="parTrans" cxnId="{C9B41BA1-DF22-4026-9256-2F512B72AC1D}">
      <dgm:prSet/>
      <dgm:spPr/>
      <dgm:t>
        <a:bodyPr/>
        <a:lstStyle/>
        <a:p>
          <a:endParaRPr lang="en-US"/>
        </a:p>
      </dgm:t>
    </dgm:pt>
    <dgm:pt modelId="{09B0853B-AE6F-45CA-882C-5068035E7A03}" type="sibTrans" cxnId="{C9B41BA1-DF22-4026-9256-2F512B72AC1D}">
      <dgm:prSet/>
      <dgm:spPr/>
      <dgm:t>
        <a:bodyPr/>
        <a:lstStyle/>
        <a:p>
          <a:endParaRPr lang="en-US"/>
        </a:p>
      </dgm:t>
    </dgm:pt>
    <dgm:pt modelId="{EDABACA6-58D8-4FC7-A220-FB6E486161C7}">
      <dgm:prSet phldrT="[Text]"/>
      <dgm:spPr/>
      <dgm:t>
        <a:bodyPr/>
        <a:lstStyle/>
        <a:p>
          <a:r>
            <a:rPr lang="en-US" sz="2100" dirty="0" smtClean="0"/>
            <a:t>(</a:t>
          </a:r>
          <a:r>
            <a:rPr lang="en-US" sz="2100" dirty="0" err="1" smtClean="0"/>
            <a:t>Satuhu</a:t>
          </a:r>
          <a:r>
            <a:rPr lang="en-US" sz="2100" dirty="0" smtClean="0"/>
            <a:t>, 2004)</a:t>
          </a:r>
          <a:endParaRPr lang="en-US" sz="2100" dirty="0"/>
        </a:p>
      </dgm:t>
    </dgm:pt>
    <dgm:pt modelId="{D335C18D-072A-48DF-914D-9EF851C2D20F}" type="parTrans" cxnId="{719C60D9-74B5-47C8-AC87-790946404D38}">
      <dgm:prSet/>
      <dgm:spPr/>
      <dgm:t>
        <a:bodyPr/>
        <a:lstStyle/>
        <a:p>
          <a:endParaRPr lang="en-US"/>
        </a:p>
      </dgm:t>
    </dgm:pt>
    <dgm:pt modelId="{C3DB1BEC-66CD-4AFD-BC84-2CE30C78F912}" type="sibTrans" cxnId="{719C60D9-74B5-47C8-AC87-790946404D38}">
      <dgm:prSet/>
      <dgm:spPr/>
      <dgm:t>
        <a:bodyPr/>
        <a:lstStyle/>
        <a:p>
          <a:endParaRPr lang="en-US"/>
        </a:p>
      </dgm:t>
    </dgm:pt>
    <dgm:pt modelId="{E4E2158A-F1A5-409F-8A18-BFC31A789652}">
      <dgm:prSet phldrT="[Text]" custT="1"/>
      <dgm:spPr/>
      <dgm:t>
        <a:bodyPr/>
        <a:lstStyle/>
        <a:p>
          <a:r>
            <a:rPr lang="en-US" sz="1800" dirty="0" err="1" smtClean="0"/>
            <a:t>Tujuan</a:t>
          </a:r>
          <a:r>
            <a:rPr lang="en-US" sz="1800" dirty="0" smtClean="0"/>
            <a:t> </a:t>
          </a:r>
          <a:r>
            <a:rPr lang="en-US" sz="1800" dirty="0" err="1" smtClean="0"/>
            <a:t>penambahan</a:t>
          </a:r>
          <a:r>
            <a:rPr lang="en-US" sz="1800" dirty="0" smtClean="0"/>
            <a:t> </a:t>
          </a:r>
          <a:r>
            <a:rPr lang="en-US" sz="1800" dirty="0" err="1" smtClean="0"/>
            <a:t>gula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pembuatan</a:t>
          </a:r>
          <a:r>
            <a:rPr lang="en-US" sz="1800" dirty="0" smtClean="0"/>
            <a:t> </a:t>
          </a:r>
          <a:r>
            <a:rPr lang="en-US" sz="1800" dirty="0" err="1" smtClean="0"/>
            <a:t>jenang</a:t>
          </a:r>
          <a:r>
            <a:rPr lang="en-US" sz="1800" dirty="0" smtClean="0"/>
            <a:t> </a:t>
          </a:r>
          <a:r>
            <a:rPr lang="en-US" sz="1800" dirty="0" err="1" smtClean="0"/>
            <a:t>adalah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pembentukan</a:t>
          </a:r>
          <a:r>
            <a:rPr lang="en-US" sz="1800" dirty="0" smtClean="0"/>
            <a:t> </a:t>
          </a:r>
          <a:r>
            <a:rPr lang="en-US" sz="1800" dirty="0" err="1" smtClean="0"/>
            <a:t>tekstur</a:t>
          </a:r>
          <a:r>
            <a:rPr lang="en-US" sz="1800" dirty="0" smtClean="0"/>
            <a:t>, rasa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warna</a:t>
          </a:r>
          <a:endParaRPr lang="en-US" sz="1800" dirty="0"/>
        </a:p>
      </dgm:t>
    </dgm:pt>
    <dgm:pt modelId="{6DB8FD8D-425C-4923-AA40-E684D681661A}" type="parTrans" cxnId="{28291FD4-B0E3-41C6-8397-A56D392DC749}">
      <dgm:prSet/>
      <dgm:spPr/>
      <dgm:t>
        <a:bodyPr/>
        <a:lstStyle/>
        <a:p>
          <a:endParaRPr lang="en-US"/>
        </a:p>
      </dgm:t>
    </dgm:pt>
    <dgm:pt modelId="{D382C162-A2B9-4527-BEDF-4E0CBF4FC091}" type="sibTrans" cxnId="{28291FD4-B0E3-41C6-8397-A56D392DC749}">
      <dgm:prSet/>
      <dgm:spPr/>
      <dgm:t>
        <a:bodyPr/>
        <a:lstStyle/>
        <a:p>
          <a:endParaRPr lang="en-US"/>
        </a:p>
      </dgm:t>
    </dgm:pt>
    <dgm:pt modelId="{A9FD3B05-4EB1-4503-A7C4-41058889605D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Soekarto</a:t>
          </a:r>
          <a:r>
            <a:rPr lang="en-US" dirty="0" smtClean="0"/>
            <a:t>, 1999)</a:t>
          </a:r>
          <a:endParaRPr lang="en-US" dirty="0"/>
        </a:p>
      </dgm:t>
    </dgm:pt>
    <dgm:pt modelId="{6DAA7917-C1A0-4CA4-879D-CB4B7A0F6E00}" type="parTrans" cxnId="{385AA364-DF02-4F47-9CA2-EEE3F208769A}">
      <dgm:prSet/>
      <dgm:spPr/>
      <dgm:t>
        <a:bodyPr/>
        <a:lstStyle/>
        <a:p>
          <a:endParaRPr lang="en-US"/>
        </a:p>
      </dgm:t>
    </dgm:pt>
    <dgm:pt modelId="{729574A7-C27C-4D2C-AC46-35D6338007D6}" type="sibTrans" cxnId="{385AA364-DF02-4F47-9CA2-EEE3F208769A}">
      <dgm:prSet/>
      <dgm:spPr/>
      <dgm:t>
        <a:bodyPr/>
        <a:lstStyle/>
        <a:p>
          <a:endParaRPr lang="en-US"/>
        </a:p>
      </dgm:t>
    </dgm:pt>
    <dgm:pt modelId="{A6593B4B-6166-45BA-BBE6-CDA5B17750DD}">
      <dgm:prSet phldrT="[Text]"/>
      <dgm:spPr/>
      <dgm:t>
        <a:bodyPr/>
        <a:lstStyle/>
        <a:p>
          <a:r>
            <a:rPr lang="en-US" dirty="0" err="1" smtClean="0"/>
            <a:t>Gula</a:t>
          </a:r>
          <a:r>
            <a:rPr lang="en-US" dirty="0" smtClean="0"/>
            <a:t> yang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pembuatan</a:t>
          </a:r>
          <a:r>
            <a:rPr lang="en-US" dirty="0" smtClean="0"/>
            <a:t> </a:t>
          </a:r>
          <a:r>
            <a:rPr lang="en-US" dirty="0" err="1" smtClean="0"/>
            <a:t>jenang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dominan</a:t>
          </a:r>
          <a:r>
            <a:rPr lang="en-US" dirty="0" smtClean="0"/>
            <a:t> </a:t>
          </a:r>
          <a:r>
            <a:rPr lang="en-US" dirty="0" err="1" smtClean="0"/>
            <a:t>gula</a:t>
          </a:r>
          <a:r>
            <a:rPr lang="en-US" dirty="0" smtClean="0"/>
            <a:t> </a:t>
          </a:r>
          <a:r>
            <a:rPr lang="en-US" dirty="0" err="1" smtClean="0"/>
            <a:t>merah</a:t>
          </a:r>
          <a:r>
            <a:rPr lang="en-US" dirty="0" smtClean="0"/>
            <a:t>, </a:t>
          </a:r>
          <a:r>
            <a:rPr lang="en-US" dirty="0" err="1" smtClean="0"/>
            <a:t>namun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pula </a:t>
          </a:r>
          <a:r>
            <a:rPr lang="en-US" dirty="0" err="1" smtClean="0"/>
            <a:t>dicampur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gula</a:t>
          </a:r>
          <a:r>
            <a:rPr lang="en-US" dirty="0" smtClean="0"/>
            <a:t> </a:t>
          </a:r>
          <a:r>
            <a:rPr lang="en-US" dirty="0" err="1" smtClean="0"/>
            <a:t>pasir</a:t>
          </a:r>
          <a:endParaRPr lang="en-US" dirty="0"/>
        </a:p>
      </dgm:t>
    </dgm:pt>
    <dgm:pt modelId="{5EE77DF4-7A1A-4CC8-845A-5626F74AF198}" type="parTrans" cxnId="{A9FC8BA4-E9FB-49B9-9BB3-BC690709868A}">
      <dgm:prSet/>
      <dgm:spPr/>
      <dgm:t>
        <a:bodyPr/>
        <a:lstStyle/>
        <a:p>
          <a:endParaRPr lang="en-US"/>
        </a:p>
      </dgm:t>
    </dgm:pt>
    <dgm:pt modelId="{597712E5-0C13-401E-974D-A96F701147E9}" type="sibTrans" cxnId="{A9FC8BA4-E9FB-49B9-9BB3-BC690709868A}">
      <dgm:prSet/>
      <dgm:spPr/>
      <dgm:t>
        <a:bodyPr/>
        <a:lstStyle/>
        <a:p>
          <a:endParaRPr lang="en-US"/>
        </a:p>
      </dgm:t>
    </dgm:pt>
    <dgm:pt modelId="{CE26FAD5-959E-4326-8D4F-10F6709A363D}">
      <dgm:prSet phldrT="[Text]"/>
      <dgm:spPr/>
      <dgm:t>
        <a:bodyPr/>
        <a:lstStyle/>
        <a:p>
          <a:r>
            <a:rPr lang="en-US" dirty="0" err="1" smtClean="0"/>
            <a:t>Presentase</a:t>
          </a:r>
          <a:r>
            <a:rPr lang="en-US" dirty="0" smtClean="0"/>
            <a:t> </a:t>
          </a:r>
          <a:r>
            <a:rPr lang="en-US" dirty="0" err="1" smtClean="0"/>
            <a:t>gula</a:t>
          </a:r>
          <a:r>
            <a:rPr lang="en-US" dirty="0" smtClean="0"/>
            <a:t> </a:t>
          </a:r>
          <a:r>
            <a:rPr lang="en-US" dirty="0" err="1" smtClean="0"/>
            <a:t>merah</a:t>
          </a:r>
          <a:r>
            <a:rPr lang="en-US" dirty="0" smtClean="0"/>
            <a:t> yang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pengolahan</a:t>
          </a:r>
          <a:r>
            <a:rPr lang="en-US" dirty="0" smtClean="0"/>
            <a:t> </a:t>
          </a:r>
          <a:r>
            <a:rPr lang="en-US" dirty="0" err="1" smtClean="0"/>
            <a:t>dodol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jenang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kisaran</a:t>
          </a:r>
          <a:r>
            <a:rPr lang="en-US" dirty="0" smtClean="0"/>
            <a:t> 20-30%</a:t>
          </a:r>
          <a:endParaRPr lang="en-US" dirty="0"/>
        </a:p>
      </dgm:t>
    </dgm:pt>
    <dgm:pt modelId="{50AAB732-6A95-418C-B79D-25ADA344223C}" type="parTrans" cxnId="{D0145339-AA75-4C3A-BDBE-51D6AD67FDA1}">
      <dgm:prSet/>
      <dgm:spPr/>
      <dgm:t>
        <a:bodyPr/>
        <a:lstStyle/>
        <a:p>
          <a:endParaRPr lang="en-US"/>
        </a:p>
      </dgm:t>
    </dgm:pt>
    <dgm:pt modelId="{F9EF2519-A440-45C7-8867-3F88D3EA5973}" type="sibTrans" cxnId="{D0145339-AA75-4C3A-BDBE-51D6AD67FDA1}">
      <dgm:prSet/>
      <dgm:spPr/>
      <dgm:t>
        <a:bodyPr/>
        <a:lstStyle/>
        <a:p>
          <a:endParaRPr lang="en-US"/>
        </a:p>
      </dgm:t>
    </dgm:pt>
    <dgm:pt modelId="{0B0F3FD3-7BD4-4F12-A053-AE0CCDD0E599}" type="pres">
      <dgm:prSet presAssocID="{C6E3887B-A70B-4029-A89E-EBE7908BB3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381A64-613B-4821-821B-CACB62C01280}" type="pres">
      <dgm:prSet presAssocID="{6A309897-89FE-492D-8794-C5CB28254493}" presName="node" presStyleLbl="node1" presStyleIdx="0" presStyleCnt="3" custScaleX="80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D1485-2120-4107-92A9-3E6FA790C43B}" type="pres">
      <dgm:prSet presAssocID="{37870B1C-D1C0-43EC-BA5C-CA23C9148837}" presName="sibTrans" presStyleCnt="0"/>
      <dgm:spPr/>
    </dgm:pt>
    <dgm:pt modelId="{3F13937B-855F-4649-B4EC-FEADE05FE808}" type="pres">
      <dgm:prSet presAssocID="{EDABACA6-58D8-4FC7-A220-FB6E486161C7}" presName="node" presStyleLbl="node1" presStyleIdx="1" presStyleCnt="3" custScaleX="78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D8378-A3E0-4893-8DB2-E45DF679CF09}" type="pres">
      <dgm:prSet presAssocID="{C3DB1BEC-66CD-4AFD-BC84-2CE30C78F912}" presName="sibTrans" presStyleCnt="0"/>
      <dgm:spPr/>
    </dgm:pt>
    <dgm:pt modelId="{68974DDA-5961-47F9-A1EB-3AB8599B33A1}" type="pres">
      <dgm:prSet presAssocID="{A9FD3B05-4EB1-4503-A7C4-4105888960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9C60D9-74B5-47C8-AC87-790946404D38}" srcId="{C6E3887B-A70B-4029-A89E-EBE7908BB3CB}" destId="{EDABACA6-58D8-4FC7-A220-FB6E486161C7}" srcOrd="1" destOrd="0" parTransId="{D335C18D-072A-48DF-914D-9EF851C2D20F}" sibTransId="{C3DB1BEC-66CD-4AFD-BC84-2CE30C78F912}"/>
    <dgm:cxn modelId="{DDFE0A09-7505-4AD2-8AE3-87BF9AD60289}" type="presOf" srcId="{A9FD3B05-4EB1-4503-A7C4-41058889605D}" destId="{68974DDA-5961-47F9-A1EB-3AB8599B33A1}" srcOrd="0" destOrd="0" presId="urn:microsoft.com/office/officeart/2005/8/layout/hList6"/>
    <dgm:cxn modelId="{A9FC8BA4-E9FB-49B9-9BB3-BC690709868A}" srcId="{A9FD3B05-4EB1-4503-A7C4-41058889605D}" destId="{A6593B4B-6166-45BA-BBE6-CDA5B17750DD}" srcOrd="0" destOrd="0" parTransId="{5EE77DF4-7A1A-4CC8-845A-5626F74AF198}" sibTransId="{597712E5-0C13-401E-974D-A96F701147E9}"/>
    <dgm:cxn modelId="{7E4BFE4D-97CE-4845-8A31-72E7659D86C4}" type="presOf" srcId="{EDABACA6-58D8-4FC7-A220-FB6E486161C7}" destId="{3F13937B-855F-4649-B4EC-FEADE05FE808}" srcOrd="0" destOrd="0" presId="urn:microsoft.com/office/officeart/2005/8/layout/hList6"/>
    <dgm:cxn modelId="{D0145339-AA75-4C3A-BDBE-51D6AD67FDA1}" srcId="{A9FD3B05-4EB1-4503-A7C4-41058889605D}" destId="{CE26FAD5-959E-4326-8D4F-10F6709A363D}" srcOrd="1" destOrd="0" parTransId="{50AAB732-6A95-418C-B79D-25ADA344223C}" sibTransId="{F9EF2519-A440-45C7-8867-3F88D3EA5973}"/>
    <dgm:cxn modelId="{B53D9191-3BF2-4F68-BCA9-A4FF624C92CD}" srcId="{C6E3887B-A70B-4029-A89E-EBE7908BB3CB}" destId="{6A309897-89FE-492D-8794-C5CB28254493}" srcOrd="0" destOrd="0" parTransId="{28A829E9-F837-477B-8A0F-533192265AD1}" sibTransId="{37870B1C-D1C0-43EC-BA5C-CA23C9148837}"/>
    <dgm:cxn modelId="{385AA364-DF02-4F47-9CA2-EEE3F208769A}" srcId="{C6E3887B-A70B-4029-A89E-EBE7908BB3CB}" destId="{A9FD3B05-4EB1-4503-A7C4-41058889605D}" srcOrd="2" destOrd="0" parTransId="{6DAA7917-C1A0-4CA4-879D-CB4B7A0F6E00}" sibTransId="{729574A7-C27C-4D2C-AC46-35D6338007D6}"/>
    <dgm:cxn modelId="{078BA752-11AF-4F5E-BEA1-A837DAD17F5A}" type="presOf" srcId="{E4E2158A-F1A5-409F-8A18-BFC31A789652}" destId="{3F13937B-855F-4649-B4EC-FEADE05FE808}" srcOrd="0" destOrd="1" presId="urn:microsoft.com/office/officeart/2005/8/layout/hList6"/>
    <dgm:cxn modelId="{7CB25B43-2469-4496-B22C-1C2CF27DDE1D}" type="presOf" srcId="{6A309897-89FE-492D-8794-C5CB28254493}" destId="{3B381A64-613B-4821-821B-CACB62C01280}" srcOrd="0" destOrd="0" presId="urn:microsoft.com/office/officeart/2005/8/layout/hList6"/>
    <dgm:cxn modelId="{C9B41BA1-DF22-4026-9256-2F512B72AC1D}" srcId="{6A309897-89FE-492D-8794-C5CB28254493}" destId="{7B144D9C-2645-4DD6-95ED-77ECF7CD36AA}" srcOrd="0" destOrd="0" parTransId="{9D5AB138-4D94-4EBD-9C14-9D68EFCE2EF2}" sibTransId="{09B0853B-AE6F-45CA-882C-5068035E7A03}"/>
    <dgm:cxn modelId="{D455EEC0-0C2A-47EC-BC6D-736C8764DBCB}" type="presOf" srcId="{C6E3887B-A70B-4029-A89E-EBE7908BB3CB}" destId="{0B0F3FD3-7BD4-4F12-A053-AE0CCDD0E599}" srcOrd="0" destOrd="0" presId="urn:microsoft.com/office/officeart/2005/8/layout/hList6"/>
    <dgm:cxn modelId="{28291FD4-B0E3-41C6-8397-A56D392DC749}" srcId="{EDABACA6-58D8-4FC7-A220-FB6E486161C7}" destId="{E4E2158A-F1A5-409F-8A18-BFC31A789652}" srcOrd="0" destOrd="0" parTransId="{6DB8FD8D-425C-4923-AA40-E684D681661A}" sibTransId="{D382C162-A2B9-4527-BEDF-4E0CBF4FC091}"/>
    <dgm:cxn modelId="{CEA89496-87C0-4650-A7EB-61D0BDC7666E}" type="presOf" srcId="{A6593B4B-6166-45BA-BBE6-CDA5B17750DD}" destId="{68974DDA-5961-47F9-A1EB-3AB8599B33A1}" srcOrd="0" destOrd="1" presId="urn:microsoft.com/office/officeart/2005/8/layout/hList6"/>
    <dgm:cxn modelId="{72D99A88-DF9C-4E24-A3C0-E72B4BC87F78}" type="presOf" srcId="{7B144D9C-2645-4DD6-95ED-77ECF7CD36AA}" destId="{3B381A64-613B-4821-821B-CACB62C01280}" srcOrd="0" destOrd="1" presId="urn:microsoft.com/office/officeart/2005/8/layout/hList6"/>
    <dgm:cxn modelId="{DF56E0A7-C36A-4B19-89C5-3556A44ED26E}" type="presOf" srcId="{CE26FAD5-959E-4326-8D4F-10F6709A363D}" destId="{68974DDA-5961-47F9-A1EB-3AB8599B33A1}" srcOrd="0" destOrd="2" presId="urn:microsoft.com/office/officeart/2005/8/layout/hList6"/>
    <dgm:cxn modelId="{677023CD-0612-4888-936E-FF36CDAE8278}" type="presParOf" srcId="{0B0F3FD3-7BD4-4F12-A053-AE0CCDD0E599}" destId="{3B381A64-613B-4821-821B-CACB62C01280}" srcOrd="0" destOrd="0" presId="urn:microsoft.com/office/officeart/2005/8/layout/hList6"/>
    <dgm:cxn modelId="{E3ECA4A9-24BC-4C36-A7BA-2C069BF7828A}" type="presParOf" srcId="{0B0F3FD3-7BD4-4F12-A053-AE0CCDD0E599}" destId="{EF7D1485-2120-4107-92A9-3E6FA790C43B}" srcOrd="1" destOrd="0" presId="urn:microsoft.com/office/officeart/2005/8/layout/hList6"/>
    <dgm:cxn modelId="{B6F7F9D5-D26A-4CA6-A952-4FE671663654}" type="presParOf" srcId="{0B0F3FD3-7BD4-4F12-A053-AE0CCDD0E599}" destId="{3F13937B-855F-4649-B4EC-FEADE05FE808}" srcOrd="2" destOrd="0" presId="urn:microsoft.com/office/officeart/2005/8/layout/hList6"/>
    <dgm:cxn modelId="{DE37396E-5636-48ED-BCE6-A6765A09591D}" type="presParOf" srcId="{0B0F3FD3-7BD4-4F12-A053-AE0CCDD0E599}" destId="{C9CD8378-A3E0-4893-8DB2-E45DF679CF09}" srcOrd="3" destOrd="0" presId="urn:microsoft.com/office/officeart/2005/8/layout/hList6"/>
    <dgm:cxn modelId="{24B04865-0EA2-44D3-BA80-E8E4246505FA}" type="presParOf" srcId="{0B0F3FD3-7BD4-4F12-A053-AE0CCDD0E599}" destId="{68974DDA-5961-47F9-A1EB-3AB8599B33A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B731C7-F780-49DB-8317-7F8FA1C1145C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272031-6B99-405C-AE06-2D50A164ACBC}">
      <dgm:prSet phldrT="[Text]" custT="1"/>
      <dgm:spPr/>
      <dgm:t>
        <a:bodyPr/>
        <a:lstStyle/>
        <a:p>
          <a:r>
            <a:rPr lang="en-US" sz="1800" dirty="0" smtClean="0"/>
            <a:t>(</a:t>
          </a:r>
          <a:r>
            <a:rPr lang="en-US" sz="1800" dirty="0" err="1" smtClean="0"/>
            <a:t>Wulandari</a:t>
          </a:r>
          <a:r>
            <a:rPr lang="en-US" sz="1800" dirty="0" smtClean="0"/>
            <a:t>, 2014)</a:t>
          </a:r>
          <a:endParaRPr lang="en-US" sz="1800" dirty="0"/>
        </a:p>
      </dgm:t>
    </dgm:pt>
    <dgm:pt modelId="{16B1793C-EEC4-429B-AFEB-28ED9C18D038}" type="parTrans" cxnId="{51515CED-0669-426D-8A88-B73D016803C2}">
      <dgm:prSet/>
      <dgm:spPr/>
      <dgm:t>
        <a:bodyPr/>
        <a:lstStyle/>
        <a:p>
          <a:endParaRPr lang="en-US"/>
        </a:p>
      </dgm:t>
    </dgm:pt>
    <dgm:pt modelId="{DF961598-9C75-4639-80CA-4FE769F1D80B}" type="sibTrans" cxnId="{51515CED-0669-426D-8A88-B73D016803C2}">
      <dgm:prSet/>
      <dgm:spPr/>
      <dgm:t>
        <a:bodyPr/>
        <a:lstStyle/>
        <a:p>
          <a:endParaRPr lang="en-US"/>
        </a:p>
      </dgm:t>
    </dgm:pt>
    <dgm:pt modelId="{80FC3B5F-5107-4E96-A8FE-48C3BE049F6A}">
      <dgm:prSet phldrT="[Text]" custT="1"/>
      <dgm:spPr/>
      <dgm:t>
        <a:bodyPr/>
        <a:lstStyle/>
        <a:p>
          <a:r>
            <a:rPr lang="en-US" sz="1400" dirty="0" err="1" smtClean="0"/>
            <a:t>dodol</a:t>
          </a:r>
          <a:r>
            <a:rPr lang="en-US" sz="1400" dirty="0" smtClean="0"/>
            <a:t> </a:t>
          </a:r>
          <a:r>
            <a:rPr lang="en-US" sz="1400" dirty="0" err="1" smtClean="0"/>
            <a:t>dengan</a:t>
          </a:r>
          <a:r>
            <a:rPr lang="en-US" sz="1400" dirty="0" smtClean="0"/>
            <a:t> </a:t>
          </a:r>
          <a:r>
            <a:rPr lang="en-US" sz="1400" dirty="0" err="1" smtClean="0"/>
            <a:t>subtitusi</a:t>
          </a:r>
          <a:r>
            <a:rPr lang="en-US" sz="1400" dirty="0" smtClean="0"/>
            <a:t> </a:t>
          </a:r>
          <a:r>
            <a:rPr lang="en-US" sz="1400" dirty="0" err="1" smtClean="0"/>
            <a:t>tepung</a:t>
          </a:r>
          <a:r>
            <a:rPr lang="en-US" sz="1400" dirty="0" smtClean="0"/>
            <a:t> </a:t>
          </a:r>
          <a:r>
            <a:rPr lang="en-US" sz="1400" dirty="0" err="1" smtClean="0"/>
            <a:t>biji</a:t>
          </a:r>
          <a:r>
            <a:rPr lang="en-US" sz="1400" dirty="0" smtClean="0"/>
            <a:t> </a:t>
          </a:r>
          <a:r>
            <a:rPr lang="en-US" sz="1400" dirty="0" err="1" smtClean="0"/>
            <a:t>nangka</a:t>
          </a:r>
          <a:r>
            <a:rPr lang="en-US" sz="1400" dirty="0" smtClean="0"/>
            <a:t> </a:t>
          </a:r>
          <a:r>
            <a:rPr lang="en-US" sz="1400" dirty="0" err="1" smtClean="0"/>
            <a:t>sebanyak</a:t>
          </a:r>
          <a:r>
            <a:rPr lang="en-US" sz="1400" dirty="0" smtClean="0"/>
            <a:t> 50% </a:t>
          </a:r>
          <a:r>
            <a:rPr lang="en-US" sz="1400" dirty="0" err="1" smtClean="0"/>
            <a:t>memiliki</a:t>
          </a:r>
          <a:r>
            <a:rPr lang="en-US" sz="1400" dirty="0" smtClean="0"/>
            <a:t> </a:t>
          </a:r>
          <a:r>
            <a:rPr lang="en-US" sz="1400" dirty="0" err="1" smtClean="0"/>
            <a:t>perbedaan</a:t>
          </a:r>
          <a:r>
            <a:rPr lang="en-US" sz="1400" dirty="0" smtClean="0"/>
            <a:t> yang </a:t>
          </a:r>
          <a:r>
            <a:rPr lang="en-US" sz="1400" dirty="0" err="1" smtClean="0"/>
            <a:t>signifikan</a:t>
          </a:r>
          <a:r>
            <a:rPr lang="en-US" sz="1400" dirty="0" smtClean="0"/>
            <a:t> </a:t>
          </a:r>
          <a:r>
            <a:rPr lang="en-US" sz="1400" dirty="0" err="1" smtClean="0"/>
            <a:t>ke</a:t>
          </a:r>
          <a:r>
            <a:rPr lang="en-US" sz="1400" dirty="0" smtClean="0"/>
            <a:t> </a:t>
          </a:r>
          <a:r>
            <a:rPr lang="en-US" sz="1400" dirty="0" err="1" smtClean="0"/>
            <a:t>arah</a:t>
          </a:r>
          <a:r>
            <a:rPr lang="en-US" sz="1400" dirty="0" smtClean="0"/>
            <a:t> </a:t>
          </a:r>
          <a:r>
            <a:rPr lang="en-US" sz="1400" dirty="0" err="1" smtClean="0"/>
            <a:t>lebih</a:t>
          </a:r>
          <a:r>
            <a:rPr lang="en-US" sz="1400" dirty="0" smtClean="0"/>
            <a:t> </a:t>
          </a:r>
          <a:r>
            <a:rPr lang="en-US" sz="1400" dirty="0" err="1" smtClean="0"/>
            <a:t>baik</a:t>
          </a:r>
          <a:r>
            <a:rPr lang="en-US" sz="1400" dirty="0" smtClean="0"/>
            <a:t> </a:t>
          </a:r>
          <a:r>
            <a:rPr lang="en-US" sz="1400" dirty="0" err="1" smtClean="0"/>
            <a:t>dibandingkan</a:t>
          </a:r>
          <a:r>
            <a:rPr lang="en-US" sz="1400" dirty="0" smtClean="0"/>
            <a:t> </a:t>
          </a:r>
          <a:r>
            <a:rPr lang="en-US" sz="1400" dirty="0" err="1" smtClean="0"/>
            <a:t>kontrol</a:t>
          </a:r>
          <a:r>
            <a:rPr lang="en-US" sz="1400" dirty="0" smtClean="0"/>
            <a:t> </a:t>
          </a:r>
          <a:r>
            <a:rPr lang="en-US" sz="1400" dirty="0" err="1" smtClean="0"/>
            <a:t>pada</a:t>
          </a:r>
          <a:r>
            <a:rPr lang="en-US" sz="1400" dirty="0" smtClean="0"/>
            <a:t> parameter aroma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tidak</a:t>
          </a:r>
          <a:r>
            <a:rPr lang="en-US" sz="1400" dirty="0" smtClean="0"/>
            <a:t> </a:t>
          </a:r>
          <a:r>
            <a:rPr lang="en-US" sz="1400" dirty="0" err="1" smtClean="0"/>
            <a:t>berbeda</a:t>
          </a:r>
          <a:r>
            <a:rPr lang="en-US" sz="1400" dirty="0" smtClean="0"/>
            <a:t> </a:t>
          </a:r>
          <a:r>
            <a:rPr lang="en-US" sz="1400" dirty="0" err="1" smtClean="0"/>
            <a:t>nyata</a:t>
          </a:r>
          <a:r>
            <a:rPr lang="en-US" sz="1400" dirty="0" smtClean="0"/>
            <a:t> </a:t>
          </a:r>
          <a:r>
            <a:rPr lang="en-US" sz="1400" dirty="0" err="1" smtClean="0"/>
            <a:t>dengan</a:t>
          </a:r>
          <a:r>
            <a:rPr lang="en-US" sz="1400" dirty="0" smtClean="0"/>
            <a:t> </a:t>
          </a:r>
          <a:r>
            <a:rPr lang="en-US" sz="1400" dirty="0" err="1" smtClean="0"/>
            <a:t>kontrol</a:t>
          </a:r>
          <a:r>
            <a:rPr lang="en-US" sz="1400" dirty="0" smtClean="0"/>
            <a:t> </a:t>
          </a:r>
          <a:r>
            <a:rPr lang="en-US" sz="1400" dirty="0" err="1" smtClean="0"/>
            <a:t>pada</a:t>
          </a:r>
          <a:r>
            <a:rPr lang="en-US" sz="1400" dirty="0" smtClean="0"/>
            <a:t> parameter rasa, </a:t>
          </a:r>
          <a:r>
            <a:rPr lang="en-US" sz="1400" dirty="0" err="1" smtClean="0"/>
            <a:t>warna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tekstur.Hasil</a:t>
          </a:r>
          <a:r>
            <a:rPr lang="en-US" sz="1400" dirty="0" smtClean="0"/>
            <a:t> </a:t>
          </a:r>
          <a:r>
            <a:rPr lang="en-US" sz="1400" dirty="0" err="1" smtClean="0"/>
            <a:t>analisis</a:t>
          </a:r>
          <a:r>
            <a:rPr lang="en-US" sz="1400" dirty="0" smtClean="0"/>
            <a:t> </a:t>
          </a:r>
          <a:r>
            <a:rPr lang="en-US" sz="1400" dirty="0" err="1" smtClean="0"/>
            <a:t>kimia</a:t>
          </a:r>
          <a:r>
            <a:rPr lang="en-US" sz="1400" dirty="0" smtClean="0"/>
            <a:t> </a:t>
          </a:r>
          <a:r>
            <a:rPr lang="en-US" sz="1400" dirty="0" err="1" smtClean="0"/>
            <a:t>menunjukkan</a:t>
          </a:r>
          <a:r>
            <a:rPr lang="en-US" sz="1400" dirty="0" smtClean="0"/>
            <a:t> </a:t>
          </a:r>
          <a:r>
            <a:rPr lang="en-US" sz="1400" dirty="0" err="1" smtClean="0"/>
            <a:t>bahwa</a:t>
          </a:r>
          <a:r>
            <a:rPr lang="en-US" sz="1400" dirty="0" smtClean="0"/>
            <a:t> </a:t>
          </a:r>
          <a:r>
            <a:rPr lang="en-US" sz="1400" dirty="0" err="1" smtClean="0"/>
            <a:t>dodol</a:t>
          </a:r>
          <a:r>
            <a:rPr lang="en-US" sz="1400" dirty="0" smtClean="0"/>
            <a:t> </a:t>
          </a:r>
          <a:r>
            <a:rPr lang="en-US" sz="1400" dirty="0" err="1" smtClean="0"/>
            <a:t>tepung</a:t>
          </a:r>
          <a:r>
            <a:rPr lang="en-US" sz="1400" dirty="0" smtClean="0"/>
            <a:t> </a:t>
          </a:r>
          <a:r>
            <a:rPr lang="en-US" sz="1400" dirty="0" err="1" smtClean="0"/>
            <a:t>biji</a:t>
          </a:r>
          <a:r>
            <a:rPr lang="en-US" sz="1400" dirty="0" smtClean="0"/>
            <a:t> </a:t>
          </a:r>
          <a:r>
            <a:rPr lang="en-US" sz="1400" dirty="0" err="1" smtClean="0"/>
            <a:t>nangka</a:t>
          </a:r>
          <a:r>
            <a:rPr lang="en-US" sz="1400" dirty="0" smtClean="0"/>
            <a:t> </a:t>
          </a:r>
          <a:r>
            <a:rPr lang="en-US" sz="1400" dirty="0" err="1" smtClean="0"/>
            <a:t>tersebut</a:t>
          </a:r>
          <a:r>
            <a:rPr lang="en-US" sz="1400" dirty="0" smtClean="0"/>
            <a:t> </a:t>
          </a:r>
          <a:r>
            <a:rPr lang="en-US" sz="1400" dirty="0" err="1" smtClean="0"/>
            <a:t>mengandung</a:t>
          </a:r>
          <a:r>
            <a:rPr lang="en-US" sz="1400" dirty="0" smtClean="0"/>
            <a:t> </a:t>
          </a:r>
          <a:r>
            <a:rPr lang="en-US" sz="1400" dirty="0" err="1" smtClean="0"/>
            <a:t>kadar</a:t>
          </a:r>
          <a:r>
            <a:rPr lang="en-US" sz="1400" dirty="0" smtClean="0"/>
            <a:t> </a:t>
          </a:r>
          <a:r>
            <a:rPr lang="en-US" sz="1400" dirty="0" err="1" smtClean="0"/>
            <a:t>gula</a:t>
          </a:r>
          <a:r>
            <a:rPr lang="en-US" sz="1400" dirty="0" smtClean="0"/>
            <a:t> </a:t>
          </a:r>
          <a:r>
            <a:rPr lang="en-US" sz="1400" dirty="0" err="1" smtClean="0"/>
            <a:t>sebesar</a:t>
          </a:r>
          <a:r>
            <a:rPr lang="en-US" sz="1400" dirty="0" smtClean="0"/>
            <a:t> 56,43%, </a:t>
          </a:r>
          <a:r>
            <a:rPr lang="en-US" sz="1400" dirty="0" err="1" smtClean="0"/>
            <a:t>kadar</a:t>
          </a:r>
          <a:r>
            <a:rPr lang="en-US" sz="1400" dirty="0" smtClean="0"/>
            <a:t> protein 3,28%, </a:t>
          </a:r>
          <a:r>
            <a:rPr lang="en-US" sz="1400" dirty="0" err="1" smtClean="0"/>
            <a:t>serat</a:t>
          </a:r>
          <a:r>
            <a:rPr lang="en-US" sz="1400" dirty="0" smtClean="0"/>
            <a:t> </a:t>
          </a:r>
          <a:r>
            <a:rPr lang="en-US" sz="1400" dirty="0" err="1" smtClean="0"/>
            <a:t>kasar</a:t>
          </a:r>
          <a:r>
            <a:rPr lang="en-US" sz="1400" dirty="0" smtClean="0"/>
            <a:t> 0,80%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kadar</a:t>
          </a:r>
          <a:r>
            <a:rPr lang="en-US" sz="1400" dirty="0" smtClean="0"/>
            <a:t> air 17,35%</a:t>
          </a:r>
          <a:endParaRPr lang="en-US" sz="1400" dirty="0"/>
        </a:p>
      </dgm:t>
    </dgm:pt>
    <dgm:pt modelId="{35045558-D136-4AA7-BF2B-03B8964E0A98}" type="parTrans" cxnId="{71B59203-C14A-450E-BD4E-61CB08A5B513}">
      <dgm:prSet/>
      <dgm:spPr/>
      <dgm:t>
        <a:bodyPr/>
        <a:lstStyle/>
        <a:p>
          <a:endParaRPr lang="en-US"/>
        </a:p>
      </dgm:t>
    </dgm:pt>
    <dgm:pt modelId="{E5276CB3-B2E6-4780-B212-9FF8F7B8931D}" type="sibTrans" cxnId="{71B59203-C14A-450E-BD4E-61CB08A5B513}">
      <dgm:prSet/>
      <dgm:spPr/>
      <dgm:t>
        <a:bodyPr/>
        <a:lstStyle/>
        <a:p>
          <a:endParaRPr lang="en-US"/>
        </a:p>
      </dgm:t>
    </dgm:pt>
    <dgm:pt modelId="{F20E1CF9-C3DB-487F-8414-617C6CA4D94C}">
      <dgm:prSet phldrT="[Text]"/>
      <dgm:spPr/>
      <dgm:t>
        <a:bodyPr/>
        <a:lstStyle/>
        <a:p>
          <a:r>
            <a:rPr lang="en-US" sz="1800" dirty="0" smtClean="0"/>
            <a:t>(</a:t>
          </a:r>
          <a:r>
            <a:rPr lang="en-US" sz="1800" dirty="0" err="1" smtClean="0"/>
            <a:t>Bere</a:t>
          </a:r>
          <a:r>
            <a:rPr lang="en-US" sz="1800" dirty="0" smtClean="0"/>
            <a:t>, 2013)</a:t>
          </a:r>
          <a:endParaRPr lang="en-US" sz="1800" dirty="0"/>
        </a:p>
      </dgm:t>
    </dgm:pt>
    <dgm:pt modelId="{A2D3343E-73F0-477A-BCA2-8472A6B50892}" type="parTrans" cxnId="{40200D01-5461-44C3-BD9D-120C31E00681}">
      <dgm:prSet/>
      <dgm:spPr/>
      <dgm:t>
        <a:bodyPr/>
        <a:lstStyle/>
        <a:p>
          <a:endParaRPr lang="en-US"/>
        </a:p>
      </dgm:t>
    </dgm:pt>
    <dgm:pt modelId="{7C2CEE99-7535-4E7E-9241-41F04A9DA342}" type="sibTrans" cxnId="{40200D01-5461-44C3-BD9D-120C31E00681}">
      <dgm:prSet/>
      <dgm:spPr/>
      <dgm:t>
        <a:bodyPr/>
        <a:lstStyle/>
        <a:p>
          <a:endParaRPr lang="en-US"/>
        </a:p>
      </dgm:t>
    </dgm:pt>
    <dgm:pt modelId="{4A80562A-F524-4C54-9770-939C6F17740E}">
      <dgm:prSet phldrT="[Text]" custT="1"/>
      <dgm:spPr/>
      <dgm:t>
        <a:bodyPr/>
        <a:lstStyle/>
        <a:p>
          <a:r>
            <a:rPr lang="en-US" sz="1500" dirty="0" err="1" smtClean="0"/>
            <a:t>Pencampuran</a:t>
          </a:r>
          <a:r>
            <a:rPr lang="en-US" sz="1500" dirty="0" smtClean="0"/>
            <a:t> </a:t>
          </a:r>
          <a:r>
            <a:rPr lang="en-US" sz="1500" dirty="0" err="1" smtClean="0"/>
            <a:t>tepung</a:t>
          </a:r>
          <a:r>
            <a:rPr lang="en-US" sz="1500" dirty="0" smtClean="0"/>
            <a:t> </a:t>
          </a:r>
          <a:r>
            <a:rPr lang="en-US" sz="1500" dirty="0" err="1" smtClean="0"/>
            <a:t>sorgum</a:t>
          </a:r>
          <a:r>
            <a:rPr lang="en-US" sz="1500" dirty="0" smtClean="0"/>
            <a:t> </a:t>
          </a:r>
          <a:r>
            <a:rPr lang="en-US" sz="1500" dirty="0" err="1" smtClean="0"/>
            <a:t>dan</a:t>
          </a:r>
          <a:r>
            <a:rPr lang="en-US" sz="1500" dirty="0" smtClean="0"/>
            <a:t> </a:t>
          </a:r>
          <a:r>
            <a:rPr lang="en-US" sz="1500" dirty="0" err="1" smtClean="0"/>
            <a:t>tepung</a:t>
          </a:r>
          <a:r>
            <a:rPr lang="en-US" sz="1500" dirty="0" smtClean="0"/>
            <a:t> </a:t>
          </a:r>
          <a:r>
            <a:rPr lang="en-US" sz="1500" dirty="0" err="1" smtClean="0"/>
            <a:t>kacang</a:t>
          </a:r>
          <a:r>
            <a:rPr lang="en-US" sz="1500" dirty="0" smtClean="0"/>
            <a:t> </a:t>
          </a:r>
          <a:r>
            <a:rPr lang="en-US" sz="1500" dirty="0" err="1" smtClean="0"/>
            <a:t>hijau</a:t>
          </a:r>
          <a:r>
            <a:rPr lang="en-US" sz="1500" dirty="0" smtClean="0"/>
            <a:t> </a:t>
          </a:r>
          <a:r>
            <a:rPr lang="en-US" sz="1500" dirty="0" err="1" smtClean="0"/>
            <a:t>dalam</a:t>
          </a:r>
          <a:r>
            <a:rPr lang="en-US" sz="1500" dirty="0" smtClean="0"/>
            <a:t> </a:t>
          </a:r>
          <a:r>
            <a:rPr lang="en-US" sz="1500" dirty="0" err="1" smtClean="0"/>
            <a:t>pembuatan</a:t>
          </a:r>
          <a:r>
            <a:rPr lang="en-US" sz="1500" dirty="0" smtClean="0"/>
            <a:t> </a:t>
          </a:r>
          <a:r>
            <a:rPr lang="en-US" sz="1500" dirty="0" err="1" smtClean="0"/>
            <a:t>dodol</a:t>
          </a:r>
          <a:r>
            <a:rPr lang="en-US" sz="1500" dirty="0" smtClean="0"/>
            <a:t> </a:t>
          </a:r>
          <a:r>
            <a:rPr lang="en-US" sz="1500" dirty="0" err="1" smtClean="0"/>
            <a:t>berpengaruh</a:t>
          </a:r>
          <a:r>
            <a:rPr lang="en-US" sz="1500" dirty="0" smtClean="0"/>
            <a:t> </a:t>
          </a:r>
          <a:r>
            <a:rPr lang="en-US" sz="1500" dirty="0" err="1" smtClean="0"/>
            <a:t>terhadap</a:t>
          </a:r>
          <a:r>
            <a:rPr lang="en-US" sz="1500" dirty="0" smtClean="0"/>
            <a:t> </a:t>
          </a:r>
          <a:r>
            <a:rPr lang="en-US" sz="1500" dirty="0" err="1" smtClean="0"/>
            <a:t>kadar</a:t>
          </a:r>
          <a:r>
            <a:rPr lang="en-US" sz="1500" dirty="0" smtClean="0"/>
            <a:t> protein </a:t>
          </a:r>
          <a:r>
            <a:rPr lang="en-US" sz="1500" dirty="0" err="1" smtClean="0"/>
            <a:t>dodol</a:t>
          </a:r>
          <a:r>
            <a:rPr lang="en-US" sz="1500" dirty="0" smtClean="0"/>
            <a:t>, </a:t>
          </a:r>
          <a:r>
            <a:rPr lang="en-US" sz="1500" dirty="0" err="1" smtClean="0"/>
            <a:t>dimana</a:t>
          </a:r>
          <a:r>
            <a:rPr lang="en-US" sz="1500" dirty="0" smtClean="0"/>
            <a:t> </a:t>
          </a:r>
          <a:r>
            <a:rPr lang="en-US" sz="1500" dirty="0" err="1" smtClean="0"/>
            <a:t>dodol</a:t>
          </a:r>
          <a:r>
            <a:rPr lang="en-US" sz="1500" dirty="0" smtClean="0"/>
            <a:t> </a:t>
          </a:r>
          <a:r>
            <a:rPr lang="en-US" sz="1500" dirty="0" err="1" smtClean="0"/>
            <a:t>dengan</a:t>
          </a:r>
          <a:r>
            <a:rPr lang="en-US" sz="1500" dirty="0" smtClean="0"/>
            <a:t> </a:t>
          </a:r>
          <a:r>
            <a:rPr lang="en-US" sz="1500" dirty="0" err="1" smtClean="0"/>
            <a:t>penambahan</a:t>
          </a:r>
          <a:r>
            <a:rPr lang="en-US" sz="1500" dirty="0" smtClean="0"/>
            <a:t> </a:t>
          </a:r>
          <a:r>
            <a:rPr lang="en-US" sz="1500" dirty="0" err="1" smtClean="0"/>
            <a:t>tepung</a:t>
          </a:r>
          <a:r>
            <a:rPr lang="en-US" sz="1500" dirty="0" smtClean="0"/>
            <a:t> </a:t>
          </a:r>
          <a:r>
            <a:rPr lang="en-US" sz="1500" dirty="0" err="1" smtClean="0"/>
            <a:t>sorgum</a:t>
          </a:r>
          <a:r>
            <a:rPr lang="en-US" sz="1500" dirty="0" smtClean="0"/>
            <a:t> </a:t>
          </a:r>
          <a:r>
            <a:rPr lang="en-US" sz="1500" dirty="0" err="1" smtClean="0"/>
            <a:t>dan</a:t>
          </a:r>
          <a:r>
            <a:rPr lang="en-US" sz="1500" dirty="0" smtClean="0"/>
            <a:t> </a:t>
          </a:r>
          <a:r>
            <a:rPr lang="en-US" sz="1500" dirty="0" err="1" smtClean="0"/>
            <a:t>tepung</a:t>
          </a:r>
          <a:r>
            <a:rPr lang="en-US" sz="1500" dirty="0" smtClean="0"/>
            <a:t> </a:t>
          </a:r>
          <a:r>
            <a:rPr lang="en-US" sz="1500" dirty="0" err="1" smtClean="0"/>
            <a:t>kacang</a:t>
          </a:r>
          <a:r>
            <a:rPr lang="en-US" sz="1500" dirty="0" smtClean="0"/>
            <a:t> </a:t>
          </a:r>
          <a:r>
            <a:rPr lang="en-US" sz="1500" dirty="0" err="1" smtClean="0"/>
            <a:t>hijau</a:t>
          </a:r>
          <a:r>
            <a:rPr lang="en-US" sz="1500" dirty="0" smtClean="0"/>
            <a:t> </a:t>
          </a:r>
          <a:r>
            <a:rPr lang="en-US" sz="1500" dirty="0" err="1" smtClean="0"/>
            <a:t>dengan</a:t>
          </a:r>
          <a:r>
            <a:rPr lang="en-US" sz="1500" dirty="0" smtClean="0"/>
            <a:t> </a:t>
          </a:r>
          <a:r>
            <a:rPr lang="en-US" sz="1500" dirty="0" err="1" smtClean="0"/>
            <a:t>perbandingan</a:t>
          </a:r>
          <a:r>
            <a:rPr lang="en-US" sz="1500" dirty="0" smtClean="0"/>
            <a:t> 70%:30% </a:t>
          </a:r>
          <a:r>
            <a:rPr lang="en-US" sz="1500" dirty="0" err="1" smtClean="0"/>
            <a:t>memiliki</a:t>
          </a:r>
          <a:r>
            <a:rPr lang="en-US" sz="1500" dirty="0" smtClean="0"/>
            <a:t> </a:t>
          </a:r>
          <a:r>
            <a:rPr lang="en-US" sz="1500" dirty="0" err="1" smtClean="0"/>
            <a:t>kandungan</a:t>
          </a:r>
          <a:r>
            <a:rPr lang="en-US" sz="1500" dirty="0" smtClean="0"/>
            <a:t> protein </a:t>
          </a:r>
          <a:r>
            <a:rPr lang="en-US" sz="1500" dirty="0" err="1" smtClean="0"/>
            <a:t>sebesar</a:t>
          </a:r>
          <a:r>
            <a:rPr lang="en-US" sz="1500" dirty="0" smtClean="0"/>
            <a:t> 4, 82%</a:t>
          </a:r>
          <a:endParaRPr lang="en-US" sz="1500" dirty="0"/>
        </a:p>
      </dgm:t>
    </dgm:pt>
    <dgm:pt modelId="{F0EFE007-466C-4C39-A11A-3E6130078CEA}" type="parTrans" cxnId="{B981BD62-C91D-4A41-9214-C2EB9C0911DA}">
      <dgm:prSet/>
      <dgm:spPr/>
      <dgm:t>
        <a:bodyPr/>
        <a:lstStyle/>
        <a:p>
          <a:endParaRPr lang="en-US"/>
        </a:p>
      </dgm:t>
    </dgm:pt>
    <dgm:pt modelId="{D00929B4-6B44-4349-A58C-0F9F81D1B786}" type="sibTrans" cxnId="{B981BD62-C91D-4A41-9214-C2EB9C0911DA}">
      <dgm:prSet/>
      <dgm:spPr/>
      <dgm:t>
        <a:bodyPr/>
        <a:lstStyle/>
        <a:p>
          <a:endParaRPr lang="en-US"/>
        </a:p>
      </dgm:t>
    </dgm:pt>
    <dgm:pt modelId="{92749A38-2AF0-4C5E-A3D6-8E6E0284D618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Hatta</a:t>
          </a:r>
          <a:r>
            <a:rPr lang="en-US" dirty="0" smtClean="0"/>
            <a:t> (2012)</a:t>
          </a:r>
          <a:endParaRPr lang="en-US" dirty="0"/>
        </a:p>
      </dgm:t>
    </dgm:pt>
    <dgm:pt modelId="{12E67677-D20C-4E59-AB01-ADF58FB274AE}" type="parTrans" cxnId="{11EF8901-8739-4533-8742-A1ADE2C6461A}">
      <dgm:prSet/>
      <dgm:spPr/>
      <dgm:t>
        <a:bodyPr/>
        <a:lstStyle/>
        <a:p>
          <a:endParaRPr lang="en-US"/>
        </a:p>
      </dgm:t>
    </dgm:pt>
    <dgm:pt modelId="{89E1D98D-A91A-4E87-8C00-BAD5C1DB55AC}" type="sibTrans" cxnId="{11EF8901-8739-4533-8742-A1ADE2C6461A}">
      <dgm:prSet/>
      <dgm:spPr/>
      <dgm:t>
        <a:bodyPr/>
        <a:lstStyle/>
        <a:p>
          <a:endParaRPr lang="en-US"/>
        </a:p>
      </dgm:t>
    </dgm:pt>
    <dgm:pt modelId="{3CA875FB-FFBC-45F9-AE65-FE5B25006458}">
      <dgm:prSet phldrT="[Text]"/>
      <dgm:spPr/>
      <dgm:t>
        <a:bodyPr/>
        <a:lstStyle/>
        <a:p>
          <a:r>
            <a:rPr lang="en-US" dirty="0" err="1" smtClean="0"/>
            <a:t>Penambahan</a:t>
          </a:r>
          <a:r>
            <a:rPr lang="en-US" dirty="0" smtClean="0"/>
            <a:t> </a:t>
          </a:r>
          <a:r>
            <a:rPr lang="en-US" dirty="0" err="1" smtClean="0"/>
            <a:t>kacang</a:t>
          </a:r>
          <a:r>
            <a:rPr lang="en-US" dirty="0" smtClean="0"/>
            <a:t> </a:t>
          </a:r>
          <a:r>
            <a:rPr lang="en-US" dirty="0" err="1" smtClean="0"/>
            <a:t>hijau</a:t>
          </a:r>
          <a:r>
            <a:rPr lang="en-US" dirty="0" smtClean="0"/>
            <a:t> 30% </a:t>
          </a:r>
          <a:r>
            <a:rPr lang="en-US" dirty="0" err="1" smtClean="0"/>
            <a:t>menghasilkan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dodol</a:t>
          </a:r>
          <a:r>
            <a:rPr lang="en-US" dirty="0" smtClean="0"/>
            <a:t> </a:t>
          </a:r>
          <a:r>
            <a:rPr lang="en-US" dirty="0" err="1" smtClean="0"/>
            <a:t>rumput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penambahan</a:t>
          </a:r>
          <a:r>
            <a:rPr lang="en-US" dirty="0" smtClean="0"/>
            <a:t> </a:t>
          </a:r>
          <a:r>
            <a:rPr lang="en-US" dirty="0" err="1" smtClean="0"/>
            <a:t>kacang</a:t>
          </a:r>
          <a:r>
            <a:rPr lang="en-US" dirty="0" smtClean="0"/>
            <a:t> </a:t>
          </a:r>
          <a:r>
            <a:rPr lang="en-US" dirty="0" err="1" smtClean="0"/>
            <a:t>hijau</a:t>
          </a:r>
          <a:r>
            <a:rPr lang="en-US" dirty="0" smtClean="0"/>
            <a:t> </a:t>
          </a:r>
          <a:r>
            <a:rPr lang="en-US" dirty="0" err="1" smtClean="0"/>
            <a:t>terbaik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segi</a:t>
          </a:r>
          <a:r>
            <a:rPr lang="en-US" dirty="0" smtClean="0"/>
            <a:t> </a:t>
          </a:r>
          <a:r>
            <a:rPr lang="en-US" dirty="0" err="1" smtClean="0"/>
            <a:t>kadar</a:t>
          </a:r>
          <a:r>
            <a:rPr lang="en-US" dirty="0" smtClean="0"/>
            <a:t> air, </a:t>
          </a:r>
          <a:r>
            <a:rPr lang="en-US" dirty="0" err="1" smtClean="0"/>
            <a:t>kadar</a:t>
          </a:r>
          <a:r>
            <a:rPr lang="en-US" dirty="0" smtClean="0"/>
            <a:t> protein, </a:t>
          </a:r>
          <a:r>
            <a:rPr lang="en-US" dirty="0" err="1" smtClean="0"/>
            <a:t>kadar</a:t>
          </a:r>
          <a:r>
            <a:rPr lang="en-US" dirty="0" smtClean="0"/>
            <a:t> </a:t>
          </a:r>
          <a:r>
            <a:rPr lang="en-US" dirty="0" err="1" smtClean="0"/>
            <a:t>lemak</a:t>
          </a:r>
          <a:r>
            <a:rPr lang="en-US" dirty="0" smtClean="0"/>
            <a:t>, </a:t>
          </a:r>
          <a:r>
            <a:rPr lang="en-US" dirty="0" err="1" smtClean="0"/>
            <a:t>kadar</a:t>
          </a:r>
          <a:r>
            <a:rPr lang="en-US" dirty="0" smtClean="0"/>
            <a:t> </a:t>
          </a:r>
          <a:r>
            <a:rPr lang="en-US" dirty="0" err="1" smtClean="0"/>
            <a:t>serat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organoleptik</a:t>
          </a:r>
          <a:endParaRPr lang="en-US" dirty="0"/>
        </a:p>
      </dgm:t>
    </dgm:pt>
    <dgm:pt modelId="{946C20FD-B00D-4940-A7B2-E7C66B901833}" type="parTrans" cxnId="{2E4027CF-E849-4F8A-BDA0-D4A1572D23D2}">
      <dgm:prSet/>
      <dgm:spPr/>
      <dgm:t>
        <a:bodyPr/>
        <a:lstStyle/>
        <a:p>
          <a:endParaRPr lang="en-US"/>
        </a:p>
      </dgm:t>
    </dgm:pt>
    <dgm:pt modelId="{666D3576-A12B-4393-8E67-51EFC8BDF1BA}" type="sibTrans" cxnId="{2E4027CF-E849-4F8A-BDA0-D4A1572D23D2}">
      <dgm:prSet/>
      <dgm:spPr/>
      <dgm:t>
        <a:bodyPr/>
        <a:lstStyle/>
        <a:p>
          <a:endParaRPr lang="en-US"/>
        </a:p>
      </dgm:t>
    </dgm:pt>
    <dgm:pt modelId="{E507A712-7374-4AE5-9292-F307918FB0BA}" type="pres">
      <dgm:prSet presAssocID="{D5B731C7-F780-49DB-8317-7F8FA1C114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835C33-E112-465F-B386-69981F7FA434}" type="pres">
      <dgm:prSet presAssocID="{8A272031-6B99-405C-AE06-2D50A164AC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20B4A-51C0-4F39-8D3B-414112C0F936}" type="pres">
      <dgm:prSet presAssocID="{DF961598-9C75-4639-80CA-4FE769F1D80B}" presName="sibTrans" presStyleCnt="0"/>
      <dgm:spPr/>
      <dgm:t>
        <a:bodyPr/>
        <a:lstStyle/>
        <a:p>
          <a:endParaRPr lang="en-US"/>
        </a:p>
      </dgm:t>
    </dgm:pt>
    <dgm:pt modelId="{BBB2951D-52D4-44AD-BF65-B557035D8448}" type="pres">
      <dgm:prSet presAssocID="{F20E1CF9-C3DB-487F-8414-617C6CA4D94C}" presName="node" presStyleLbl="node1" presStyleIdx="1" presStyleCnt="3" custScaleX="81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85AC4-4E6E-4B9E-9222-B8A4387955CF}" type="pres">
      <dgm:prSet presAssocID="{7C2CEE99-7535-4E7E-9241-41F04A9DA342}" presName="sibTrans" presStyleCnt="0"/>
      <dgm:spPr/>
      <dgm:t>
        <a:bodyPr/>
        <a:lstStyle/>
        <a:p>
          <a:endParaRPr lang="en-US"/>
        </a:p>
      </dgm:t>
    </dgm:pt>
    <dgm:pt modelId="{19AF1A92-84EA-4715-9374-87405D094E6A}" type="pres">
      <dgm:prSet presAssocID="{92749A38-2AF0-4C5E-A3D6-8E6E0284D618}" presName="node" presStyleLbl="node1" presStyleIdx="2" presStyleCnt="3" custScaleX="69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61735D-6DF3-45CA-9F58-C24C3B8DF969}" type="presOf" srcId="{4A80562A-F524-4C54-9770-939C6F17740E}" destId="{BBB2951D-52D4-44AD-BF65-B557035D8448}" srcOrd="0" destOrd="1" presId="urn:microsoft.com/office/officeart/2005/8/layout/hList6"/>
    <dgm:cxn modelId="{03E8195D-D271-4BF9-BAD7-FF6B713C24B3}" type="presOf" srcId="{80FC3B5F-5107-4E96-A8FE-48C3BE049F6A}" destId="{4D835C33-E112-465F-B386-69981F7FA434}" srcOrd="0" destOrd="1" presId="urn:microsoft.com/office/officeart/2005/8/layout/hList6"/>
    <dgm:cxn modelId="{B981BD62-C91D-4A41-9214-C2EB9C0911DA}" srcId="{F20E1CF9-C3DB-487F-8414-617C6CA4D94C}" destId="{4A80562A-F524-4C54-9770-939C6F17740E}" srcOrd="0" destOrd="0" parTransId="{F0EFE007-466C-4C39-A11A-3E6130078CEA}" sibTransId="{D00929B4-6B44-4349-A58C-0F9F81D1B786}"/>
    <dgm:cxn modelId="{71B59203-C14A-450E-BD4E-61CB08A5B513}" srcId="{8A272031-6B99-405C-AE06-2D50A164ACBC}" destId="{80FC3B5F-5107-4E96-A8FE-48C3BE049F6A}" srcOrd="0" destOrd="0" parTransId="{35045558-D136-4AA7-BF2B-03B8964E0A98}" sibTransId="{E5276CB3-B2E6-4780-B212-9FF8F7B8931D}"/>
    <dgm:cxn modelId="{A25AC283-AE40-41C6-B28C-A90E7A6B4DF5}" type="presOf" srcId="{92749A38-2AF0-4C5E-A3D6-8E6E0284D618}" destId="{19AF1A92-84EA-4715-9374-87405D094E6A}" srcOrd="0" destOrd="0" presId="urn:microsoft.com/office/officeart/2005/8/layout/hList6"/>
    <dgm:cxn modelId="{2E4027CF-E849-4F8A-BDA0-D4A1572D23D2}" srcId="{92749A38-2AF0-4C5E-A3D6-8E6E0284D618}" destId="{3CA875FB-FFBC-45F9-AE65-FE5B25006458}" srcOrd="0" destOrd="0" parTransId="{946C20FD-B00D-4940-A7B2-E7C66B901833}" sibTransId="{666D3576-A12B-4393-8E67-51EFC8BDF1BA}"/>
    <dgm:cxn modelId="{40200D01-5461-44C3-BD9D-120C31E00681}" srcId="{D5B731C7-F780-49DB-8317-7F8FA1C1145C}" destId="{F20E1CF9-C3DB-487F-8414-617C6CA4D94C}" srcOrd="1" destOrd="0" parTransId="{A2D3343E-73F0-477A-BCA2-8472A6B50892}" sibTransId="{7C2CEE99-7535-4E7E-9241-41F04A9DA342}"/>
    <dgm:cxn modelId="{51515CED-0669-426D-8A88-B73D016803C2}" srcId="{D5B731C7-F780-49DB-8317-7F8FA1C1145C}" destId="{8A272031-6B99-405C-AE06-2D50A164ACBC}" srcOrd="0" destOrd="0" parTransId="{16B1793C-EEC4-429B-AFEB-28ED9C18D038}" sibTransId="{DF961598-9C75-4639-80CA-4FE769F1D80B}"/>
    <dgm:cxn modelId="{11EF8901-8739-4533-8742-A1ADE2C6461A}" srcId="{D5B731C7-F780-49DB-8317-7F8FA1C1145C}" destId="{92749A38-2AF0-4C5E-A3D6-8E6E0284D618}" srcOrd="2" destOrd="0" parTransId="{12E67677-D20C-4E59-AB01-ADF58FB274AE}" sibTransId="{89E1D98D-A91A-4E87-8C00-BAD5C1DB55AC}"/>
    <dgm:cxn modelId="{8587D3CC-F528-4DA5-A793-A00FE2E3FDA7}" type="presOf" srcId="{3CA875FB-FFBC-45F9-AE65-FE5B25006458}" destId="{19AF1A92-84EA-4715-9374-87405D094E6A}" srcOrd="0" destOrd="1" presId="urn:microsoft.com/office/officeart/2005/8/layout/hList6"/>
    <dgm:cxn modelId="{717A688D-D7A6-4296-ACE9-F2DAEB9CAA79}" type="presOf" srcId="{D5B731C7-F780-49DB-8317-7F8FA1C1145C}" destId="{E507A712-7374-4AE5-9292-F307918FB0BA}" srcOrd="0" destOrd="0" presId="urn:microsoft.com/office/officeart/2005/8/layout/hList6"/>
    <dgm:cxn modelId="{EBB15123-B77D-4771-9201-D7272E01CB79}" type="presOf" srcId="{8A272031-6B99-405C-AE06-2D50A164ACBC}" destId="{4D835C33-E112-465F-B386-69981F7FA434}" srcOrd="0" destOrd="0" presId="urn:microsoft.com/office/officeart/2005/8/layout/hList6"/>
    <dgm:cxn modelId="{47C4C2AA-98F6-4A2A-B847-FE78AEA25DC2}" type="presOf" srcId="{F20E1CF9-C3DB-487F-8414-617C6CA4D94C}" destId="{BBB2951D-52D4-44AD-BF65-B557035D8448}" srcOrd="0" destOrd="0" presId="urn:microsoft.com/office/officeart/2005/8/layout/hList6"/>
    <dgm:cxn modelId="{EADB0202-62B9-44EC-B624-0115D0C2B272}" type="presParOf" srcId="{E507A712-7374-4AE5-9292-F307918FB0BA}" destId="{4D835C33-E112-465F-B386-69981F7FA434}" srcOrd="0" destOrd="0" presId="urn:microsoft.com/office/officeart/2005/8/layout/hList6"/>
    <dgm:cxn modelId="{79817BBF-D76A-4B23-84C5-CA3BCC5FA9D7}" type="presParOf" srcId="{E507A712-7374-4AE5-9292-F307918FB0BA}" destId="{2E120B4A-51C0-4F39-8D3B-414112C0F936}" srcOrd="1" destOrd="0" presId="urn:microsoft.com/office/officeart/2005/8/layout/hList6"/>
    <dgm:cxn modelId="{A90FFAE1-803D-475E-B631-56B721DEB09E}" type="presParOf" srcId="{E507A712-7374-4AE5-9292-F307918FB0BA}" destId="{BBB2951D-52D4-44AD-BF65-B557035D8448}" srcOrd="2" destOrd="0" presId="urn:microsoft.com/office/officeart/2005/8/layout/hList6"/>
    <dgm:cxn modelId="{4FCF6C78-976F-4E57-ABD0-A421A31E9AF0}" type="presParOf" srcId="{E507A712-7374-4AE5-9292-F307918FB0BA}" destId="{35485AC4-4E6E-4B9E-9222-B8A4387955CF}" srcOrd="3" destOrd="0" presId="urn:microsoft.com/office/officeart/2005/8/layout/hList6"/>
    <dgm:cxn modelId="{2F566DFE-B1E9-43EA-A04E-8B902987645E}" type="presParOf" srcId="{E507A712-7374-4AE5-9292-F307918FB0BA}" destId="{19AF1A92-84EA-4715-9374-87405D094E6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90CE86-76BB-40F1-8CF6-EDF8CCEF4E0D}" type="doc">
      <dgm:prSet loTypeId="urn:microsoft.com/office/officeart/2005/8/layout/h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0003812-5C04-4515-A4B5-5DCD38D3A0CE}">
      <dgm:prSet phldrT="[Text]" custT="1"/>
      <dgm:spPr/>
      <dgm:t>
        <a:bodyPr/>
        <a:lstStyle/>
        <a:p>
          <a:r>
            <a:rPr lang="en-US" sz="4000" dirty="0" err="1" smtClean="0">
              <a:latin typeface="Aharoni" pitchFamily="2" charset="-79"/>
              <a:cs typeface="Aharoni" pitchFamily="2" charset="-79"/>
            </a:rPr>
            <a:t>Tempat</a:t>
          </a:r>
          <a:endParaRPr lang="en-US" sz="4000" dirty="0">
            <a:latin typeface="Aharoni" pitchFamily="2" charset="-79"/>
            <a:cs typeface="Aharoni" pitchFamily="2" charset="-79"/>
          </a:endParaRPr>
        </a:p>
      </dgm:t>
    </dgm:pt>
    <dgm:pt modelId="{866ACB38-6C78-4BC5-8601-6F5161FF21BB}" type="parTrans" cxnId="{4F6B42ED-CA4C-4781-BFBE-84A16E5873AE}">
      <dgm:prSet/>
      <dgm:spPr/>
      <dgm:t>
        <a:bodyPr/>
        <a:lstStyle/>
        <a:p>
          <a:endParaRPr lang="en-US"/>
        </a:p>
      </dgm:t>
    </dgm:pt>
    <dgm:pt modelId="{4A8D9443-23DD-40A7-86DB-58DD814D1B70}" type="sibTrans" cxnId="{4F6B42ED-CA4C-4781-BFBE-84A16E5873AE}">
      <dgm:prSet/>
      <dgm:spPr/>
      <dgm:t>
        <a:bodyPr/>
        <a:lstStyle/>
        <a:p>
          <a:endParaRPr lang="en-US"/>
        </a:p>
      </dgm:t>
    </dgm:pt>
    <dgm:pt modelId="{D05DDEE1-1643-4F80-8570-CA255507D2DB}">
      <dgm:prSet phldrT="[Text]" custT="1"/>
      <dgm:spPr/>
      <dgm:t>
        <a:bodyPr/>
        <a:lstStyle/>
        <a:p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Penelitian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bertempat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di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Laboratorium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Teknologi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Pangan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Fakultas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Teknik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Universitas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Pasundan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,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Jalan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Dr.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Setiabudhi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No 193, Bandung</a:t>
          </a:r>
          <a:endParaRPr lang="en-US" sz="2800" dirty="0">
            <a:latin typeface="Angsana New" pitchFamily="18" charset="-34"/>
            <a:cs typeface="Angsana New" pitchFamily="18" charset="-34"/>
          </a:endParaRPr>
        </a:p>
      </dgm:t>
    </dgm:pt>
    <dgm:pt modelId="{F892AC95-F488-478B-BDC1-E67DDCF2B6EB}" type="parTrans" cxnId="{6AD6B537-FDF4-416F-8255-D5067C11C14C}">
      <dgm:prSet/>
      <dgm:spPr/>
      <dgm:t>
        <a:bodyPr/>
        <a:lstStyle/>
        <a:p>
          <a:endParaRPr lang="en-US"/>
        </a:p>
      </dgm:t>
    </dgm:pt>
    <dgm:pt modelId="{E4FB33A3-9A29-4192-AB4C-C8E52B2A4B8F}" type="sibTrans" cxnId="{6AD6B537-FDF4-416F-8255-D5067C11C14C}">
      <dgm:prSet/>
      <dgm:spPr/>
      <dgm:t>
        <a:bodyPr/>
        <a:lstStyle/>
        <a:p>
          <a:endParaRPr lang="en-US"/>
        </a:p>
      </dgm:t>
    </dgm:pt>
    <dgm:pt modelId="{7A785032-A0BE-415E-9931-76513FAB8F5D}">
      <dgm:prSet phldrT="[Text]" custT="1"/>
      <dgm:spPr/>
      <dgm:t>
        <a:bodyPr/>
        <a:lstStyle/>
        <a:p>
          <a:r>
            <a:rPr lang="en-US" sz="4000" dirty="0" err="1" smtClean="0">
              <a:latin typeface="Aharoni" pitchFamily="2" charset="-79"/>
              <a:cs typeface="Aharoni" pitchFamily="2" charset="-79"/>
            </a:rPr>
            <a:t>Waktu</a:t>
          </a:r>
          <a:endParaRPr lang="en-US" sz="4000" dirty="0">
            <a:latin typeface="Aharoni" pitchFamily="2" charset="-79"/>
            <a:cs typeface="Aharoni" pitchFamily="2" charset="-79"/>
          </a:endParaRPr>
        </a:p>
      </dgm:t>
    </dgm:pt>
    <dgm:pt modelId="{C03C551E-F757-44C2-BB85-C919DE8FBB89}" type="parTrans" cxnId="{980ECB58-0743-4FFD-9D6E-BECF6228A07E}">
      <dgm:prSet/>
      <dgm:spPr/>
      <dgm:t>
        <a:bodyPr/>
        <a:lstStyle/>
        <a:p>
          <a:endParaRPr lang="en-US"/>
        </a:p>
      </dgm:t>
    </dgm:pt>
    <dgm:pt modelId="{28892E0A-7ED9-41EB-9E01-49F58995958C}" type="sibTrans" cxnId="{980ECB58-0743-4FFD-9D6E-BECF6228A07E}">
      <dgm:prSet/>
      <dgm:spPr/>
      <dgm:t>
        <a:bodyPr/>
        <a:lstStyle/>
        <a:p>
          <a:endParaRPr lang="en-US"/>
        </a:p>
      </dgm:t>
    </dgm:pt>
    <dgm:pt modelId="{426CD7C2-797B-48B5-85D7-FFD46285D948}">
      <dgm:prSet phldrT="[Text]" custT="1"/>
      <dgm:spPr/>
      <dgm:t>
        <a:bodyPr/>
        <a:lstStyle/>
        <a:p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Waktu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penelitian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dilaksanakan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pada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bulan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September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hingga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Oktober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2016</a:t>
          </a:r>
          <a:endParaRPr lang="en-US" sz="2800" dirty="0">
            <a:latin typeface="Angsana New" pitchFamily="18" charset="-34"/>
            <a:cs typeface="Angsana New" pitchFamily="18" charset="-34"/>
          </a:endParaRPr>
        </a:p>
      </dgm:t>
    </dgm:pt>
    <dgm:pt modelId="{E11358AB-4104-45B6-BD55-9B9019522E5B}" type="parTrans" cxnId="{0A760A30-BAE7-4862-B03E-8CDEBCE7760C}">
      <dgm:prSet/>
      <dgm:spPr/>
      <dgm:t>
        <a:bodyPr/>
        <a:lstStyle/>
        <a:p>
          <a:endParaRPr lang="en-US"/>
        </a:p>
      </dgm:t>
    </dgm:pt>
    <dgm:pt modelId="{35E9158C-5FEB-4FD5-AE31-652A8EF31430}" type="sibTrans" cxnId="{0A760A30-BAE7-4862-B03E-8CDEBCE7760C}">
      <dgm:prSet/>
      <dgm:spPr/>
      <dgm:t>
        <a:bodyPr/>
        <a:lstStyle/>
        <a:p>
          <a:endParaRPr lang="en-US"/>
        </a:p>
      </dgm:t>
    </dgm:pt>
    <dgm:pt modelId="{9C41D20A-3697-4EDC-B595-93C261F37675}" type="pres">
      <dgm:prSet presAssocID="{CE90CE86-76BB-40F1-8CF6-EDF8CCEF4E0D}" presName="Name0" presStyleCnt="0">
        <dgm:presLayoutVars>
          <dgm:dir/>
          <dgm:animLvl val="lvl"/>
          <dgm:resizeHandles val="exact"/>
        </dgm:presLayoutVars>
      </dgm:prSet>
      <dgm:spPr/>
    </dgm:pt>
    <dgm:pt modelId="{38D5A707-BEE6-4359-906D-436F48CF0AE7}" type="pres">
      <dgm:prSet presAssocID="{CE90CE86-76BB-40F1-8CF6-EDF8CCEF4E0D}" presName="tSp" presStyleCnt="0"/>
      <dgm:spPr/>
    </dgm:pt>
    <dgm:pt modelId="{809CD299-DD57-479E-BE5A-F1F1BF8762E2}" type="pres">
      <dgm:prSet presAssocID="{CE90CE86-76BB-40F1-8CF6-EDF8CCEF4E0D}" presName="bSp" presStyleCnt="0"/>
      <dgm:spPr/>
    </dgm:pt>
    <dgm:pt modelId="{62C143B4-DE34-4707-91D0-1027FD5D311A}" type="pres">
      <dgm:prSet presAssocID="{CE90CE86-76BB-40F1-8CF6-EDF8CCEF4E0D}" presName="process" presStyleCnt="0"/>
      <dgm:spPr/>
    </dgm:pt>
    <dgm:pt modelId="{1418D4A1-E3A8-43ED-A28B-73D6683ECDD1}" type="pres">
      <dgm:prSet presAssocID="{C0003812-5C04-4515-A4B5-5DCD38D3A0CE}" presName="composite1" presStyleCnt="0"/>
      <dgm:spPr/>
    </dgm:pt>
    <dgm:pt modelId="{BA6B74B3-2229-45E5-9E6B-39F1F1E66D1A}" type="pres">
      <dgm:prSet presAssocID="{C0003812-5C04-4515-A4B5-5DCD38D3A0CE}" presName="dummyNode1" presStyleLbl="node1" presStyleIdx="0" presStyleCnt="2"/>
      <dgm:spPr/>
    </dgm:pt>
    <dgm:pt modelId="{0AA4D52A-274A-4009-990A-87BE3CB0C168}" type="pres">
      <dgm:prSet presAssocID="{C0003812-5C04-4515-A4B5-5DCD38D3A0CE}" presName="childNode1" presStyleLbl="bgAcc1" presStyleIdx="0" presStyleCnt="2" custScaleX="156647" custScaleY="115955" custLinFactNeighborX="-21059" custLinFactNeighborY="-17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53784-DC47-4AAE-9F3A-3995B68DDBB8}" type="pres">
      <dgm:prSet presAssocID="{C0003812-5C04-4515-A4B5-5DCD38D3A0CE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5AD5A-3BB3-46F4-BF8C-378E030940F9}" type="pres">
      <dgm:prSet presAssocID="{C0003812-5C04-4515-A4B5-5DCD38D3A0CE}" presName="parentNode1" presStyleLbl="node1" presStyleIdx="0" presStyleCnt="2" custLinFactNeighborX="15286" custLinFactNeighborY="-15393">
        <dgm:presLayoutVars>
          <dgm:chMax val="1"/>
          <dgm:bulletEnabled val="1"/>
        </dgm:presLayoutVars>
      </dgm:prSet>
      <dgm:spPr/>
    </dgm:pt>
    <dgm:pt modelId="{9AF93064-E1A0-4630-92BF-0DD6D642BF3C}" type="pres">
      <dgm:prSet presAssocID="{C0003812-5C04-4515-A4B5-5DCD38D3A0CE}" presName="connSite1" presStyleCnt="0"/>
      <dgm:spPr/>
    </dgm:pt>
    <dgm:pt modelId="{F848485B-3DA3-48CD-8E52-B89D77640759}" type="pres">
      <dgm:prSet presAssocID="{4A8D9443-23DD-40A7-86DB-58DD814D1B70}" presName="Name9" presStyleLbl="sibTrans2D1" presStyleIdx="0" presStyleCnt="1"/>
      <dgm:spPr/>
    </dgm:pt>
    <dgm:pt modelId="{B63DF5AF-5793-459F-B8C4-B893E4FA635B}" type="pres">
      <dgm:prSet presAssocID="{7A785032-A0BE-415E-9931-76513FAB8F5D}" presName="composite2" presStyleCnt="0"/>
      <dgm:spPr/>
    </dgm:pt>
    <dgm:pt modelId="{6895A221-D25C-4A76-8F64-AEB769458238}" type="pres">
      <dgm:prSet presAssocID="{7A785032-A0BE-415E-9931-76513FAB8F5D}" presName="dummyNode2" presStyleLbl="node1" presStyleIdx="0" presStyleCnt="2"/>
      <dgm:spPr/>
    </dgm:pt>
    <dgm:pt modelId="{8F732255-28B6-475B-BEDE-4C325D15B92E}" type="pres">
      <dgm:prSet presAssocID="{7A785032-A0BE-415E-9931-76513FAB8F5D}" presName="childNode2" presStyleLbl="bgAcc1" presStyleIdx="1" presStyleCnt="2" custScaleX="137927" custScaleY="108949" custLinFactNeighborY="3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DCB83-DD31-407C-B2A5-D41AFACFA995}" type="pres">
      <dgm:prSet presAssocID="{7A785032-A0BE-415E-9931-76513FAB8F5D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4EE23-E015-4EE9-9F37-A79FEA53220A}" type="pres">
      <dgm:prSet presAssocID="{7A785032-A0BE-415E-9931-76513FAB8F5D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DB1FC7B1-CD7A-4020-95CE-8C40FBF2742A}" type="pres">
      <dgm:prSet presAssocID="{7A785032-A0BE-415E-9931-76513FAB8F5D}" presName="connSite2" presStyleCnt="0"/>
      <dgm:spPr/>
    </dgm:pt>
  </dgm:ptLst>
  <dgm:cxnLst>
    <dgm:cxn modelId="{0D75BC33-3031-4603-9E2D-9185A2F2C727}" type="presOf" srcId="{C0003812-5C04-4515-A4B5-5DCD38D3A0CE}" destId="{0C95AD5A-3BB3-46F4-BF8C-378E030940F9}" srcOrd="0" destOrd="0" presId="urn:microsoft.com/office/officeart/2005/8/layout/hProcess4"/>
    <dgm:cxn modelId="{50DDD1D9-6976-4A13-A2B8-68C98214EF17}" type="presOf" srcId="{4A8D9443-23DD-40A7-86DB-58DD814D1B70}" destId="{F848485B-3DA3-48CD-8E52-B89D77640759}" srcOrd="0" destOrd="0" presId="urn:microsoft.com/office/officeart/2005/8/layout/hProcess4"/>
    <dgm:cxn modelId="{781E87D0-D477-42AE-845A-AFD94F65E372}" type="presOf" srcId="{426CD7C2-797B-48B5-85D7-FFD46285D948}" destId="{970DCB83-DD31-407C-B2A5-D41AFACFA995}" srcOrd="1" destOrd="0" presId="urn:microsoft.com/office/officeart/2005/8/layout/hProcess4"/>
    <dgm:cxn modelId="{980ECB58-0743-4FFD-9D6E-BECF6228A07E}" srcId="{CE90CE86-76BB-40F1-8CF6-EDF8CCEF4E0D}" destId="{7A785032-A0BE-415E-9931-76513FAB8F5D}" srcOrd="1" destOrd="0" parTransId="{C03C551E-F757-44C2-BB85-C919DE8FBB89}" sibTransId="{28892E0A-7ED9-41EB-9E01-49F58995958C}"/>
    <dgm:cxn modelId="{4F6B42ED-CA4C-4781-BFBE-84A16E5873AE}" srcId="{CE90CE86-76BB-40F1-8CF6-EDF8CCEF4E0D}" destId="{C0003812-5C04-4515-A4B5-5DCD38D3A0CE}" srcOrd="0" destOrd="0" parTransId="{866ACB38-6C78-4BC5-8601-6F5161FF21BB}" sibTransId="{4A8D9443-23DD-40A7-86DB-58DD814D1B70}"/>
    <dgm:cxn modelId="{6AD6B537-FDF4-416F-8255-D5067C11C14C}" srcId="{C0003812-5C04-4515-A4B5-5DCD38D3A0CE}" destId="{D05DDEE1-1643-4F80-8570-CA255507D2DB}" srcOrd="0" destOrd="0" parTransId="{F892AC95-F488-478B-BDC1-E67DDCF2B6EB}" sibTransId="{E4FB33A3-9A29-4192-AB4C-C8E52B2A4B8F}"/>
    <dgm:cxn modelId="{1C6B81A3-964D-4764-B7D5-95658E898AB0}" type="presOf" srcId="{CE90CE86-76BB-40F1-8CF6-EDF8CCEF4E0D}" destId="{9C41D20A-3697-4EDC-B595-93C261F37675}" srcOrd="0" destOrd="0" presId="urn:microsoft.com/office/officeart/2005/8/layout/hProcess4"/>
    <dgm:cxn modelId="{5D478DD1-EBCE-4752-9F71-326D37A41A9B}" type="presOf" srcId="{426CD7C2-797B-48B5-85D7-FFD46285D948}" destId="{8F732255-28B6-475B-BEDE-4C325D15B92E}" srcOrd="0" destOrd="0" presId="urn:microsoft.com/office/officeart/2005/8/layout/hProcess4"/>
    <dgm:cxn modelId="{E7C604A8-9D17-4092-B650-7ADC9571D17E}" type="presOf" srcId="{7A785032-A0BE-415E-9931-76513FAB8F5D}" destId="{AF64EE23-E015-4EE9-9F37-A79FEA53220A}" srcOrd="0" destOrd="0" presId="urn:microsoft.com/office/officeart/2005/8/layout/hProcess4"/>
    <dgm:cxn modelId="{D90E3676-BBEA-4B92-ACC6-8A08ED206814}" type="presOf" srcId="{D05DDEE1-1643-4F80-8570-CA255507D2DB}" destId="{96E53784-DC47-4AAE-9F3A-3995B68DDBB8}" srcOrd="1" destOrd="0" presId="urn:microsoft.com/office/officeart/2005/8/layout/hProcess4"/>
    <dgm:cxn modelId="{0A760A30-BAE7-4862-B03E-8CDEBCE7760C}" srcId="{7A785032-A0BE-415E-9931-76513FAB8F5D}" destId="{426CD7C2-797B-48B5-85D7-FFD46285D948}" srcOrd="0" destOrd="0" parTransId="{E11358AB-4104-45B6-BD55-9B9019522E5B}" sibTransId="{35E9158C-5FEB-4FD5-AE31-652A8EF31430}"/>
    <dgm:cxn modelId="{00BD2BF0-5725-4535-9D9D-27B91DC9F559}" type="presOf" srcId="{D05DDEE1-1643-4F80-8570-CA255507D2DB}" destId="{0AA4D52A-274A-4009-990A-87BE3CB0C168}" srcOrd="0" destOrd="0" presId="urn:microsoft.com/office/officeart/2005/8/layout/hProcess4"/>
    <dgm:cxn modelId="{10FA169F-7243-4CF3-9D15-EE9BAA7A84ED}" type="presParOf" srcId="{9C41D20A-3697-4EDC-B595-93C261F37675}" destId="{38D5A707-BEE6-4359-906D-436F48CF0AE7}" srcOrd="0" destOrd="0" presId="urn:microsoft.com/office/officeart/2005/8/layout/hProcess4"/>
    <dgm:cxn modelId="{CA87AFB8-03E5-4914-A86B-DB06C149B84F}" type="presParOf" srcId="{9C41D20A-3697-4EDC-B595-93C261F37675}" destId="{809CD299-DD57-479E-BE5A-F1F1BF8762E2}" srcOrd="1" destOrd="0" presId="urn:microsoft.com/office/officeart/2005/8/layout/hProcess4"/>
    <dgm:cxn modelId="{BA2B09F0-458E-4AE3-8B63-8A10DB61DF05}" type="presParOf" srcId="{9C41D20A-3697-4EDC-B595-93C261F37675}" destId="{62C143B4-DE34-4707-91D0-1027FD5D311A}" srcOrd="2" destOrd="0" presId="urn:microsoft.com/office/officeart/2005/8/layout/hProcess4"/>
    <dgm:cxn modelId="{D6F20B98-192E-4AD1-A8D0-A8D9724FF6D6}" type="presParOf" srcId="{62C143B4-DE34-4707-91D0-1027FD5D311A}" destId="{1418D4A1-E3A8-43ED-A28B-73D6683ECDD1}" srcOrd="0" destOrd="0" presId="urn:microsoft.com/office/officeart/2005/8/layout/hProcess4"/>
    <dgm:cxn modelId="{36423522-F1B3-44A3-BE3F-1B6D20C8FF0A}" type="presParOf" srcId="{1418D4A1-E3A8-43ED-A28B-73D6683ECDD1}" destId="{BA6B74B3-2229-45E5-9E6B-39F1F1E66D1A}" srcOrd="0" destOrd="0" presId="urn:microsoft.com/office/officeart/2005/8/layout/hProcess4"/>
    <dgm:cxn modelId="{703C3D32-8CBA-40ED-AC6E-200253A9609F}" type="presParOf" srcId="{1418D4A1-E3A8-43ED-A28B-73D6683ECDD1}" destId="{0AA4D52A-274A-4009-990A-87BE3CB0C168}" srcOrd="1" destOrd="0" presId="urn:microsoft.com/office/officeart/2005/8/layout/hProcess4"/>
    <dgm:cxn modelId="{7CAA6E1A-6C01-4909-9CD3-B30AFF560736}" type="presParOf" srcId="{1418D4A1-E3A8-43ED-A28B-73D6683ECDD1}" destId="{96E53784-DC47-4AAE-9F3A-3995B68DDBB8}" srcOrd="2" destOrd="0" presId="urn:microsoft.com/office/officeart/2005/8/layout/hProcess4"/>
    <dgm:cxn modelId="{724D4D73-C42B-42AB-877F-DACB96C3159A}" type="presParOf" srcId="{1418D4A1-E3A8-43ED-A28B-73D6683ECDD1}" destId="{0C95AD5A-3BB3-46F4-BF8C-378E030940F9}" srcOrd="3" destOrd="0" presId="urn:microsoft.com/office/officeart/2005/8/layout/hProcess4"/>
    <dgm:cxn modelId="{9ADC1AA2-BCA2-4AB7-B02D-96C0A0DF9375}" type="presParOf" srcId="{1418D4A1-E3A8-43ED-A28B-73D6683ECDD1}" destId="{9AF93064-E1A0-4630-92BF-0DD6D642BF3C}" srcOrd="4" destOrd="0" presId="urn:microsoft.com/office/officeart/2005/8/layout/hProcess4"/>
    <dgm:cxn modelId="{EA7A1BEF-F856-440A-B522-E63009DBA5EE}" type="presParOf" srcId="{62C143B4-DE34-4707-91D0-1027FD5D311A}" destId="{F848485B-3DA3-48CD-8E52-B89D77640759}" srcOrd="1" destOrd="0" presId="urn:microsoft.com/office/officeart/2005/8/layout/hProcess4"/>
    <dgm:cxn modelId="{0D6CFA1F-0FCF-4FD9-8848-EB4A820B79A1}" type="presParOf" srcId="{62C143B4-DE34-4707-91D0-1027FD5D311A}" destId="{B63DF5AF-5793-459F-B8C4-B893E4FA635B}" srcOrd="2" destOrd="0" presId="urn:microsoft.com/office/officeart/2005/8/layout/hProcess4"/>
    <dgm:cxn modelId="{C1D1AF61-D335-44E5-8DCD-F04101C87CEC}" type="presParOf" srcId="{B63DF5AF-5793-459F-B8C4-B893E4FA635B}" destId="{6895A221-D25C-4A76-8F64-AEB769458238}" srcOrd="0" destOrd="0" presId="urn:microsoft.com/office/officeart/2005/8/layout/hProcess4"/>
    <dgm:cxn modelId="{891ABC13-B318-4BAC-879D-0CC82A67EFBB}" type="presParOf" srcId="{B63DF5AF-5793-459F-B8C4-B893E4FA635B}" destId="{8F732255-28B6-475B-BEDE-4C325D15B92E}" srcOrd="1" destOrd="0" presId="urn:microsoft.com/office/officeart/2005/8/layout/hProcess4"/>
    <dgm:cxn modelId="{2019BF19-170F-4E32-8F52-30430C8B2F5E}" type="presParOf" srcId="{B63DF5AF-5793-459F-B8C4-B893E4FA635B}" destId="{970DCB83-DD31-407C-B2A5-D41AFACFA995}" srcOrd="2" destOrd="0" presId="urn:microsoft.com/office/officeart/2005/8/layout/hProcess4"/>
    <dgm:cxn modelId="{A67FA2D5-6BA3-4FD2-A67B-A3E72194BC84}" type="presParOf" srcId="{B63DF5AF-5793-459F-B8C4-B893E4FA635B}" destId="{AF64EE23-E015-4EE9-9F37-A79FEA53220A}" srcOrd="3" destOrd="0" presId="urn:microsoft.com/office/officeart/2005/8/layout/hProcess4"/>
    <dgm:cxn modelId="{8BC9BF73-2D8B-496F-A22B-147A0E3E04C6}" type="presParOf" srcId="{B63DF5AF-5793-459F-B8C4-B893E4FA635B}" destId="{DB1FC7B1-CD7A-4020-95CE-8C40FBF2742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EA863C-290D-42BF-9C9A-027110233CC5}" type="doc">
      <dgm:prSet loTypeId="urn:microsoft.com/office/officeart/2005/8/layout/hList9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80FF6A1-5656-4E12-B8ED-2B7625F56FD8}">
      <dgm:prSet phldrT="[Text]"/>
      <dgm:spPr/>
      <dgm:t>
        <a:bodyPr/>
        <a:lstStyle/>
        <a:p>
          <a:r>
            <a:rPr lang="en-US" dirty="0" err="1" smtClean="0">
              <a:latin typeface="Aharoni" pitchFamily="2" charset="-79"/>
              <a:cs typeface="Aharoni" pitchFamily="2" charset="-79"/>
            </a:rPr>
            <a:t>Bahan</a:t>
          </a:r>
          <a:r>
            <a:rPr lang="en-US" dirty="0" smtClean="0">
              <a:latin typeface="Aharoni" pitchFamily="2" charset="-79"/>
              <a:cs typeface="Aharoni" pitchFamily="2" charset="-79"/>
            </a:rPr>
            <a:t> Baku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111C8BE9-EF94-4BB2-83DF-7F49C1F798F8}" type="parTrans" cxnId="{BCDF5EAE-93F2-4609-A290-25A53AD8BF61}">
      <dgm:prSet/>
      <dgm:spPr/>
      <dgm:t>
        <a:bodyPr/>
        <a:lstStyle/>
        <a:p>
          <a:endParaRPr lang="en-US"/>
        </a:p>
      </dgm:t>
    </dgm:pt>
    <dgm:pt modelId="{CF43ED5D-993D-4867-8011-870D51FE609E}" type="sibTrans" cxnId="{BCDF5EAE-93F2-4609-A290-25A53AD8BF61}">
      <dgm:prSet/>
      <dgm:spPr/>
      <dgm:t>
        <a:bodyPr/>
        <a:lstStyle/>
        <a:p>
          <a:endParaRPr lang="en-US"/>
        </a:p>
      </dgm:t>
    </dgm:pt>
    <dgm:pt modelId="{E252EC6E-F5B5-4120-9F74-3FA62222753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ndalus" pitchFamily="18" charset="-78"/>
              <a:cs typeface="Andalus" pitchFamily="18" charset="-78"/>
            </a:rPr>
            <a:t>Jagung</a:t>
          </a:r>
          <a:endParaRPr lang="en-US" sz="2000" dirty="0" smtClean="0">
            <a:latin typeface="Andalus" pitchFamily="18" charset="-78"/>
            <a:cs typeface="Andalus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jalar</a:t>
          </a:r>
          <a:endParaRPr lang="en-US" sz="2000" dirty="0" smtClean="0">
            <a:latin typeface="Andalus" pitchFamily="18" charset="-78"/>
            <a:cs typeface="Andalus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hijau</a:t>
          </a:r>
          <a:endParaRPr lang="en-US" sz="2000" dirty="0" smtClean="0">
            <a:latin typeface="Andalus" pitchFamily="18" charset="-78"/>
            <a:cs typeface="Andalus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beras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ketan</a:t>
          </a:r>
          <a:endParaRPr lang="en-US" sz="2000" dirty="0" smtClean="0">
            <a:latin typeface="Andalus" pitchFamily="18" charset="-78"/>
            <a:cs typeface="Andalus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ndalus" pitchFamily="18" charset="-78"/>
              <a:cs typeface="Andalus" pitchFamily="18" charset="-78"/>
            </a:rPr>
            <a:t>Gula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Merah</a:t>
          </a:r>
          <a:endParaRPr lang="en-US" sz="2000" dirty="0" smtClean="0">
            <a:latin typeface="Andalus" pitchFamily="18" charset="-78"/>
            <a:cs typeface="Andalus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ndalus" pitchFamily="18" charset="-78"/>
              <a:cs typeface="Andalus" pitchFamily="18" charset="-78"/>
            </a:rPr>
            <a:t>Sukrosa</a:t>
          </a:r>
          <a:endParaRPr lang="en-US" sz="2000" dirty="0" smtClean="0">
            <a:latin typeface="Andalus" pitchFamily="18" charset="-78"/>
            <a:cs typeface="Andalus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ndalus" pitchFamily="18" charset="-78"/>
              <a:cs typeface="Andalus" pitchFamily="18" charset="-78"/>
            </a:rPr>
            <a:t>Kelapa</a:t>
          </a:r>
          <a:endParaRPr lang="en-US" sz="2000" dirty="0" smtClean="0">
            <a:latin typeface="Andalus" pitchFamily="18" charset="-78"/>
            <a:cs typeface="Andalus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Andalus" pitchFamily="18" charset="-78"/>
              <a:cs typeface="Andalus" pitchFamily="18" charset="-78"/>
            </a:rPr>
            <a:t>Air</a:t>
          </a:r>
          <a:endParaRPr lang="en-US" sz="2000" dirty="0">
            <a:latin typeface="Andalus" pitchFamily="18" charset="-78"/>
            <a:cs typeface="Andalus" pitchFamily="18" charset="-78"/>
          </a:endParaRPr>
        </a:p>
      </dgm:t>
    </dgm:pt>
    <dgm:pt modelId="{BE716434-9773-44AC-AFC4-CF43BEFA94C6}" type="parTrans" cxnId="{8A9C5A01-F0D6-42E3-A28E-96E5CDCCD9EA}">
      <dgm:prSet/>
      <dgm:spPr/>
      <dgm:t>
        <a:bodyPr/>
        <a:lstStyle/>
        <a:p>
          <a:endParaRPr lang="en-US"/>
        </a:p>
      </dgm:t>
    </dgm:pt>
    <dgm:pt modelId="{600977EE-130F-4488-82E3-D07AE6E6662D}" type="sibTrans" cxnId="{8A9C5A01-F0D6-42E3-A28E-96E5CDCCD9EA}">
      <dgm:prSet/>
      <dgm:spPr/>
      <dgm:t>
        <a:bodyPr/>
        <a:lstStyle/>
        <a:p>
          <a:endParaRPr lang="en-US"/>
        </a:p>
      </dgm:t>
    </dgm:pt>
    <dgm:pt modelId="{443416BB-C972-4952-A53D-AD6F42AB908E}">
      <dgm:prSet phldrT="[Text]"/>
      <dgm:spPr/>
      <dgm:t>
        <a:bodyPr/>
        <a:lstStyle/>
        <a:p>
          <a:r>
            <a:rPr lang="en-US" dirty="0" err="1" smtClean="0">
              <a:solidFill>
                <a:schemeClr val="accent1"/>
              </a:solidFill>
              <a:latin typeface="Aharoni" pitchFamily="2" charset="-79"/>
              <a:cs typeface="Aharoni" pitchFamily="2" charset="-79"/>
            </a:rPr>
            <a:t>Bahan</a:t>
          </a:r>
          <a:r>
            <a:rPr lang="en-US" dirty="0" smtClean="0">
              <a:solidFill>
                <a:schemeClr val="accent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dirty="0" err="1" smtClean="0">
              <a:solidFill>
                <a:schemeClr val="accent1"/>
              </a:solidFill>
              <a:latin typeface="Aharoni" pitchFamily="2" charset="-79"/>
              <a:cs typeface="Aharoni" pitchFamily="2" charset="-79"/>
            </a:rPr>
            <a:t>Analisis</a:t>
          </a:r>
          <a:endParaRPr lang="en-US" dirty="0">
            <a:solidFill>
              <a:schemeClr val="accent1"/>
            </a:solidFill>
            <a:latin typeface="Aharoni" pitchFamily="2" charset="-79"/>
            <a:cs typeface="Aharoni" pitchFamily="2" charset="-79"/>
          </a:endParaRPr>
        </a:p>
      </dgm:t>
    </dgm:pt>
    <dgm:pt modelId="{9086125E-0E60-4D9D-AB39-B2CE48324DE8}" type="parTrans" cxnId="{E52DA05D-F33D-4A84-B903-0DE1FE432F11}">
      <dgm:prSet/>
      <dgm:spPr/>
      <dgm:t>
        <a:bodyPr/>
        <a:lstStyle/>
        <a:p>
          <a:endParaRPr lang="en-US"/>
        </a:p>
      </dgm:t>
    </dgm:pt>
    <dgm:pt modelId="{804B5F33-055C-4AD1-8F0F-5BFE4EA920F3}" type="sibTrans" cxnId="{E52DA05D-F33D-4A84-B903-0DE1FE432F11}">
      <dgm:prSet/>
      <dgm:spPr/>
      <dgm:t>
        <a:bodyPr/>
        <a:lstStyle/>
        <a:p>
          <a:endParaRPr lang="en-US"/>
        </a:p>
      </dgm:t>
    </dgm:pt>
    <dgm:pt modelId="{46CB69B5-B9CB-469D-AA85-FDB526468EC0}">
      <dgm:prSet phldrT="[Text]" custT="1"/>
      <dgm:spPr/>
      <dgm:t>
        <a:bodyPr/>
        <a:lstStyle/>
        <a:p>
          <a:r>
            <a:rPr lang="en-US" sz="2000" dirty="0" err="1" smtClean="0">
              <a:latin typeface="Andalus" pitchFamily="18" charset="-78"/>
              <a:cs typeface="Andalus" pitchFamily="18" charset="-78"/>
            </a:rPr>
            <a:t>Akuades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toluen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larutan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Luff </a:t>
          </a:r>
          <a:r>
            <a:rPr lang="en-US" sz="2000" i="1" dirty="0" err="1" smtClean="0">
              <a:latin typeface="Andalus" pitchFamily="18" charset="-78"/>
              <a:cs typeface="Andalus" pitchFamily="18" charset="-78"/>
            </a:rPr>
            <a:t>Schoorl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H</a:t>
          </a:r>
          <a:r>
            <a:rPr lang="en-US" sz="2000" baseline="-25000" dirty="0" smtClean="0">
              <a:latin typeface="Andalus" pitchFamily="18" charset="-78"/>
              <a:cs typeface="Andalus" pitchFamily="18" charset="-78"/>
            </a:rPr>
            <a:t>2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SO</a:t>
          </a:r>
          <a:r>
            <a:rPr lang="en-US" sz="2000" baseline="-25000" dirty="0" smtClean="0">
              <a:latin typeface="Andalus" pitchFamily="18" charset="-78"/>
              <a:cs typeface="Andalus" pitchFamily="18" charset="-78"/>
            </a:rPr>
            <a:t>4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6 N, KI, Na</a:t>
          </a:r>
          <a:r>
            <a:rPr lang="en-US" sz="2000" baseline="-25000" dirty="0" smtClean="0">
              <a:latin typeface="Andalus" pitchFamily="18" charset="-78"/>
              <a:cs typeface="Andalus" pitchFamily="18" charset="-78"/>
            </a:rPr>
            <a:t>2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S</a:t>
          </a:r>
          <a:r>
            <a:rPr lang="en-US" sz="2000" baseline="-25000" dirty="0" smtClean="0">
              <a:latin typeface="Andalus" pitchFamily="18" charset="-78"/>
              <a:cs typeface="Andalus" pitchFamily="18" charset="-78"/>
            </a:rPr>
            <a:t>2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O</a:t>
          </a:r>
          <a:r>
            <a:rPr lang="en-US" sz="2000" baseline="-25000" dirty="0" smtClean="0">
              <a:latin typeface="Andalus" pitchFamily="18" charset="-78"/>
              <a:cs typeface="Andalus" pitchFamily="18" charset="-78"/>
            </a:rPr>
            <a:t>3 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1 N,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amilum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indikator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phenolphthalein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NaOH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30%, Na</a:t>
          </a:r>
          <a:r>
            <a:rPr lang="en-US" sz="2000" baseline="-25000" dirty="0" smtClean="0">
              <a:latin typeface="Andalus" pitchFamily="18" charset="-78"/>
              <a:cs typeface="Andalus" pitchFamily="18" charset="-78"/>
            </a:rPr>
            <a:t>2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SO</a:t>
          </a:r>
          <a:r>
            <a:rPr lang="en-US" sz="2000" baseline="-25000" dirty="0" smtClean="0">
              <a:latin typeface="Andalus" pitchFamily="18" charset="-78"/>
              <a:cs typeface="Andalus" pitchFamily="18" charset="-78"/>
            </a:rPr>
            <a:t>4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anhidrat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selenium black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HgO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batu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didih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H</a:t>
          </a:r>
          <a:r>
            <a:rPr lang="en-US" sz="2000" baseline="-25000" dirty="0" smtClean="0">
              <a:latin typeface="Andalus" pitchFamily="18" charset="-78"/>
              <a:cs typeface="Andalus" pitchFamily="18" charset="-78"/>
            </a:rPr>
            <a:t>2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SO</a:t>
          </a:r>
          <a:r>
            <a:rPr lang="en-US" sz="2000" baseline="-25000" dirty="0" smtClean="0">
              <a:latin typeface="Andalus" pitchFamily="18" charset="-78"/>
              <a:cs typeface="Andalus" pitchFamily="18" charset="-78"/>
            </a:rPr>
            <a:t>4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(p),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granul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Zn,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HCl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0,1 N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NaOH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0,1 N</a:t>
          </a:r>
          <a:endParaRPr lang="en-US" sz="2000" dirty="0">
            <a:latin typeface="Andalus" pitchFamily="18" charset="-78"/>
            <a:cs typeface="Andalus" pitchFamily="18" charset="-78"/>
          </a:endParaRPr>
        </a:p>
      </dgm:t>
    </dgm:pt>
    <dgm:pt modelId="{55CE568F-1F4E-450B-8910-576226FD4197}" type="parTrans" cxnId="{9610FBDA-6A7E-4E69-A18C-7ED9AEC6AD26}">
      <dgm:prSet/>
      <dgm:spPr/>
      <dgm:t>
        <a:bodyPr/>
        <a:lstStyle/>
        <a:p>
          <a:endParaRPr lang="en-US"/>
        </a:p>
      </dgm:t>
    </dgm:pt>
    <dgm:pt modelId="{3777A10C-74E3-4A00-8148-C5ADE6BAF639}" type="sibTrans" cxnId="{9610FBDA-6A7E-4E69-A18C-7ED9AEC6AD26}">
      <dgm:prSet/>
      <dgm:spPr/>
      <dgm:t>
        <a:bodyPr/>
        <a:lstStyle/>
        <a:p>
          <a:endParaRPr lang="en-US"/>
        </a:p>
      </dgm:t>
    </dgm:pt>
    <dgm:pt modelId="{F431ADB1-D695-4927-B053-D26A0918F514}" type="pres">
      <dgm:prSet presAssocID="{34EA863C-290D-42BF-9C9A-027110233CC5}" presName="list" presStyleCnt="0">
        <dgm:presLayoutVars>
          <dgm:dir/>
          <dgm:animLvl val="lvl"/>
        </dgm:presLayoutVars>
      </dgm:prSet>
      <dgm:spPr/>
    </dgm:pt>
    <dgm:pt modelId="{167EE285-4560-4DBB-9C27-F2A963616D92}" type="pres">
      <dgm:prSet presAssocID="{F80FF6A1-5656-4E12-B8ED-2B7625F56FD8}" presName="posSpace" presStyleCnt="0"/>
      <dgm:spPr/>
    </dgm:pt>
    <dgm:pt modelId="{3A9A9BF3-22B6-41D5-B5B8-78A73756EF68}" type="pres">
      <dgm:prSet presAssocID="{F80FF6A1-5656-4E12-B8ED-2B7625F56FD8}" presName="vertFlow" presStyleCnt="0"/>
      <dgm:spPr/>
    </dgm:pt>
    <dgm:pt modelId="{F46F8E0D-D8BF-4CA4-9D0F-D12B87356095}" type="pres">
      <dgm:prSet presAssocID="{F80FF6A1-5656-4E12-B8ED-2B7625F56FD8}" presName="topSpace" presStyleCnt="0"/>
      <dgm:spPr/>
    </dgm:pt>
    <dgm:pt modelId="{55A42A58-8742-4EAC-B705-E666A872B672}" type="pres">
      <dgm:prSet presAssocID="{F80FF6A1-5656-4E12-B8ED-2B7625F56FD8}" presName="firstComp" presStyleCnt="0"/>
      <dgm:spPr/>
    </dgm:pt>
    <dgm:pt modelId="{C6FCCB4A-1673-440E-8621-02BEB53CBF03}" type="pres">
      <dgm:prSet presAssocID="{F80FF6A1-5656-4E12-B8ED-2B7625F56FD8}" presName="firstChild" presStyleLbl="bgAccFollowNode1" presStyleIdx="0" presStyleCnt="2" custScaleX="104671" custScaleY="185607"/>
      <dgm:spPr/>
      <dgm:t>
        <a:bodyPr/>
        <a:lstStyle/>
        <a:p>
          <a:endParaRPr lang="en-US"/>
        </a:p>
      </dgm:t>
    </dgm:pt>
    <dgm:pt modelId="{F812B174-21D1-4418-ACF6-791DA3563B63}" type="pres">
      <dgm:prSet presAssocID="{F80FF6A1-5656-4E12-B8ED-2B7625F56FD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DE921-DD3B-4038-8C81-9E9223B1BADE}" type="pres">
      <dgm:prSet presAssocID="{F80FF6A1-5656-4E12-B8ED-2B7625F56FD8}" presName="negSpace" presStyleCnt="0"/>
      <dgm:spPr/>
    </dgm:pt>
    <dgm:pt modelId="{F89C4A30-6DFC-4E73-9CC1-D0E326DD2473}" type="pres">
      <dgm:prSet presAssocID="{F80FF6A1-5656-4E12-B8ED-2B7625F56FD8}" presName="circle" presStyleLbl="node1" presStyleIdx="0" presStyleCnt="2" custLinFactNeighborX="99480" custLinFactNeighborY="-5362"/>
      <dgm:spPr/>
    </dgm:pt>
    <dgm:pt modelId="{596709AB-4A45-4698-855F-3F470745FEFE}" type="pres">
      <dgm:prSet presAssocID="{CF43ED5D-993D-4867-8011-870D51FE609E}" presName="transSpace" presStyleCnt="0"/>
      <dgm:spPr/>
    </dgm:pt>
    <dgm:pt modelId="{77EDD263-1684-423D-87F9-8004EE65A83A}" type="pres">
      <dgm:prSet presAssocID="{443416BB-C972-4952-A53D-AD6F42AB908E}" presName="posSpace" presStyleCnt="0"/>
      <dgm:spPr/>
    </dgm:pt>
    <dgm:pt modelId="{45D4C8A5-85DF-4C2C-BF01-4B53B80CDEF4}" type="pres">
      <dgm:prSet presAssocID="{443416BB-C972-4952-A53D-AD6F42AB908E}" presName="vertFlow" presStyleCnt="0"/>
      <dgm:spPr/>
    </dgm:pt>
    <dgm:pt modelId="{ADDAF2BC-50B9-4E7E-A001-A17F2D350AA7}" type="pres">
      <dgm:prSet presAssocID="{443416BB-C972-4952-A53D-AD6F42AB908E}" presName="topSpace" presStyleCnt="0"/>
      <dgm:spPr/>
    </dgm:pt>
    <dgm:pt modelId="{5F11946A-3E0A-4218-8DF9-3E10D5CDA073}" type="pres">
      <dgm:prSet presAssocID="{443416BB-C972-4952-A53D-AD6F42AB908E}" presName="firstComp" presStyleCnt="0"/>
      <dgm:spPr/>
    </dgm:pt>
    <dgm:pt modelId="{87E0F2B9-F0B5-4717-9FA5-A8FD70277BC5}" type="pres">
      <dgm:prSet presAssocID="{443416BB-C972-4952-A53D-AD6F42AB908E}" presName="firstChild" presStyleLbl="bgAccFollowNode1" presStyleIdx="1" presStyleCnt="2" custScaleX="117607" custScaleY="192374"/>
      <dgm:spPr/>
      <dgm:t>
        <a:bodyPr/>
        <a:lstStyle/>
        <a:p>
          <a:endParaRPr lang="en-US"/>
        </a:p>
      </dgm:t>
    </dgm:pt>
    <dgm:pt modelId="{75533978-D37F-49EC-B2A7-A85F7ECC8913}" type="pres">
      <dgm:prSet presAssocID="{443416BB-C972-4952-A53D-AD6F42AB908E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11DFB-B4DD-4940-95AC-9EE0D8D71536}" type="pres">
      <dgm:prSet presAssocID="{443416BB-C972-4952-A53D-AD6F42AB908E}" presName="negSpace" presStyleCnt="0"/>
      <dgm:spPr/>
    </dgm:pt>
    <dgm:pt modelId="{F948744D-2965-49F7-8D1E-2A32D576D4BF}" type="pres">
      <dgm:prSet presAssocID="{443416BB-C972-4952-A53D-AD6F42AB908E}" presName="circle" presStyleLbl="node1" presStyleIdx="1" presStyleCnt="2" custLinFactNeighborX="-18810" custLinFactNeighborY="-1397"/>
      <dgm:spPr/>
    </dgm:pt>
  </dgm:ptLst>
  <dgm:cxnLst>
    <dgm:cxn modelId="{F784A40D-F0C9-414B-9C4B-76A53F8DC57B}" type="presOf" srcId="{E252EC6E-F5B5-4120-9F74-3FA62222753D}" destId="{C6FCCB4A-1673-440E-8621-02BEB53CBF03}" srcOrd="0" destOrd="0" presId="urn:microsoft.com/office/officeart/2005/8/layout/hList9"/>
    <dgm:cxn modelId="{88DC29FA-C8B9-480A-A277-47F018B8CB78}" type="presOf" srcId="{46CB69B5-B9CB-469D-AA85-FDB526468EC0}" destId="{75533978-D37F-49EC-B2A7-A85F7ECC8913}" srcOrd="1" destOrd="0" presId="urn:microsoft.com/office/officeart/2005/8/layout/hList9"/>
    <dgm:cxn modelId="{EEEA63E5-71E1-4CFC-8B4D-8D189F82E6DA}" type="presOf" srcId="{F80FF6A1-5656-4E12-B8ED-2B7625F56FD8}" destId="{F89C4A30-6DFC-4E73-9CC1-D0E326DD2473}" srcOrd="0" destOrd="0" presId="urn:microsoft.com/office/officeart/2005/8/layout/hList9"/>
    <dgm:cxn modelId="{E52DA05D-F33D-4A84-B903-0DE1FE432F11}" srcId="{34EA863C-290D-42BF-9C9A-027110233CC5}" destId="{443416BB-C972-4952-A53D-AD6F42AB908E}" srcOrd="1" destOrd="0" parTransId="{9086125E-0E60-4D9D-AB39-B2CE48324DE8}" sibTransId="{804B5F33-055C-4AD1-8F0F-5BFE4EA920F3}"/>
    <dgm:cxn modelId="{BCDF5EAE-93F2-4609-A290-25A53AD8BF61}" srcId="{34EA863C-290D-42BF-9C9A-027110233CC5}" destId="{F80FF6A1-5656-4E12-B8ED-2B7625F56FD8}" srcOrd="0" destOrd="0" parTransId="{111C8BE9-EF94-4BB2-83DF-7F49C1F798F8}" sibTransId="{CF43ED5D-993D-4867-8011-870D51FE609E}"/>
    <dgm:cxn modelId="{30D37C71-EE8B-4585-9FB4-72C66B8500AC}" type="presOf" srcId="{46CB69B5-B9CB-469D-AA85-FDB526468EC0}" destId="{87E0F2B9-F0B5-4717-9FA5-A8FD70277BC5}" srcOrd="0" destOrd="0" presId="urn:microsoft.com/office/officeart/2005/8/layout/hList9"/>
    <dgm:cxn modelId="{8A9C5A01-F0D6-42E3-A28E-96E5CDCCD9EA}" srcId="{F80FF6A1-5656-4E12-B8ED-2B7625F56FD8}" destId="{E252EC6E-F5B5-4120-9F74-3FA62222753D}" srcOrd="0" destOrd="0" parTransId="{BE716434-9773-44AC-AFC4-CF43BEFA94C6}" sibTransId="{600977EE-130F-4488-82E3-D07AE6E6662D}"/>
    <dgm:cxn modelId="{3FE9B9E9-043F-4F43-8A1C-28CF2BF48A4B}" type="presOf" srcId="{E252EC6E-F5B5-4120-9F74-3FA62222753D}" destId="{F812B174-21D1-4418-ACF6-791DA3563B63}" srcOrd="1" destOrd="0" presId="urn:microsoft.com/office/officeart/2005/8/layout/hList9"/>
    <dgm:cxn modelId="{52BFDABD-28E2-4894-AFE2-BCC38E4472F6}" type="presOf" srcId="{34EA863C-290D-42BF-9C9A-027110233CC5}" destId="{F431ADB1-D695-4927-B053-D26A0918F514}" srcOrd="0" destOrd="0" presId="urn:microsoft.com/office/officeart/2005/8/layout/hList9"/>
    <dgm:cxn modelId="{08D988EB-AAD6-4256-B7DE-475225FC6CCE}" type="presOf" srcId="{443416BB-C972-4952-A53D-AD6F42AB908E}" destId="{F948744D-2965-49F7-8D1E-2A32D576D4BF}" srcOrd="0" destOrd="0" presId="urn:microsoft.com/office/officeart/2005/8/layout/hList9"/>
    <dgm:cxn modelId="{9610FBDA-6A7E-4E69-A18C-7ED9AEC6AD26}" srcId="{443416BB-C972-4952-A53D-AD6F42AB908E}" destId="{46CB69B5-B9CB-469D-AA85-FDB526468EC0}" srcOrd="0" destOrd="0" parTransId="{55CE568F-1F4E-450B-8910-576226FD4197}" sibTransId="{3777A10C-74E3-4A00-8148-C5ADE6BAF639}"/>
    <dgm:cxn modelId="{AE303025-1948-47B1-BE07-56CDD0E70037}" type="presParOf" srcId="{F431ADB1-D695-4927-B053-D26A0918F514}" destId="{167EE285-4560-4DBB-9C27-F2A963616D92}" srcOrd="0" destOrd="0" presId="urn:microsoft.com/office/officeart/2005/8/layout/hList9"/>
    <dgm:cxn modelId="{11D0A50B-3A96-459C-A3CC-607AB2F0A935}" type="presParOf" srcId="{F431ADB1-D695-4927-B053-D26A0918F514}" destId="{3A9A9BF3-22B6-41D5-B5B8-78A73756EF68}" srcOrd="1" destOrd="0" presId="urn:microsoft.com/office/officeart/2005/8/layout/hList9"/>
    <dgm:cxn modelId="{B5136F6D-F460-4A26-BE5F-DFB3522196F8}" type="presParOf" srcId="{3A9A9BF3-22B6-41D5-B5B8-78A73756EF68}" destId="{F46F8E0D-D8BF-4CA4-9D0F-D12B87356095}" srcOrd="0" destOrd="0" presId="urn:microsoft.com/office/officeart/2005/8/layout/hList9"/>
    <dgm:cxn modelId="{55CB1EA6-9F20-4A7A-BC44-599576CB9DA7}" type="presParOf" srcId="{3A9A9BF3-22B6-41D5-B5B8-78A73756EF68}" destId="{55A42A58-8742-4EAC-B705-E666A872B672}" srcOrd="1" destOrd="0" presId="urn:microsoft.com/office/officeart/2005/8/layout/hList9"/>
    <dgm:cxn modelId="{D9338B68-F7DD-42AC-B945-D5E052D946B9}" type="presParOf" srcId="{55A42A58-8742-4EAC-B705-E666A872B672}" destId="{C6FCCB4A-1673-440E-8621-02BEB53CBF03}" srcOrd="0" destOrd="0" presId="urn:microsoft.com/office/officeart/2005/8/layout/hList9"/>
    <dgm:cxn modelId="{AD9ADB3F-516D-4EC8-885A-04DF657E98E7}" type="presParOf" srcId="{55A42A58-8742-4EAC-B705-E666A872B672}" destId="{F812B174-21D1-4418-ACF6-791DA3563B63}" srcOrd="1" destOrd="0" presId="urn:microsoft.com/office/officeart/2005/8/layout/hList9"/>
    <dgm:cxn modelId="{40961DFC-DB49-4621-BF19-50A17667B305}" type="presParOf" srcId="{F431ADB1-D695-4927-B053-D26A0918F514}" destId="{808DE921-DD3B-4038-8C81-9E9223B1BADE}" srcOrd="2" destOrd="0" presId="urn:microsoft.com/office/officeart/2005/8/layout/hList9"/>
    <dgm:cxn modelId="{87D0AE7D-5FF5-47CA-89CE-41927BD56D2A}" type="presParOf" srcId="{F431ADB1-D695-4927-B053-D26A0918F514}" destId="{F89C4A30-6DFC-4E73-9CC1-D0E326DD2473}" srcOrd="3" destOrd="0" presId="urn:microsoft.com/office/officeart/2005/8/layout/hList9"/>
    <dgm:cxn modelId="{924ED852-7794-421C-A393-163FBE32D58A}" type="presParOf" srcId="{F431ADB1-D695-4927-B053-D26A0918F514}" destId="{596709AB-4A45-4698-855F-3F470745FEFE}" srcOrd="4" destOrd="0" presId="urn:microsoft.com/office/officeart/2005/8/layout/hList9"/>
    <dgm:cxn modelId="{B0A06688-6813-4A3E-A3E4-3F19AE29B0A6}" type="presParOf" srcId="{F431ADB1-D695-4927-B053-D26A0918F514}" destId="{77EDD263-1684-423D-87F9-8004EE65A83A}" srcOrd="5" destOrd="0" presId="urn:microsoft.com/office/officeart/2005/8/layout/hList9"/>
    <dgm:cxn modelId="{334CF678-86B3-44DA-ADF4-E2948EFF26DF}" type="presParOf" srcId="{F431ADB1-D695-4927-B053-D26A0918F514}" destId="{45D4C8A5-85DF-4C2C-BF01-4B53B80CDEF4}" srcOrd="6" destOrd="0" presId="urn:microsoft.com/office/officeart/2005/8/layout/hList9"/>
    <dgm:cxn modelId="{0D6D11E0-8640-4B40-A75F-D2FD4C525A5A}" type="presParOf" srcId="{45D4C8A5-85DF-4C2C-BF01-4B53B80CDEF4}" destId="{ADDAF2BC-50B9-4E7E-A001-A17F2D350AA7}" srcOrd="0" destOrd="0" presId="urn:microsoft.com/office/officeart/2005/8/layout/hList9"/>
    <dgm:cxn modelId="{F025075E-5C37-46FF-8299-A4D7B2D8B3A4}" type="presParOf" srcId="{45D4C8A5-85DF-4C2C-BF01-4B53B80CDEF4}" destId="{5F11946A-3E0A-4218-8DF9-3E10D5CDA073}" srcOrd="1" destOrd="0" presId="urn:microsoft.com/office/officeart/2005/8/layout/hList9"/>
    <dgm:cxn modelId="{A5064988-E254-4DA4-92E3-F74A4F754A70}" type="presParOf" srcId="{5F11946A-3E0A-4218-8DF9-3E10D5CDA073}" destId="{87E0F2B9-F0B5-4717-9FA5-A8FD70277BC5}" srcOrd="0" destOrd="0" presId="urn:microsoft.com/office/officeart/2005/8/layout/hList9"/>
    <dgm:cxn modelId="{336221C8-B8CF-432B-830D-AE13E2D63904}" type="presParOf" srcId="{5F11946A-3E0A-4218-8DF9-3E10D5CDA073}" destId="{75533978-D37F-49EC-B2A7-A85F7ECC8913}" srcOrd="1" destOrd="0" presId="urn:microsoft.com/office/officeart/2005/8/layout/hList9"/>
    <dgm:cxn modelId="{ABE98893-E04C-4FC6-AE28-50C986C145D4}" type="presParOf" srcId="{F431ADB1-D695-4927-B053-D26A0918F514}" destId="{E9711DFB-B4DD-4940-95AC-9EE0D8D71536}" srcOrd="7" destOrd="0" presId="urn:microsoft.com/office/officeart/2005/8/layout/hList9"/>
    <dgm:cxn modelId="{E2087020-4390-4356-AC21-158F0ABCD981}" type="presParOf" srcId="{F431ADB1-D695-4927-B053-D26A0918F514}" destId="{F948744D-2965-49F7-8D1E-2A32D576D4B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EA863C-290D-42BF-9C9A-027110233CC5}" type="doc">
      <dgm:prSet loTypeId="urn:microsoft.com/office/officeart/2005/8/layout/hList9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80FF6A1-5656-4E12-B8ED-2B7625F56FD8}">
      <dgm:prSet phldrT="[Text]"/>
      <dgm:spPr/>
      <dgm:t>
        <a:bodyPr/>
        <a:lstStyle/>
        <a:p>
          <a:r>
            <a:rPr lang="en-US" dirty="0" err="1" smtClean="0">
              <a:latin typeface="Aharoni" pitchFamily="2" charset="-79"/>
              <a:cs typeface="Aharoni" pitchFamily="2" charset="-79"/>
            </a:rPr>
            <a:t>Pengolahan</a:t>
          </a:r>
          <a:r>
            <a:rPr lang="en-US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dirty="0" err="1" smtClean="0">
              <a:latin typeface="Aharoni" pitchFamily="2" charset="-79"/>
              <a:cs typeface="Aharoni" pitchFamily="2" charset="-79"/>
            </a:rPr>
            <a:t>Jenang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111C8BE9-EF94-4BB2-83DF-7F49C1F798F8}" type="parTrans" cxnId="{BCDF5EAE-93F2-4609-A290-25A53AD8BF61}">
      <dgm:prSet/>
      <dgm:spPr/>
      <dgm:t>
        <a:bodyPr/>
        <a:lstStyle/>
        <a:p>
          <a:endParaRPr lang="en-US"/>
        </a:p>
      </dgm:t>
    </dgm:pt>
    <dgm:pt modelId="{CF43ED5D-993D-4867-8011-870D51FE609E}" type="sibTrans" cxnId="{BCDF5EAE-93F2-4609-A290-25A53AD8BF61}">
      <dgm:prSet/>
      <dgm:spPr/>
      <dgm:t>
        <a:bodyPr/>
        <a:lstStyle/>
        <a:p>
          <a:endParaRPr lang="en-US"/>
        </a:p>
      </dgm:t>
    </dgm:pt>
    <dgm:pt modelId="{E252EC6E-F5B5-4120-9F74-3FA62222753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ndalus" pitchFamily="18" charset="-78"/>
              <a:cs typeface="Andalus" pitchFamily="18" charset="-78"/>
            </a:rPr>
            <a:t>Neraca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digital,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sendok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garpu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baskom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pisau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kompor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gas,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wajan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spatula,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loyang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kain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saring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kertas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minyak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(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waxed paper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), 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tray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tunnel drier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blender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slicer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screener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kain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saring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plastik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sampel</a:t>
          </a:r>
          <a:endParaRPr lang="en-US" sz="2000" dirty="0">
            <a:latin typeface="Andalus" pitchFamily="18" charset="-78"/>
            <a:cs typeface="Andalus" pitchFamily="18" charset="-78"/>
          </a:endParaRPr>
        </a:p>
      </dgm:t>
    </dgm:pt>
    <dgm:pt modelId="{BE716434-9773-44AC-AFC4-CF43BEFA94C6}" type="parTrans" cxnId="{8A9C5A01-F0D6-42E3-A28E-96E5CDCCD9EA}">
      <dgm:prSet/>
      <dgm:spPr/>
      <dgm:t>
        <a:bodyPr/>
        <a:lstStyle/>
        <a:p>
          <a:endParaRPr lang="en-US"/>
        </a:p>
      </dgm:t>
    </dgm:pt>
    <dgm:pt modelId="{600977EE-130F-4488-82E3-D07AE6E6662D}" type="sibTrans" cxnId="{8A9C5A01-F0D6-42E3-A28E-96E5CDCCD9EA}">
      <dgm:prSet/>
      <dgm:spPr/>
      <dgm:t>
        <a:bodyPr/>
        <a:lstStyle/>
        <a:p>
          <a:endParaRPr lang="en-US"/>
        </a:p>
      </dgm:t>
    </dgm:pt>
    <dgm:pt modelId="{443416BB-C972-4952-A53D-AD6F42AB908E}">
      <dgm:prSet phldrT="[Text]"/>
      <dgm:spPr/>
      <dgm:t>
        <a:bodyPr/>
        <a:lstStyle/>
        <a:p>
          <a:r>
            <a:rPr lang="en-US" dirty="0" err="1" smtClean="0">
              <a:latin typeface="Aharoni" pitchFamily="2" charset="-79"/>
              <a:cs typeface="Aharoni" pitchFamily="2" charset="-79"/>
            </a:rPr>
            <a:t>Analisis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9086125E-0E60-4D9D-AB39-B2CE48324DE8}" type="parTrans" cxnId="{E52DA05D-F33D-4A84-B903-0DE1FE432F11}">
      <dgm:prSet/>
      <dgm:spPr/>
      <dgm:t>
        <a:bodyPr/>
        <a:lstStyle/>
        <a:p>
          <a:endParaRPr lang="en-US"/>
        </a:p>
      </dgm:t>
    </dgm:pt>
    <dgm:pt modelId="{804B5F33-055C-4AD1-8F0F-5BFE4EA920F3}" type="sibTrans" cxnId="{E52DA05D-F33D-4A84-B903-0DE1FE432F11}">
      <dgm:prSet/>
      <dgm:spPr/>
      <dgm:t>
        <a:bodyPr/>
        <a:lstStyle/>
        <a:p>
          <a:endParaRPr lang="en-US"/>
        </a:p>
      </dgm:t>
    </dgm:pt>
    <dgm:pt modelId="{46CB69B5-B9CB-469D-AA85-FDB526468EC0}">
      <dgm:prSet phldrT="[Text]" custT="1"/>
      <dgm:spPr/>
      <dgm:t>
        <a:bodyPr/>
        <a:lstStyle/>
        <a:p>
          <a:r>
            <a:rPr lang="en-US" sz="2000" dirty="0" err="1" smtClean="0">
              <a:latin typeface="Andalus" pitchFamily="18" charset="-78"/>
              <a:cs typeface="Andalus" pitchFamily="18" charset="-78"/>
            </a:rPr>
            <a:t>Labu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bundar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(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Pyrex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),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batu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didih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oven,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kondensor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labu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ukur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(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Pyrex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), Erlenmeyer (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Pyrex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), pipet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ukur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(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Pyrex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), 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filler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buret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(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Pyrex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),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klem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statif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pipet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tetes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eksikator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cawan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tangkrus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labu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kjeldahl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corong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labu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destilasi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selang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, adapter  </a:t>
          </a:r>
          <a:r>
            <a:rPr lang="en-US" sz="20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2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i="1" dirty="0" smtClean="0">
              <a:latin typeface="Andalus" pitchFamily="18" charset="-78"/>
              <a:cs typeface="Andalus" pitchFamily="18" charset="-78"/>
            </a:rPr>
            <a:t>texture analyzer</a:t>
          </a:r>
          <a:endParaRPr lang="en-US" sz="2000" dirty="0">
            <a:latin typeface="Andalus" pitchFamily="18" charset="-78"/>
            <a:cs typeface="Andalus" pitchFamily="18" charset="-78"/>
          </a:endParaRPr>
        </a:p>
      </dgm:t>
    </dgm:pt>
    <dgm:pt modelId="{55CE568F-1F4E-450B-8910-576226FD4197}" type="parTrans" cxnId="{9610FBDA-6A7E-4E69-A18C-7ED9AEC6AD26}">
      <dgm:prSet/>
      <dgm:spPr/>
      <dgm:t>
        <a:bodyPr/>
        <a:lstStyle/>
        <a:p>
          <a:endParaRPr lang="en-US"/>
        </a:p>
      </dgm:t>
    </dgm:pt>
    <dgm:pt modelId="{3777A10C-74E3-4A00-8148-C5ADE6BAF639}" type="sibTrans" cxnId="{9610FBDA-6A7E-4E69-A18C-7ED9AEC6AD26}">
      <dgm:prSet/>
      <dgm:spPr/>
      <dgm:t>
        <a:bodyPr/>
        <a:lstStyle/>
        <a:p>
          <a:endParaRPr lang="en-US"/>
        </a:p>
      </dgm:t>
    </dgm:pt>
    <dgm:pt modelId="{F431ADB1-D695-4927-B053-D26A0918F514}" type="pres">
      <dgm:prSet presAssocID="{34EA863C-290D-42BF-9C9A-027110233CC5}" presName="list" presStyleCnt="0">
        <dgm:presLayoutVars>
          <dgm:dir/>
          <dgm:animLvl val="lvl"/>
        </dgm:presLayoutVars>
      </dgm:prSet>
      <dgm:spPr/>
    </dgm:pt>
    <dgm:pt modelId="{167EE285-4560-4DBB-9C27-F2A963616D92}" type="pres">
      <dgm:prSet presAssocID="{F80FF6A1-5656-4E12-B8ED-2B7625F56FD8}" presName="posSpace" presStyleCnt="0"/>
      <dgm:spPr/>
    </dgm:pt>
    <dgm:pt modelId="{3A9A9BF3-22B6-41D5-B5B8-78A73756EF68}" type="pres">
      <dgm:prSet presAssocID="{F80FF6A1-5656-4E12-B8ED-2B7625F56FD8}" presName="vertFlow" presStyleCnt="0"/>
      <dgm:spPr/>
    </dgm:pt>
    <dgm:pt modelId="{F46F8E0D-D8BF-4CA4-9D0F-D12B87356095}" type="pres">
      <dgm:prSet presAssocID="{F80FF6A1-5656-4E12-B8ED-2B7625F56FD8}" presName="topSpace" presStyleCnt="0"/>
      <dgm:spPr/>
    </dgm:pt>
    <dgm:pt modelId="{55A42A58-8742-4EAC-B705-E666A872B672}" type="pres">
      <dgm:prSet presAssocID="{F80FF6A1-5656-4E12-B8ED-2B7625F56FD8}" presName="firstComp" presStyleCnt="0"/>
      <dgm:spPr/>
    </dgm:pt>
    <dgm:pt modelId="{C6FCCB4A-1673-440E-8621-02BEB53CBF03}" type="pres">
      <dgm:prSet presAssocID="{F80FF6A1-5656-4E12-B8ED-2B7625F56FD8}" presName="firstChild" presStyleLbl="bgAccFollowNode1" presStyleIdx="0" presStyleCnt="2" custScaleX="115184" custScaleY="185607" custLinFactNeighborX="1131" custLinFactNeighborY="-459"/>
      <dgm:spPr/>
      <dgm:t>
        <a:bodyPr/>
        <a:lstStyle/>
        <a:p>
          <a:endParaRPr lang="en-US"/>
        </a:p>
      </dgm:t>
    </dgm:pt>
    <dgm:pt modelId="{F812B174-21D1-4418-ACF6-791DA3563B63}" type="pres">
      <dgm:prSet presAssocID="{F80FF6A1-5656-4E12-B8ED-2B7625F56FD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DE921-DD3B-4038-8C81-9E9223B1BADE}" type="pres">
      <dgm:prSet presAssocID="{F80FF6A1-5656-4E12-B8ED-2B7625F56FD8}" presName="negSpace" presStyleCnt="0"/>
      <dgm:spPr/>
    </dgm:pt>
    <dgm:pt modelId="{F89C4A30-6DFC-4E73-9CC1-D0E326DD2473}" type="pres">
      <dgm:prSet presAssocID="{F80FF6A1-5656-4E12-B8ED-2B7625F56FD8}" presName="circle" presStyleLbl="node1" presStyleIdx="0" presStyleCnt="2" custLinFactNeighborX="-34041" custLinFactNeighborY="-10959"/>
      <dgm:spPr/>
    </dgm:pt>
    <dgm:pt modelId="{596709AB-4A45-4698-855F-3F470745FEFE}" type="pres">
      <dgm:prSet presAssocID="{CF43ED5D-993D-4867-8011-870D51FE609E}" presName="transSpace" presStyleCnt="0"/>
      <dgm:spPr/>
    </dgm:pt>
    <dgm:pt modelId="{77EDD263-1684-423D-87F9-8004EE65A83A}" type="pres">
      <dgm:prSet presAssocID="{443416BB-C972-4952-A53D-AD6F42AB908E}" presName="posSpace" presStyleCnt="0"/>
      <dgm:spPr/>
    </dgm:pt>
    <dgm:pt modelId="{45D4C8A5-85DF-4C2C-BF01-4B53B80CDEF4}" type="pres">
      <dgm:prSet presAssocID="{443416BB-C972-4952-A53D-AD6F42AB908E}" presName="vertFlow" presStyleCnt="0"/>
      <dgm:spPr/>
    </dgm:pt>
    <dgm:pt modelId="{ADDAF2BC-50B9-4E7E-A001-A17F2D350AA7}" type="pres">
      <dgm:prSet presAssocID="{443416BB-C972-4952-A53D-AD6F42AB908E}" presName="topSpace" presStyleCnt="0"/>
      <dgm:spPr/>
    </dgm:pt>
    <dgm:pt modelId="{5F11946A-3E0A-4218-8DF9-3E10D5CDA073}" type="pres">
      <dgm:prSet presAssocID="{443416BB-C972-4952-A53D-AD6F42AB908E}" presName="firstComp" presStyleCnt="0"/>
      <dgm:spPr/>
    </dgm:pt>
    <dgm:pt modelId="{87E0F2B9-F0B5-4717-9FA5-A8FD70277BC5}" type="pres">
      <dgm:prSet presAssocID="{443416BB-C972-4952-A53D-AD6F42AB908E}" presName="firstChild" presStyleLbl="bgAccFollowNode1" presStyleIdx="1" presStyleCnt="2" custScaleX="125425" custScaleY="192374" custLinFactNeighborX="-16329"/>
      <dgm:spPr/>
      <dgm:t>
        <a:bodyPr/>
        <a:lstStyle/>
        <a:p>
          <a:endParaRPr lang="en-US"/>
        </a:p>
      </dgm:t>
    </dgm:pt>
    <dgm:pt modelId="{75533978-D37F-49EC-B2A7-A85F7ECC8913}" type="pres">
      <dgm:prSet presAssocID="{443416BB-C972-4952-A53D-AD6F42AB908E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11DFB-B4DD-4940-95AC-9EE0D8D71536}" type="pres">
      <dgm:prSet presAssocID="{443416BB-C972-4952-A53D-AD6F42AB908E}" presName="negSpace" presStyleCnt="0"/>
      <dgm:spPr/>
    </dgm:pt>
    <dgm:pt modelId="{F948744D-2965-49F7-8D1E-2A32D576D4BF}" type="pres">
      <dgm:prSet presAssocID="{443416BB-C972-4952-A53D-AD6F42AB908E}" presName="circle" presStyleLbl="node1" presStyleIdx="1" presStyleCnt="2" custScaleX="92066" custScaleY="92066" custLinFactNeighborX="-38559" custLinFactNeighborY="-65"/>
      <dgm:spPr/>
      <dgm:t>
        <a:bodyPr/>
        <a:lstStyle/>
        <a:p>
          <a:endParaRPr lang="en-US"/>
        </a:p>
      </dgm:t>
    </dgm:pt>
  </dgm:ptLst>
  <dgm:cxnLst>
    <dgm:cxn modelId="{866D4DBE-1EB9-4F3D-9FC5-8B10BCA47553}" type="presOf" srcId="{34EA863C-290D-42BF-9C9A-027110233CC5}" destId="{F431ADB1-D695-4927-B053-D26A0918F514}" srcOrd="0" destOrd="0" presId="urn:microsoft.com/office/officeart/2005/8/layout/hList9"/>
    <dgm:cxn modelId="{C9CD800F-13C8-4ADF-A38A-23DF922E7CB2}" type="presOf" srcId="{443416BB-C972-4952-A53D-AD6F42AB908E}" destId="{F948744D-2965-49F7-8D1E-2A32D576D4BF}" srcOrd="0" destOrd="0" presId="urn:microsoft.com/office/officeart/2005/8/layout/hList9"/>
    <dgm:cxn modelId="{B499B01B-F79B-4059-8532-C08DE965F477}" type="presOf" srcId="{46CB69B5-B9CB-469D-AA85-FDB526468EC0}" destId="{75533978-D37F-49EC-B2A7-A85F7ECC8913}" srcOrd="1" destOrd="0" presId="urn:microsoft.com/office/officeart/2005/8/layout/hList9"/>
    <dgm:cxn modelId="{E52DA05D-F33D-4A84-B903-0DE1FE432F11}" srcId="{34EA863C-290D-42BF-9C9A-027110233CC5}" destId="{443416BB-C972-4952-A53D-AD6F42AB908E}" srcOrd="1" destOrd="0" parTransId="{9086125E-0E60-4D9D-AB39-B2CE48324DE8}" sibTransId="{804B5F33-055C-4AD1-8F0F-5BFE4EA920F3}"/>
    <dgm:cxn modelId="{9DB74BDA-E38F-4C55-902D-14C7C5CF42F7}" type="presOf" srcId="{E252EC6E-F5B5-4120-9F74-3FA62222753D}" destId="{F812B174-21D1-4418-ACF6-791DA3563B63}" srcOrd="1" destOrd="0" presId="urn:microsoft.com/office/officeart/2005/8/layout/hList9"/>
    <dgm:cxn modelId="{558E6E87-A2DE-4CEF-AAA7-F8987EE53213}" type="presOf" srcId="{46CB69B5-B9CB-469D-AA85-FDB526468EC0}" destId="{87E0F2B9-F0B5-4717-9FA5-A8FD70277BC5}" srcOrd="0" destOrd="0" presId="urn:microsoft.com/office/officeart/2005/8/layout/hList9"/>
    <dgm:cxn modelId="{BCDF5EAE-93F2-4609-A290-25A53AD8BF61}" srcId="{34EA863C-290D-42BF-9C9A-027110233CC5}" destId="{F80FF6A1-5656-4E12-B8ED-2B7625F56FD8}" srcOrd="0" destOrd="0" parTransId="{111C8BE9-EF94-4BB2-83DF-7F49C1F798F8}" sibTransId="{CF43ED5D-993D-4867-8011-870D51FE609E}"/>
    <dgm:cxn modelId="{8A9C5A01-F0D6-42E3-A28E-96E5CDCCD9EA}" srcId="{F80FF6A1-5656-4E12-B8ED-2B7625F56FD8}" destId="{E252EC6E-F5B5-4120-9F74-3FA62222753D}" srcOrd="0" destOrd="0" parTransId="{BE716434-9773-44AC-AFC4-CF43BEFA94C6}" sibTransId="{600977EE-130F-4488-82E3-D07AE6E6662D}"/>
    <dgm:cxn modelId="{17C2A5C7-9AA3-4465-BE26-962D8F056935}" type="presOf" srcId="{F80FF6A1-5656-4E12-B8ED-2B7625F56FD8}" destId="{F89C4A30-6DFC-4E73-9CC1-D0E326DD2473}" srcOrd="0" destOrd="0" presId="urn:microsoft.com/office/officeart/2005/8/layout/hList9"/>
    <dgm:cxn modelId="{4774BBD2-7D7B-4B80-8214-8961BEC59269}" type="presOf" srcId="{E252EC6E-F5B5-4120-9F74-3FA62222753D}" destId="{C6FCCB4A-1673-440E-8621-02BEB53CBF03}" srcOrd="0" destOrd="0" presId="urn:microsoft.com/office/officeart/2005/8/layout/hList9"/>
    <dgm:cxn modelId="{9610FBDA-6A7E-4E69-A18C-7ED9AEC6AD26}" srcId="{443416BB-C972-4952-A53D-AD6F42AB908E}" destId="{46CB69B5-B9CB-469D-AA85-FDB526468EC0}" srcOrd="0" destOrd="0" parTransId="{55CE568F-1F4E-450B-8910-576226FD4197}" sibTransId="{3777A10C-74E3-4A00-8148-C5ADE6BAF639}"/>
    <dgm:cxn modelId="{03A9C3D6-3E25-4DA7-8869-F007501044A8}" type="presParOf" srcId="{F431ADB1-D695-4927-B053-D26A0918F514}" destId="{167EE285-4560-4DBB-9C27-F2A963616D92}" srcOrd="0" destOrd="0" presId="urn:microsoft.com/office/officeart/2005/8/layout/hList9"/>
    <dgm:cxn modelId="{A8FD1949-DFF1-4D34-AA32-8EB3B767907D}" type="presParOf" srcId="{F431ADB1-D695-4927-B053-D26A0918F514}" destId="{3A9A9BF3-22B6-41D5-B5B8-78A73756EF68}" srcOrd="1" destOrd="0" presId="urn:microsoft.com/office/officeart/2005/8/layout/hList9"/>
    <dgm:cxn modelId="{79129130-4203-4DD8-8461-52705ECF6FDC}" type="presParOf" srcId="{3A9A9BF3-22B6-41D5-B5B8-78A73756EF68}" destId="{F46F8E0D-D8BF-4CA4-9D0F-D12B87356095}" srcOrd="0" destOrd="0" presId="urn:microsoft.com/office/officeart/2005/8/layout/hList9"/>
    <dgm:cxn modelId="{73526162-F1E6-4AB0-815C-CEFEE7FBDECC}" type="presParOf" srcId="{3A9A9BF3-22B6-41D5-B5B8-78A73756EF68}" destId="{55A42A58-8742-4EAC-B705-E666A872B672}" srcOrd="1" destOrd="0" presId="urn:microsoft.com/office/officeart/2005/8/layout/hList9"/>
    <dgm:cxn modelId="{9C528F71-9FA0-4BD7-9C5B-F912F0AEEE8C}" type="presParOf" srcId="{55A42A58-8742-4EAC-B705-E666A872B672}" destId="{C6FCCB4A-1673-440E-8621-02BEB53CBF03}" srcOrd="0" destOrd="0" presId="urn:microsoft.com/office/officeart/2005/8/layout/hList9"/>
    <dgm:cxn modelId="{816D3524-8F5C-431D-B400-3D717605BCD9}" type="presParOf" srcId="{55A42A58-8742-4EAC-B705-E666A872B672}" destId="{F812B174-21D1-4418-ACF6-791DA3563B63}" srcOrd="1" destOrd="0" presId="urn:microsoft.com/office/officeart/2005/8/layout/hList9"/>
    <dgm:cxn modelId="{FE3D0869-90AD-4972-9360-22DAD37227CD}" type="presParOf" srcId="{F431ADB1-D695-4927-B053-D26A0918F514}" destId="{808DE921-DD3B-4038-8C81-9E9223B1BADE}" srcOrd="2" destOrd="0" presId="urn:microsoft.com/office/officeart/2005/8/layout/hList9"/>
    <dgm:cxn modelId="{0E60D4D0-E929-4B77-91D6-B049FA33651A}" type="presParOf" srcId="{F431ADB1-D695-4927-B053-D26A0918F514}" destId="{F89C4A30-6DFC-4E73-9CC1-D0E326DD2473}" srcOrd="3" destOrd="0" presId="urn:microsoft.com/office/officeart/2005/8/layout/hList9"/>
    <dgm:cxn modelId="{2A723175-8061-4016-A343-2E07C340BF59}" type="presParOf" srcId="{F431ADB1-D695-4927-B053-D26A0918F514}" destId="{596709AB-4A45-4698-855F-3F470745FEFE}" srcOrd="4" destOrd="0" presId="urn:microsoft.com/office/officeart/2005/8/layout/hList9"/>
    <dgm:cxn modelId="{A0058E53-F90E-441F-94AE-C0D4A77654A2}" type="presParOf" srcId="{F431ADB1-D695-4927-B053-D26A0918F514}" destId="{77EDD263-1684-423D-87F9-8004EE65A83A}" srcOrd="5" destOrd="0" presId="urn:microsoft.com/office/officeart/2005/8/layout/hList9"/>
    <dgm:cxn modelId="{C1DDA78E-1C60-4388-9474-1C3E3F9B0D8C}" type="presParOf" srcId="{F431ADB1-D695-4927-B053-D26A0918F514}" destId="{45D4C8A5-85DF-4C2C-BF01-4B53B80CDEF4}" srcOrd="6" destOrd="0" presId="urn:microsoft.com/office/officeart/2005/8/layout/hList9"/>
    <dgm:cxn modelId="{D32591F2-E651-4396-8681-DC6EAF07E54B}" type="presParOf" srcId="{45D4C8A5-85DF-4C2C-BF01-4B53B80CDEF4}" destId="{ADDAF2BC-50B9-4E7E-A001-A17F2D350AA7}" srcOrd="0" destOrd="0" presId="urn:microsoft.com/office/officeart/2005/8/layout/hList9"/>
    <dgm:cxn modelId="{6054C497-703B-44C6-9740-CD1014B45A38}" type="presParOf" srcId="{45D4C8A5-85DF-4C2C-BF01-4B53B80CDEF4}" destId="{5F11946A-3E0A-4218-8DF9-3E10D5CDA073}" srcOrd="1" destOrd="0" presId="urn:microsoft.com/office/officeart/2005/8/layout/hList9"/>
    <dgm:cxn modelId="{D5189A5F-5A2E-429A-B142-ED90F62BFEB2}" type="presParOf" srcId="{5F11946A-3E0A-4218-8DF9-3E10D5CDA073}" destId="{87E0F2B9-F0B5-4717-9FA5-A8FD70277BC5}" srcOrd="0" destOrd="0" presId="urn:microsoft.com/office/officeart/2005/8/layout/hList9"/>
    <dgm:cxn modelId="{485AE85F-DCA2-43DB-A97F-A4D6CEB55A35}" type="presParOf" srcId="{5F11946A-3E0A-4218-8DF9-3E10D5CDA073}" destId="{75533978-D37F-49EC-B2A7-A85F7ECC8913}" srcOrd="1" destOrd="0" presId="urn:microsoft.com/office/officeart/2005/8/layout/hList9"/>
    <dgm:cxn modelId="{F154ADDF-2949-4438-80D0-72CAA1F3CFAA}" type="presParOf" srcId="{F431ADB1-D695-4927-B053-D26A0918F514}" destId="{E9711DFB-B4DD-4940-95AC-9EE0D8D71536}" srcOrd="7" destOrd="0" presId="urn:microsoft.com/office/officeart/2005/8/layout/hList9"/>
    <dgm:cxn modelId="{786527BD-CD8C-4AF5-A657-86E037B694E3}" type="presParOf" srcId="{F431ADB1-D695-4927-B053-D26A0918F514}" destId="{F948744D-2965-49F7-8D1E-2A32D576D4B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DED16-210F-42E6-A300-BCD3A9A4F633}">
      <dsp:nvSpPr>
        <dsp:cNvPr id="0" name=""/>
        <dsp:cNvSpPr/>
      </dsp:nvSpPr>
      <dsp:spPr>
        <a:xfrm>
          <a:off x="0" y="2182"/>
          <a:ext cx="10156825" cy="0"/>
        </a:xfrm>
        <a:prstGeom prst="lin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95D95-95A2-4C7B-A864-4FFEA94D6A3E}">
      <dsp:nvSpPr>
        <dsp:cNvPr id="0" name=""/>
        <dsp:cNvSpPr/>
      </dsp:nvSpPr>
      <dsp:spPr>
        <a:xfrm>
          <a:off x="0" y="2182"/>
          <a:ext cx="2031365" cy="446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2182"/>
        <a:ext cx="2031365" cy="4466034"/>
      </dsp:txXfrm>
    </dsp:sp>
    <dsp:sp modelId="{E9AB1493-B45C-4581-95F9-1C6ADA5B975C}">
      <dsp:nvSpPr>
        <dsp:cNvPr id="0" name=""/>
        <dsp:cNvSpPr/>
      </dsp:nvSpPr>
      <dsp:spPr>
        <a:xfrm>
          <a:off x="2183717" y="71964"/>
          <a:ext cx="7973107" cy="1395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Bagaimana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pengaruh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perbandingan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gula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merah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dengan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sukrosa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terhadap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karakteristik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jenang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?</a:t>
          </a:r>
          <a:endParaRPr lang="en-US" sz="2400" kern="1200" dirty="0">
            <a:solidFill>
              <a:schemeClr val="tx2"/>
            </a:solidFill>
            <a:latin typeface="Adobe Caslon Pro" pitchFamily="18" charset="0"/>
          </a:endParaRPr>
        </a:p>
      </dsp:txBody>
      <dsp:txXfrm>
        <a:off x="2183717" y="71964"/>
        <a:ext cx="7973107" cy="1395635"/>
      </dsp:txXfrm>
    </dsp:sp>
    <dsp:sp modelId="{BC889856-2525-4148-93B3-93E3B6660B9D}">
      <dsp:nvSpPr>
        <dsp:cNvPr id="0" name=""/>
        <dsp:cNvSpPr/>
      </dsp:nvSpPr>
      <dsp:spPr>
        <a:xfrm>
          <a:off x="2031365" y="1467600"/>
          <a:ext cx="8125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06BFD-A309-44D8-9CFF-F5E5AEA25A47}">
      <dsp:nvSpPr>
        <dsp:cNvPr id="0" name=""/>
        <dsp:cNvSpPr/>
      </dsp:nvSpPr>
      <dsp:spPr>
        <a:xfrm>
          <a:off x="2183717" y="1537382"/>
          <a:ext cx="7973107" cy="1395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Bagaimana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pengaruh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perbandingan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tepung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jagung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,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tepung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ubi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jalar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dengan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tepung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kacang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hijau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terhadap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karakteristik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jenang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?</a:t>
          </a:r>
          <a:endParaRPr lang="en-US" sz="2400" kern="1200" dirty="0">
            <a:solidFill>
              <a:schemeClr val="tx2"/>
            </a:solidFill>
            <a:latin typeface="Adobe Caslon Pro" pitchFamily="18" charset="0"/>
          </a:endParaRPr>
        </a:p>
      </dsp:txBody>
      <dsp:txXfrm>
        <a:off x="2183717" y="1537382"/>
        <a:ext cx="7973107" cy="1395635"/>
      </dsp:txXfrm>
    </dsp:sp>
    <dsp:sp modelId="{ACCFF8D6-EEB6-4BA0-87E1-61DCE9FDD184}">
      <dsp:nvSpPr>
        <dsp:cNvPr id="0" name=""/>
        <dsp:cNvSpPr/>
      </dsp:nvSpPr>
      <dsp:spPr>
        <a:xfrm>
          <a:off x="2031365" y="2933017"/>
          <a:ext cx="8125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5F66C-3B7E-45B4-BA59-BBB64265D663}">
      <dsp:nvSpPr>
        <dsp:cNvPr id="0" name=""/>
        <dsp:cNvSpPr/>
      </dsp:nvSpPr>
      <dsp:spPr>
        <a:xfrm>
          <a:off x="2183717" y="2895600"/>
          <a:ext cx="7973107" cy="1395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Bagaimana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pengaruh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interaksi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perbandingan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gula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merah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dengan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sukrosa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dan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pebandingan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tepung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jagung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,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tepung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ubi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jalar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dengan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tepung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kacang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hijau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terhadap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karakteristik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 </a:t>
          </a:r>
          <a:r>
            <a:rPr lang="en-US" sz="2400" kern="1200" dirty="0" err="1" smtClean="0">
              <a:solidFill>
                <a:schemeClr val="tx2"/>
              </a:solidFill>
              <a:latin typeface="Adobe Caslon Pro" pitchFamily="18" charset="0"/>
            </a:rPr>
            <a:t>jenang</a:t>
          </a:r>
          <a:r>
            <a:rPr lang="en-US" sz="2400" kern="1200" dirty="0" smtClean="0">
              <a:solidFill>
                <a:schemeClr val="tx2"/>
              </a:solidFill>
              <a:latin typeface="Adobe Caslon Pro" pitchFamily="18" charset="0"/>
            </a:rPr>
            <a:t>?</a:t>
          </a:r>
          <a:endParaRPr lang="en-US" sz="2400" kern="1200" dirty="0">
            <a:solidFill>
              <a:schemeClr val="tx2"/>
            </a:solidFill>
            <a:latin typeface="Adobe Caslon Pro" pitchFamily="18" charset="0"/>
          </a:endParaRPr>
        </a:p>
      </dsp:txBody>
      <dsp:txXfrm>
        <a:off x="2183717" y="2895600"/>
        <a:ext cx="7973107" cy="1395635"/>
      </dsp:txXfrm>
    </dsp:sp>
    <dsp:sp modelId="{C584FDCD-8A3B-4E96-8FC0-9A9AFD60A9AF}">
      <dsp:nvSpPr>
        <dsp:cNvPr id="0" name=""/>
        <dsp:cNvSpPr/>
      </dsp:nvSpPr>
      <dsp:spPr>
        <a:xfrm>
          <a:off x="2031365" y="4398435"/>
          <a:ext cx="8125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769B6-857C-4684-9B37-18C6B9C1F167}">
      <dsp:nvSpPr>
        <dsp:cNvPr id="0" name=""/>
        <dsp:cNvSpPr/>
      </dsp:nvSpPr>
      <dsp:spPr>
        <a:xfrm>
          <a:off x="1382585" y="5922"/>
          <a:ext cx="2998361" cy="29983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44F7C1-8C14-40EF-AAE8-BDD6056D72A3}">
      <dsp:nvSpPr>
        <dsp:cNvPr id="0" name=""/>
        <dsp:cNvSpPr/>
      </dsp:nvSpPr>
      <dsp:spPr>
        <a:xfrm>
          <a:off x="1524422" y="131854"/>
          <a:ext cx="539705" cy="53970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E10972-B8EA-4692-9B47-6CC3DC634565}">
      <dsp:nvSpPr>
        <dsp:cNvPr id="0" name=""/>
        <dsp:cNvSpPr/>
      </dsp:nvSpPr>
      <dsp:spPr>
        <a:xfrm>
          <a:off x="1794274" y="131854"/>
          <a:ext cx="2886838" cy="539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ngsana New" pitchFamily="18" charset="-34"/>
              <a:cs typeface="Angsana New" pitchFamily="18" charset="-34"/>
            </a:rPr>
            <a:t>Tujuan</a:t>
          </a:r>
          <a:endParaRPr lang="en-US" sz="3600" kern="1200" dirty="0">
            <a:latin typeface="Angsana New" pitchFamily="18" charset="-34"/>
            <a:cs typeface="Angsana New" pitchFamily="18" charset="-34"/>
          </a:endParaRPr>
        </a:p>
      </dsp:txBody>
      <dsp:txXfrm>
        <a:off x="1794274" y="131854"/>
        <a:ext cx="2886838" cy="539705"/>
      </dsp:txXfrm>
    </dsp:sp>
    <dsp:sp modelId="{0D684FC4-C268-4A74-80B4-D65E487BB725}">
      <dsp:nvSpPr>
        <dsp:cNvPr id="0" name=""/>
        <dsp:cNvSpPr/>
      </dsp:nvSpPr>
      <dsp:spPr>
        <a:xfrm>
          <a:off x="1219204" y="914400"/>
          <a:ext cx="3301751" cy="140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Membuat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tepung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jagung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,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tepung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ubi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jalar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dan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tepung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kacang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hijau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yang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selanjutnya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dianalisis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secara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kimia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(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analisis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kadar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air,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kadar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gula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reduksi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dan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kern="1200" dirty="0" err="1" smtClean="0">
              <a:latin typeface="Angsana New" pitchFamily="18" charset="-34"/>
              <a:cs typeface="Angsana New" pitchFamily="18" charset="-34"/>
            </a:rPr>
            <a:t>kadar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 protein)</a:t>
          </a:r>
          <a:endParaRPr lang="en-US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1219204" y="914400"/>
        <a:ext cx="3301751" cy="1403559"/>
      </dsp:txXfrm>
    </dsp:sp>
    <dsp:sp modelId="{913BD1BE-7D6B-4D5D-AB7D-4CE829B212D0}">
      <dsp:nvSpPr>
        <dsp:cNvPr id="0" name=""/>
        <dsp:cNvSpPr/>
      </dsp:nvSpPr>
      <dsp:spPr>
        <a:xfrm>
          <a:off x="1442349" y="2710715"/>
          <a:ext cx="2998361" cy="29983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5CF0C8-5428-45A1-A759-892B1728F9F9}">
      <dsp:nvSpPr>
        <dsp:cNvPr id="0" name=""/>
        <dsp:cNvSpPr/>
      </dsp:nvSpPr>
      <dsp:spPr>
        <a:xfrm>
          <a:off x="1561975" y="2822993"/>
          <a:ext cx="539705" cy="53970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338BB0-F80A-48DC-B4B5-517A315DF2E9}">
      <dsp:nvSpPr>
        <dsp:cNvPr id="0" name=""/>
        <dsp:cNvSpPr/>
      </dsp:nvSpPr>
      <dsp:spPr>
        <a:xfrm>
          <a:off x="1789571" y="2822993"/>
          <a:ext cx="2886838" cy="539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ngsana New" pitchFamily="18" charset="-34"/>
              <a:cs typeface="Angsana New" pitchFamily="18" charset="-34"/>
            </a:rPr>
            <a:t>Pelaksanaan</a:t>
          </a:r>
          <a:endParaRPr lang="en-US" sz="3600" kern="1200" dirty="0">
            <a:latin typeface="Angsana New" pitchFamily="18" charset="-34"/>
            <a:cs typeface="Angsana New" pitchFamily="18" charset="-34"/>
          </a:endParaRPr>
        </a:p>
      </dsp:txBody>
      <dsp:txXfrm>
        <a:off x="1789571" y="2822993"/>
        <a:ext cx="2886838" cy="539705"/>
      </dsp:txXfrm>
    </dsp:sp>
    <dsp:sp modelId="{E5687084-F73F-4579-B54D-135F8DCF1560}">
      <dsp:nvSpPr>
        <dsp:cNvPr id="0" name=""/>
        <dsp:cNvSpPr/>
      </dsp:nvSpPr>
      <dsp:spPr>
        <a:xfrm>
          <a:off x="1273467" y="3454309"/>
          <a:ext cx="3298527" cy="203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Pembuatan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tepung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dilakukan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dengan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cara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mengeringkan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ketiga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bahan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menggunakan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alat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pengering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kemudian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dilakukan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penghancuran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untuk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mendapatkan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bentuk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tepung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..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Ketiga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tepung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tersebut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selanjutnya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dianalisis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secara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kimia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untuk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mengetahui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kadar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air,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kadar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gula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reduksi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dan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kadar</a:t>
          </a: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err="1" smtClean="0">
              <a:latin typeface="Angsana New" pitchFamily="18" charset="-34"/>
              <a:cs typeface="Angsana New" pitchFamily="18" charset="-34"/>
            </a:rPr>
            <a:t>proteinnya</a:t>
          </a:r>
          <a:endParaRPr lang="en-US" sz="2000" kern="1200" dirty="0">
            <a:latin typeface="Angsana New" pitchFamily="18" charset="-34"/>
            <a:cs typeface="Angsana New" pitchFamily="18" charset="-34"/>
          </a:endParaRPr>
        </a:p>
      </dsp:txBody>
      <dsp:txXfrm>
        <a:off x="1273467" y="3454309"/>
        <a:ext cx="3298527" cy="20320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A492E-5E67-46FC-8E86-C9609EAC02E0}">
      <dsp:nvSpPr>
        <dsp:cNvPr id="0" name=""/>
        <dsp:cNvSpPr/>
      </dsp:nvSpPr>
      <dsp:spPr>
        <a:xfrm>
          <a:off x="1859279" y="460"/>
          <a:ext cx="2788919" cy="17973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a1 (5:2)</a:t>
          </a:r>
          <a:endParaRPr lang="en-US" sz="2200" kern="1200" dirty="0">
            <a:latin typeface="Andalus" pitchFamily="18" charset="-78"/>
            <a:cs typeface="Andalus" pitchFamily="18" charset="-78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a2 (5:3)</a:t>
          </a:r>
          <a:endParaRPr lang="en-US" sz="2200" kern="1200" dirty="0">
            <a:latin typeface="Andalus" pitchFamily="18" charset="-78"/>
            <a:cs typeface="Andalus" pitchFamily="18" charset="-78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a3 (5:4)</a:t>
          </a:r>
          <a:endParaRPr lang="en-US" sz="2200" kern="1200" dirty="0">
            <a:latin typeface="Andalus" pitchFamily="18" charset="-78"/>
            <a:cs typeface="Andalus" pitchFamily="18" charset="-78"/>
          </a:endParaRPr>
        </a:p>
      </dsp:txBody>
      <dsp:txXfrm>
        <a:off x="1859279" y="225133"/>
        <a:ext cx="2114900" cy="1348037"/>
      </dsp:txXfrm>
    </dsp:sp>
    <dsp:sp modelId="{9E0414EE-9429-4456-809D-EE086B97A422}">
      <dsp:nvSpPr>
        <dsp:cNvPr id="0" name=""/>
        <dsp:cNvSpPr/>
      </dsp:nvSpPr>
      <dsp:spPr>
        <a:xfrm>
          <a:off x="0" y="460"/>
          <a:ext cx="1859279" cy="17973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Perbandingan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gula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merah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sukrosa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(A)</a:t>
          </a:r>
          <a:endParaRPr lang="en-US" sz="1700" kern="1200" dirty="0">
            <a:latin typeface="Andalus" pitchFamily="18" charset="-78"/>
            <a:cs typeface="Andalus" pitchFamily="18" charset="-78"/>
          </a:endParaRPr>
        </a:p>
      </dsp:txBody>
      <dsp:txXfrm>
        <a:off x="87741" y="88201"/>
        <a:ext cx="1683797" cy="1621901"/>
      </dsp:txXfrm>
    </dsp:sp>
    <dsp:sp modelId="{529C1D01-C2F2-4BC7-A955-ADCC160EB9AB}">
      <dsp:nvSpPr>
        <dsp:cNvPr id="0" name=""/>
        <dsp:cNvSpPr/>
      </dsp:nvSpPr>
      <dsp:spPr>
        <a:xfrm>
          <a:off x="1859279" y="1977583"/>
          <a:ext cx="2788919" cy="17973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b1 (1:1:1)</a:t>
          </a:r>
          <a:endParaRPr lang="en-US" sz="2200" kern="1200" dirty="0">
            <a:latin typeface="Andalus" pitchFamily="18" charset="-78"/>
            <a:cs typeface="Andalus" pitchFamily="18" charset="-78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b2 (1:1:2)</a:t>
          </a:r>
          <a:endParaRPr lang="en-US" sz="2200" kern="1200" dirty="0">
            <a:latin typeface="Andalus" pitchFamily="18" charset="-78"/>
            <a:cs typeface="Andalus" pitchFamily="18" charset="-78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b3 (2:1:1)</a:t>
          </a:r>
          <a:endParaRPr lang="en-US" sz="2200" kern="1200" dirty="0">
            <a:latin typeface="Andalus" pitchFamily="18" charset="-78"/>
            <a:cs typeface="Andalus" pitchFamily="18" charset="-78"/>
          </a:endParaRPr>
        </a:p>
      </dsp:txBody>
      <dsp:txXfrm>
        <a:off x="1859279" y="2202256"/>
        <a:ext cx="2114900" cy="1348037"/>
      </dsp:txXfrm>
    </dsp:sp>
    <dsp:sp modelId="{291E6F19-1A4C-406A-8E37-1E216961BA4D}">
      <dsp:nvSpPr>
        <dsp:cNvPr id="0" name=""/>
        <dsp:cNvSpPr/>
      </dsp:nvSpPr>
      <dsp:spPr>
        <a:xfrm>
          <a:off x="0" y="1977583"/>
          <a:ext cx="1859279" cy="17973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Perbandingan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jagung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jalar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700" kern="1200" dirty="0" err="1" smtClean="0">
              <a:latin typeface="Andalus" pitchFamily="18" charset="-78"/>
              <a:cs typeface="Andalus" pitchFamily="18" charset="-78"/>
            </a:rPr>
            <a:t>hijau</a:t>
          </a:r>
          <a:r>
            <a:rPr lang="en-US" sz="1700" kern="1200" dirty="0" smtClean="0">
              <a:latin typeface="Andalus" pitchFamily="18" charset="-78"/>
              <a:cs typeface="Andalus" pitchFamily="18" charset="-78"/>
            </a:rPr>
            <a:t> (B)</a:t>
          </a:r>
          <a:endParaRPr lang="en-US" sz="1700" kern="1200" dirty="0">
            <a:latin typeface="Andalus" pitchFamily="18" charset="-78"/>
            <a:cs typeface="Andalus" pitchFamily="18" charset="-78"/>
          </a:endParaRPr>
        </a:p>
      </dsp:txBody>
      <dsp:txXfrm>
        <a:off x="87741" y="2065324"/>
        <a:ext cx="1683797" cy="16219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16628-A27A-4542-8C89-F1E6C2062C30}">
      <dsp:nvSpPr>
        <dsp:cNvPr id="0" name=""/>
        <dsp:cNvSpPr/>
      </dsp:nvSpPr>
      <dsp:spPr>
        <a:xfrm>
          <a:off x="1084324" y="0"/>
          <a:ext cx="2979436" cy="297952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9FAFB-0F15-4BB1-9C14-482E563B34D2}">
      <dsp:nvSpPr>
        <dsp:cNvPr id="0" name=""/>
        <dsp:cNvSpPr/>
      </dsp:nvSpPr>
      <dsp:spPr>
        <a:xfrm>
          <a:off x="1742359" y="1078707"/>
          <a:ext cx="1662291" cy="831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Aharoni" pitchFamily="2" charset="-79"/>
              <a:cs typeface="Aharoni" pitchFamily="2" charset="-79"/>
            </a:rPr>
            <a:t>Respon</a:t>
          </a:r>
          <a:r>
            <a:rPr lang="en-US" sz="3200" kern="1200" dirty="0" smtClean="0">
              <a:latin typeface="Aharoni" pitchFamily="2" charset="-79"/>
              <a:cs typeface="Aharoni" pitchFamily="2" charset="-79"/>
            </a:rPr>
            <a:t> Kimia</a:t>
          </a:r>
          <a:endParaRPr lang="en-US" sz="3200" kern="1200" dirty="0">
            <a:latin typeface="Aharoni" pitchFamily="2" charset="-79"/>
            <a:cs typeface="Aharoni" pitchFamily="2" charset="-79"/>
          </a:endParaRPr>
        </a:p>
      </dsp:txBody>
      <dsp:txXfrm>
        <a:off x="1742359" y="1078707"/>
        <a:ext cx="1662291" cy="831047"/>
      </dsp:txXfrm>
    </dsp:sp>
    <dsp:sp modelId="{BD237C72-57BE-4CB0-B374-A88160E3A018}">
      <dsp:nvSpPr>
        <dsp:cNvPr id="0" name=""/>
        <dsp:cNvSpPr/>
      </dsp:nvSpPr>
      <dsp:spPr>
        <a:xfrm>
          <a:off x="469298" y="1909754"/>
          <a:ext cx="2559562" cy="256064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9CED5-13AD-4206-A2CA-459AA79E3601}">
      <dsp:nvSpPr>
        <dsp:cNvPr id="0" name=""/>
        <dsp:cNvSpPr/>
      </dsp:nvSpPr>
      <dsp:spPr>
        <a:xfrm>
          <a:off x="3245517" y="2617419"/>
          <a:ext cx="1785941" cy="1184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 dirty="0"/>
        </a:p>
      </dsp:txBody>
      <dsp:txXfrm>
        <a:off x="3245517" y="2617419"/>
        <a:ext cx="1785941" cy="1184656"/>
      </dsp:txXfrm>
    </dsp:sp>
    <dsp:sp modelId="{1A2A9049-8F57-4CB4-8978-591D3B7F5FAD}">
      <dsp:nvSpPr>
        <dsp:cNvPr id="0" name=""/>
        <dsp:cNvSpPr/>
      </dsp:nvSpPr>
      <dsp:spPr>
        <a:xfrm>
          <a:off x="393701" y="2641602"/>
          <a:ext cx="2727237" cy="831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Respon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Organoleptik</a:t>
          </a:r>
          <a:endParaRPr lang="en-US" sz="2400" kern="1200" dirty="0">
            <a:latin typeface="Aharoni" pitchFamily="2" charset="-79"/>
            <a:cs typeface="Aharoni" pitchFamily="2" charset="-79"/>
          </a:endParaRPr>
        </a:p>
      </dsp:txBody>
      <dsp:txXfrm>
        <a:off x="393701" y="2641602"/>
        <a:ext cx="2727237" cy="8310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12818-8B38-4231-9E3C-E6B3ECC758B8}">
      <dsp:nvSpPr>
        <dsp:cNvPr id="0" name=""/>
        <dsp:cNvSpPr/>
      </dsp:nvSpPr>
      <dsp:spPr>
        <a:xfrm>
          <a:off x="588139" y="0"/>
          <a:ext cx="3471922" cy="347192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80278-0394-41CD-A07D-1B1499C2509E}">
      <dsp:nvSpPr>
        <dsp:cNvPr id="0" name=""/>
        <dsp:cNvSpPr/>
      </dsp:nvSpPr>
      <dsp:spPr>
        <a:xfrm>
          <a:off x="813813" y="225674"/>
          <a:ext cx="1388768" cy="13887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2"/>
              </a:solidFill>
            </a:rPr>
            <a:t>Warna</a:t>
          </a:r>
          <a:endParaRPr lang="en-US" sz="2500" kern="1200" dirty="0">
            <a:solidFill>
              <a:schemeClr val="tx2"/>
            </a:solidFill>
          </a:endParaRPr>
        </a:p>
      </dsp:txBody>
      <dsp:txXfrm>
        <a:off x="881607" y="293468"/>
        <a:ext cx="1253180" cy="1253180"/>
      </dsp:txXfrm>
    </dsp:sp>
    <dsp:sp modelId="{40492A87-0525-46AD-A634-41818FEE4967}">
      <dsp:nvSpPr>
        <dsp:cNvPr id="0" name=""/>
        <dsp:cNvSpPr/>
      </dsp:nvSpPr>
      <dsp:spPr>
        <a:xfrm>
          <a:off x="2445617" y="225674"/>
          <a:ext cx="1388768" cy="13887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Rasa</a:t>
          </a:r>
          <a:endParaRPr lang="en-US" sz="2500" kern="1200" dirty="0">
            <a:solidFill>
              <a:schemeClr val="tx2"/>
            </a:solidFill>
          </a:endParaRPr>
        </a:p>
      </dsp:txBody>
      <dsp:txXfrm>
        <a:off x="2513411" y="293468"/>
        <a:ext cx="1253180" cy="1253180"/>
      </dsp:txXfrm>
    </dsp:sp>
    <dsp:sp modelId="{E03BD638-9DE7-4FB8-91AE-0F1624950A23}">
      <dsp:nvSpPr>
        <dsp:cNvPr id="0" name=""/>
        <dsp:cNvSpPr/>
      </dsp:nvSpPr>
      <dsp:spPr>
        <a:xfrm>
          <a:off x="813813" y="1857478"/>
          <a:ext cx="1388768" cy="13887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Aroma</a:t>
          </a:r>
          <a:endParaRPr lang="en-US" sz="2500" kern="1200" dirty="0">
            <a:solidFill>
              <a:schemeClr val="tx2"/>
            </a:solidFill>
          </a:endParaRPr>
        </a:p>
      </dsp:txBody>
      <dsp:txXfrm>
        <a:off x="881607" y="1925272"/>
        <a:ext cx="1253180" cy="1253180"/>
      </dsp:txXfrm>
    </dsp:sp>
    <dsp:sp modelId="{D1A31A90-FB9B-44AD-B802-BEC4D1D39020}">
      <dsp:nvSpPr>
        <dsp:cNvPr id="0" name=""/>
        <dsp:cNvSpPr/>
      </dsp:nvSpPr>
      <dsp:spPr>
        <a:xfrm>
          <a:off x="2445617" y="1857478"/>
          <a:ext cx="1388768" cy="13887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2"/>
              </a:solidFill>
            </a:rPr>
            <a:t>Tekstur</a:t>
          </a:r>
          <a:endParaRPr lang="en-US" sz="2500" kern="1200" dirty="0">
            <a:solidFill>
              <a:schemeClr val="tx2"/>
            </a:solidFill>
          </a:endParaRPr>
        </a:p>
      </dsp:txBody>
      <dsp:txXfrm>
        <a:off x="2513411" y="1925272"/>
        <a:ext cx="1253180" cy="12531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A417A-24E8-4B8B-B2D0-8A3D1BDE2B65}">
      <dsp:nvSpPr>
        <dsp:cNvPr id="0" name=""/>
        <dsp:cNvSpPr/>
      </dsp:nvSpPr>
      <dsp:spPr>
        <a:xfrm>
          <a:off x="0" y="220979"/>
          <a:ext cx="3657600" cy="1463040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46673" bIns="93345" numCol="1" spcCol="1270" anchor="ctr" anchorCtr="0">
          <a:noAutofit/>
        </a:bodyPr>
        <a:lstStyle/>
        <a:p>
          <a:pPr marL="573088" lvl="0" indent="-573088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ndalus" pitchFamily="18" charset="-78"/>
              <a:cs typeface="Andalus" pitchFamily="18" charset="-78"/>
            </a:rPr>
            <a:t>2. Kadar </a:t>
          </a:r>
          <a:r>
            <a:rPr lang="en-US" sz="3500" kern="1200" dirty="0" err="1" smtClean="0">
              <a:latin typeface="Andalus" pitchFamily="18" charset="-78"/>
              <a:cs typeface="Andalus" pitchFamily="18" charset="-78"/>
            </a:rPr>
            <a:t>Gula</a:t>
          </a:r>
          <a:r>
            <a:rPr lang="en-US" sz="3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3500" kern="1200" dirty="0" err="1" smtClean="0">
              <a:latin typeface="Andalus" pitchFamily="18" charset="-78"/>
              <a:cs typeface="Andalus" pitchFamily="18" charset="-78"/>
            </a:rPr>
            <a:t>Reduksi</a:t>
          </a:r>
          <a:endParaRPr lang="en-US" sz="3500" kern="1200" dirty="0">
            <a:latin typeface="Andalus" pitchFamily="18" charset="-78"/>
            <a:cs typeface="Andalus" pitchFamily="18" charset="-78"/>
          </a:endParaRPr>
        </a:p>
      </dsp:txBody>
      <dsp:txXfrm>
        <a:off x="0" y="220979"/>
        <a:ext cx="3291840" cy="14630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45711-53AB-47CC-AF56-E9AE20F88FB0}">
      <dsp:nvSpPr>
        <dsp:cNvPr id="0" name=""/>
        <dsp:cNvSpPr/>
      </dsp:nvSpPr>
      <dsp:spPr>
        <a:xfrm>
          <a:off x="-6070104" y="-937168"/>
          <a:ext cx="7291592" cy="729159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A768B-0717-4BE0-8C32-8192FB03C1C1}">
      <dsp:nvSpPr>
        <dsp:cNvPr id="0" name=""/>
        <dsp:cNvSpPr/>
      </dsp:nvSpPr>
      <dsp:spPr>
        <a:xfrm>
          <a:off x="805393" y="381001"/>
          <a:ext cx="7299209" cy="14049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9989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Penelitian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pendahuluan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menghasilkan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data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kadar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air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pada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jagung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jalar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hijau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sebesar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10,00%, 5,25%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9,50%,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kadar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gula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reduksi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pada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jagung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jalar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hijau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sebesar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6,61%, 6,61%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6,85%.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serta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kadar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protein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jagung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jalar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hijau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adalah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sebesar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5,88%, 4,75% </a:t>
          </a:r>
          <a:r>
            <a:rPr lang="en-US" sz="15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500" kern="1200" dirty="0" smtClean="0">
              <a:latin typeface="Andalus" pitchFamily="18" charset="-78"/>
              <a:cs typeface="Andalus" pitchFamily="18" charset="-78"/>
            </a:rPr>
            <a:t> 7,88%</a:t>
          </a:r>
          <a:endParaRPr lang="en-US" sz="1500" kern="1200" dirty="0"/>
        </a:p>
      </dsp:txBody>
      <dsp:txXfrm>
        <a:off x="805393" y="381001"/>
        <a:ext cx="7299209" cy="1404900"/>
      </dsp:txXfrm>
    </dsp:sp>
    <dsp:sp modelId="{189D9C0A-5328-4BF5-8217-D4756E0EB921}">
      <dsp:nvSpPr>
        <dsp:cNvPr id="0" name=""/>
        <dsp:cNvSpPr/>
      </dsp:nvSpPr>
      <dsp:spPr>
        <a:xfrm>
          <a:off x="42671" y="338104"/>
          <a:ext cx="1525445" cy="1490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69B3D-E8A2-49AD-AC71-579A5B282D4B}">
      <dsp:nvSpPr>
        <dsp:cNvPr id="0" name=""/>
        <dsp:cNvSpPr/>
      </dsp:nvSpPr>
      <dsp:spPr>
        <a:xfrm>
          <a:off x="1199228" y="1981198"/>
          <a:ext cx="6905375" cy="1454858"/>
        </a:xfrm>
        <a:prstGeom prst="rect">
          <a:avLst/>
        </a:prstGeom>
        <a:solidFill>
          <a:schemeClr val="accent4">
            <a:hueOff val="2018237"/>
            <a:satOff val="1859"/>
            <a:lumOff val="-33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9989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Penelitian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utama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menunjukkan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bahwa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faktor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perbandingan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gula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merah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sukrosa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(A)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berpengaruh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terhadap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kadar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air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faktor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perbandingan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jagung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jalar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hijau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(B)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serta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interaksi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kedua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faktor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tidak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berpengaruh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terhadap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semua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respon</a:t>
          </a:r>
          <a:endParaRPr lang="en-US" sz="1600" kern="1200" dirty="0"/>
        </a:p>
      </dsp:txBody>
      <dsp:txXfrm>
        <a:off x="1199228" y="1981198"/>
        <a:ext cx="6905375" cy="1454858"/>
      </dsp:txXfrm>
    </dsp:sp>
    <dsp:sp modelId="{7D8A768D-FCD9-4552-B9BB-23BB0FBD3F7E}">
      <dsp:nvSpPr>
        <dsp:cNvPr id="0" name=""/>
        <dsp:cNvSpPr/>
      </dsp:nvSpPr>
      <dsp:spPr>
        <a:xfrm>
          <a:off x="439979" y="1981198"/>
          <a:ext cx="1518497" cy="1440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18237"/>
              <a:satOff val="1859"/>
              <a:lumOff val="-33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DD768-D603-4258-9986-B1D6D1002A11}">
      <dsp:nvSpPr>
        <dsp:cNvPr id="0" name=""/>
        <dsp:cNvSpPr/>
      </dsp:nvSpPr>
      <dsp:spPr>
        <a:xfrm>
          <a:off x="805393" y="3657601"/>
          <a:ext cx="7299209" cy="1352407"/>
        </a:xfrm>
        <a:prstGeom prst="rect">
          <a:avLst/>
        </a:prstGeom>
        <a:solidFill>
          <a:schemeClr val="accent4">
            <a:hueOff val="4036475"/>
            <a:satOff val="3718"/>
            <a:lumOff val="-66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9989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Perlakuan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yang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terpilih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adalah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perlakuan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a3b3 (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perbandingan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gula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merah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sukrosa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5:4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serta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perbandingan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jagung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jalar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hijau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2:1:1), yang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memiliki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nilai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tekstur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3.128,27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g</a:t>
          </a:r>
          <a:r>
            <a:rPr lang="en-US" sz="1600" kern="1200" baseline="-25000" dirty="0" err="1" smtClean="0">
              <a:latin typeface="Andalus" pitchFamily="18" charset="-78"/>
              <a:cs typeface="Andalus" pitchFamily="18" charset="-78"/>
            </a:rPr>
            <a:t>f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kadar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protein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sebesar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6,33%</a:t>
          </a:r>
          <a:endParaRPr lang="en-US" sz="1600" kern="1200" dirty="0">
            <a:latin typeface="Andalus" pitchFamily="18" charset="-78"/>
            <a:cs typeface="Andalus" pitchFamily="18" charset="-78"/>
          </a:endParaRPr>
        </a:p>
      </dsp:txBody>
      <dsp:txXfrm>
        <a:off x="805393" y="3657601"/>
        <a:ext cx="7299209" cy="1352407"/>
      </dsp:txXfrm>
    </dsp:sp>
    <dsp:sp modelId="{CA2659CF-57CB-49CD-9BAE-A35FF279557D}">
      <dsp:nvSpPr>
        <dsp:cNvPr id="0" name=""/>
        <dsp:cNvSpPr/>
      </dsp:nvSpPr>
      <dsp:spPr>
        <a:xfrm>
          <a:off x="21279" y="3581402"/>
          <a:ext cx="1568227" cy="15048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036475"/>
              <a:satOff val="3718"/>
              <a:lumOff val="-66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C4DA3-8742-4551-9B25-0B06F8BBCB52}">
      <dsp:nvSpPr>
        <dsp:cNvPr id="0" name=""/>
        <dsp:cNvSpPr/>
      </dsp:nvSpPr>
      <dsp:spPr>
        <a:xfrm>
          <a:off x="1924209" y="2452202"/>
          <a:ext cx="1945336" cy="19456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BADF55-1243-475F-81CB-917A001D5248}">
      <dsp:nvSpPr>
        <dsp:cNvPr id="0" name=""/>
        <dsp:cNvSpPr/>
      </dsp:nvSpPr>
      <dsp:spPr>
        <a:xfrm>
          <a:off x="3165031" y="1019395"/>
          <a:ext cx="577750" cy="577379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-1460548"/>
                <a:satOff val="2384"/>
                <a:lumOff val="3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460548"/>
                <a:satOff val="2384"/>
                <a:lumOff val="3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460548"/>
                <a:satOff val="2384"/>
                <a:lumOff val="3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1460548"/>
              <a:satOff val="2384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EF273E-2F44-467B-BFF6-2EE73A6C39BB}">
      <dsp:nvSpPr>
        <dsp:cNvPr id="0" name=""/>
        <dsp:cNvSpPr/>
      </dsp:nvSpPr>
      <dsp:spPr>
        <a:xfrm>
          <a:off x="1998967" y="2526866"/>
          <a:ext cx="1796632" cy="179632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45ECD4-17FA-4349-81E6-ACBD57289A4F}">
      <dsp:nvSpPr>
        <dsp:cNvPr id="0" name=""/>
        <dsp:cNvSpPr/>
      </dsp:nvSpPr>
      <dsp:spPr>
        <a:xfrm>
          <a:off x="4010935" y="2819779"/>
          <a:ext cx="1018173" cy="1017931"/>
        </a:xfrm>
        <a:prstGeom prst="ellipse">
          <a:avLst/>
        </a:prstGeom>
        <a:gradFill rotWithShape="0">
          <a:gsLst>
            <a:gs pos="0">
              <a:schemeClr val="accent3">
                <a:hueOff val="-2921096"/>
                <a:satOff val="4768"/>
                <a:lumOff val="7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21096"/>
                <a:satOff val="4768"/>
                <a:lumOff val="7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21096"/>
                <a:satOff val="4768"/>
                <a:lumOff val="7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2921096"/>
              <a:satOff val="4768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94C702-16C6-4A1B-BBFB-C1163AD72515}">
      <dsp:nvSpPr>
        <dsp:cNvPr id="0" name=""/>
        <dsp:cNvSpPr/>
      </dsp:nvSpPr>
      <dsp:spPr>
        <a:xfrm>
          <a:off x="4071067" y="2879916"/>
          <a:ext cx="897910" cy="897995"/>
        </a:xfrm>
        <a:prstGeom prst="ellipse">
          <a:avLst/>
        </a:prstGeom>
        <a:solidFill>
          <a:schemeClr val="accent3">
            <a:tint val="50000"/>
            <a:hueOff val="-3688586"/>
            <a:satOff val="4599"/>
            <a:lumOff val="43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0F7C6-FEE2-4A2A-836B-5E0739BAE82B}">
      <dsp:nvSpPr>
        <dsp:cNvPr id="0" name=""/>
        <dsp:cNvSpPr/>
      </dsp:nvSpPr>
      <dsp:spPr>
        <a:xfrm>
          <a:off x="3612767" y="1382918"/>
          <a:ext cx="1305016" cy="1305438"/>
        </a:xfrm>
        <a:prstGeom prst="ellipse">
          <a:avLst/>
        </a:prstGeom>
        <a:gradFill rotWithShape="0">
          <a:gsLst>
            <a:gs pos="0">
              <a:schemeClr val="accent3">
                <a:hueOff val="-4381644"/>
                <a:satOff val="7152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4381644"/>
                <a:satOff val="7152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4381644"/>
                <a:satOff val="7152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4381644"/>
              <a:satOff val="7152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B2172F-4BCB-4E56-9AD8-3FD93B547615}">
      <dsp:nvSpPr>
        <dsp:cNvPr id="0" name=""/>
        <dsp:cNvSpPr/>
      </dsp:nvSpPr>
      <dsp:spPr>
        <a:xfrm>
          <a:off x="4704073" y="1062302"/>
          <a:ext cx="427421" cy="427713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-5842192"/>
                <a:satOff val="9536"/>
                <a:lumOff val="15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842192"/>
                <a:satOff val="9536"/>
                <a:lumOff val="15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842192"/>
                <a:satOff val="9536"/>
                <a:lumOff val="15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5842192"/>
              <a:satOff val="9536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5488A5-B87D-4F4A-8EE2-35D19AC8792F}">
      <dsp:nvSpPr>
        <dsp:cNvPr id="0" name=""/>
        <dsp:cNvSpPr/>
      </dsp:nvSpPr>
      <dsp:spPr>
        <a:xfrm>
          <a:off x="5132307" y="3842102"/>
          <a:ext cx="320972" cy="320616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-7302740"/>
                <a:satOff val="11920"/>
                <a:lumOff val="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302740"/>
                <a:satOff val="11920"/>
                <a:lumOff val="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302740"/>
                <a:satOff val="11920"/>
                <a:lumOff val="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7302740"/>
              <a:satOff val="11920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C78C62-BF4F-45C9-9231-989B97E4C7BC}">
      <dsp:nvSpPr>
        <dsp:cNvPr id="0" name=""/>
        <dsp:cNvSpPr/>
      </dsp:nvSpPr>
      <dsp:spPr>
        <a:xfrm>
          <a:off x="3681837" y="1451839"/>
          <a:ext cx="1167689" cy="1167597"/>
        </a:xfrm>
        <a:prstGeom prst="ellipse">
          <a:avLst/>
        </a:prstGeom>
        <a:solidFill>
          <a:schemeClr val="accent3">
            <a:tint val="50000"/>
            <a:hueOff val="-7377173"/>
            <a:satOff val="9198"/>
            <a:lumOff val="8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4B5642-8205-4AAE-9A44-211A2F9CAA57}">
      <dsp:nvSpPr>
        <dsp:cNvPr id="0" name=""/>
        <dsp:cNvSpPr/>
      </dsp:nvSpPr>
      <dsp:spPr>
        <a:xfrm>
          <a:off x="0" y="1451839"/>
          <a:ext cx="2887126" cy="93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latin typeface="Andalus" pitchFamily="18" charset="-78"/>
              <a:cs typeface="Andalus" pitchFamily="18" charset="-78"/>
            </a:rPr>
            <a:t>Terimakasih</a:t>
          </a:r>
          <a:endParaRPr lang="en-US" sz="4400" b="1" kern="1200" dirty="0">
            <a:latin typeface="Andalus" pitchFamily="18" charset="-78"/>
            <a:cs typeface="Andalus" pitchFamily="18" charset="-78"/>
          </a:endParaRPr>
        </a:p>
      </dsp:txBody>
      <dsp:txXfrm>
        <a:off x="0" y="1451839"/>
        <a:ext cx="2887126" cy="937523"/>
      </dsp:txXfrm>
    </dsp:sp>
    <dsp:sp modelId="{154AA829-6DAE-4BC0-8604-320D53AB6F1E}">
      <dsp:nvSpPr>
        <dsp:cNvPr id="0" name=""/>
        <dsp:cNvSpPr/>
      </dsp:nvSpPr>
      <dsp:spPr>
        <a:xfrm>
          <a:off x="5238756" y="2879916"/>
          <a:ext cx="2887126" cy="89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5238756" y="2879916"/>
        <a:ext cx="2887126" cy="897995"/>
      </dsp:txXfrm>
    </dsp:sp>
    <dsp:sp modelId="{B1E0216C-1482-4CC6-B4D1-CFC663DF1A3C}">
      <dsp:nvSpPr>
        <dsp:cNvPr id="0" name=""/>
        <dsp:cNvSpPr/>
      </dsp:nvSpPr>
      <dsp:spPr>
        <a:xfrm>
          <a:off x="5132307" y="1451839"/>
          <a:ext cx="2887126" cy="116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132307" y="1451839"/>
        <a:ext cx="2887126" cy="1167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421CE-EEB7-4EB6-8AC5-08FDFE3110E4}">
      <dsp:nvSpPr>
        <dsp:cNvPr id="0" name=""/>
        <dsp:cNvSpPr/>
      </dsp:nvSpPr>
      <dsp:spPr>
        <a:xfrm>
          <a:off x="238533" y="914397"/>
          <a:ext cx="5009332" cy="589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B63EE-F20E-4D1A-9D19-9BEA9018BBB1}">
      <dsp:nvSpPr>
        <dsp:cNvPr id="0" name=""/>
        <dsp:cNvSpPr/>
      </dsp:nvSpPr>
      <dsp:spPr>
        <a:xfrm>
          <a:off x="228601" y="1600201"/>
          <a:ext cx="368003" cy="3680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F0CB1-733E-4E1C-BD4C-04B94725A3D9}">
      <dsp:nvSpPr>
        <dsp:cNvPr id="0" name=""/>
        <dsp:cNvSpPr/>
      </dsp:nvSpPr>
      <dsp:spPr>
        <a:xfrm>
          <a:off x="238533" y="0"/>
          <a:ext cx="5009332" cy="105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err="1" smtClean="0">
              <a:latin typeface="Andalus" pitchFamily="18" charset="-78"/>
              <a:cs typeface="Andalus" pitchFamily="18" charset="-78"/>
            </a:rPr>
            <a:t>Manfaat</a:t>
          </a:r>
          <a:r>
            <a:rPr lang="en-US" sz="4400" b="0" kern="1200" dirty="0" smtClean="0">
              <a:latin typeface="Andalus" pitchFamily="18" charset="-78"/>
              <a:cs typeface="Andalus" pitchFamily="18" charset="-78"/>
            </a:rPr>
            <a:t> :</a:t>
          </a:r>
          <a:endParaRPr lang="en-US" sz="4400" b="0" kern="1200" dirty="0">
            <a:latin typeface="Andalus" pitchFamily="18" charset="-78"/>
            <a:cs typeface="Andalus" pitchFamily="18" charset="-78"/>
          </a:endParaRPr>
        </a:p>
      </dsp:txBody>
      <dsp:txXfrm>
        <a:off x="238533" y="0"/>
        <a:ext cx="5009332" cy="1058690"/>
      </dsp:txXfrm>
    </dsp:sp>
    <dsp:sp modelId="{79E1B226-F80E-402E-988C-300198A45FB7}">
      <dsp:nvSpPr>
        <dsp:cNvPr id="0" name=""/>
        <dsp:cNvSpPr/>
      </dsp:nvSpPr>
      <dsp:spPr>
        <a:xfrm>
          <a:off x="238533" y="1921304"/>
          <a:ext cx="367994" cy="367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DADE7-874C-46FB-91DC-3C8EC6513043}">
      <dsp:nvSpPr>
        <dsp:cNvPr id="0" name=""/>
        <dsp:cNvSpPr/>
      </dsp:nvSpPr>
      <dsp:spPr>
        <a:xfrm>
          <a:off x="589187" y="1676399"/>
          <a:ext cx="4658678" cy="85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Memberikan</a:t>
          </a:r>
          <a:r>
            <a:rPr lang="en-US" sz="1800" b="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informasi</a:t>
          </a:r>
          <a:r>
            <a:rPr lang="en-US" sz="1800" b="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mengenai</a:t>
          </a:r>
          <a:r>
            <a:rPr lang="en-US" sz="1800" b="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cara</a:t>
          </a:r>
          <a:r>
            <a:rPr lang="en-US" sz="1800" b="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pembuatan</a:t>
          </a:r>
          <a:r>
            <a:rPr lang="en-US" sz="1800" b="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jenang</a:t>
          </a:r>
          <a:r>
            <a:rPr lang="en-US" sz="1800" b="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dari</a:t>
          </a:r>
          <a:r>
            <a:rPr lang="en-US" sz="1800" b="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bahan</a:t>
          </a:r>
          <a:r>
            <a:rPr lang="en-US" sz="1800" b="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baku</a:t>
          </a:r>
          <a:r>
            <a:rPr lang="en-US" sz="1800" b="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yang </a:t>
          </a:r>
          <a:r>
            <a:rPr lang="en-US" sz="1800" b="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bervariasi</a:t>
          </a:r>
          <a:r>
            <a:rPr lang="en-US" sz="1800" b="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(</a:t>
          </a:r>
          <a:r>
            <a:rPr lang="en-US" sz="1800" b="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diversifikasi</a:t>
          </a:r>
          <a:r>
            <a:rPr lang="en-US" sz="1800" b="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pangan</a:t>
          </a:r>
          <a:r>
            <a:rPr lang="en-US" sz="1800" b="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b="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lokal</a:t>
          </a:r>
          <a:r>
            <a:rPr lang="en-US" sz="1800" b="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)</a:t>
          </a:r>
          <a:endParaRPr lang="en-US" sz="1800" b="0" kern="1200" dirty="0">
            <a:solidFill>
              <a:srgbClr val="002060"/>
            </a:solidFill>
            <a:latin typeface="Andalus" pitchFamily="18" charset="-78"/>
            <a:cs typeface="Andalus" pitchFamily="18" charset="-78"/>
          </a:endParaRPr>
        </a:p>
      </dsp:txBody>
      <dsp:txXfrm>
        <a:off x="589187" y="1676399"/>
        <a:ext cx="4658678" cy="857796"/>
      </dsp:txXfrm>
    </dsp:sp>
    <dsp:sp modelId="{449862E9-29F0-46CC-84D1-56FC74D6DBE7}">
      <dsp:nvSpPr>
        <dsp:cNvPr id="0" name=""/>
        <dsp:cNvSpPr/>
      </dsp:nvSpPr>
      <dsp:spPr>
        <a:xfrm>
          <a:off x="238533" y="2779100"/>
          <a:ext cx="367994" cy="367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73FE2-0A6C-4494-8224-0227FB485084}">
      <dsp:nvSpPr>
        <dsp:cNvPr id="0" name=""/>
        <dsp:cNvSpPr/>
      </dsp:nvSpPr>
      <dsp:spPr>
        <a:xfrm>
          <a:off x="609592" y="2571200"/>
          <a:ext cx="4658678" cy="85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Memanfaatkan</a:t>
          </a:r>
          <a:r>
            <a:rPr lang="en-US" sz="180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jagung</a:t>
          </a:r>
          <a:r>
            <a:rPr lang="en-US" sz="180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, </a:t>
          </a:r>
          <a:r>
            <a:rPr lang="en-US" sz="180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ubi</a:t>
          </a:r>
          <a:r>
            <a:rPr lang="en-US" sz="180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jalar</a:t>
          </a:r>
          <a:r>
            <a:rPr lang="en-US" sz="180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dan</a:t>
          </a:r>
          <a:r>
            <a:rPr lang="en-US" sz="180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kacang</a:t>
          </a:r>
          <a:r>
            <a:rPr lang="en-US" sz="180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hijau</a:t>
          </a:r>
          <a:endParaRPr lang="en-US" sz="1800" kern="1200" dirty="0">
            <a:solidFill>
              <a:srgbClr val="002060"/>
            </a:solidFill>
            <a:latin typeface="Andalus" pitchFamily="18" charset="-78"/>
            <a:cs typeface="Andalus" pitchFamily="18" charset="-78"/>
          </a:endParaRPr>
        </a:p>
      </dsp:txBody>
      <dsp:txXfrm>
        <a:off x="609592" y="2571200"/>
        <a:ext cx="4658678" cy="857796"/>
      </dsp:txXfrm>
    </dsp:sp>
    <dsp:sp modelId="{2FFFFA73-3931-449B-B268-2493B0B4289F}">
      <dsp:nvSpPr>
        <dsp:cNvPr id="0" name=""/>
        <dsp:cNvSpPr/>
      </dsp:nvSpPr>
      <dsp:spPr>
        <a:xfrm>
          <a:off x="238533" y="3636896"/>
          <a:ext cx="367994" cy="367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78E69-3601-4763-86BF-860D3CBC8156}">
      <dsp:nvSpPr>
        <dsp:cNvPr id="0" name=""/>
        <dsp:cNvSpPr/>
      </dsp:nvSpPr>
      <dsp:spPr>
        <a:xfrm>
          <a:off x="589187" y="3391991"/>
          <a:ext cx="4658678" cy="85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Menghasilkan</a:t>
          </a:r>
          <a:r>
            <a:rPr lang="en-US" sz="180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jenang</a:t>
          </a:r>
          <a:r>
            <a:rPr lang="en-US" sz="180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dengan</a:t>
          </a:r>
          <a:r>
            <a:rPr lang="en-US" sz="180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kandungan</a:t>
          </a:r>
          <a:r>
            <a:rPr lang="en-US" sz="180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protein </a:t>
          </a:r>
          <a:r>
            <a:rPr lang="en-US" sz="180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cukup</a:t>
          </a:r>
          <a:r>
            <a:rPr lang="en-US" sz="1800" kern="120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tinggi</a:t>
          </a:r>
          <a:endParaRPr lang="en-US" sz="1800" kern="1200" dirty="0">
            <a:solidFill>
              <a:srgbClr val="002060"/>
            </a:solidFill>
            <a:latin typeface="Andalus" pitchFamily="18" charset="-78"/>
            <a:cs typeface="Andalus" pitchFamily="18" charset="-78"/>
          </a:endParaRPr>
        </a:p>
      </dsp:txBody>
      <dsp:txXfrm>
        <a:off x="589187" y="3391991"/>
        <a:ext cx="4658678" cy="857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0A7BC-E4B0-42A2-A81C-A2B927766FD9}">
      <dsp:nvSpPr>
        <dsp:cNvPr id="0" name=""/>
        <dsp:cNvSpPr/>
      </dsp:nvSpPr>
      <dsp:spPr>
        <a:xfrm rot="16200000">
          <a:off x="-815997" y="817293"/>
          <a:ext cx="5003800" cy="336921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n-lt"/>
              <a:cs typeface="Andalus" pitchFamily="18" charset="-78"/>
            </a:rPr>
            <a:t>(SNI, 2013)</a:t>
          </a:r>
          <a:endParaRPr lang="en-US" sz="2200" kern="1200" dirty="0">
            <a:latin typeface="+mn-lt"/>
            <a:cs typeface="Andalus" pitchFamily="18" charset="-78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+mn-lt"/>
              <a:cs typeface="Andalus" pitchFamily="18" charset="-78"/>
            </a:rPr>
            <a:t>Dodol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atau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jenang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adalah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produk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makanan</a:t>
          </a:r>
          <a:r>
            <a:rPr lang="en-US" sz="1900" kern="1200" dirty="0" smtClean="0">
              <a:latin typeface="+mn-lt"/>
              <a:cs typeface="Andalus" pitchFamily="18" charset="-78"/>
            </a:rPr>
            <a:t> yang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terbuat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dari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tepung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beras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ketan</a:t>
          </a:r>
          <a:r>
            <a:rPr lang="en-US" sz="1900" kern="1200" dirty="0" smtClean="0">
              <a:latin typeface="+mn-lt"/>
              <a:cs typeface="Andalus" pitchFamily="18" charset="-78"/>
            </a:rPr>
            <a:t>,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santan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kelapa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dan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gula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dengan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atau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tanpa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penambahan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bahan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makanan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dan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bahan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tambahan</a:t>
          </a:r>
          <a:r>
            <a:rPr lang="en-US" sz="1900" kern="1200" dirty="0" smtClean="0">
              <a:latin typeface="+mn-lt"/>
              <a:cs typeface="Andalus" pitchFamily="18" charset="-78"/>
            </a:rPr>
            <a:t>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makanan</a:t>
          </a:r>
          <a:r>
            <a:rPr lang="en-US" sz="1900" kern="1200" dirty="0" smtClean="0">
              <a:latin typeface="+mn-lt"/>
              <a:cs typeface="Andalus" pitchFamily="18" charset="-78"/>
            </a:rPr>
            <a:t> lain yang </a:t>
          </a:r>
          <a:r>
            <a:rPr lang="en-US" sz="1900" kern="1200" dirty="0" err="1" smtClean="0">
              <a:latin typeface="+mn-lt"/>
              <a:cs typeface="Andalus" pitchFamily="18" charset="-78"/>
            </a:rPr>
            <a:t>diizinkan</a:t>
          </a:r>
          <a:endParaRPr lang="en-US" sz="1900" kern="1200" dirty="0">
            <a:latin typeface="+mn-lt"/>
            <a:cs typeface="Andalus" pitchFamily="18" charset="-78"/>
          </a:endParaRPr>
        </a:p>
      </dsp:txBody>
      <dsp:txXfrm rot="5400000">
        <a:off x="1297" y="1000759"/>
        <a:ext cx="3369212" cy="3002280"/>
      </dsp:txXfrm>
    </dsp:sp>
    <dsp:sp modelId="{C395999E-2525-4997-8A02-6ABB79737FE2}">
      <dsp:nvSpPr>
        <dsp:cNvPr id="0" name=""/>
        <dsp:cNvSpPr/>
      </dsp:nvSpPr>
      <dsp:spPr>
        <a:xfrm rot="16200000">
          <a:off x="2805906" y="817293"/>
          <a:ext cx="5003800" cy="3369212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t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</a:t>
          </a:r>
          <a:r>
            <a:rPr lang="en-US" sz="2300" kern="1200" dirty="0" err="1" smtClean="0"/>
            <a:t>Winarno</a:t>
          </a:r>
          <a:r>
            <a:rPr lang="en-US" sz="2300" kern="1200" dirty="0" smtClean="0"/>
            <a:t>, 2004)</a:t>
          </a:r>
          <a:endParaRPr lang="en-US" sz="23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Pati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terdiri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dua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fraksi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yaitu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amilosa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amilopektin</a:t>
          </a:r>
          <a:r>
            <a:rPr lang="en-US" sz="2100" kern="1200" dirty="0" smtClean="0"/>
            <a:t>. </a:t>
          </a:r>
          <a:r>
            <a:rPr lang="en-US" sz="2100" kern="1200" dirty="0" err="1" smtClean="0"/>
            <a:t>Komposisi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dua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bagian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pati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tersebut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mempengaruhi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sifat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bahan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pangan</a:t>
          </a:r>
          <a:endParaRPr lang="en-US" sz="2100" kern="1200" dirty="0"/>
        </a:p>
      </dsp:txBody>
      <dsp:txXfrm rot="5400000">
        <a:off x="3623200" y="1000759"/>
        <a:ext cx="3369212" cy="3002280"/>
      </dsp:txXfrm>
    </dsp:sp>
    <dsp:sp modelId="{7AB70C0F-11F6-41E9-A08B-B368D0C26629}">
      <dsp:nvSpPr>
        <dsp:cNvPr id="0" name=""/>
        <dsp:cNvSpPr/>
      </dsp:nvSpPr>
      <dsp:spPr>
        <a:xfrm rot="16200000">
          <a:off x="6427809" y="817293"/>
          <a:ext cx="5003800" cy="336921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766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</a:t>
          </a:r>
          <a:r>
            <a:rPr lang="en-US" sz="2300" kern="1200" dirty="0" err="1" smtClean="0"/>
            <a:t>Haryadi</a:t>
          </a:r>
          <a:r>
            <a:rPr lang="en-US" sz="2300" kern="1200" dirty="0" smtClean="0"/>
            <a:t>, 2006) 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pemanasan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keberadaan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cukup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banyak</a:t>
          </a:r>
          <a:r>
            <a:rPr lang="en-US" sz="1800" kern="1200" dirty="0" smtClean="0"/>
            <a:t> air, </a:t>
          </a:r>
          <a:r>
            <a:rPr lang="en-US" sz="1800" kern="1200" dirty="0" err="1" smtClean="0"/>
            <a:t>pati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terkandung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tepung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menyerap</a:t>
          </a:r>
          <a:r>
            <a:rPr lang="en-US" sz="1800" kern="1200" dirty="0" smtClean="0"/>
            <a:t> air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membentuk</a:t>
          </a:r>
          <a:r>
            <a:rPr lang="en-US" sz="1800" kern="1200" dirty="0" smtClean="0"/>
            <a:t> pasta yang </a:t>
          </a:r>
          <a:r>
            <a:rPr lang="en-US" sz="1800" kern="1200" dirty="0" err="1" smtClean="0"/>
            <a:t>kental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dingin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pati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membentuk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massa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kenyal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lenting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liat</a:t>
          </a:r>
          <a:endParaRPr lang="en-US" sz="1800" kern="1200" dirty="0"/>
        </a:p>
      </dsp:txBody>
      <dsp:txXfrm rot="5400000">
        <a:off x="7245103" y="1000759"/>
        <a:ext cx="3369212" cy="3002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22D82-2253-499A-A769-36B6FB8F87C5}">
      <dsp:nvSpPr>
        <dsp:cNvPr id="0" name=""/>
        <dsp:cNvSpPr/>
      </dsp:nvSpPr>
      <dsp:spPr>
        <a:xfrm rot="16200000">
          <a:off x="-1106459" y="1107010"/>
          <a:ext cx="4470400" cy="225637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</a:t>
          </a:r>
          <a:r>
            <a:rPr lang="en-US" sz="2100" kern="1200" dirty="0" err="1" smtClean="0"/>
            <a:t>Richana</a:t>
          </a:r>
          <a:r>
            <a:rPr lang="en-US" sz="2100" kern="1200" dirty="0" smtClean="0"/>
            <a:t>, 2012)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Biji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jagung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mengandung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pati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sekitar</a:t>
          </a:r>
          <a:r>
            <a:rPr lang="en-US" sz="2100" kern="1200" dirty="0" smtClean="0"/>
            <a:t> 54,1-71,7%</a:t>
          </a:r>
          <a:endParaRPr lang="en-US" sz="2100" kern="1200" dirty="0"/>
        </a:p>
      </dsp:txBody>
      <dsp:txXfrm rot="5400000">
        <a:off x="551" y="894080"/>
        <a:ext cx="2256379" cy="2682240"/>
      </dsp:txXfrm>
    </dsp:sp>
    <dsp:sp modelId="{406F52CD-E65B-4199-8516-180168AA6DEA}">
      <dsp:nvSpPr>
        <dsp:cNvPr id="0" name=""/>
        <dsp:cNvSpPr/>
      </dsp:nvSpPr>
      <dsp:spPr>
        <a:xfrm rot="16200000">
          <a:off x="2073632" y="450936"/>
          <a:ext cx="4470400" cy="3568526"/>
        </a:xfrm>
        <a:prstGeom prst="flowChartManualOperation">
          <a:avLst/>
        </a:prstGeom>
        <a:gradFill rotWithShape="0">
          <a:gsLst>
            <a:gs pos="0">
              <a:schemeClr val="accent4">
                <a:hueOff val="2018237"/>
                <a:satOff val="1859"/>
                <a:lumOff val="-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18237"/>
                <a:satOff val="1859"/>
                <a:lumOff val="-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18237"/>
                <a:satOff val="1859"/>
                <a:lumOff val="-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</a:t>
          </a:r>
          <a:r>
            <a:rPr lang="en-US" sz="2000" kern="1200" dirty="0" err="1" smtClean="0"/>
            <a:t>Suarni</a:t>
          </a:r>
          <a:r>
            <a:rPr lang="en-US" sz="2000" kern="1200" dirty="0" smtClean="0"/>
            <a:t>, 2011)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Jagung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juga</a:t>
          </a:r>
          <a:r>
            <a:rPr lang="en-US" sz="2000" kern="1200" dirty="0" smtClean="0"/>
            <a:t> kaya </a:t>
          </a:r>
          <a:r>
            <a:rPr lang="en-US" sz="2000" kern="1200" dirty="0" err="1" smtClean="0"/>
            <a:t>akan</a:t>
          </a:r>
          <a:r>
            <a:rPr lang="en-US" sz="2000" kern="1200" dirty="0" smtClean="0"/>
            <a:t> protein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serat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pangan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dibutuhkan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tubuh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asam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lemak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esensial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isoflavon</a:t>
          </a:r>
          <a:r>
            <a:rPr lang="en-US" sz="2000" kern="1200" dirty="0" smtClean="0"/>
            <a:t>, mineral (</a:t>
          </a:r>
          <a:r>
            <a:rPr lang="en-US" sz="2000" kern="1200" dirty="0" err="1" smtClean="0"/>
            <a:t>Ca</a:t>
          </a:r>
          <a:r>
            <a:rPr lang="en-US" sz="2000" kern="1200" dirty="0" smtClean="0"/>
            <a:t>, Mg, K, Na, P, </a:t>
          </a:r>
          <a:r>
            <a:rPr lang="en-US" sz="2000" kern="1200" dirty="0" err="1" smtClean="0"/>
            <a:t>Ca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Fe), </a:t>
          </a:r>
          <a:r>
            <a:rPr lang="en-US" sz="2000" kern="1200" dirty="0" err="1" smtClean="0"/>
            <a:t>antosianin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betakaroten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provitamin</a:t>
          </a:r>
          <a:r>
            <a:rPr lang="en-US" sz="2000" kern="1200" dirty="0" smtClean="0"/>
            <a:t> A)</a:t>
          </a:r>
          <a:endParaRPr lang="en-US" sz="2000" kern="1200" dirty="0"/>
        </a:p>
      </dsp:txBody>
      <dsp:txXfrm rot="5400000">
        <a:off x="2524569" y="894079"/>
        <a:ext cx="3568526" cy="2682240"/>
      </dsp:txXfrm>
    </dsp:sp>
    <dsp:sp modelId="{3348780B-222D-44D1-8843-17205A3AC2F5}">
      <dsp:nvSpPr>
        <dsp:cNvPr id="0" name=""/>
        <dsp:cNvSpPr/>
      </dsp:nvSpPr>
      <dsp:spPr>
        <a:xfrm rot="16200000">
          <a:off x="5909798" y="450936"/>
          <a:ext cx="4470400" cy="3568526"/>
        </a:xfrm>
        <a:prstGeom prst="flowChartManualOperation">
          <a:avLst/>
        </a:prstGeom>
        <a:gradFill rotWithShape="0">
          <a:gsLst>
            <a:gs pos="0">
              <a:schemeClr val="accent4">
                <a:hueOff val="4036475"/>
                <a:satOff val="3718"/>
                <a:lumOff val="-6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036475"/>
                <a:satOff val="3718"/>
                <a:lumOff val="-6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036475"/>
                <a:satOff val="3718"/>
                <a:lumOff val="-6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323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(</a:t>
          </a:r>
          <a:r>
            <a:rPr lang="en-US" sz="2700" kern="1200" dirty="0" err="1" smtClean="0"/>
            <a:t>Koswara</a:t>
          </a:r>
          <a:r>
            <a:rPr lang="en-US" sz="2700" kern="1200" dirty="0" smtClean="0"/>
            <a:t>, 2013)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Selain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karbohidrat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ubi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jalar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juga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mengandung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komponen</a:t>
          </a:r>
          <a:r>
            <a:rPr lang="en-US" sz="2100" kern="1200" dirty="0" smtClean="0"/>
            <a:t> lain </a:t>
          </a:r>
          <a:r>
            <a:rPr lang="en-US" sz="2100" kern="1200" dirty="0" err="1" smtClean="0"/>
            <a:t>seperti</a:t>
          </a:r>
          <a:r>
            <a:rPr lang="en-US" sz="2100" kern="1200" dirty="0" smtClean="0"/>
            <a:t> protein (1,3-10%), </a:t>
          </a:r>
          <a:r>
            <a:rPr lang="en-US" sz="2100" kern="1200" dirty="0" err="1" smtClean="0"/>
            <a:t>lemak</a:t>
          </a:r>
          <a:r>
            <a:rPr lang="en-US" sz="2100" kern="1200" dirty="0" smtClean="0"/>
            <a:t> (0,29-2,7%), vitamin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mineral</a:t>
          </a:r>
          <a:endParaRPr lang="en-US" sz="2100" kern="1200" dirty="0"/>
        </a:p>
      </dsp:txBody>
      <dsp:txXfrm rot="5400000">
        <a:off x="6360735" y="894079"/>
        <a:ext cx="3568526" cy="2682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81A64-613B-4821-821B-CACB62C01280}">
      <dsp:nvSpPr>
        <dsp:cNvPr id="0" name=""/>
        <dsp:cNvSpPr/>
      </dsp:nvSpPr>
      <dsp:spPr>
        <a:xfrm rot="16200000">
          <a:off x="-799898" y="804570"/>
          <a:ext cx="4724399" cy="311525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</a:t>
          </a:r>
          <a:r>
            <a:rPr lang="en-US" sz="2100" kern="1200" dirty="0" err="1" smtClean="0"/>
            <a:t>Rukmana</a:t>
          </a:r>
          <a:r>
            <a:rPr lang="en-US" sz="2100" kern="1200" dirty="0" smtClean="0"/>
            <a:t>, 1997)</a:t>
          </a:r>
          <a:endParaRPr lang="en-US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Dalam</a:t>
          </a:r>
          <a:r>
            <a:rPr lang="en-US" sz="1800" kern="1200" dirty="0" smtClean="0"/>
            <a:t> 100 gram </a:t>
          </a:r>
          <a:r>
            <a:rPr lang="en-US" sz="1800" kern="1200" dirty="0" err="1" smtClean="0"/>
            <a:t>kacang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hijau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terdapat</a:t>
          </a:r>
          <a:r>
            <a:rPr lang="en-US" sz="1800" kern="1200" dirty="0" smtClean="0"/>
            <a:t> 62,90 gram </a:t>
          </a:r>
          <a:r>
            <a:rPr lang="en-US" sz="1800" kern="1200" dirty="0" err="1" smtClean="0"/>
            <a:t>karbohidrat</a:t>
          </a:r>
          <a:r>
            <a:rPr lang="en-US" sz="1800" kern="1200" dirty="0" smtClean="0"/>
            <a:t>, 22,00 gram protein, 1,20 gram </a:t>
          </a:r>
          <a:r>
            <a:rPr lang="en-US" sz="1800" kern="1200" dirty="0" err="1" smtClean="0"/>
            <a:t>lemak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sisanya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berupa</a:t>
          </a:r>
          <a:r>
            <a:rPr lang="en-US" sz="1800" kern="1200" dirty="0" smtClean="0"/>
            <a:t> air, </a:t>
          </a:r>
          <a:r>
            <a:rPr lang="en-US" sz="1800" kern="1200" dirty="0" err="1" smtClean="0"/>
            <a:t>serat</a:t>
          </a:r>
          <a:r>
            <a:rPr lang="en-US" sz="1800" kern="1200" dirty="0" smtClean="0"/>
            <a:t>, vitamin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mineral</a:t>
          </a:r>
          <a:endParaRPr lang="en-US" sz="1800" kern="1200" dirty="0"/>
        </a:p>
      </dsp:txBody>
      <dsp:txXfrm rot="5400000">
        <a:off x="4673" y="944879"/>
        <a:ext cx="3115258" cy="2834639"/>
      </dsp:txXfrm>
    </dsp:sp>
    <dsp:sp modelId="{3F13937B-855F-4649-B4EC-FEADE05FE808}">
      <dsp:nvSpPr>
        <dsp:cNvPr id="0" name=""/>
        <dsp:cNvSpPr/>
      </dsp:nvSpPr>
      <dsp:spPr>
        <a:xfrm rot="16200000">
          <a:off x="2567233" y="843097"/>
          <a:ext cx="4724399" cy="3038205"/>
        </a:xfrm>
        <a:prstGeom prst="flowChartManualOperation">
          <a:avLst/>
        </a:prstGeom>
        <a:gradFill rotWithShape="0">
          <a:gsLst>
            <a:gs pos="0">
              <a:schemeClr val="accent2">
                <a:hueOff val="2657105"/>
                <a:satOff val="-12525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657105"/>
                <a:satOff val="-12525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657105"/>
                <a:satOff val="-12525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</a:t>
          </a:r>
          <a:r>
            <a:rPr lang="en-US" sz="2100" kern="1200" dirty="0" err="1" smtClean="0"/>
            <a:t>Satuhu</a:t>
          </a:r>
          <a:r>
            <a:rPr lang="en-US" sz="2100" kern="1200" dirty="0" smtClean="0"/>
            <a:t>, 2004)</a:t>
          </a:r>
          <a:endParaRPr lang="en-US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Tujuan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penambahan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gula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pembuatan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jenang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adalah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pembentukan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tekstur</a:t>
          </a:r>
          <a:r>
            <a:rPr lang="en-US" sz="1800" kern="1200" dirty="0" smtClean="0"/>
            <a:t>, rasa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warna</a:t>
          </a:r>
          <a:endParaRPr lang="en-US" sz="1800" kern="1200" dirty="0"/>
        </a:p>
      </dsp:txBody>
      <dsp:txXfrm rot="5400000">
        <a:off x="3410330" y="944880"/>
        <a:ext cx="3038205" cy="2834639"/>
      </dsp:txXfrm>
    </dsp:sp>
    <dsp:sp modelId="{68974DDA-5961-47F9-A1EB-3AB8599B33A1}">
      <dsp:nvSpPr>
        <dsp:cNvPr id="0" name=""/>
        <dsp:cNvSpPr/>
      </dsp:nvSpPr>
      <dsp:spPr>
        <a:xfrm rot="16200000">
          <a:off x="6312738" y="426198"/>
          <a:ext cx="4724399" cy="3872003"/>
        </a:xfrm>
        <a:prstGeom prst="flowChartManualOperation">
          <a:avLst/>
        </a:prstGeom>
        <a:gradFill rotWithShape="0">
          <a:gsLst>
            <a:gs pos="0">
              <a:schemeClr val="accent2">
                <a:hueOff val="5314211"/>
                <a:satOff val="-25049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14211"/>
                <a:satOff val="-25049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14211"/>
                <a:satOff val="-25049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4859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</a:t>
          </a:r>
          <a:r>
            <a:rPr lang="en-US" sz="2300" kern="1200" dirty="0" err="1" smtClean="0"/>
            <a:t>Soekarto</a:t>
          </a:r>
          <a:r>
            <a:rPr lang="en-US" sz="2300" kern="1200" dirty="0" smtClean="0"/>
            <a:t>, 1999)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Gula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digunakan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pembuatan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jenang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lebih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dominan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gula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merah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namun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dapat</a:t>
          </a:r>
          <a:r>
            <a:rPr lang="en-US" sz="1800" kern="1200" dirty="0" smtClean="0"/>
            <a:t> pula </a:t>
          </a:r>
          <a:r>
            <a:rPr lang="en-US" sz="1800" kern="1200" dirty="0" err="1" smtClean="0"/>
            <a:t>dicampur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gula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pasir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Presentase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gula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merah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digunakan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pengolahan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dodol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jenang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adalah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kisaran</a:t>
          </a:r>
          <a:r>
            <a:rPr lang="en-US" sz="1800" kern="1200" dirty="0" smtClean="0"/>
            <a:t> 20-30%</a:t>
          </a:r>
          <a:endParaRPr lang="en-US" sz="1800" kern="1200" dirty="0"/>
        </a:p>
      </dsp:txBody>
      <dsp:txXfrm rot="5400000">
        <a:off x="6738936" y="944880"/>
        <a:ext cx="3872003" cy="28346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35C33-E112-465F-B386-69981F7FA434}">
      <dsp:nvSpPr>
        <dsp:cNvPr id="0" name=""/>
        <dsp:cNvSpPr/>
      </dsp:nvSpPr>
      <dsp:spPr>
        <a:xfrm rot="16200000">
          <a:off x="-318790" y="320876"/>
          <a:ext cx="4470400" cy="3828646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err="1" smtClean="0"/>
            <a:t>Wulandari</a:t>
          </a:r>
          <a:r>
            <a:rPr lang="en-US" sz="1800" kern="1200" dirty="0" smtClean="0"/>
            <a:t>, 2014)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dodol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dengan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subtitusi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tepung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biji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nangka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sebanyak</a:t>
          </a:r>
          <a:r>
            <a:rPr lang="en-US" sz="1400" kern="1200" dirty="0" smtClean="0"/>
            <a:t> 50% </a:t>
          </a:r>
          <a:r>
            <a:rPr lang="en-US" sz="1400" kern="1200" dirty="0" err="1" smtClean="0"/>
            <a:t>memiliki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perbedaan</a:t>
          </a:r>
          <a:r>
            <a:rPr lang="en-US" sz="1400" kern="1200" dirty="0" smtClean="0"/>
            <a:t> yang </a:t>
          </a:r>
          <a:r>
            <a:rPr lang="en-US" sz="1400" kern="1200" dirty="0" err="1" smtClean="0"/>
            <a:t>signifikan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arah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lebih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baik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dibandingkan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kontrol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pada</a:t>
          </a:r>
          <a:r>
            <a:rPr lang="en-US" sz="1400" kern="1200" dirty="0" smtClean="0"/>
            <a:t> parameter aroma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tidak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berbeda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nyata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dengan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kontrol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pada</a:t>
          </a:r>
          <a:r>
            <a:rPr lang="en-US" sz="1400" kern="1200" dirty="0" smtClean="0"/>
            <a:t> parameter rasa, </a:t>
          </a:r>
          <a:r>
            <a:rPr lang="en-US" sz="1400" kern="1200" dirty="0" err="1" smtClean="0"/>
            <a:t>warna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tekstur.Hasil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analisis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kimia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menunjukkan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bahwa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dodol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tepung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biji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nangka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tersebut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mengandung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kadar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gula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sebesar</a:t>
          </a:r>
          <a:r>
            <a:rPr lang="en-US" sz="1400" kern="1200" dirty="0" smtClean="0"/>
            <a:t> 56,43%, </a:t>
          </a:r>
          <a:r>
            <a:rPr lang="en-US" sz="1400" kern="1200" dirty="0" err="1" smtClean="0"/>
            <a:t>kadar</a:t>
          </a:r>
          <a:r>
            <a:rPr lang="en-US" sz="1400" kern="1200" dirty="0" smtClean="0"/>
            <a:t> protein 3,28%, </a:t>
          </a:r>
          <a:r>
            <a:rPr lang="en-US" sz="1400" kern="1200" dirty="0" err="1" smtClean="0"/>
            <a:t>serat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kasar</a:t>
          </a:r>
          <a:r>
            <a:rPr lang="en-US" sz="1400" kern="1200" dirty="0" smtClean="0"/>
            <a:t> 0,80%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kadar</a:t>
          </a:r>
          <a:r>
            <a:rPr lang="en-US" sz="1400" kern="1200" dirty="0" smtClean="0"/>
            <a:t> air 17,35%</a:t>
          </a:r>
          <a:endParaRPr lang="en-US" sz="1400" kern="1200" dirty="0"/>
        </a:p>
      </dsp:txBody>
      <dsp:txXfrm rot="5400000">
        <a:off x="2087" y="894079"/>
        <a:ext cx="3828646" cy="2682240"/>
      </dsp:txXfrm>
    </dsp:sp>
    <dsp:sp modelId="{BBB2951D-52D4-44AD-BF65-B557035D8448}">
      <dsp:nvSpPr>
        <dsp:cNvPr id="0" name=""/>
        <dsp:cNvSpPr/>
      </dsp:nvSpPr>
      <dsp:spPr>
        <a:xfrm rot="16200000">
          <a:off x="3436652" y="681228"/>
          <a:ext cx="4470400" cy="3107942"/>
        </a:xfrm>
        <a:prstGeom prst="flowChartManualOperation">
          <a:avLst/>
        </a:prstGeom>
        <a:gradFill rotWithShape="0">
          <a:gsLst>
            <a:gs pos="0">
              <a:schemeClr val="accent5">
                <a:hueOff val="-6981104"/>
                <a:satOff val="-8288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81104"/>
                <a:satOff val="-8288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81104"/>
                <a:satOff val="-8288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err="1" smtClean="0"/>
            <a:t>Bere</a:t>
          </a:r>
          <a:r>
            <a:rPr lang="en-US" sz="1800" kern="1200" dirty="0" smtClean="0"/>
            <a:t>, 2013)</a:t>
          </a:r>
          <a:endParaRPr lang="en-US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Pencampuran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tepung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sorgum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tepung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kacang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hijau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dalam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pembuatan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dodol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berpengaruh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terhadap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kadar</a:t>
          </a:r>
          <a:r>
            <a:rPr lang="en-US" sz="1500" kern="1200" dirty="0" smtClean="0"/>
            <a:t> protein </a:t>
          </a:r>
          <a:r>
            <a:rPr lang="en-US" sz="1500" kern="1200" dirty="0" err="1" smtClean="0"/>
            <a:t>dodol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dimana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dodol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dengan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penambahan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tepung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sorgum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tepung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kacang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hijau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dengan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perbandingan</a:t>
          </a:r>
          <a:r>
            <a:rPr lang="en-US" sz="1500" kern="1200" dirty="0" smtClean="0"/>
            <a:t> 70%:30% </a:t>
          </a:r>
          <a:r>
            <a:rPr lang="en-US" sz="1500" kern="1200" dirty="0" err="1" smtClean="0"/>
            <a:t>memiliki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kandungan</a:t>
          </a:r>
          <a:r>
            <a:rPr lang="en-US" sz="1500" kern="1200" dirty="0" smtClean="0"/>
            <a:t> protein </a:t>
          </a:r>
          <a:r>
            <a:rPr lang="en-US" sz="1500" kern="1200" dirty="0" err="1" smtClean="0"/>
            <a:t>sebesar</a:t>
          </a:r>
          <a:r>
            <a:rPr lang="en-US" sz="1500" kern="1200" dirty="0" smtClean="0"/>
            <a:t> 4, 82%</a:t>
          </a:r>
          <a:endParaRPr lang="en-US" sz="1500" kern="1200" dirty="0"/>
        </a:p>
      </dsp:txBody>
      <dsp:txXfrm rot="5400000">
        <a:off x="4117881" y="894079"/>
        <a:ext cx="3107942" cy="2682240"/>
      </dsp:txXfrm>
    </dsp:sp>
    <dsp:sp modelId="{19AF1A92-84EA-4715-9374-87405D094E6A}">
      <dsp:nvSpPr>
        <dsp:cNvPr id="0" name=""/>
        <dsp:cNvSpPr/>
      </dsp:nvSpPr>
      <dsp:spPr>
        <a:xfrm rot="16200000">
          <a:off x="6598655" y="914316"/>
          <a:ext cx="4470400" cy="2641766"/>
        </a:xfrm>
        <a:prstGeom prst="flowChartManualOperation">
          <a:avLst/>
        </a:prstGeom>
        <a:gradFill rotWithShape="0">
          <a:gsLst>
            <a:gs pos="0">
              <a:schemeClr val="accent5">
                <a:hueOff val="-13962209"/>
                <a:satOff val="-16576"/>
                <a:lumOff val="-23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62209"/>
                <a:satOff val="-16576"/>
                <a:lumOff val="-23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62209"/>
                <a:satOff val="-16576"/>
                <a:lumOff val="-23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03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</a:t>
          </a:r>
          <a:r>
            <a:rPr lang="en-US" sz="1900" kern="1200" dirty="0" err="1" smtClean="0"/>
            <a:t>Hatta</a:t>
          </a:r>
          <a:r>
            <a:rPr lang="en-US" sz="1900" kern="1200" dirty="0" smtClean="0"/>
            <a:t> (2012)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Penambahan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kacang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hijau</a:t>
          </a:r>
          <a:r>
            <a:rPr lang="en-US" sz="1500" kern="1200" dirty="0" smtClean="0"/>
            <a:t> 30% </a:t>
          </a:r>
          <a:r>
            <a:rPr lang="en-US" sz="1500" kern="1200" dirty="0" err="1" smtClean="0"/>
            <a:t>menghasilkan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produk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dodol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rumput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laut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dengan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penambahan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kacang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hijau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terbaik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segi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kadar</a:t>
          </a:r>
          <a:r>
            <a:rPr lang="en-US" sz="1500" kern="1200" dirty="0" smtClean="0"/>
            <a:t> air, </a:t>
          </a:r>
          <a:r>
            <a:rPr lang="en-US" sz="1500" kern="1200" dirty="0" err="1" smtClean="0"/>
            <a:t>kadar</a:t>
          </a:r>
          <a:r>
            <a:rPr lang="en-US" sz="1500" kern="1200" dirty="0" smtClean="0"/>
            <a:t> protein, </a:t>
          </a:r>
          <a:r>
            <a:rPr lang="en-US" sz="1500" kern="1200" dirty="0" err="1" smtClean="0"/>
            <a:t>kadar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lemak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kadar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serat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organoleptik</a:t>
          </a:r>
          <a:endParaRPr lang="en-US" sz="1500" kern="1200" dirty="0"/>
        </a:p>
      </dsp:txBody>
      <dsp:txXfrm rot="5400000">
        <a:off x="7512972" y="894079"/>
        <a:ext cx="2641766" cy="2682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4D52A-274A-4009-990A-87BE3CB0C168}">
      <dsp:nvSpPr>
        <dsp:cNvPr id="0" name=""/>
        <dsp:cNvSpPr/>
      </dsp:nvSpPr>
      <dsp:spPr>
        <a:xfrm>
          <a:off x="353525" y="584189"/>
          <a:ext cx="4160262" cy="2539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Penelitian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bertempat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di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Laboratorium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Teknologi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Pangan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Fakultas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Teknik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Universitas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Pasundan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,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Jalan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Dr.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Setiabudhi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No 193, Bandung</a:t>
          </a:r>
          <a:endParaRPr lang="en-US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411977" y="642641"/>
        <a:ext cx="4043358" cy="1878802"/>
      </dsp:txXfrm>
    </dsp:sp>
    <dsp:sp modelId="{F848485B-3DA3-48CD-8E52-B89D77640759}">
      <dsp:nvSpPr>
        <dsp:cNvPr id="0" name=""/>
        <dsp:cNvSpPr/>
      </dsp:nvSpPr>
      <dsp:spPr>
        <a:xfrm>
          <a:off x="3510839" y="1034919"/>
          <a:ext cx="3736917" cy="3736917"/>
        </a:xfrm>
        <a:prstGeom prst="leftCircularArrow">
          <a:avLst>
            <a:gd name="adj1" fmla="val 2854"/>
            <a:gd name="adj2" fmla="val 348733"/>
            <a:gd name="adj3" fmla="val 2372906"/>
            <a:gd name="adj4" fmla="val 9273152"/>
            <a:gd name="adj5" fmla="val 333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5AD5A-3BB3-46F4-BF8C-378E030940F9}">
      <dsp:nvSpPr>
        <dsp:cNvPr id="0" name=""/>
        <dsp:cNvSpPr/>
      </dsp:nvSpPr>
      <dsp:spPr>
        <a:xfrm>
          <a:off x="2616078" y="2717797"/>
          <a:ext cx="2360728" cy="93878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Aharoni" pitchFamily="2" charset="-79"/>
              <a:cs typeface="Aharoni" pitchFamily="2" charset="-79"/>
            </a:rPr>
            <a:t>Tempat</a:t>
          </a:r>
          <a:endParaRPr lang="en-US" sz="4000" kern="1200" dirty="0">
            <a:latin typeface="Aharoni" pitchFamily="2" charset="-79"/>
            <a:cs typeface="Aharoni" pitchFamily="2" charset="-79"/>
          </a:endParaRPr>
        </a:p>
      </dsp:txBody>
      <dsp:txXfrm>
        <a:off x="2643574" y="2745293"/>
        <a:ext cx="2305736" cy="883792"/>
      </dsp:txXfrm>
    </dsp:sp>
    <dsp:sp modelId="{8F732255-28B6-475B-BEDE-4C325D15B92E}">
      <dsp:nvSpPr>
        <dsp:cNvPr id="0" name=""/>
        <dsp:cNvSpPr/>
      </dsp:nvSpPr>
      <dsp:spPr>
        <a:xfrm>
          <a:off x="5580917" y="1117598"/>
          <a:ext cx="3663092" cy="2386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49455"/>
              <a:satOff val="2920"/>
              <a:lumOff val="215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Waktu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penelitian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dilaksanakan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pada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bulan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September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hingga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err="1" smtClean="0">
              <a:latin typeface="Angsana New" pitchFamily="18" charset="-34"/>
              <a:cs typeface="Angsana New" pitchFamily="18" charset="-34"/>
            </a:rPr>
            <a:t>Oktober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 2016</a:t>
          </a:r>
          <a:endParaRPr lang="en-US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5635838" y="1683917"/>
        <a:ext cx="3553250" cy="1765283"/>
      </dsp:txXfrm>
    </dsp:sp>
    <dsp:sp modelId="{AF64EE23-E015-4EE9-9F37-A79FEA53220A}">
      <dsp:nvSpPr>
        <dsp:cNvPr id="0" name=""/>
        <dsp:cNvSpPr/>
      </dsp:nvSpPr>
      <dsp:spPr>
        <a:xfrm>
          <a:off x="6674736" y="669859"/>
          <a:ext cx="2360728" cy="93878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49455"/>
            <a:satOff val="2920"/>
            <a:lumOff val="215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Aharoni" pitchFamily="2" charset="-79"/>
              <a:cs typeface="Aharoni" pitchFamily="2" charset="-79"/>
            </a:rPr>
            <a:t>Waktu</a:t>
          </a:r>
          <a:endParaRPr lang="en-US" sz="4000" kern="1200" dirty="0">
            <a:latin typeface="Aharoni" pitchFamily="2" charset="-79"/>
            <a:cs typeface="Aharoni" pitchFamily="2" charset="-79"/>
          </a:endParaRPr>
        </a:p>
      </dsp:txBody>
      <dsp:txXfrm>
        <a:off x="6702232" y="697355"/>
        <a:ext cx="2305736" cy="8837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CCB4A-1673-440E-8621-02BEB53CBF03}">
      <dsp:nvSpPr>
        <dsp:cNvPr id="0" name=""/>
        <dsp:cNvSpPr/>
      </dsp:nvSpPr>
      <dsp:spPr>
        <a:xfrm>
          <a:off x="1313570" y="770142"/>
          <a:ext cx="3158229" cy="3568709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Jagung</a:t>
          </a:r>
          <a:endParaRPr lang="en-US" sz="2000" kern="1200" dirty="0" smtClean="0">
            <a:latin typeface="Andalus" pitchFamily="18" charset="-78"/>
            <a:cs typeface="Andalus" pitchFamily="18" charset="-78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Ubi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jalar</a:t>
          </a:r>
          <a:endParaRPr lang="en-US" sz="2000" kern="1200" dirty="0" smtClean="0">
            <a:latin typeface="Andalus" pitchFamily="18" charset="-78"/>
            <a:cs typeface="Andalus" pitchFamily="18" charset="-78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Kacang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hijau</a:t>
          </a:r>
          <a:endParaRPr lang="en-US" sz="2000" kern="1200" dirty="0" smtClean="0">
            <a:latin typeface="Andalus" pitchFamily="18" charset="-78"/>
            <a:cs typeface="Andalus" pitchFamily="18" charset="-78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Tepung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beras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ketan</a:t>
          </a:r>
          <a:endParaRPr lang="en-US" sz="2000" kern="1200" dirty="0" smtClean="0">
            <a:latin typeface="Andalus" pitchFamily="18" charset="-78"/>
            <a:cs typeface="Andalus" pitchFamily="18" charset="-78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Gula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Merah</a:t>
          </a:r>
          <a:endParaRPr lang="en-US" sz="2000" kern="1200" dirty="0" smtClean="0">
            <a:latin typeface="Andalus" pitchFamily="18" charset="-78"/>
            <a:cs typeface="Andalus" pitchFamily="18" charset="-78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Sukrosa</a:t>
          </a:r>
          <a:endParaRPr lang="en-US" sz="2000" kern="1200" dirty="0" smtClean="0">
            <a:latin typeface="Andalus" pitchFamily="18" charset="-78"/>
            <a:cs typeface="Andalus" pitchFamily="18" charset="-78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Kelapa</a:t>
          </a:r>
          <a:endParaRPr lang="en-US" sz="2000" kern="1200" dirty="0" smtClean="0">
            <a:latin typeface="Andalus" pitchFamily="18" charset="-78"/>
            <a:cs typeface="Andalus" pitchFamily="18" charset="-78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Air</a:t>
          </a:r>
          <a:endParaRPr lang="en-US" sz="2000" kern="1200" dirty="0">
            <a:latin typeface="Andalus" pitchFamily="18" charset="-78"/>
            <a:cs typeface="Andalus" pitchFamily="18" charset="-78"/>
          </a:endParaRPr>
        </a:p>
      </dsp:txBody>
      <dsp:txXfrm>
        <a:off x="1818887" y="770142"/>
        <a:ext cx="2652913" cy="3568709"/>
      </dsp:txXfrm>
    </dsp:sp>
    <dsp:sp modelId="{F89C4A30-6DFC-4E73-9CC1-D0E326DD2473}">
      <dsp:nvSpPr>
        <dsp:cNvPr id="0" name=""/>
        <dsp:cNvSpPr/>
      </dsp:nvSpPr>
      <dsp:spPr>
        <a:xfrm>
          <a:off x="2919400" y="0"/>
          <a:ext cx="1921762" cy="1921762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Aharoni" pitchFamily="2" charset="-79"/>
              <a:cs typeface="Aharoni" pitchFamily="2" charset="-79"/>
            </a:rPr>
            <a:t>Bahan</a:t>
          </a:r>
          <a:r>
            <a:rPr lang="en-US" sz="2900" kern="1200" dirty="0" smtClean="0">
              <a:latin typeface="Aharoni" pitchFamily="2" charset="-79"/>
              <a:cs typeface="Aharoni" pitchFamily="2" charset="-79"/>
            </a:rPr>
            <a:t> Baku</a:t>
          </a:r>
          <a:endParaRPr lang="en-US" sz="2900" kern="1200" dirty="0">
            <a:latin typeface="Aharoni" pitchFamily="2" charset="-79"/>
            <a:cs typeface="Aharoni" pitchFamily="2" charset="-79"/>
          </a:endParaRPr>
        </a:p>
      </dsp:txBody>
      <dsp:txXfrm>
        <a:off x="3200836" y="281436"/>
        <a:ext cx="1358890" cy="1358890"/>
      </dsp:txXfrm>
    </dsp:sp>
    <dsp:sp modelId="{87E0F2B9-F0B5-4717-9FA5-A8FD70277BC5}">
      <dsp:nvSpPr>
        <dsp:cNvPr id="0" name=""/>
        <dsp:cNvSpPr/>
      </dsp:nvSpPr>
      <dsp:spPr>
        <a:xfrm>
          <a:off x="6393562" y="770142"/>
          <a:ext cx="3987101" cy="3698819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Akuades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toluen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larutan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Luff </a:t>
          </a:r>
          <a:r>
            <a:rPr lang="en-US" sz="2000" i="1" kern="1200" dirty="0" err="1" smtClean="0">
              <a:latin typeface="Andalus" pitchFamily="18" charset="-78"/>
              <a:cs typeface="Andalus" pitchFamily="18" charset="-78"/>
            </a:rPr>
            <a:t>Schoorl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H</a:t>
          </a:r>
          <a:r>
            <a:rPr lang="en-US" sz="2000" kern="1200" baseline="-25000" dirty="0" smtClean="0">
              <a:latin typeface="Andalus" pitchFamily="18" charset="-78"/>
              <a:cs typeface="Andalus" pitchFamily="18" charset="-78"/>
            </a:rPr>
            <a:t>2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SO</a:t>
          </a:r>
          <a:r>
            <a:rPr lang="en-US" sz="2000" kern="1200" baseline="-25000" dirty="0" smtClean="0">
              <a:latin typeface="Andalus" pitchFamily="18" charset="-78"/>
              <a:cs typeface="Andalus" pitchFamily="18" charset="-78"/>
            </a:rPr>
            <a:t>4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6 N, KI, Na</a:t>
          </a:r>
          <a:r>
            <a:rPr lang="en-US" sz="2000" kern="1200" baseline="-25000" dirty="0" smtClean="0">
              <a:latin typeface="Andalus" pitchFamily="18" charset="-78"/>
              <a:cs typeface="Andalus" pitchFamily="18" charset="-78"/>
            </a:rPr>
            <a:t>2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S</a:t>
          </a:r>
          <a:r>
            <a:rPr lang="en-US" sz="2000" kern="1200" baseline="-25000" dirty="0" smtClean="0">
              <a:latin typeface="Andalus" pitchFamily="18" charset="-78"/>
              <a:cs typeface="Andalus" pitchFamily="18" charset="-78"/>
            </a:rPr>
            <a:t>2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O</a:t>
          </a:r>
          <a:r>
            <a:rPr lang="en-US" sz="2000" kern="1200" baseline="-25000" dirty="0" smtClean="0">
              <a:latin typeface="Andalus" pitchFamily="18" charset="-78"/>
              <a:cs typeface="Andalus" pitchFamily="18" charset="-78"/>
            </a:rPr>
            <a:t>3 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1 N,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amilum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indikator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phenolphthalein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NaOH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30%, Na</a:t>
          </a:r>
          <a:r>
            <a:rPr lang="en-US" sz="2000" kern="1200" baseline="-25000" dirty="0" smtClean="0">
              <a:latin typeface="Andalus" pitchFamily="18" charset="-78"/>
              <a:cs typeface="Andalus" pitchFamily="18" charset="-78"/>
            </a:rPr>
            <a:t>2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SO</a:t>
          </a:r>
          <a:r>
            <a:rPr lang="en-US" sz="2000" kern="1200" baseline="-25000" dirty="0" smtClean="0">
              <a:latin typeface="Andalus" pitchFamily="18" charset="-78"/>
              <a:cs typeface="Andalus" pitchFamily="18" charset="-78"/>
            </a:rPr>
            <a:t>4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anhidrat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selenium black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HgO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batu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didih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H</a:t>
          </a:r>
          <a:r>
            <a:rPr lang="en-US" sz="2000" kern="1200" baseline="-25000" dirty="0" smtClean="0">
              <a:latin typeface="Andalus" pitchFamily="18" charset="-78"/>
              <a:cs typeface="Andalus" pitchFamily="18" charset="-78"/>
            </a:rPr>
            <a:t>2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SO</a:t>
          </a:r>
          <a:r>
            <a:rPr lang="en-US" sz="2000" kern="1200" baseline="-25000" dirty="0" smtClean="0">
              <a:latin typeface="Andalus" pitchFamily="18" charset="-78"/>
              <a:cs typeface="Andalus" pitchFamily="18" charset="-78"/>
            </a:rPr>
            <a:t>4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(p),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granul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Zn,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HCl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0,1 N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NaOH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0,1 N</a:t>
          </a:r>
          <a:endParaRPr lang="en-US" sz="2000" kern="1200" dirty="0">
            <a:latin typeface="Andalus" pitchFamily="18" charset="-78"/>
            <a:cs typeface="Andalus" pitchFamily="18" charset="-78"/>
          </a:endParaRPr>
        </a:p>
      </dsp:txBody>
      <dsp:txXfrm>
        <a:off x="7031499" y="770142"/>
        <a:ext cx="3349165" cy="3698819"/>
      </dsp:txXfrm>
    </dsp:sp>
    <dsp:sp modelId="{F948744D-2965-49F7-8D1E-2A32D576D4BF}">
      <dsp:nvSpPr>
        <dsp:cNvPr id="0" name=""/>
        <dsp:cNvSpPr/>
      </dsp:nvSpPr>
      <dsp:spPr>
        <a:xfrm>
          <a:off x="5129198" y="0"/>
          <a:ext cx="1921762" cy="1921762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210088"/>
                <a:satOff val="5180"/>
                <a:lumOff val="419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210088"/>
                <a:satOff val="5180"/>
                <a:lumOff val="419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210088"/>
                <a:satOff val="5180"/>
                <a:lumOff val="419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chemeClr val="accent1"/>
              </a:solidFill>
              <a:latin typeface="Aharoni" pitchFamily="2" charset="-79"/>
              <a:cs typeface="Aharoni" pitchFamily="2" charset="-79"/>
            </a:rPr>
            <a:t>Bahan</a:t>
          </a:r>
          <a:r>
            <a:rPr lang="en-US" sz="2900" kern="1200" dirty="0" smtClean="0">
              <a:solidFill>
                <a:schemeClr val="accent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900" kern="1200" dirty="0" err="1" smtClean="0">
              <a:solidFill>
                <a:schemeClr val="accent1"/>
              </a:solidFill>
              <a:latin typeface="Aharoni" pitchFamily="2" charset="-79"/>
              <a:cs typeface="Aharoni" pitchFamily="2" charset="-79"/>
            </a:rPr>
            <a:t>Analisis</a:t>
          </a:r>
          <a:endParaRPr lang="en-US" sz="2900" kern="1200" dirty="0">
            <a:solidFill>
              <a:schemeClr val="accent1"/>
            </a:solidFill>
            <a:latin typeface="Aharoni" pitchFamily="2" charset="-79"/>
            <a:cs typeface="Aharoni" pitchFamily="2" charset="-79"/>
          </a:endParaRPr>
        </a:p>
      </dsp:txBody>
      <dsp:txXfrm>
        <a:off x="5410634" y="281436"/>
        <a:ext cx="1358890" cy="13588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CCB4A-1673-440E-8621-02BEB53CBF03}">
      <dsp:nvSpPr>
        <dsp:cNvPr id="0" name=""/>
        <dsp:cNvSpPr/>
      </dsp:nvSpPr>
      <dsp:spPr>
        <a:xfrm>
          <a:off x="1470015" y="761991"/>
          <a:ext cx="3822754" cy="356707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Neraca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digital,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sendok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garpu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baskom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pisau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kompor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gas,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wajan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spatula,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loyang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kain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saring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kertas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minyak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(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waxed paper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), 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tray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tunnel drier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blender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slicer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screener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kain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saring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plastik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sampel</a:t>
          </a:r>
          <a:endParaRPr lang="en-US" sz="2000" kern="1200" dirty="0">
            <a:latin typeface="Andalus" pitchFamily="18" charset="-78"/>
            <a:cs typeface="Andalus" pitchFamily="18" charset="-78"/>
          </a:endParaRPr>
        </a:p>
      </dsp:txBody>
      <dsp:txXfrm>
        <a:off x="2081656" y="761991"/>
        <a:ext cx="3211113" cy="3567075"/>
      </dsp:txXfrm>
    </dsp:sp>
    <dsp:sp modelId="{F89C4A30-6DFC-4E73-9CC1-D0E326DD2473}">
      <dsp:nvSpPr>
        <dsp:cNvPr id="0" name=""/>
        <dsp:cNvSpPr/>
      </dsp:nvSpPr>
      <dsp:spPr>
        <a:xfrm>
          <a:off x="0" y="0"/>
          <a:ext cx="1920882" cy="192088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haroni" pitchFamily="2" charset="-79"/>
              <a:cs typeface="Aharoni" pitchFamily="2" charset="-79"/>
            </a:rPr>
            <a:t>Pengolahan</a:t>
          </a: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1800" kern="1200" dirty="0" err="1" smtClean="0">
              <a:latin typeface="Aharoni" pitchFamily="2" charset="-79"/>
              <a:cs typeface="Aharoni" pitchFamily="2" charset="-79"/>
            </a:rPr>
            <a:t>Jenang</a:t>
          </a:r>
          <a:endParaRPr lang="en-US" sz="1800" kern="1200" dirty="0">
            <a:latin typeface="Aharoni" pitchFamily="2" charset="-79"/>
            <a:cs typeface="Aharoni" pitchFamily="2" charset="-79"/>
          </a:endParaRPr>
        </a:p>
      </dsp:txBody>
      <dsp:txXfrm>
        <a:off x="281307" y="281307"/>
        <a:ext cx="1358268" cy="1358268"/>
      </dsp:txXfrm>
    </dsp:sp>
    <dsp:sp modelId="{87E0F2B9-F0B5-4717-9FA5-A8FD70277BC5}">
      <dsp:nvSpPr>
        <dsp:cNvPr id="0" name=""/>
        <dsp:cNvSpPr/>
      </dsp:nvSpPr>
      <dsp:spPr>
        <a:xfrm>
          <a:off x="6586002" y="770813"/>
          <a:ext cx="4532735" cy="369712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Labu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bundar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(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Pyrex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),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batu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didih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oven,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kondensor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labu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ukur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(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Pyrex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), Erlenmeyer (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Pyrex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), pipet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ukur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(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Pyrex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), 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filler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buret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(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Pyrex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),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klem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statif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pipet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tetes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eksikator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cawan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tangkrus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labu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kjeldahl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corong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labu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destilasi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selang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, adapter  </a:t>
          </a:r>
          <a:r>
            <a:rPr lang="en-US" sz="20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2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i="1" kern="1200" dirty="0" smtClean="0">
              <a:latin typeface="Andalus" pitchFamily="18" charset="-78"/>
              <a:cs typeface="Andalus" pitchFamily="18" charset="-78"/>
            </a:rPr>
            <a:t>texture analyzer</a:t>
          </a:r>
          <a:endParaRPr lang="en-US" sz="2000" kern="1200" dirty="0">
            <a:latin typeface="Andalus" pitchFamily="18" charset="-78"/>
            <a:cs typeface="Andalus" pitchFamily="18" charset="-78"/>
          </a:endParaRPr>
        </a:p>
      </dsp:txBody>
      <dsp:txXfrm>
        <a:off x="7311240" y="770813"/>
        <a:ext cx="3807497" cy="3697126"/>
      </dsp:txXfrm>
    </dsp:sp>
    <dsp:sp modelId="{F948744D-2965-49F7-8D1E-2A32D576D4BF}">
      <dsp:nvSpPr>
        <dsp:cNvPr id="0" name=""/>
        <dsp:cNvSpPr/>
      </dsp:nvSpPr>
      <dsp:spPr>
        <a:xfrm>
          <a:off x="5587273" y="1211"/>
          <a:ext cx="1768479" cy="17684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haroni" pitchFamily="2" charset="-79"/>
              <a:cs typeface="Aharoni" pitchFamily="2" charset="-79"/>
            </a:rPr>
            <a:t>Analisis</a:t>
          </a:r>
          <a:endParaRPr lang="en-US" sz="1800" kern="1200" dirty="0">
            <a:latin typeface="Aharoni" pitchFamily="2" charset="-79"/>
            <a:cs typeface="Aharoni" pitchFamily="2" charset="-79"/>
          </a:endParaRPr>
        </a:p>
      </dsp:txBody>
      <dsp:txXfrm>
        <a:off x="5846261" y="260199"/>
        <a:ext cx="1250503" cy="1250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4/13/2017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4/13/2017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4/13/2017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4/13/2017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4/13/2017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4/13/2017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4/13/2017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4/13/2017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1067" y="76200"/>
            <a:ext cx="8939345" cy="197802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dobe Garamond Pro" pitchFamily="18" charset="0"/>
              </a:rPr>
              <a:t>PENGARUH PERBANDINGAN GULA MERAH DENGAN SUKROSA DAN PERBANDINGAN TEPUNG JAGUNG, UBI JALAR DENGAN KACANG HIJAU TERHADAP KARAKTERISTIK JENANG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6212" y="2971800"/>
            <a:ext cx="5079629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dirty="0" err="1" smtClean="0">
                <a:latin typeface="Adobe Caslon Pro" pitchFamily="18" charset="0"/>
              </a:rPr>
              <a:t>Devy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Nur</a:t>
            </a:r>
            <a:r>
              <a:rPr lang="en-US" dirty="0" smtClean="0">
                <a:latin typeface="Adobe Caslon Pro" pitchFamily="18" charset="0"/>
              </a:rPr>
              <a:t> ‘</a:t>
            </a:r>
            <a:r>
              <a:rPr lang="en-US" dirty="0" err="1" smtClean="0">
                <a:latin typeface="Adobe Caslon Pro" pitchFamily="18" charset="0"/>
              </a:rPr>
              <a:t>Afiah</a:t>
            </a:r>
            <a:endParaRPr lang="en-US" dirty="0" smtClean="0">
              <a:latin typeface="Adobe Caslon Pro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latin typeface="Adobe Caslon Pro" pitchFamily="18" charset="0"/>
              </a:rPr>
              <a:t>123020120</a:t>
            </a:r>
            <a:endParaRPr lang="en-US" dirty="0">
              <a:latin typeface="Adobe Caslon Pro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84612" y="4876800"/>
            <a:ext cx="8229600" cy="1676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n-US" sz="2400" b="1" dirty="0" err="1" smtClean="0">
                <a:latin typeface="Adobe Caslon Pro" pitchFamily="18" charset="0"/>
              </a:rPr>
              <a:t>Pembimbing</a:t>
            </a:r>
            <a:r>
              <a:rPr lang="en-US" sz="2400" b="1" dirty="0" smtClean="0">
                <a:latin typeface="Adobe Caslon Pro" pitchFamily="18" charset="0"/>
              </a:rPr>
              <a:t> </a:t>
            </a:r>
            <a:r>
              <a:rPr lang="en-US" sz="2400" b="1" dirty="0" err="1" smtClean="0">
                <a:latin typeface="Adobe Caslon Pro" pitchFamily="18" charset="0"/>
              </a:rPr>
              <a:t>Utama</a:t>
            </a:r>
            <a:r>
              <a:rPr lang="en-US" sz="2400" b="1" dirty="0" smtClean="0">
                <a:latin typeface="Adobe Caslon Pro" pitchFamily="18" charset="0"/>
              </a:rPr>
              <a:t>	:Dr. </a:t>
            </a:r>
            <a:r>
              <a:rPr lang="en-US" sz="2400" b="1" dirty="0" err="1" smtClean="0">
                <a:latin typeface="Adobe Caslon Pro" pitchFamily="18" charset="0"/>
              </a:rPr>
              <a:t>Tantan</a:t>
            </a:r>
            <a:r>
              <a:rPr lang="en-US" sz="2400" b="1" dirty="0" smtClean="0">
                <a:latin typeface="Adobe Caslon Pro" pitchFamily="18" charset="0"/>
              </a:rPr>
              <a:t> </a:t>
            </a:r>
            <a:r>
              <a:rPr lang="en-US" sz="2400" b="1" dirty="0" err="1" smtClean="0">
                <a:latin typeface="Adobe Caslon Pro" pitchFamily="18" charset="0"/>
              </a:rPr>
              <a:t>Widiantara</a:t>
            </a:r>
            <a:r>
              <a:rPr lang="en-US" sz="2400" b="1" dirty="0" smtClean="0">
                <a:latin typeface="Adobe Caslon Pro" pitchFamily="18" charset="0"/>
              </a:rPr>
              <a:t>, ST., MT.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n-US" sz="2400" b="1" dirty="0" err="1" smtClean="0">
                <a:latin typeface="Adobe Caslon Pro" pitchFamily="18" charset="0"/>
              </a:rPr>
              <a:t>Pembimbing</a:t>
            </a:r>
            <a:r>
              <a:rPr lang="en-US" sz="2400" b="1" dirty="0" smtClean="0">
                <a:latin typeface="Adobe Caslon Pro" pitchFamily="18" charset="0"/>
              </a:rPr>
              <a:t> </a:t>
            </a:r>
            <a:r>
              <a:rPr lang="en-US" sz="2400" b="1" dirty="0" err="1" smtClean="0">
                <a:latin typeface="Adobe Caslon Pro" pitchFamily="18" charset="0"/>
              </a:rPr>
              <a:t>Pendamping</a:t>
            </a:r>
            <a:r>
              <a:rPr lang="en-US" sz="2400" b="1" dirty="0" smtClean="0">
                <a:latin typeface="Adobe Caslon Pro" pitchFamily="18" charset="0"/>
              </a:rPr>
              <a:t>	: Ir. </a:t>
            </a:r>
            <a:r>
              <a:rPr lang="en-US" sz="2400" b="1" dirty="0" err="1" smtClean="0">
                <a:latin typeface="Adobe Caslon Pro" pitchFamily="18" charset="0"/>
              </a:rPr>
              <a:t>Hervelly</a:t>
            </a:r>
            <a:r>
              <a:rPr lang="en-US" sz="2400" b="1" dirty="0" smtClean="0">
                <a:latin typeface="Adobe Caslon Pro" pitchFamily="18" charset="0"/>
              </a:rPr>
              <a:t>, MP.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n-US" sz="2400" b="1" dirty="0" err="1" smtClean="0">
                <a:latin typeface="Adobe Caslon Pro" pitchFamily="18" charset="0"/>
              </a:rPr>
              <a:t>Penguji</a:t>
            </a:r>
            <a:r>
              <a:rPr lang="en-US" sz="2400" b="1" dirty="0" smtClean="0">
                <a:latin typeface="Adobe Caslon Pro" pitchFamily="18" charset="0"/>
              </a:rPr>
              <a:t>			: Ir. </a:t>
            </a:r>
            <a:r>
              <a:rPr lang="en-US" sz="2400" b="1" dirty="0" err="1" smtClean="0">
                <a:latin typeface="Adobe Caslon Pro" pitchFamily="18" charset="0"/>
              </a:rPr>
              <a:t>Sumartini</a:t>
            </a:r>
            <a:r>
              <a:rPr lang="en-US" sz="2400" b="1" dirty="0" smtClean="0">
                <a:latin typeface="Adobe Caslon Pro" pitchFamily="18" charset="0"/>
              </a:rPr>
              <a:t>, MP.</a:t>
            </a:r>
            <a:endParaRPr lang="en-US" sz="2400" b="1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960703"/>
              </p:ext>
            </p:extLst>
          </p:nvPr>
        </p:nvGraphicFramePr>
        <p:xfrm>
          <a:off x="1347787" y="14732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065212" y="381000"/>
            <a:ext cx="10157354" cy="787400"/>
          </a:xfrm>
        </p:spPr>
        <p:txBody>
          <a:bodyPr>
            <a:normAutofit/>
          </a:bodyPr>
          <a:lstStyle/>
          <a:p>
            <a:pPr algn="r"/>
            <a:r>
              <a:rPr lang="en-US" sz="4000" dirty="0" err="1" smtClean="0">
                <a:latin typeface="Adobe Garamond Pro Bold" pitchFamily="18" charset="0"/>
              </a:rPr>
              <a:t>Tempat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err="1" smtClean="0">
                <a:latin typeface="Adobe Garamond Pro Bold" pitchFamily="18" charset="0"/>
              </a:rPr>
              <a:t>dan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err="1" smtClean="0">
                <a:latin typeface="Adobe Garamond Pro Bold" pitchFamily="18" charset="0"/>
              </a:rPr>
              <a:t>Waktu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err="1" smtClean="0">
                <a:latin typeface="Adobe Garamond Pro Bold" pitchFamily="18" charset="0"/>
              </a:rPr>
              <a:t>Penelitian</a:t>
            </a:r>
            <a:endParaRPr lang="en-US" sz="40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444943"/>
              </p:ext>
            </p:extLst>
          </p:nvPr>
        </p:nvGraphicFramePr>
        <p:xfrm>
          <a:off x="-481013" y="12954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065212" y="381000"/>
            <a:ext cx="10157354" cy="787400"/>
          </a:xfrm>
        </p:spPr>
        <p:txBody>
          <a:bodyPr>
            <a:normAutofit/>
          </a:bodyPr>
          <a:lstStyle/>
          <a:p>
            <a:pPr algn="r"/>
            <a:r>
              <a:rPr lang="en-US" sz="4000" dirty="0" err="1" smtClean="0">
                <a:latin typeface="Adobe Garamond Pro Bold" pitchFamily="18" charset="0"/>
              </a:rPr>
              <a:t>Bahan-bahan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err="1" smtClean="0">
                <a:latin typeface="Adobe Garamond Pro Bold" pitchFamily="18" charset="0"/>
              </a:rPr>
              <a:t>Penelitian</a:t>
            </a:r>
            <a:endParaRPr lang="en-US" sz="40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772544"/>
              </p:ext>
            </p:extLst>
          </p:nvPr>
        </p:nvGraphicFramePr>
        <p:xfrm>
          <a:off x="509587" y="1524000"/>
          <a:ext cx="116046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315200" cy="78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Adobe Garamond Pro Bold" pitchFamily="18" charset="0"/>
              </a:rPr>
              <a:t>Alat-alat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err="1" smtClean="0">
                <a:latin typeface="Adobe Garamond Pro Bold" pitchFamily="18" charset="0"/>
              </a:rPr>
              <a:t>Penelitian</a:t>
            </a:r>
            <a:endParaRPr lang="en-US" sz="40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027612" y="3039470"/>
            <a:ext cx="2819400" cy="160873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800680"/>
              </p:ext>
            </p:extLst>
          </p:nvPr>
        </p:nvGraphicFramePr>
        <p:xfrm>
          <a:off x="-534988" y="685800"/>
          <a:ext cx="6477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7847012" y="76200"/>
            <a:ext cx="39624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dobe Garamond Pro Bold" pitchFamily="18" charset="0"/>
              </a:rPr>
              <a:t>Metode</a:t>
            </a:r>
            <a:r>
              <a:rPr lang="en-US" sz="3200" dirty="0" smtClean="0">
                <a:latin typeface="Adobe Garamond Pro Bold" pitchFamily="18" charset="0"/>
              </a:rPr>
              <a:t> </a:t>
            </a:r>
            <a:r>
              <a:rPr lang="en-US" sz="3200" dirty="0" err="1" smtClean="0">
                <a:latin typeface="Adobe Garamond Pro Bold" pitchFamily="18" charset="0"/>
              </a:rPr>
              <a:t>Penelitian</a:t>
            </a:r>
            <a:endParaRPr lang="en-US" sz="3200" dirty="0">
              <a:latin typeface="Adobe Garamond Pro Bold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33225507"/>
              </p:ext>
            </p:extLst>
          </p:nvPr>
        </p:nvGraphicFramePr>
        <p:xfrm>
          <a:off x="7237412" y="1981200"/>
          <a:ext cx="4648199" cy="377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84812" y="3392664"/>
            <a:ext cx="2057400" cy="91940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Penelitian</a:t>
            </a:r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Utama</a:t>
            </a:r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4212" y="914400"/>
            <a:ext cx="2438400" cy="919401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Penelitian</a:t>
            </a:r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Pendahuluan</a:t>
            </a:r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007743" y="409182"/>
            <a:ext cx="2019869" cy="396035"/>
          </a:xfrm>
          <a:custGeom>
            <a:avLst/>
            <a:gdLst>
              <a:gd name="connsiteX0" fmla="*/ 2019869 w 2019869"/>
              <a:gd name="connsiteY0" fmla="*/ 396035 h 396035"/>
              <a:gd name="connsiteX1" fmla="*/ 1037230 w 2019869"/>
              <a:gd name="connsiteY1" fmla="*/ 250 h 396035"/>
              <a:gd name="connsiteX2" fmla="*/ 0 w 2019869"/>
              <a:gd name="connsiteY2" fmla="*/ 341444 h 3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9869" h="396035">
                <a:moveTo>
                  <a:pt x="2019869" y="396035"/>
                </a:moveTo>
                <a:cubicBezTo>
                  <a:pt x="1696872" y="202691"/>
                  <a:pt x="1373875" y="9348"/>
                  <a:pt x="1037230" y="250"/>
                </a:cubicBezTo>
                <a:cubicBezTo>
                  <a:pt x="700585" y="-8848"/>
                  <a:pt x="200167" y="232262"/>
                  <a:pt x="0" y="34144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555920"/>
            <a:ext cx="5866449" cy="3527665"/>
          </a:xfrm>
        </p:spPr>
      </p:pic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265112" y="660400"/>
            <a:ext cx="5867400" cy="939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dobe Garamond Pro Bold" pitchFamily="18" charset="0"/>
              </a:rPr>
              <a:t>Model </a:t>
            </a:r>
            <a:r>
              <a:rPr lang="en-US" sz="2800" dirty="0" err="1" smtClean="0">
                <a:latin typeface="Adobe Garamond Pro Bold" pitchFamily="18" charset="0"/>
              </a:rPr>
              <a:t>Percobaan</a:t>
            </a:r>
            <a:r>
              <a:rPr lang="en-US" sz="2800" dirty="0" smtClean="0">
                <a:latin typeface="Adobe Garamond Pro Bold" pitchFamily="18" charset="0"/>
              </a:rPr>
              <a:t> RAK </a:t>
            </a:r>
            <a:r>
              <a:rPr lang="en-US" sz="2800" dirty="0" err="1" smtClean="0">
                <a:latin typeface="Adobe Garamond Pro Bold" pitchFamily="18" charset="0"/>
              </a:rPr>
              <a:t>dengan</a:t>
            </a:r>
            <a:r>
              <a:rPr lang="en-US" sz="2800" dirty="0" smtClean="0">
                <a:latin typeface="Adobe Garamond Pro Bold" pitchFamily="18" charset="0"/>
              </a:rPr>
              <a:t> </a:t>
            </a:r>
            <a:br>
              <a:rPr lang="en-US" sz="2800" dirty="0" smtClean="0">
                <a:latin typeface="Adobe Garamond Pro Bold" pitchFamily="18" charset="0"/>
              </a:rPr>
            </a:br>
            <a:r>
              <a:rPr lang="en-US" sz="2800" dirty="0" err="1" smtClean="0">
                <a:latin typeface="Adobe Garamond Pro Bold" pitchFamily="18" charset="0"/>
              </a:rPr>
              <a:t>Pola</a:t>
            </a:r>
            <a:r>
              <a:rPr lang="en-US" sz="2800" dirty="0" smtClean="0">
                <a:latin typeface="Adobe Garamond Pro Bold" pitchFamily="18" charset="0"/>
              </a:rPr>
              <a:t> </a:t>
            </a:r>
            <a:r>
              <a:rPr lang="en-US" sz="2800" dirty="0" err="1" smtClean="0">
                <a:latin typeface="Adobe Garamond Pro Bold" pitchFamily="18" charset="0"/>
              </a:rPr>
              <a:t>Faktorial</a:t>
            </a:r>
            <a:r>
              <a:rPr lang="en-US" sz="2800" dirty="0" smtClean="0">
                <a:latin typeface="Adobe Garamond Pro Bold" pitchFamily="18" charset="0"/>
              </a:rPr>
              <a:t> 3x3</a:t>
            </a:r>
            <a:endParaRPr lang="en-US" sz="2800" dirty="0">
              <a:latin typeface="Adobe Garamond Pro Bol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04" y="1676400"/>
            <a:ext cx="5000408" cy="206991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046412" y="1752600"/>
            <a:ext cx="457200" cy="700207"/>
          </a:xfrm>
          <a:prstGeom prst="downArrow">
            <a:avLst>
              <a:gd name="adj1" fmla="val 50000"/>
              <a:gd name="adj2" fmla="val 6492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2"/>
          <p:cNvSpPr txBox="1">
            <a:spLocks/>
          </p:cNvSpPr>
          <p:nvPr/>
        </p:nvSpPr>
        <p:spPr>
          <a:xfrm>
            <a:off x="7008812" y="4826000"/>
            <a:ext cx="4724400" cy="86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 smtClean="0">
                <a:latin typeface="Adobe Garamond Pro Bold" pitchFamily="18" charset="0"/>
              </a:rPr>
              <a:t>Layout</a:t>
            </a:r>
            <a:r>
              <a:rPr lang="en-US" sz="2400" dirty="0" smtClean="0">
                <a:latin typeface="Adobe Garamond Pro Bold" pitchFamily="18" charset="0"/>
              </a:rPr>
              <a:t> </a:t>
            </a:r>
            <a:r>
              <a:rPr lang="en-US" sz="2400" dirty="0" err="1" smtClean="0">
                <a:latin typeface="Adobe Garamond Pro Bold" pitchFamily="18" charset="0"/>
              </a:rPr>
              <a:t>Percobaan</a:t>
            </a:r>
            <a:r>
              <a:rPr lang="en-US" sz="2400" dirty="0" smtClean="0">
                <a:latin typeface="Adobe Garamond Pro Bold" pitchFamily="18" charset="0"/>
              </a:rPr>
              <a:t> RAK </a:t>
            </a:r>
            <a:r>
              <a:rPr lang="en-US" sz="2400" dirty="0" err="1" smtClean="0">
                <a:latin typeface="Adobe Garamond Pro Bold" pitchFamily="18" charset="0"/>
              </a:rPr>
              <a:t>dengan</a:t>
            </a:r>
            <a:r>
              <a:rPr lang="en-US" sz="2400" dirty="0" smtClean="0">
                <a:latin typeface="Adobe Garamond Pro Bold" pitchFamily="18" charset="0"/>
              </a:rPr>
              <a:t> </a:t>
            </a:r>
            <a:br>
              <a:rPr lang="en-US" sz="2400" dirty="0" smtClean="0">
                <a:latin typeface="Adobe Garamond Pro Bold" pitchFamily="18" charset="0"/>
              </a:rPr>
            </a:br>
            <a:r>
              <a:rPr lang="en-US" sz="2400" dirty="0" err="1" smtClean="0">
                <a:latin typeface="Adobe Garamond Pro Bold" pitchFamily="18" charset="0"/>
              </a:rPr>
              <a:t>Pola</a:t>
            </a:r>
            <a:r>
              <a:rPr lang="en-US" sz="2400" dirty="0" smtClean="0">
                <a:latin typeface="Adobe Garamond Pro Bold" pitchFamily="18" charset="0"/>
              </a:rPr>
              <a:t> </a:t>
            </a:r>
            <a:r>
              <a:rPr lang="en-US" sz="2400" dirty="0" err="1" smtClean="0">
                <a:latin typeface="Adobe Garamond Pro Bold" pitchFamily="18" charset="0"/>
              </a:rPr>
              <a:t>Faktorial</a:t>
            </a:r>
            <a:r>
              <a:rPr lang="en-US" sz="2400" dirty="0" smtClean="0">
                <a:latin typeface="Adobe Garamond Pro Bold" pitchFamily="18" charset="0"/>
              </a:rPr>
              <a:t> 3x3</a:t>
            </a:r>
            <a:endParaRPr lang="en-US" sz="2400" dirty="0">
              <a:latin typeface="Adobe Garamond Pro Bold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flipV="1">
            <a:off x="9142412" y="3871793"/>
            <a:ext cx="457200" cy="700207"/>
          </a:xfrm>
          <a:prstGeom prst="downArrow">
            <a:avLst>
              <a:gd name="adj1" fmla="val 50000"/>
              <a:gd name="adj2" fmla="val 6492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2589212" y="1981200"/>
            <a:ext cx="6781800" cy="3276600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914400"/>
            <a:ext cx="5867400" cy="2593490"/>
          </a:xfrm>
        </p:spPr>
      </p:pic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157354" cy="787400"/>
          </a:xfrm>
        </p:spPr>
        <p:txBody>
          <a:bodyPr>
            <a:normAutofit/>
          </a:bodyPr>
          <a:lstStyle/>
          <a:p>
            <a:pPr algn="r"/>
            <a:r>
              <a:rPr lang="en-US" sz="4000" dirty="0" err="1" smtClean="0">
                <a:latin typeface="Adobe Garamond Pro Bold" pitchFamily="18" charset="0"/>
              </a:rPr>
              <a:t>Rancangan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err="1" smtClean="0">
                <a:latin typeface="Adobe Garamond Pro Bold" pitchFamily="18" charset="0"/>
              </a:rPr>
              <a:t>Analisis</a:t>
            </a:r>
            <a:endParaRPr lang="en-US" sz="4000" dirty="0">
              <a:latin typeface="Adobe Garamond Pro Bol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657600"/>
            <a:ext cx="5858693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134000" y="3810000"/>
            <a:ext cx="2294412" cy="20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95600" y="3810000"/>
            <a:ext cx="2294412" cy="20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25588" y="1600200"/>
            <a:ext cx="2294412" cy="20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428700"/>
              </p:ext>
            </p:extLst>
          </p:nvPr>
        </p:nvGraphicFramePr>
        <p:xfrm>
          <a:off x="912812" y="1600200"/>
          <a:ext cx="54102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989012" y="457200"/>
            <a:ext cx="4572000" cy="787400"/>
          </a:xfrm>
        </p:spPr>
        <p:txBody>
          <a:bodyPr>
            <a:normAutofit/>
          </a:bodyPr>
          <a:lstStyle/>
          <a:p>
            <a:pPr algn="just"/>
            <a:r>
              <a:rPr lang="en-US" sz="4000" dirty="0" err="1" smtClean="0">
                <a:latin typeface="Adobe Garamond Pro Bold" pitchFamily="18" charset="0"/>
              </a:rPr>
              <a:t>Rancangan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err="1" smtClean="0">
                <a:latin typeface="Adobe Garamond Pro Bold" pitchFamily="18" charset="0"/>
              </a:rPr>
              <a:t>Respon</a:t>
            </a:r>
            <a:endParaRPr lang="en-US" sz="4000" dirty="0">
              <a:latin typeface="Adobe Garamond Pro Bol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612" y="2272605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AutoNum type="arabicPeriod"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Kadar Air</a:t>
            </a:r>
          </a:p>
          <a:p>
            <a:pPr marL="231775" indent="-231775">
              <a:buAutoNum type="arabicPeriod"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Kadar </a:t>
            </a:r>
            <a:r>
              <a:rPr lang="en-US" sz="2800" b="1" dirty="0" err="1" smtClean="0">
                <a:latin typeface="Angsana New" pitchFamily="18" charset="-34"/>
                <a:cs typeface="Angsana New" pitchFamily="18" charset="-34"/>
              </a:rPr>
              <a:t>Gula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 err="1" smtClean="0">
                <a:latin typeface="Angsana New" pitchFamily="18" charset="-34"/>
                <a:cs typeface="Angsana New" pitchFamily="18" charset="-34"/>
              </a:rPr>
              <a:t>Reduksi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0812" y="4343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en-US" sz="2800" b="1" dirty="0" err="1" smtClean="0">
                <a:latin typeface="Angsana New" pitchFamily="18" charset="-34"/>
                <a:cs typeface="Angsana New" pitchFamily="18" charset="-34"/>
              </a:rPr>
              <a:t>Uji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 err="1" smtClean="0">
                <a:latin typeface="Angsana New" pitchFamily="18" charset="-34"/>
                <a:cs typeface="Angsana New" pitchFamily="18" charset="-34"/>
              </a:rPr>
              <a:t>Hedonik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itle 12"/>
          <p:cNvSpPr txBox="1">
            <a:spLocks/>
          </p:cNvSpPr>
          <p:nvPr/>
        </p:nvSpPr>
        <p:spPr>
          <a:xfrm>
            <a:off x="5942012" y="533400"/>
            <a:ext cx="6246812" cy="7874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Adobe Garamond Pro Bold" pitchFamily="18" charset="0"/>
              </a:rPr>
              <a:t>Penentuan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Adobe Garamond Pro Bold" pitchFamily="18" charset="0"/>
              </a:rPr>
              <a:t>Perlakuan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Adobe Garamond Pro Bold" pitchFamily="18" charset="0"/>
              </a:rPr>
              <a:t>Terpilih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7188" y="1600200"/>
            <a:ext cx="2294412" cy="20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5012" y="1943100"/>
            <a:ext cx="3962400" cy="3581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Hasil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dari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setiap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analisis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kimia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dan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organoleptik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selanjutnya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digunakan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untuk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menentukan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perlakuan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terbaik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yang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akan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dianalisis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secara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kimia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analisis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protein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metode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kjeldahl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dan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analisis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secara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fisika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analisis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tekstur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dengan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menggunakan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dirty="0" err="1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alat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700" i="1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texture analyzer</a:t>
            </a:r>
            <a:r>
              <a:rPr lang="en-US" sz="27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2700" dirty="0">
              <a:solidFill>
                <a:schemeClr val="bg2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942012" y="152400"/>
            <a:ext cx="0" cy="65532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1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2057400"/>
            <a:ext cx="3604679" cy="447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894550"/>
            <a:ext cx="3705742" cy="573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1542351"/>
            <a:ext cx="4163006" cy="5010849"/>
          </a:xfrm>
          <a:prstGeom prst="rect">
            <a:avLst/>
          </a:prstGeom>
        </p:spPr>
      </p:pic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0812" y="76200"/>
            <a:ext cx="5410200" cy="787400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Adobe Garamond Pro Bold" pitchFamily="18" charset="0"/>
              </a:rPr>
              <a:t>Diagram </a:t>
            </a:r>
            <a:r>
              <a:rPr lang="en-US" sz="4000" dirty="0" err="1" smtClean="0">
                <a:latin typeface="Adobe Garamond Pro Bold" pitchFamily="18" charset="0"/>
              </a:rPr>
              <a:t>Alir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err="1" smtClean="0">
                <a:latin typeface="Adobe Garamond Pro Bold" pitchFamily="18" charset="0"/>
              </a:rPr>
              <a:t>Penelitian</a:t>
            </a:r>
            <a:endParaRPr lang="en-US" sz="4000" dirty="0">
              <a:latin typeface="Adobe Garamond Pro Bold" pitchFamily="18" charset="0"/>
            </a:endParaRPr>
          </a:p>
        </p:txBody>
      </p:sp>
      <p:sp>
        <p:nvSpPr>
          <p:cNvPr id="8" name="Title 12"/>
          <p:cNvSpPr txBox="1">
            <a:spLocks/>
          </p:cNvSpPr>
          <p:nvPr/>
        </p:nvSpPr>
        <p:spPr>
          <a:xfrm>
            <a:off x="7237412" y="533400"/>
            <a:ext cx="3352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Pendahuluan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23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381000"/>
            <a:ext cx="5441822" cy="6172200"/>
          </a:xfrm>
        </p:spPr>
      </p:pic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6704012" y="203200"/>
            <a:ext cx="2895600" cy="1168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Utama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381000"/>
            <a:ext cx="7827612" cy="1905000"/>
          </a:xfrm>
        </p:spPr>
      </p:pic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304800" y="381000"/>
            <a:ext cx="3579812" cy="78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Adobe Garamond Pro Bold" pitchFamily="18" charset="0"/>
              </a:rPr>
              <a:t>Hasil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Adobe Garamond Pro Bold" pitchFamily="18" charset="0"/>
              </a:rPr>
              <a:t>Penelitian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b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dobe Garamond Pro Bold" pitchFamily="18" charset="0"/>
              </a:rPr>
            </a:b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Adobe Garamond Pro Bold" pitchFamily="18" charset="0"/>
              </a:rPr>
              <a:t>Pendahuluan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417512" y="2362200"/>
            <a:ext cx="8420100" cy="787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dobe Garamond Pro Bold" pitchFamily="18" charset="0"/>
              </a:rPr>
              <a:t>Hasil</a:t>
            </a:r>
            <a:r>
              <a:rPr lang="en-US" sz="2800" dirty="0" smtClean="0">
                <a:latin typeface="Adobe Garamond Pro Bold" pitchFamily="18" charset="0"/>
              </a:rPr>
              <a:t> </a:t>
            </a:r>
            <a:r>
              <a:rPr lang="en-US" sz="2800" dirty="0" err="1" smtClean="0">
                <a:latin typeface="Adobe Garamond Pro Bold" pitchFamily="18" charset="0"/>
              </a:rPr>
              <a:t>Penelitian</a:t>
            </a:r>
            <a:r>
              <a:rPr lang="en-US" sz="2800" dirty="0" smtClean="0">
                <a:latin typeface="Adobe Garamond Pro Bold" pitchFamily="18" charset="0"/>
              </a:rPr>
              <a:t> </a:t>
            </a:r>
            <a:r>
              <a:rPr lang="en-US" sz="2800" dirty="0" err="1" smtClean="0">
                <a:latin typeface="Adobe Garamond Pro Bold" pitchFamily="18" charset="0"/>
              </a:rPr>
              <a:t>Utama</a:t>
            </a:r>
            <a:r>
              <a:rPr lang="en-US" sz="2800" dirty="0" smtClean="0">
                <a:latin typeface="Adobe Garamond Pro Bold" pitchFamily="18" charset="0"/>
              </a:rPr>
              <a:t> (</a:t>
            </a:r>
            <a:r>
              <a:rPr lang="en-US" sz="2800" dirty="0" err="1" smtClean="0">
                <a:latin typeface="Adobe Garamond Pro Bold" pitchFamily="18" charset="0"/>
              </a:rPr>
              <a:t>Respon</a:t>
            </a:r>
            <a:r>
              <a:rPr lang="en-US" sz="2800" dirty="0" smtClean="0">
                <a:latin typeface="Adobe Garamond Pro Bold" pitchFamily="18" charset="0"/>
              </a:rPr>
              <a:t> </a:t>
            </a:r>
            <a:r>
              <a:rPr lang="en-US" sz="2800" dirty="0" err="1" smtClean="0">
                <a:latin typeface="Adobe Garamond Pro Bold" pitchFamily="18" charset="0"/>
              </a:rPr>
              <a:t>Organoleptik</a:t>
            </a:r>
            <a:r>
              <a:rPr lang="en-US" sz="2800" dirty="0" smtClean="0">
                <a:latin typeface="Adobe Garamond Pro Bold" pitchFamily="18" charset="0"/>
              </a:rPr>
              <a:t>)</a:t>
            </a:r>
            <a:endParaRPr lang="en-US" sz="2800" dirty="0">
              <a:latin typeface="Adobe Garamond Pro Bol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612" y="3429000"/>
            <a:ext cx="52578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73088" algn="just">
              <a:lnSpc>
                <a:spcPct val="150000"/>
              </a:lnSpc>
              <a:spcBef>
                <a:spcPts val="600"/>
              </a:spcBef>
            </a:pP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Berdasarkan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hasil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perhitungan </a:t>
            </a:r>
            <a:r>
              <a:rPr lang="id-ID" sz="2000" dirty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analisis variansi (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ANAVA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), 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perlakuan </a:t>
            </a:r>
            <a:r>
              <a:rPr lang="id-ID" sz="2000" dirty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perbandingan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gula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merah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dengan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sukrosa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(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A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), </a:t>
            </a:r>
            <a:r>
              <a:rPr lang="id-ID" sz="2000" dirty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perlakuan perbandingan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tepung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jagung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ubi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jalar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id-ID" sz="2000" dirty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dengan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kacang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hijau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(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B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) </a:t>
            </a:r>
            <a:r>
              <a:rPr lang="id-ID" sz="2000" dirty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serta interaksi keduanya tidak berpengaruh 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terhadap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:</a:t>
            </a:r>
            <a:endParaRPr lang="en-US" sz="2000" dirty="0">
              <a:solidFill>
                <a:srgbClr val="002060"/>
              </a:solidFill>
              <a:latin typeface="Iskoola Pota" pitchFamily="34" charset="0"/>
              <a:cs typeface="Iskoola Pota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85610754"/>
              </p:ext>
            </p:extLst>
          </p:nvPr>
        </p:nvGraphicFramePr>
        <p:xfrm>
          <a:off x="5408612" y="3157478"/>
          <a:ext cx="4648200" cy="347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 12"/>
          <p:cNvSpPr/>
          <p:nvPr/>
        </p:nvSpPr>
        <p:spPr>
          <a:xfrm>
            <a:off x="9752012" y="4250561"/>
            <a:ext cx="1828800" cy="1219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000" dirty="0" err="1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Jenang</a:t>
            </a:r>
            <a:endParaRPr lang="en-US" sz="300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2659459" y="756047"/>
            <a:ext cx="508000" cy="1637506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5258" y="5410200"/>
            <a:ext cx="10157354" cy="1092200"/>
          </a:xfrm>
        </p:spPr>
        <p:txBody>
          <a:bodyPr/>
          <a:lstStyle/>
          <a:p>
            <a:r>
              <a:rPr lang="en-US" dirty="0" err="1" smtClean="0">
                <a:latin typeface="Adobe Garamond Pro Bold" pitchFamily="18" charset="0"/>
              </a:rPr>
              <a:t>Latar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Belakang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1230750" y="1524000"/>
            <a:ext cx="3429000" cy="22860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1. Indonesia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memiliki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beragam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jenis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pangan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lokal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yang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berpotensi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menjadi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kekayaan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kuliner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nusantara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salah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satunya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jenang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</a:p>
        </p:txBody>
      </p:sp>
      <p:sp>
        <p:nvSpPr>
          <p:cNvPr id="7" name="Hexagon 6"/>
          <p:cNvSpPr/>
          <p:nvPr/>
        </p:nvSpPr>
        <p:spPr>
          <a:xfrm>
            <a:off x="4208845" y="76200"/>
            <a:ext cx="3581400" cy="25908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2.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Jenang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merupakan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jenis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makanan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semi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basah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yang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serupa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dengan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dodol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yang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umumnya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diolah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dari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bahan-bahan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seperti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tepung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ketan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gula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merah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atau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gula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pasir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santan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7326750" y="1324303"/>
            <a:ext cx="3276600" cy="2685393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3.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Sebagai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bentuk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diversifikasi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pangan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dibuatlah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jenang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dengan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bahan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tambahan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lain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seperti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jagung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ubi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jalar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kacang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hijau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980245" y="2772103"/>
            <a:ext cx="4038600" cy="3229303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4. Di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Indonesia,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produktivitas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jagung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ubi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jalar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kacang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hijau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termasuk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tinggi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kandungan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gizi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ketiganya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cukup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lengkap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sehinga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berpotensi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untuk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dimanfaatkan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sebagai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bahan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penganekaragama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pangan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salah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satunya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jenang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7648355" y="4143703"/>
            <a:ext cx="4008657" cy="25908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5.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Dalam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pembuatan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jenang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atau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dodol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tidak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terlepas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dari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penambahan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gula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Banyaknya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gula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yang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ditambahkan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akan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mempengaruhi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tekstur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, rasa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warna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dari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produk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 (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Satuhu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dobe Caslon Pro" pitchFamily="18" charset="0"/>
              </a:rPr>
              <a:t>, 2004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01" y="1496854"/>
            <a:ext cx="7697711" cy="1447800"/>
          </a:xfrm>
        </p:spPr>
      </p:pic>
      <p:sp>
        <p:nvSpPr>
          <p:cNvPr id="4" name="Title 12"/>
          <p:cNvSpPr txBox="1">
            <a:spLocks/>
          </p:cNvSpPr>
          <p:nvPr/>
        </p:nvSpPr>
        <p:spPr>
          <a:xfrm>
            <a:off x="3008312" y="152400"/>
            <a:ext cx="8420100" cy="7112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err="1" smtClean="0">
                <a:latin typeface="Adobe Garamond Pro Bold" pitchFamily="18" charset="0"/>
              </a:rPr>
              <a:t>Hasil</a:t>
            </a:r>
            <a:r>
              <a:rPr lang="en-US" sz="3200" dirty="0" smtClean="0">
                <a:latin typeface="Adobe Garamond Pro Bold" pitchFamily="18" charset="0"/>
              </a:rPr>
              <a:t> </a:t>
            </a:r>
            <a:r>
              <a:rPr lang="en-US" sz="3200" dirty="0" err="1" smtClean="0">
                <a:latin typeface="Adobe Garamond Pro Bold" pitchFamily="18" charset="0"/>
              </a:rPr>
              <a:t>Penelitian</a:t>
            </a:r>
            <a:r>
              <a:rPr lang="en-US" sz="3200" dirty="0" smtClean="0">
                <a:latin typeface="Adobe Garamond Pro Bold" pitchFamily="18" charset="0"/>
              </a:rPr>
              <a:t> </a:t>
            </a:r>
            <a:r>
              <a:rPr lang="en-US" sz="3200" dirty="0" err="1" smtClean="0">
                <a:latin typeface="Adobe Garamond Pro Bold" pitchFamily="18" charset="0"/>
              </a:rPr>
              <a:t>Utama</a:t>
            </a:r>
            <a:r>
              <a:rPr lang="en-US" sz="3200" dirty="0" smtClean="0">
                <a:latin typeface="Adobe Garamond Pro Bold" pitchFamily="18" charset="0"/>
              </a:rPr>
              <a:t> (</a:t>
            </a:r>
            <a:r>
              <a:rPr lang="en-US" sz="3200" dirty="0" err="1" smtClean="0">
                <a:latin typeface="Adobe Garamond Pro Bold" pitchFamily="18" charset="0"/>
              </a:rPr>
              <a:t>Respon</a:t>
            </a:r>
            <a:r>
              <a:rPr lang="en-US" sz="3200" dirty="0" smtClean="0">
                <a:latin typeface="Adobe Garamond Pro Bold" pitchFamily="18" charset="0"/>
              </a:rPr>
              <a:t> Kimia)</a:t>
            </a:r>
            <a:endParaRPr lang="en-US" sz="3200" dirty="0">
              <a:latin typeface="Adobe Garamond Pro Bold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87501" y="1001554"/>
            <a:ext cx="3048000" cy="990600"/>
            <a:chOff x="0" y="220979"/>
            <a:chExt cx="3657600" cy="1463040"/>
          </a:xfrm>
        </p:grpSpPr>
        <p:sp>
          <p:nvSpPr>
            <p:cNvPr id="8" name="Pentagon 7"/>
            <p:cNvSpPr/>
            <p:nvPr/>
          </p:nvSpPr>
          <p:spPr>
            <a:xfrm>
              <a:off x="0" y="220979"/>
              <a:ext cx="3657600" cy="146304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entagon 4"/>
            <p:cNvSpPr/>
            <p:nvPr/>
          </p:nvSpPr>
          <p:spPr>
            <a:xfrm>
              <a:off x="0" y="220979"/>
              <a:ext cx="3291840" cy="1463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46673" bIns="93345" numCol="1" spcCol="1270" anchor="ctr" anchorCtr="0">
              <a:noAutofit/>
            </a:bodyPr>
            <a:lstStyle/>
            <a:p>
              <a:pPr marL="573088" lvl="0" indent="-573088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dirty="0">
                  <a:latin typeface="Andalus" pitchFamily="18" charset="-78"/>
                  <a:cs typeface="Andalus" pitchFamily="18" charset="-78"/>
                </a:rPr>
                <a:t>1</a:t>
              </a:r>
              <a:r>
                <a:rPr lang="en-US" sz="3500" kern="1200" dirty="0" smtClean="0">
                  <a:latin typeface="Andalus" pitchFamily="18" charset="-78"/>
                  <a:cs typeface="Andalus" pitchFamily="18" charset="-78"/>
                </a:rPr>
                <a:t>. </a:t>
              </a:r>
              <a:r>
                <a:rPr lang="en-US" sz="3500" kern="1200" dirty="0" smtClean="0">
                  <a:latin typeface="Andalus" pitchFamily="18" charset="-78"/>
                  <a:cs typeface="Andalus" pitchFamily="18" charset="-78"/>
                </a:rPr>
                <a:t>Kadar </a:t>
              </a:r>
              <a:r>
                <a:rPr lang="en-US" sz="3500" kern="1200" dirty="0" smtClean="0">
                  <a:latin typeface="Andalus" pitchFamily="18" charset="-78"/>
                  <a:cs typeface="Andalus" pitchFamily="18" charset="-78"/>
                </a:rPr>
                <a:t>Air</a:t>
              </a:r>
              <a:endParaRPr lang="en-US" sz="3500" kern="1200" dirty="0">
                <a:latin typeface="Andalus" pitchFamily="18" charset="-78"/>
                <a:cs typeface="Andalus" pitchFamily="18" charset="-78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5713412" y="3363754"/>
            <a:ext cx="4933950" cy="265604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P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erlakuan </a:t>
            </a:r>
            <a:r>
              <a:rPr lang="id-ID" sz="2000" dirty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perbandingan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gula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merah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dengan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sukrosa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(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A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), </a:t>
            </a:r>
            <a:r>
              <a:rPr lang="id-ID" sz="2000" dirty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perlakuan perbandingan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tepung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jagung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ubi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jalar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id-ID" sz="2000" dirty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dengan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kacang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hijau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(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B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) </a:t>
            </a:r>
            <a:r>
              <a:rPr lang="id-ID" sz="2000" dirty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serta interaksi keduanya tidak </a:t>
            </a:r>
            <a:r>
              <a:rPr lang="en-US" sz="2000" dirty="0" err="1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memberikan</a:t>
            </a:r>
            <a:r>
              <a:rPr lang="en-US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id-ID" sz="2000" dirty="0" smtClean="0">
                <a:solidFill>
                  <a:srgbClr val="002060"/>
                </a:solidFill>
                <a:latin typeface="Iskoola Pota" pitchFamily="34" charset="0"/>
                <a:cs typeface="Iskoola Pota" pitchFamily="34" charset="0"/>
              </a:rPr>
              <a:t>pengaruh</a:t>
            </a:r>
            <a:endParaRPr lang="en-US" sz="2000" dirty="0">
              <a:solidFill>
                <a:srgbClr val="002060"/>
              </a:solidFill>
              <a:latin typeface="Iskoola Pota" pitchFamily="34" charset="0"/>
              <a:cs typeface="Iskoola Pot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1080340"/>
              </p:ext>
            </p:extLst>
          </p:nvPr>
        </p:nvGraphicFramePr>
        <p:xfrm>
          <a:off x="2436812" y="3363754"/>
          <a:ext cx="3657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0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29" y="1066800"/>
            <a:ext cx="9776583" cy="3241844"/>
          </a:xfrm>
        </p:spPr>
      </p:pic>
      <p:sp>
        <p:nvSpPr>
          <p:cNvPr id="4" name="Title 12"/>
          <p:cNvSpPr txBox="1">
            <a:spLocks/>
          </p:cNvSpPr>
          <p:nvPr/>
        </p:nvSpPr>
        <p:spPr>
          <a:xfrm>
            <a:off x="1065212" y="228600"/>
            <a:ext cx="9982200" cy="7112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Adobe Garamond Pro Bold" pitchFamily="18" charset="0"/>
              </a:rPr>
              <a:t>Penentuan</a:t>
            </a:r>
            <a:r>
              <a:rPr lang="en-US" sz="3600" dirty="0" smtClean="0">
                <a:latin typeface="Adobe Garamond Pro Bold" pitchFamily="18" charset="0"/>
              </a:rPr>
              <a:t> </a:t>
            </a:r>
            <a:r>
              <a:rPr lang="en-US" sz="3600" dirty="0" err="1" smtClean="0">
                <a:latin typeface="Adobe Garamond Pro Bold" pitchFamily="18" charset="0"/>
              </a:rPr>
              <a:t>Perlakuan</a:t>
            </a:r>
            <a:r>
              <a:rPr lang="en-US" sz="3600" dirty="0" smtClean="0">
                <a:latin typeface="Adobe Garamond Pro Bold" pitchFamily="18" charset="0"/>
              </a:rPr>
              <a:t> </a:t>
            </a:r>
            <a:r>
              <a:rPr lang="en-US" sz="3600" dirty="0" err="1" smtClean="0">
                <a:latin typeface="Adobe Garamond Pro Bold" pitchFamily="18" charset="0"/>
              </a:rPr>
              <a:t>Terpilih</a:t>
            </a:r>
            <a:endParaRPr lang="en-US" sz="3600" dirty="0">
              <a:latin typeface="Adobe Garamond Pro Bold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41412" y="4114800"/>
            <a:ext cx="1600200" cy="609600"/>
            <a:chOff x="1141412" y="4114800"/>
            <a:chExt cx="1600200" cy="121920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1141412" y="4114800"/>
              <a:ext cx="3810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>
              <a:off x="1141412" y="4114800"/>
              <a:ext cx="1600200" cy="1219200"/>
            </a:xfrm>
            <a:prstGeom prst="bentConnector3">
              <a:avLst>
                <a:gd name="adj1" fmla="val -320"/>
              </a:avLst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894012" y="4572000"/>
            <a:ext cx="4647513" cy="1905000"/>
            <a:chOff x="3199499" y="4724400"/>
            <a:chExt cx="4647513" cy="1905000"/>
          </a:xfrm>
        </p:grpSpPr>
        <p:sp>
          <p:nvSpPr>
            <p:cNvPr id="17" name="Teardrop 16"/>
            <p:cNvSpPr/>
            <p:nvPr/>
          </p:nvSpPr>
          <p:spPr>
            <a:xfrm flipH="1">
              <a:off x="3199499" y="4724400"/>
              <a:ext cx="4647513" cy="1905000"/>
            </a:xfrm>
            <a:prstGeom prst="teardrop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51213" y="5065693"/>
              <a:ext cx="42671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2"/>
                  </a:solidFill>
                  <a:latin typeface="Andalus" pitchFamily="18" charset="-78"/>
                  <a:cs typeface="Andalus" pitchFamily="18" charset="-78"/>
                </a:rPr>
                <a:t>Kadar protein : 6,33%</a:t>
              </a:r>
            </a:p>
            <a:p>
              <a:pPr algn="ctr"/>
              <a:r>
                <a:rPr lang="en-US" sz="2800" dirty="0" err="1" smtClean="0">
                  <a:solidFill>
                    <a:schemeClr val="bg2"/>
                  </a:solidFill>
                  <a:latin typeface="Andalus" pitchFamily="18" charset="-78"/>
                  <a:cs typeface="Andalus" pitchFamily="18" charset="-78"/>
                </a:rPr>
                <a:t>Nilai</a:t>
              </a:r>
              <a:r>
                <a:rPr lang="en-US" sz="2800" dirty="0" smtClean="0">
                  <a:solidFill>
                    <a:schemeClr val="bg2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800" dirty="0" err="1" smtClean="0">
                  <a:solidFill>
                    <a:schemeClr val="bg2"/>
                  </a:solidFill>
                  <a:latin typeface="Andalus" pitchFamily="18" charset="-78"/>
                  <a:cs typeface="Andalus" pitchFamily="18" charset="-78"/>
                </a:rPr>
                <a:t>tekstur</a:t>
              </a:r>
              <a:r>
                <a:rPr lang="en-US" sz="2800" dirty="0" smtClean="0">
                  <a:solidFill>
                    <a:schemeClr val="bg2"/>
                  </a:solidFill>
                  <a:latin typeface="Andalus" pitchFamily="18" charset="-78"/>
                  <a:cs typeface="Andalus" pitchFamily="18" charset="-78"/>
                </a:rPr>
                <a:t> : </a:t>
              </a:r>
              <a:r>
                <a:rPr lang="en-US" sz="2800" dirty="0">
                  <a:solidFill>
                    <a:schemeClr val="bg2"/>
                  </a:solidFill>
                  <a:latin typeface="Andalus" pitchFamily="18" charset="-78"/>
                  <a:cs typeface="Andalus" pitchFamily="18" charset="-78"/>
                </a:rPr>
                <a:t>3.128,27 </a:t>
              </a:r>
              <a:r>
                <a:rPr lang="en-US" sz="2800" dirty="0" err="1">
                  <a:solidFill>
                    <a:schemeClr val="bg2"/>
                  </a:solidFill>
                  <a:latin typeface="Andalus" pitchFamily="18" charset="-78"/>
                  <a:cs typeface="Andalus" pitchFamily="18" charset="-78"/>
                </a:rPr>
                <a:t>g</a:t>
              </a:r>
              <a:r>
                <a:rPr lang="en-US" sz="2800" baseline="-25000" dirty="0" err="1">
                  <a:solidFill>
                    <a:schemeClr val="bg2"/>
                  </a:solidFill>
                  <a:latin typeface="Andalus" pitchFamily="18" charset="-78"/>
                  <a:cs typeface="Andalus" pitchFamily="18" charset="-78"/>
                </a:rPr>
                <a:t>f</a:t>
              </a:r>
              <a:r>
                <a:rPr lang="en-US" sz="2800" dirty="0">
                  <a:solidFill>
                    <a:schemeClr val="bg2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endParaRPr lang="en-US" sz="28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2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95300660"/>
              </p:ext>
            </p:extLst>
          </p:nvPr>
        </p:nvGraphicFramePr>
        <p:xfrm>
          <a:off x="1522412" y="99060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2"/>
          <p:cNvSpPr txBox="1">
            <a:spLocks/>
          </p:cNvSpPr>
          <p:nvPr/>
        </p:nvSpPr>
        <p:spPr>
          <a:xfrm>
            <a:off x="7389812" y="355600"/>
            <a:ext cx="4724400" cy="7112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Adobe Garamond Pro Bold" pitchFamily="18" charset="0"/>
              </a:rPr>
              <a:t>Kesimpulan</a:t>
            </a:r>
            <a:endParaRPr lang="en-US" sz="40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41812" y="990600"/>
            <a:ext cx="6858000" cy="472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Berdasarkan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penelitian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yang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telah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dilakukan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pemasakan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atau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pemanasan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jenang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merupakan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prosedur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yang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cukup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kritis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yang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memerlukan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kepekaan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dan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latihan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untuk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memperoleh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tekstur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jenang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yang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sesuai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.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Kelemahan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dari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penelitian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ini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adalah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tekstur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jenang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yang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tidak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terlalu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liat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oleh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karena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itu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diperlukan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perbaikan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dari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berbagai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aspek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termasuk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dari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segi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proses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mulai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dari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pengolahan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bahan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menjadi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tepung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hingga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proses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pembuatan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jenang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agar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dihasilkan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jenang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dengan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karakteristik</a:t>
            </a:r>
            <a:r>
              <a:rPr lang="en-US" dirty="0">
                <a:solidFill>
                  <a:schemeClr val="tx2"/>
                </a:solidFill>
                <a:latin typeface="Adobe Caslon Pro" pitchFamily="18" charset="0"/>
              </a:rPr>
              <a:t> yang </a:t>
            </a:r>
            <a:r>
              <a:rPr lang="en-US" dirty="0" err="1">
                <a:solidFill>
                  <a:schemeClr val="tx2"/>
                </a:solidFill>
                <a:latin typeface="Adobe Caslon Pro" pitchFamily="18" charset="0"/>
              </a:rPr>
              <a:t>baik</a:t>
            </a:r>
            <a:endParaRPr lang="en-US" dirty="0">
              <a:solidFill>
                <a:schemeClr val="tx2"/>
              </a:solidFill>
              <a:latin typeface="Adobe Caslon Pro" pitchFamily="18" charset="0"/>
            </a:endParaRPr>
          </a:p>
        </p:txBody>
      </p:sp>
      <p:sp>
        <p:nvSpPr>
          <p:cNvPr id="6" name="Title 12"/>
          <p:cNvSpPr txBox="1">
            <a:spLocks noGrp="1"/>
          </p:cNvSpPr>
          <p:nvPr>
            <p:ph type="title"/>
          </p:nvPr>
        </p:nvSpPr>
        <p:spPr>
          <a:xfrm>
            <a:off x="380285" y="2667000"/>
            <a:ext cx="3351927" cy="28448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atin typeface="Adobe Garamond Pro Bold" pitchFamily="18" charset="0"/>
              </a:rPr>
              <a:t>Saran</a:t>
            </a:r>
            <a:endParaRPr lang="en-US" sz="66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9067609"/>
              </p:ext>
            </p:extLst>
          </p:nvPr>
        </p:nvGraphicFramePr>
        <p:xfrm>
          <a:off x="1397529" y="68580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938867"/>
              </p:ext>
            </p:extLst>
          </p:nvPr>
        </p:nvGraphicFramePr>
        <p:xfrm>
          <a:off x="1141412" y="15240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065212" y="228600"/>
            <a:ext cx="10157354" cy="1092200"/>
          </a:xfrm>
        </p:spPr>
        <p:txBody>
          <a:bodyPr/>
          <a:lstStyle/>
          <a:p>
            <a:r>
              <a:rPr lang="en-US" dirty="0" err="1" smtClean="0">
                <a:latin typeface="Adobe Garamond Pro Bold" pitchFamily="18" charset="0"/>
              </a:rPr>
              <a:t>Identifikasi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Masalah</a:t>
            </a:r>
            <a:endParaRPr lang="en-US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1065212" y="152400"/>
            <a:ext cx="10157354" cy="78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Adobe Garamond Pro Bold" pitchFamily="18" charset="0"/>
              </a:rPr>
              <a:t>Maksud</a:t>
            </a:r>
            <a:r>
              <a:rPr lang="en-US" sz="4000" dirty="0" smtClean="0">
                <a:latin typeface="Adobe Garamond Pro Bold" pitchFamily="18" charset="0"/>
              </a:rPr>
              <a:t>, </a:t>
            </a:r>
            <a:r>
              <a:rPr lang="en-US" sz="4000" dirty="0" err="1" smtClean="0">
                <a:latin typeface="Adobe Garamond Pro Bold" pitchFamily="18" charset="0"/>
              </a:rPr>
              <a:t>Tujuan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err="1" smtClean="0">
                <a:latin typeface="Adobe Garamond Pro Bold" pitchFamily="18" charset="0"/>
              </a:rPr>
              <a:t>dan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err="1" smtClean="0">
                <a:latin typeface="Adobe Garamond Pro Bold" pitchFamily="18" charset="0"/>
              </a:rPr>
              <a:t>Manfaat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err="1" smtClean="0">
                <a:latin typeface="Adobe Garamond Pro Bold" pitchFamily="18" charset="0"/>
              </a:rPr>
              <a:t>Penelitian</a:t>
            </a:r>
            <a:endParaRPr lang="en-US" sz="4000" dirty="0">
              <a:latin typeface="Adobe Garamond Pro Bold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6864632"/>
              </p:ext>
            </p:extLst>
          </p:nvPr>
        </p:nvGraphicFramePr>
        <p:xfrm>
          <a:off x="6246812" y="1600200"/>
          <a:ext cx="54864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756196" y="1676400"/>
            <a:ext cx="5257800" cy="182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Menentukan</a:t>
            </a:r>
            <a:r>
              <a:rPr lang="en-US" sz="2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perbandingan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gula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merah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sukrosa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perbandingan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tepung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jagung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ubi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jalar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kacang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hijau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tepat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pembuatan</a:t>
            </a:r>
            <a:r>
              <a:rPr lang="en-US" sz="2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jenang</a:t>
            </a:r>
            <a:endParaRPr lang="en-US" sz="22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6196" y="4151586"/>
            <a:ext cx="5257800" cy="20968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Andalus" pitchFamily="18" charset="-78"/>
                <a:cs typeface="Andalus" pitchFamily="18" charset="-78"/>
              </a:rPr>
              <a:t>Mengetahui</a:t>
            </a:r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perbandingan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gula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merah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sukrosa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perbandingan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tepung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jagung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ubi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jalar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kacang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hijau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tepat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sehingga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dihasilkan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jenang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karakteristik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200" dirty="0" err="1">
                <a:latin typeface="Andalus" pitchFamily="18" charset="-78"/>
                <a:cs typeface="Andalus" pitchFamily="18" charset="-78"/>
              </a:rPr>
              <a:t>baik</a:t>
            </a:r>
            <a:endParaRPr lang="en-US" sz="22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996" y="1219200"/>
            <a:ext cx="3128416" cy="571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Maksud</a:t>
            </a:r>
            <a:r>
              <a:rPr lang="en-US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Penelitian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996" y="3695700"/>
            <a:ext cx="3128416" cy="571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Tujuan</a:t>
            </a:r>
            <a:r>
              <a:rPr lang="en-US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Penelitian</a:t>
            </a:r>
            <a:r>
              <a:rPr lang="en-US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4922439"/>
              </p:ext>
            </p:extLst>
          </p:nvPr>
        </p:nvGraphicFramePr>
        <p:xfrm>
          <a:off x="836612" y="1447800"/>
          <a:ext cx="10615612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065212" y="381000"/>
            <a:ext cx="10157354" cy="78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Adobe Garamond Pro Bold" pitchFamily="18" charset="0"/>
              </a:rPr>
              <a:t>Kerangka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err="1" smtClean="0">
                <a:latin typeface="Adobe Garamond Pro Bold" pitchFamily="18" charset="0"/>
              </a:rPr>
              <a:t>Pemikiran</a:t>
            </a:r>
            <a:endParaRPr lang="en-US" sz="40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565778"/>
              </p:ext>
            </p:extLst>
          </p:nvPr>
        </p:nvGraphicFramePr>
        <p:xfrm>
          <a:off x="1117601" y="1371600"/>
          <a:ext cx="9929812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9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100732"/>
              </p:ext>
            </p:extLst>
          </p:nvPr>
        </p:nvGraphicFramePr>
        <p:xfrm>
          <a:off x="760412" y="1219200"/>
          <a:ext cx="10615612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89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62421"/>
              </p:ext>
            </p:extLst>
          </p:nvPr>
        </p:nvGraphicFramePr>
        <p:xfrm>
          <a:off x="1065212" y="12192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7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-Up Arrow 5"/>
          <p:cNvSpPr/>
          <p:nvPr/>
        </p:nvSpPr>
        <p:spPr>
          <a:xfrm flipV="1">
            <a:off x="4515027" y="2063087"/>
            <a:ext cx="2971800" cy="1905000"/>
          </a:xfrm>
          <a:prstGeom prst="leftRight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99615" y="1600200"/>
            <a:ext cx="3670797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1. </a:t>
            </a:r>
            <a:r>
              <a:rPr lang="en-US" sz="2000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Perbandingan</a:t>
            </a:r>
            <a:r>
              <a:rPr lang="en-US" sz="20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gula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merah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sukrosa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diduga</a:t>
            </a:r>
            <a:r>
              <a:rPr lang="en-US" sz="20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berpengaruh</a:t>
            </a:r>
            <a:r>
              <a:rPr lang="en-US" sz="20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terhadap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karakteristik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jenang</a:t>
            </a:r>
            <a:endParaRPr lang="en-US" sz="2000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6012" y="1600200"/>
            <a:ext cx="3836609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2</a:t>
            </a:r>
            <a:r>
              <a:rPr lang="en-US" sz="20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Perbandingan</a:t>
            </a:r>
            <a:r>
              <a:rPr lang="en-US" sz="20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tepung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jagung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tepung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ubi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jalar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tepung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kacang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hijau</a:t>
            </a:r>
            <a:r>
              <a:rPr lang="en-US" sz="2000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diduga</a:t>
            </a:r>
            <a:r>
              <a:rPr lang="en-US" sz="20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berpengaruh</a:t>
            </a:r>
            <a:r>
              <a:rPr lang="en-US" sz="20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terhadap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karakteristik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jenang</a:t>
            </a:r>
            <a:endParaRPr lang="en-US" sz="2000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96186" y="3962400"/>
            <a:ext cx="4009481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3</a:t>
            </a:r>
            <a:r>
              <a:rPr lang="en-US" sz="20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Interaksi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perbandingan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gula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merah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sukrosa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perbandingan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tepung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jagung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tepung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ubi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jalar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tepung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kacang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hijau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diduga</a:t>
            </a:r>
            <a:r>
              <a:rPr lang="en-US" sz="20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berpengaruh</a:t>
            </a:r>
            <a:r>
              <a:rPr lang="en-US" sz="20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terhadap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karakteristik</a:t>
            </a:r>
            <a:r>
              <a:rPr lang="en-US" sz="2000" dirty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jenang</a:t>
            </a:r>
            <a:endParaRPr lang="en-US" sz="2000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itle 12"/>
          <p:cNvSpPr>
            <a:spLocks noGrp="1"/>
          </p:cNvSpPr>
          <p:nvPr>
            <p:ph type="title"/>
          </p:nvPr>
        </p:nvSpPr>
        <p:spPr>
          <a:xfrm>
            <a:off x="1065212" y="381000"/>
            <a:ext cx="10157354" cy="7874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dobe Garamond Pro Bold" pitchFamily="18" charset="0"/>
              </a:rPr>
              <a:t>Hipotesis</a:t>
            </a:r>
            <a:r>
              <a:rPr lang="en-US" sz="4000" dirty="0" smtClean="0">
                <a:latin typeface="Adobe Garamond Pro Bold" pitchFamily="18" charset="0"/>
              </a:rPr>
              <a:t> </a:t>
            </a:r>
            <a:r>
              <a:rPr lang="en-US" sz="4000" dirty="0" err="1" smtClean="0">
                <a:latin typeface="Adobe Garamond Pro Bold" pitchFamily="18" charset="0"/>
              </a:rPr>
              <a:t>Penelitian</a:t>
            </a:r>
            <a:endParaRPr lang="en-US" sz="40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</Template>
  <TotalTime>552</TotalTime>
  <Words>1518</Words>
  <Application>Microsoft Office PowerPoint</Application>
  <PresentationFormat>Custom</PresentationFormat>
  <Paragraphs>131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PPT</vt:lpstr>
      <vt:lpstr>PENGARUH PERBANDINGAN GULA MERAH DENGAN SUKROSA DAN PERBANDINGAN TEPUNG JAGUNG, UBI JALAR DENGAN KACANG HIJAU TERHADAP KARAKTERISTIK JENANG</vt:lpstr>
      <vt:lpstr>Latar Belakang</vt:lpstr>
      <vt:lpstr>Identifikasi Masalah</vt:lpstr>
      <vt:lpstr>Maksud, Tujuan dan Manfaat Penelitian</vt:lpstr>
      <vt:lpstr>Kerangka Pemikiran</vt:lpstr>
      <vt:lpstr>PowerPoint Presentation</vt:lpstr>
      <vt:lpstr>PowerPoint Presentation</vt:lpstr>
      <vt:lpstr>PowerPoint Presentation</vt:lpstr>
      <vt:lpstr>Hipotesis Penelitian</vt:lpstr>
      <vt:lpstr>Tempat dan Waktu Penelitian</vt:lpstr>
      <vt:lpstr>Bahan-bahan Penelitian</vt:lpstr>
      <vt:lpstr>Alat-alat Penelitian</vt:lpstr>
      <vt:lpstr>Metode Penelitian</vt:lpstr>
      <vt:lpstr>Model Percobaan RAK dengan  Pola Faktorial 3x3</vt:lpstr>
      <vt:lpstr>Rancangan Analisis</vt:lpstr>
      <vt:lpstr>Rancangan Respon</vt:lpstr>
      <vt:lpstr>Diagram Alir Penelitian</vt:lpstr>
      <vt:lpstr>Utama</vt:lpstr>
      <vt:lpstr>Hasil Penelitian  Pendahuluan</vt:lpstr>
      <vt:lpstr>PowerPoint Presentation</vt:lpstr>
      <vt:lpstr>PowerPoint Presentation</vt:lpstr>
      <vt:lpstr>PowerPoint Presentation</vt:lpstr>
      <vt:lpstr>Saran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PERBANDINGAN GULA MERAH DENGAN SUKROSA DAN PERBANDINGAN TEPUNG JAGUNG, UBI JALAR DENGAN KACANG HIJAU TERHADAP KARAKTERISTIK JENANG</dc:title>
  <dc:creator>ismail - [2010]</dc:creator>
  <cp:lastModifiedBy>ismail - [2010]</cp:lastModifiedBy>
  <cp:revision>62</cp:revision>
  <dcterms:created xsi:type="dcterms:W3CDTF">2017-04-13T06:35:37Z</dcterms:created>
  <dcterms:modified xsi:type="dcterms:W3CDTF">2017-04-13T16:54:23Z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