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267" r:id="rId2"/>
    <p:sldId id="324" r:id="rId3"/>
    <p:sldId id="325" r:id="rId4"/>
    <p:sldId id="294" r:id="rId5"/>
    <p:sldId id="263" r:id="rId6"/>
    <p:sldId id="259" r:id="rId7"/>
    <p:sldId id="310" r:id="rId8"/>
    <p:sldId id="326" r:id="rId9"/>
    <p:sldId id="266" r:id="rId10"/>
    <p:sldId id="314" r:id="rId11"/>
    <p:sldId id="295" r:id="rId12"/>
    <p:sldId id="283" r:id="rId13"/>
    <p:sldId id="284" r:id="rId14"/>
    <p:sldId id="285" r:id="rId15"/>
    <p:sldId id="287" r:id="rId16"/>
    <p:sldId id="288" r:id="rId17"/>
    <p:sldId id="289" r:id="rId18"/>
    <p:sldId id="269" r:id="rId19"/>
    <p:sldId id="290" r:id="rId20"/>
    <p:sldId id="298" r:id="rId21"/>
    <p:sldId id="299" r:id="rId22"/>
    <p:sldId id="323"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6" r:id="rId36"/>
    <p:sldId id="343" r:id="rId37"/>
    <p:sldId id="344" r:id="rId38"/>
    <p:sldId id="345" r:id="rId39"/>
    <p:sldId id="300"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81768-6E93-462A-A99E-75825D9A10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6B821FF8-45AC-4B84-B042-FF90B5E8EFEC}">
      <dgm:prSet phldrT="[Text]" custT="1"/>
      <dgm:spPr>
        <a:noFill/>
        <a:ln w="38100"/>
      </dgm:spPr>
      <dgm:t>
        <a:bodyPr/>
        <a:lstStyle/>
        <a:p>
          <a:r>
            <a:rPr lang="id-ID" sz="1800" b="1" dirty="0" smtClean="0">
              <a:solidFill>
                <a:schemeClr val="accent1">
                  <a:lumMod val="10000"/>
                </a:schemeClr>
              </a:solidFill>
              <a:effectLst>
                <a:glow rad="139700">
                  <a:schemeClr val="accent3">
                    <a:satMod val="175000"/>
                    <a:alpha val="40000"/>
                  </a:schemeClr>
                </a:glow>
              </a:effectLst>
            </a:rPr>
            <a:t>Hasil budidaya buah stroberi yang melimpah di Jawa Barat .</a:t>
          </a:r>
          <a:endParaRPr lang="id-ID" sz="1800" b="1" dirty="0">
            <a:solidFill>
              <a:schemeClr val="accent1">
                <a:lumMod val="10000"/>
              </a:schemeClr>
            </a:solidFill>
            <a:effectLst>
              <a:glow rad="139700">
                <a:schemeClr val="accent3">
                  <a:satMod val="175000"/>
                  <a:alpha val="40000"/>
                </a:schemeClr>
              </a:glow>
            </a:effectLst>
          </a:endParaRPr>
        </a:p>
      </dgm:t>
    </dgm:pt>
    <dgm:pt modelId="{7EA4E532-1374-4356-812E-97237481EA08}" type="parTrans" cxnId="{F8F7F821-9814-480F-AB20-F288D1F1C338}">
      <dgm:prSet/>
      <dgm:spPr/>
      <dgm:t>
        <a:bodyPr/>
        <a:lstStyle/>
        <a:p>
          <a:endParaRPr lang="id-ID"/>
        </a:p>
      </dgm:t>
    </dgm:pt>
    <dgm:pt modelId="{D85A73C4-A5F6-4EAB-8028-BEC5EF38321E}" type="sibTrans" cxnId="{F8F7F821-9814-480F-AB20-F288D1F1C338}">
      <dgm:prSet/>
      <dgm:spPr/>
      <dgm:t>
        <a:bodyPr/>
        <a:lstStyle/>
        <a:p>
          <a:endParaRPr lang="id-ID"/>
        </a:p>
      </dgm:t>
    </dgm:pt>
    <dgm:pt modelId="{DB7DEA9F-A544-4D44-B7A4-717B637B2BFB}">
      <dgm:prSet phldrT="[Text]" custT="1"/>
      <dgm:spPr>
        <a:noFill/>
        <a:ln w="38100"/>
      </dgm:spPr>
      <dgm:t>
        <a:bodyPr/>
        <a:lstStyle/>
        <a:p>
          <a:pPr algn="ctr"/>
          <a:r>
            <a:rPr lang="id-ID" sz="1800" b="1" dirty="0" smtClean="0">
              <a:solidFill>
                <a:schemeClr val="accent1">
                  <a:lumMod val="10000"/>
                </a:schemeClr>
              </a:solidFill>
              <a:effectLst>
                <a:glow rad="139700">
                  <a:schemeClr val="accent3">
                    <a:satMod val="175000"/>
                    <a:alpha val="40000"/>
                  </a:schemeClr>
                </a:glow>
              </a:effectLst>
            </a:rPr>
            <a:t>Kelebihan buah stroberi selain dari warna yang menarik mengandung Vitamin C yang cukup tinggi 60mg/100g</a:t>
          </a:r>
          <a:endParaRPr lang="id-ID" sz="1800" b="1" dirty="0">
            <a:solidFill>
              <a:schemeClr val="accent1">
                <a:lumMod val="10000"/>
              </a:schemeClr>
            </a:solidFill>
            <a:effectLst>
              <a:glow rad="139700">
                <a:schemeClr val="accent3">
                  <a:satMod val="175000"/>
                  <a:alpha val="40000"/>
                </a:schemeClr>
              </a:glow>
            </a:effectLst>
          </a:endParaRPr>
        </a:p>
      </dgm:t>
    </dgm:pt>
    <dgm:pt modelId="{25F9C8D7-4965-46D3-8106-AE0094D15D7A}" type="parTrans" cxnId="{9345062B-B19C-4C58-9823-39130E493391}">
      <dgm:prSet/>
      <dgm:spPr/>
      <dgm:t>
        <a:bodyPr/>
        <a:lstStyle/>
        <a:p>
          <a:endParaRPr lang="id-ID"/>
        </a:p>
      </dgm:t>
    </dgm:pt>
    <dgm:pt modelId="{D461D3D3-E1D4-4E2E-A051-781609C8DCCB}" type="sibTrans" cxnId="{9345062B-B19C-4C58-9823-39130E493391}">
      <dgm:prSet/>
      <dgm:spPr/>
      <dgm:t>
        <a:bodyPr/>
        <a:lstStyle/>
        <a:p>
          <a:endParaRPr lang="id-ID"/>
        </a:p>
      </dgm:t>
    </dgm:pt>
    <dgm:pt modelId="{7B9B690F-FE98-4748-86C6-DDD4F836B88E}">
      <dgm:prSet phldrT="[Text]"/>
      <dgm:spPr>
        <a:noFill/>
        <a:ln w="38100"/>
      </dgm:spPr>
      <dgm:t>
        <a:bodyPr/>
        <a:lstStyle/>
        <a:p>
          <a:pPr algn="ctr"/>
          <a:r>
            <a:rPr lang="id-ID" b="1" dirty="0" smtClean="0">
              <a:solidFill>
                <a:schemeClr val="accent1">
                  <a:lumMod val="10000"/>
                </a:schemeClr>
              </a:solidFill>
              <a:effectLst>
                <a:glow rad="139700">
                  <a:schemeClr val="accent3">
                    <a:satMod val="175000"/>
                    <a:alpha val="40000"/>
                  </a:schemeClr>
                </a:glow>
              </a:effectLst>
            </a:rPr>
            <a:t>Kurangnya penanganan pasca panen membuat hasil budidaya mengalami kerusakan terutama kerusakan yang disebabkan oleh proses respirasi</a:t>
          </a:r>
          <a:endParaRPr lang="id-ID" b="1" dirty="0">
            <a:solidFill>
              <a:schemeClr val="accent1">
                <a:lumMod val="10000"/>
              </a:schemeClr>
            </a:solidFill>
            <a:effectLst>
              <a:glow rad="139700">
                <a:schemeClr val="accent3">
                  <a:satMod val="175000"/>
                  <a:alpha val="40000"/>
                </a:schemeClr>
              </a:glow>
            </a:effectLst>
          </a:endParaRPr>
        </a:p>
      </dgm:t>
    </dgm:pt>
    <dgm:pt modelId="{81502994-EE90-4396-A405-F031B8BB0480}" type="parTrans" cxnId="{5C37CEB3-88BF-4C98-8888-930ABA367FE7}">
      <dgm:prSet/>
      <dgm:spPr/>
      <dgm:t>
        <a:bodyPr/>
        <a:lstStyle/>
        <a:p>
          <a:endParaRPr lang="id-ID"/>
        </a:p>
      </dgm:t>
    </dgm:pt>
    <dgm:pt modelId="{C9152F62-F471-48E7-9E46-10585E6ACA34}" type="sibTrans" cxnId="{5C37CEB3-88BF-4C98-8888-930ABA367FE7}">
      <dgm:prSet/>
      <dgm:spPr/>
      <dgm:t>
        <a:bodyPr/>
        <a:lstStyle/>
        <a:p>
          <a:endParaRPr lang="id-ID"/>
        </a:p>
      </dgm:t>
    </dgm:pt>
    <dgm:pt modelId="{FD439273-0696-4992-8FD6-47A71928745C}">
      <dgm:prSet phldrT="[Text]"/>
      <dgm:spPr>
        <a:noFill/>
        <a:ln w="38100"/>
      </dgm:spPr>
      <dgm:t>
        <a:bodyPr/>
        <a:lstStyle/>
        <a:p>
          <a:r>
            <a:rPr lang="id-ID" b="1" dirty="0" smtClean="0">
              <a:solidFill>
                <a:schemeClr val="accent1">
                  <a:lumMod val="10000"/>
                </a:schemeClr>
              </a:solidFill>
              <a:effectLst>
                <a:glow rad="139700">
                  <a:schemeClr val="accent3">
                    <a:satMod val="175000"/>
                    <a:alpha val="40000"/>
                  </a:schemeClr>
                </a:glow>
              </a:effectLst>
            </a:rPr>
            <a:t>Kerusakan tersebut dapat dicegah dengan menambahkan bahan pelapis (pelapisan pada permukaan luar buah/coating) . Pelapis atau </a:t>
          </a:r>
          <a:r>
            <a:rPr lang="id-ID" b="1" i="1" dirty="0" smtClean="0">
              <a:solidFill>
                <a:schemeClr val="accent1">
                  <a:lumMod val="10000"/>
                </a:schemeClr>
              </a:solidFill>
              <a:effectLst>
                <a:glow rad="139700">
                  <a:schemeClr val="accent3">
                    <a:satMod val="175000"/>
                    <a:alpha val="40000"/>
                  </a:schemeClr>
                </a:glow>
              </a:effectLst>
            </a:rPr>
            <a:t>Edible coating</a:t>
          </a:r>
          <a:r>
            <a:rPr lang="id-ID" b="1" dirty="0" smtClean="0">
              <a:solidFill>
                <a:schemeClr val="accent1">
                  <a:lumMod val="10000"/>
                </a:schemeClr>
              </a:solidFill>
              <a:effectLst>
                <a:glow rad="139700">
                  <a:schemeClr val="accent3">
                    <a:satMod val="175000"/>
                    <a:alpha val="40000"/>
                  </a:schemeClr>
                </a:glow>
              </a:effectLst>
            </a:rPr>
            <a:t> yang dapat digunakan seperti lilin Lebah dan Kitosan.</a:t>
          </a:r>
          <a:endParaRPr lang="id-ID" b="1" dirty="0">
            <a:solidFill>
              <a:schemeClr val="accent1">
                <a:lumMod val="10000"/>
              </a:schemeClr>
            </a:solidFill>
            <a:effectLst>
              <a:glow rad="139700">
                <a:schemeClr val="accent3">
                  <a:satMod val="175000"/>
                  <a:alpha val="40000"/>
                </a:schemeClr>
              </a:glow>
            </a:effectLst>
          </a:endParaRPr>
        </a:p>
      </dgm:t>
    </dgm:pt>
    <dgm:pt modelId="{FE4F4382-3AFA-4034-8D10-727E9C61A6D6}" type="parTrans" cxnId="{ACB69371-9606-42F2-AE44-74D5DE6FBC0D}">
      <dgm:prSet/>
      <dgm:spPr/>
      <dgm:t>
        <a:bodyPr/>
        <a:lstStyle/>
        <a:p>
          <a:endParaRPr lang="id-ID"/>
        </a:p>
      </dgm:t>
    </dgm:pt>
    <dgm:pt modelId="{1647E69D-7125-45FD-8215-EB2FB391709D}" type="sibTrans" cxnId="{ACB69371-9606-42F2-AE44-74D5DE6FBC0D}">
      <dgm:prSet/>
      <dgm:spPr/>
      <dgm:t>
        <a:bodyPr/>
        <a:lstStyle/>
        <a:p>
          <a:endParaRPr lang="id-ID"/>
        </a:p>
      </dgm:t>
    </dgm:pt>
    <dgm:pt modelId="{36E76D13-1470-4795-8DAD-4717F3730907}" type="pres">
      <dgm:prSet presAssocID="{C7681768-6E93-462A-A99E-75825D9A1042}" presName="Name0" presStyleCnt="0">
        <dgm:presLayoutVars>
          <dgm:dir/>
          <dgm:animLvl val="lvl"/>
          <dgm:resizeHandles val="exact"/>
        </dgm:presLayoutVars>
      </dgm:prSet>
      <dgm:spPr/>
      <dgm:t>
        <a:bodyPr/>
        <a:lstStyle/>
        <a:p>
          <a:endParaRPr lang="en-US"/>
        </a:p>
      </dgm:t>
    </dgm:pt>
    <dgm:pt modelId="{32699309-7749-4865-B28B-E7787FA64F83}" type="pres">
      <dgm:prSet presAssocID="{6B821FF8-45AC-4B84-B042-FF90B5E8EFEC}" presName="linNode" presStyleCnt="0"/>
      <dgm:spPr/>
    </dgm:pt>
    <dgm:pt modelId="{73EDCC55-94B0-4529-B00C-7F38744F5EA1}" type="pres">
      <dgm:prSet presAssocID="{6B821FF8-45AC-4B84-B042-FF90B5E8EFEC}" presName="parentText" presStyleLbl="node1" presStyleIdx="0" presStyleCnt="4" custScaleX="224952" custScaleY="16823" custLinFactNeighborX="49716">
        <dgm:presLayoutVars>
          <dgm:chMax val="1"/>
          <dgm:bulletEnabled val="1"/>
        </dgm:presLayoutVars>
      </dgm:prSet>
      <dgm:spPr/>
      <dgm:t>
        <a:bodyPr/>
        <a:lstStyle/>
        <a:p>
          <a:endParaRPr lang="id-ID"/>
        </a:p>
      </dgm:t>
    </dgm:pt>
    <dgm:pt modelId="{DEB72ABF-1FCF-4CC3-A422-782994FD583B}" type="pres">
      <dgm:prSet presAssocID="{D85A73C4-A5F6-4EAB-8028-BEC5EF38321E}" presName="sp" presStyleCnt="0"/>
      <dgm:spPr/>
    </dgm:pt>
    <dgm:pt modelId="{AD6C47CC-249D-4A32-9388-E8CC2E177D6E}" type="pres">
      <dgm:prSet presAssocID="{DB7DEA9F-A544-4D44-B7A4-717B637B2BFB}" presName="linNode" presStyleCnt="0"/>
      <dgm:spPr/>
    </dgm:pt>
    <dgm:pt modelId="{947C53BB-6929-4BA6-AA8A-62B262460596}" type="pres">
      <dgm:prSet presAssocID="{DB7DEA9F-A544-4D44-B7A4-717B637B2BFB}" presName="parentText" presStyleLbl="node1" presStyleIdx="1" presStyleCnt="4" custScaleX="227812" custScaleY="24721" custLinFactNeighborX="54767" custLinFactNeighborY="-1858">
        <dgm:presLayoutVars>
          <dgm:chMax val="1"/>
          <dgm:bulletEnabled val="1"/>
        </dgm:presLayoutVars>
      </dgm:prSet>
      <dgm:spPr/>
      <dgm:t>
        <a:bodyPr/>
        <a:lstStyle/>
        <a:p>
          <a:endParaRPr lang="id-ID"/>
        </a:p>
      </dgm:t>
    </dgm:pt>
    <dgm:pt modelId="{0225D5E9-8B8B-416F-93B3-162EF9D4022F}" type="pres">
      <dgm:prSet presAssocID="{D461D3D3-E1D4-4E2E-A051-781609C8DCCB}" presName="sp" presStyleCnt="0"/>
      <dgm:spPr/>
    </dgm:pt>
    <dgm:pt modelId="{5236B230-080B-4605-8B88-8DE9A92283F8}" type="pres">
      <dgm:prSet presAssocID="{7B9B690F-FE98-4748-86C6-DDD4F836B88E}" presName="linNode" presStyleCnt="0"/>
      <dgm:spPr/>
    </dgm:pt>
    <dgm:pt modelId="{2DD090F8-7E7B-44AA-BDC7-5554897BB20B}" type="pres">
      <dgm:prSet presAssocID="{7B9B690F-FE98-4748-86C6-DDD4F836B88E}" presName="parentText" presStyleLbl="node1" presStyleIdx="2" presStyleCnt="4" custScaleX="227812" custScaleY="21564" custLinFactNeighborX="24983" custLinFactNeighborY="-3970">
        <dgm:presLayoutVars>
          <dgm:chMax val="1"/>
          <dgm:bulletEnabled val="1"/>
        </dgm:presLayoutVars>
      </dgm:prSet>
      <dgm:spPr/>
      <dgm:t>
        <a:bodyPr/>
        <a:lstStyle/>
        <a:p>
          <a:endParaRPr lang="id-ID"/>
        </a:p>
      </dgm:t>
    </dgm:pt>
    <dgm:pt modelId="{E435209A-7247-4FFA-BF6E-9DA1B42BD9B1}" type="pres">
      <dgm:prSet presAssocID="{C9152F62-F471-48E7-9E46-10585E6ACA34}" presName="sp" presStyleCnt="0"/>
      <dgm:spPr/>
    </dgm:pt>
    <dgm:pt modelId="{87525A64-99FF-496A-9F6A-F1A8FB0D521B}" type="pres">
      <dgm:prSet presAssocID="{FD439273-0696-4992-8FD6-47A71928745C}" presName="linNode" presStyleCnt="0"/>
      <dgm:spPr/>
    </dgm:pt>
    <dgm:pt modelId="{24FC036A-87E9-49BF-A5ED-993CC0BAF3D5}" type="pres">
      <dgm:prSet presAssocID="{FD439273-0696-4992-8FD6-47A71928745C}" presName="parentText" presStyleLbl="node1" presStyleIdx="3" presStyleCnt="4" custScaleX="227812" custScaleY="21564" custLinFactNeighborX="24983" custLinFactNeighborY="-6858">
        <dgm:presLayoutVars>
          <dgm:chMax val="1"/>
          <dgm:bulletEnabled val="1"/>
        </dgm:presLayoutVars>
      </dgm:prSet>
      <dgm:spPr/>
      <dgm:t>
        <a:bodyPr/>
        <a:lstStyle/>
        <a:p>
          <a:endParaRPr lang="id-ID"/>
        </a:p>
      </dgm:t>
    </dgm:pt>
  </dgm:ptLst>
  <dgm:cxnLst>
    <dgm:cxn modelId="{E8C20770-7C5A-4FC6-AF8B-8EDB206F2BC1}" type="presOf" srcId="{7B9B690F-FE98-4748-86C6-DDD4F836B88E}" destId="{2DD090F8-7E7B-44AA-BDC7-5554897BB20B}" srcOrd="0" destOrd="0" presId="urn:microsoft.com/office/officeart/2005/8/layout/vList5"/>
    <dgm:cxn modelId="{F2A78FE5-3BE9-49EE-9BCA-BE81C7775767}" type="presOf" srcId="{6B821FF8-45AC-4B84-B042-FF90B5E8EFEC}" destId="{73EDCC55-94B0-4529-B00C-7F38744F5EA1}" srcOrd="0" destOrd="0" presId="urn:microsoft.com/office/officeart/2005/8/layout/vList5"/>
    <dgm:cxn modelId="{5C37CEB3-88BF-4C98-8888-930ABA367FE7}" srcId="{C7681768-6E93-462A-A99E-75825D9A1042}" destId="{7B9B690F-FE98-4748-86C6-DDD4F836B88E}" srcOrd="2" destOrd="0" parTransId="{81502994-EE90-4396-A405-F031B8BB0480}" sibTransId="{C9152F62-F471-48E7-9E46-10585E6ACA34}"/>
    <dgm:cxn modelId="{9345062B-B19C-4C58-9823-39130E493391}" srcId="{C7681768-6E93-462A-A99E-75825D9A1042}" destId="{DB7DEA9F-A544-4D44-B7A4-717B637B2BFB}" srcOrd="1" destOrd="0" parTransId="{25F9C8D7-4965-46D3-8106-AE0094D15D7A}" sibTransId="{D461D3D3-E1D4-4E2E-A051-781609C8DCCB}"/>
    <dgm:cxn modelId="{ACB69371-9606-42F2-AE44-74D5DE6FBC0D}" srcId="{C7681768-6E93-462A-A99E-75825D9A1042}" destId="{FD439273-0696-4992-8FD6-47A71928745C}" srcOrd="3" destOrd="0" parTransId="{FE4F4382-3AFA-4034-8D10-727E9C61A6D6}" sibTransId="{1647E69D-7125-45FD-8215-EB2FB391709D}"/>
    <dgm:cxn modelId="{E3A5B49B-484F-4838-8E7B-2FA2D257CB79}" type="presOf" srcId="{DB7DEA9F-A544-4D44-B7A4-717B637B2BFB}" destId="{947C53BB-6929-4BA6-AA8A-62B262460596}" srcOrd="0" destOrd="0" presId="urn:microsoft.com/office/officeart/2005/8/layout/vList5"/>
    <dgm:cxn modelId="{C395AA5A-8317-4463-BC80-8EE4593C6F8E}" type="presOf" srcId="{FD439273-0696-4992-8FD6-47A71928745C}" destId="{24FC036A-87E9-49BF-A5ED-993CC0BAF3D5}" srcOrd="0" destOrd="0" presId="urn:microsoft.com/office/officeart/2005/8/layout/vList5"/>
    <dgm:cxn modelId="{F8F7F821-9814-480F-AB20-F288D1F1C338}" srcId="{C7681768-6E93-462A-A99E-75825D9A1042}" destId="{6B821FF8-45AC-4B84-B042-FF90B5E8EFEC}" srcOrd="0" destOrd="0" parTransId="{7EA4E532-1374-4356-812E-97237481EA08}" sibTransId="{D85A73C4-A5F6-4EAB-8028-BEC5EF38321E}"/>
    <dgm:cxn modelId="{02E1DA48-1569-4B94-AD79-75532C1CAECC}" type="presOf" srcId="{C7681768-6E93-462A-A99E-75825D9A1042}" destId="{36E76D13-1470-4795-8DAD-4717F3730907}" srcOrd="0" destOrd="0" presId="urn:microsoft.com/office/officeart/2005/8/layout/vList5"/>
    <dgm:cxn modelId="{AA374EE2-C083-4F36-BBE7-42946A7A5C5C}" type="presParOf" srcId="{36E76D13-1470-4795-8DAD-4717F3730907}" destId="{32699309-7749-4865-B28B-E7787FA64F83}" srcOrd="0" destOrd="0" presId="urn:microsoft.com/office/officeart/2005/8/layout/vList5"/>
    <dgm:cxn modelId="{B4D6AFF0-F12D-4B4B-B123-C85EDE5FF089}" type="presParOf" srcId="{32699309-7749-4865-B28B-E7787FA64F83}" destId="{73EDCC55-94B0-4529-B00C-7F38744F5EA1}" srcOrd="0" destOrd="0" presId="urn:microsoft.com/office/officeart/2005/8/layout/vList5"/>
    <dgm:cxn modelId="{24540DD8-B35B-4328-9E65-5CAB0AA2C691}" type="presParOf" srcId="{36E76D13-1470-4795-8DAD-4717F3730907}" destId="{DEB72ABF-1FCF-4CC3-A422-782994FD583B}" srcOrd="1" destOrd="0" presId="urn:microsoft.com/office/officeart/2005/8/layout/vList5"/>
    <dgm:cxn modelId="{FD8110F1-1BF4-454E-8C45-D44522561468}" type="presParOf" srcId="{36E76D13-1470-4795-8DAD-4717F3730907}" destId="{AD6C47CC-249D-4A32-9388-E8CC2E177D6E}" srcOrd="2" destOrd="0" presId="urn:microsoft.com/office/officeart/2005/8/layout/vList5"/>
    <dgm:cxn modelId="{BDD505B6-5C9C-4F25-82DE-04A28F1BAFD4}" type="presParOf" srcId="{AD6C47CC-249D-4A32-9388-E8CC2E177D6E}" destId="{947C53BB-6929-4BA6-AA8A-62B262460596}" srcOrd="0" destOrd="0" presId="urn:microsoft.com/office/officeart/2005/8/layout/vList5"/>
    <dgm:cxn modelId="{25918286-B3A5-4F84-A450-96607F36968C}" type="presParOf" srcId="{36E76D13-1470-4795-8DAD-4717F3730907}" destId="{0225D5E9-8B8B-416F-93B3-162EF9D4022F}" srcOrd="3" destOrd="0" presId="urn:microsoft.com/office/officeart/2005/8/layout/vList5"/>
    <dgm:cxn modelId="{6C87B072-43A5-45D9-97F9-0A56DB1840AB}" type="presParOf" srcId="{36E76D13-1470-4795-8DAD-4717F3730907}" destId="{5236B230-080B-4605-8B88-8DE9A92283F8}" srcOrd="4" destOrd="0" presId="urn:microsoft.com/office/officeart/2005/8/layout/vList5"/>
    <dgm:cxn modelId="{D76873F4-C252-4487-AF9B-C414012D826F}" type="presParOf" srcId="{5236B230-080B-4605-8B88-8DE9A92283F8}" destId="{2DD090F8-7E7B-44AA-BDC7-5554897BB20B}" srcOrd="0" destOrd="0" presId="urn:microsoft.com/office/officeart/2005/8/layout/vList5"/>
    <dgm:cxn modelId="{5E82AEEB-AB63-41A1-A884-38011B047315}" type="presParOf" srcId="{36E76D13-1470-4795-8DAD-4717F3730907}" destId="{E435209A-7247-4FFA-BF6E-9DA1B42BD9B1}" srcOrd="5" destOrd="0" presId="urn:microsoft.com/office/officeart/2005/8/layout/vList5"/>
    <dgm:cxn modelId="{0FA16718-87BA-42C9-96E3-F7FF5E486E3F}" type="presParOf" srcId="{36E76D13-1470-4795-8DAD-4717F3730907}" destId="{87525A64-99FF-496A-9F6A-F1A8FB0D521B}" srcOrd="6" destOrd="0" presId="urn:microsoft.com/office/officeart/2005/8/layout/vList5"/>
    <dgm:cxn modelId="{19B2133A-B075-466E-A0DE-5F5DE88171B7}" type="presParOf" srcId="{87525A64-99FF-496A-9F6A-F1A8FB0D521B}" destId="{24FC036A-87E9-49BF-A5ED-993CC0BAF3D5}" srcOrd="0"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C7681768-6E93-462A-A99E-75825D9A10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6B821FF8-45AC-4B84-B042-FF90B5E8EFEC}">
      <dgm:prSet phldrT="[Text]" custT="1"/>
      <dgm:spPr>
        <a:noFill/>
        <a:ln w="38100"/>
      </dgm:spPr>
      <dgm:t>
        <a:bodyPr/>
        <a:lstStyle/>
        <a:p>
          <a:r>
            <a:rPr lang="id-ID" sz="1800" b="1" dirty="0" smtClean="0">
              <a:solidFill>
                <a:schemeClr val="tx1"/>
              </a:solidFill>
              <a:effectLst>
                <a:outerShdw blurRad="38100" dist="38100" dir="2700000" algn="tl">
                  <a:srgbClr val="000000">
                    <a:alpha val="43137"/>
                  </a:srgbClr>
                </a:outerShdw>
              </a:effectLst>
            </a:rPr>
            <a:t>Kedua pelapis tersebut (kitosan dari kulit kepiting dan lilin lebah) diharapkan dapat memperpanjang umur simpan dan menjaga sifat kimia dan fisika buah stroberi pada suhu kamar. Sehingga dengan pelapis tersebut diharapkan dapat menggantikan penyimpanan pada suhu rendah.</a:t>
          </a:r>
          <a:endParaRPr lang="id-ID" sz="1800" b="1" dirty="0">
            <a:solidFill>
              <a:schemeClr val="tx1"/>
            </a:solidFill>
            <a:effectLst>
              <a:outerShdw blurRad="38100" dist="38100" dir="2700000" algn="tl">
                <a:srgbClr val="000000">
                  <a:alpha val="43137"/>
                </a:srgbClr>
              </a:outerShdw>
            </a:effectLst>
          </a:endParaRPr>
        </a:p>
      </dgm:t>
    </dgm:pt>
    <dgm:pt modelId="{7EA4E532-1374-4356-812E-97237481EA08}" type="parTrans" cxnId="{F8F7F821-9814-480F-AB20-F288D1F1C338}">
      <dgm:prSet/>
      <dgm:spPr/>
      <dgm:t>
        <a:bodyPr/>
        <a:lstStyle/>
        <a:p>
          <a:endParaRPr lang="id-ID"/>
        </a:p>
      </dgm:t>
    </dgm:pt>
    <dgm:pt modelId="{D85A73C4-A5F6-4EAB-8028-BEC5EF38321E}" type="sibTrans" cxnId="{F8F7F821-9814-480F-AB20-F288D1F1C338}">
      <dgm:prSet/>
      <dgm:spPr/>
      <dgm:t>
        <a:bodyPr/>
        <a:lstStyle/>
        <a:p>
          <a:endParaRPr lang="id-ID"/>
        </a:p>
      </dgm:t>
    </dgm:pt>
    <dgm:pt modelId="{7B9B690F-FE98-4748-86C6-DDD4F836B88E}">
      <dgm:prSet phldrT="[Text]"/>
      <dgm:spPr>
        <a:noFill/>
        <a:ln w="38100"/>
      </dgm:spPr>
      <dgm:t>
        <a:bodyPr/>
        <a:lstStyle/>
        <a:p>
          <a:pPr algn="ctr"/>
          <a:r>
            <a:rPr lang="id-ID" b="1" dirty="0" smtClean="0">
              <a:solidFill>
                <a:schemeClr val="tx1"/>
              </a:solidFill>
              <a:effectLst>
                <a:outerShdw blurRad="38100" dist="38100" dir="2700000" algn="tl">
                  <a:srgbClr val="000000">
                    <a:alpha val="43137"/>
                  </a:srgbClr>
                </a:outerShdw>
              </a:effectLst>
            </a:rPr>
            <a:t>Selain itu peneliti akan mengkaji suhu yang tepat untuk mengeringkan lapisan tersebut dengan menggunakan suhu di bawah suhu kritis buah stroberi yang berkisar antara 36 – 38</a:t>
          </a:r>
          <a:r>
            <a:rPr lang="id-ID" b="1" baseline="30000" dirty="0" smtClean="0">
              <a:solidFill>
                <a:schemeClr val="tx1"/>
              </a:solidFill>
              <a:effectLst>
                <a:outerShdw blurRad="38100" dist="38100" dir="2700000" algn="tl">
                  <a:srgbClr val="000000">
                    <a:alpha val="43137"/>
                  </a:srgbClr>
                </a:outerShdw>
              </a:effectLst>
            </a:rPr>
            <a:t>o</a:t>
          </a:r>
          <a:r>
            <a:rPr lang="id-ID" b="1" dirty="0" smtClean="0">
              <a:solidFill>
                <a:schemeClr val="tx1"/>
              </a:solidFill>
              <a:effectLst>
                <a:outerShdw blurRad="38100" dist="38100" dir="2700000" algn="tl">
                  <a:srgbClr val="000000">
                    <a:alpha val="43137"/>
                  </a:srgbClr>
                </a:outerShdw>
              </a:effectLst>
            </a:rPr>
            <a:t> C. </a:t>
          </a:r>
          <a:endParaRPr lang="id-ID" b="1" dirty="0">
            <a:solidFill>
              <a:schemeClr val="tx1"/>
            </a:solidFill>
            <a:effectLst>
              <a:outerShdw blurRad="38100" dist="38100" dir="2700000" algn="tl">
                <a:srgbClr val="000000">
                  <a:alpha val="43137"/>
                </a:srgbClr>
              </a:outerShdw>
            </a:effectLst>
          </a:endParaRPr>
        </a:p>
      </dgm:t>
    </dgm:pt>
    <dgm:pt modelId="{81502994-EE90-4396-A405-F031B8BB0480}" type="parTrans" cxnId="{5C37CEB3-88BF-4C98-8888-930ABA367FE7}">
      <dgm:prSet/>
      <dgm:spPr/>
      <dgm:t>
        <a:bodyPr/>
        <a:lstStyle/>
        <a:p>
          <a:endParaRPr lang="id-ID"/>
        </a:p>
      </dgm:t>
    </dgm:pt>
    <dgm:pt modelId="{C9152F62-F471-48E7-9E46-10585E6ACA34}" type="sibTrans" cxnId="{5C37CEB3-88BF-4C98-8888-930ABA367FE7}">
      <dgm:prSet/>
      <dgm:spPr/>
      <dgm:t>
        <a:bodyPr/>
        <a:lstStyle/>
        <a:p>
          <a:endParaRPr lang="id-ID"/>
        </a:p>
      </dgm:t>
    </dgm:pt>
    <dgm:pt modelId="{36E76D13-1470-4795-8DAD-4717F3730907}" type="pres">
      <dgm:prSet presAssocID="{C7681768-6E93-462A-A99E-75825D9A1042}" presName="Name0" presStyleCnt="0">
        <dgm:presLayoutVars>
          <dgm:dir/>
          <dgm:animLvl val="lvl"/>
          <dgm:resizeHandles val="exact"/>
        </dgm:presLayoutVars>
      </dgm:prSet>
      <dgm:spPr/>
      <dgm:t>
        <a:bodyPr/>
        <a:lstStyle/>
        <a:p>
          <a:endParaRPr lang="en-US"/>
        </a:p>
      </dgm:t>
    </dgm:pt>
    <dgm:pt modelId="{32699309-7749-4865-B28B-E7787FA64F83}" type="pres">
      <dgm:prSet presAssocID="{6B821FF8-45AC-4B84-B042-FF90B5E8EFEC}" presName="linNode" presStyleCnt="0"/>
      <dgm:spPr/>
    </dgm:pt>
    <dgm:pt modelId="{73EDCC55-94B0-4529-B00C-7F38744F5EA1}" type="pres">
      <dgm:prSet presAssocID="{6B821FF8-45AC-4B84-B042-FF90B5E8EFEC}" presName="parentText" presStyleLbl="node1" presStyleIdx="0" presStyleCnt="2" custScaleX="231128" custScaleY="30369" custLinFactNeighborX="49716">
        <dgm:presLayoutVars>
          <dgm:chMax val="1"/>
          <dgm:bulletEnabled val="1"/>
        </dgm:presLayoutVars>
      </dgm:prSet>
      <dgm:spPr/>
      <dgm:t>
        <a:bodyPr/>
        <a:lstStyle/>
        <a:p>
          <a:endParaRPr lang="id-ID"/>
        </a:p>
      </dgm:t>
    </dgm:pt>
    <dgm:pt modelId="{DEB72ABF-1FCF-4CC3-A422-782994FD583B}" type="pres">
      <dgm:prSet presAssocID="{D85A73C4-A5F6-4EAB-8028-BEC5EF38321E}" presName="sp" presStyleCnt="0"/>
      <dgm:spPr/>
    </dgm:pt>
    <dgm:pt modelId="{5236B230-080B-4605-8B88-8DE9A92283F8}" type="pres">
      <dgm:prSet presAssocID="{7B9B690F-FE98-4748-86C6-DDD4F836B88E}" presName="linNode" presStyleCnt="0"/>
      <dgm:spPr/>
    </dgm:pt>
    <dgm:pt modelId="{2DD090F8-7E7B-44AA-BDC7-5554897BB20B}" type="pres">
      <dgm:prSet presAssocID="{7B9B690F-FE98-4748-86C6-DDD4F836B88E}" presName="parentText" presStyleLbl="node1" presStyleIdx="1" presStyleCnt="2" custScaleX="227812" custScaleY="21564" custLinFactNeighborX="24983" custLinFactNeighborY="839">
        <dgm:presLayoutVars>
          <dgm:chMax val="1"/>
          <dgm:bulletEnabled val="1"/>
        </dgm:presLayoutVars>
      </dgm:prSet>
      <dgm:spPr/>
      <dgm:t>
        <a:bodyPr/>
        <a:lstStyle/>
        <a:p>
          <a:endParaRPr lang="id-ID"/>
        </a:p>
      </dgm:t>
    </dgm:pt>
  </dgm:ptLst>
  <dgm:cxnLst>
    <dgm:cxn modelId="{5C37CEB3-88BF-4C98-8888-930ABA367FE7}" srcId="{C7681768-6E93-462A-A99E-75825D9A1042}" destId="{7B9B690F-FE98-4748-86C6-DDD4F836B88E}" srcOrd="1" destOrd="0" parTransId="{81502994-EE90-4396-A405-F031B8BB0480}" sibTransId="{C9152F62-F471-48E7-9E46-10585E6ACA34}"/>
    <dgm:cxn modelId="{626A94F8-C22B-4A20-B2E1-13B84C24D00A}" type="presOf" srcId="{7B9B690F-FE98-4748-86C6-DDD4F836B88E}" destId="{2DD090F8-7E7B-44AA-BDC7-5554897BB20B}" srcOrd="0" destOrd="0" presId="urn:microsoft.com/office/officeart/2005/8/layout/vList5"/>
    <dgm:cxn modelId="{F8F7F821-9814-480F-AB20-F288D1F1C338}" srcId="{C7681768-6E93-462A-A99E-75825D9A1042}" destId="{6B821FF8-45AC-4B84-B042-FF90B5E8EFEC}" srcOrd="0" destOrd="0" parTransId="{7EA4E532-1374-4356-812E-97237481EA08}" sibTransId="{D85A73C4-A5F6-4EAB-8028-BEC5EF38321E}"/>
    <dgm:cxn modelId="{8E677A01-E5DD-4E63-A523-6854D6EDEDEF}" type="presOf" srcId="{6B821FF8-45AC-4B84-B042-FF90B5E8EFEC}" destId="{73EDCC55-94B0-4529-B00C-7F38744F5EA1}" srcOrd="0" destOrd="0" presId="urn:microsoft.com/office/officeart/2005/8/layout/vList5"/>
    <dgm:cxn modelId="{87E95C96-14EC-4AB8-B4E7-9DB6969ADB79}" type="presOf" srcId="{C7681768-6E93-462A-A99E-75825D9A1042}" destId="{36E76D13-1470-4795-8DAD-4717F3730907}" srcOrd="0" destOrd="0" presId="urn:microsoft.com/office/officeart/2005/8/layout/vList5"/>
    <dgm:cxn modelId="{1F3F5A78-6C1C-42B4-8E2F-B80A82AE56CF}" type="presParOf" srcId="{36E76D13-1470-4795-8DAD-4717F3730907}" destId="{32699309-7749-4865-B28B-E7787FA64F83}" srcOrd="0" destOrd="0" presId="urn:microsoft.com/office/officeart/2005/8/layout/vList5"/>
    <dgm:cxn modelId="{038F0D0B-FEDB-4281-84A7-5650A0E28C29}" type="presParOf" srcId="{32699309-7749-4865-B28B-E7787FA64F83}" destId="{73EDCC55-94B0-4529-B00C-7F38744F5EA1}" srcOrd="0" destOrd="0" presId="urn:microsoft.com/office/officeart/2005/8/layout/vList5"/>
    <dgm:cxn modelId="{3D2989B8-BEF1-4C93-9B31-9CC5CC62C6B1}" type="presParOf" srcId="{36E76D13-1470-4795-8DAD-4717F3730907}" destId="{DEB72ABF-1FCF-4CC3-A422-782994FD583B}" srcOrd="1" destOrd="0" presId="urn:microsoft.com/office/officeart/2005/8/layout/vList5"/>
    <dgm:cxn modelId="{43925140-A7FB-4732-AC39-9D3C28BD9C40}" type="presParOf" srcId="{36E76D13-1470-4795-8DAD-4717F3730907}" destId="{5236B230-080B-4605-8B88-8DE9A92283F8}" srcOrd="2" destOrd="0" presId="urn:microsoft.com/office/officeart/2005/8/layout/vList5"/>
    <dgm:cxn modelId="{B22A2920-78E6-4453-A133-1CD50E8FA01A}" type="presParOf" srcId="{5236B230-080B-4605-8B88-8DE9A92283F8}" destId="{2DD090F8-7E7B-44AA-BDC7-5554897BB20B}" srcOrd="0"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CE6EADF1-7438-4D4B-95E9-566DC6B98E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d-ID"/>
        </a:p>
      </dgm:t>
    </dgm:pt>
    <dgm:pt modelId="{95BD7E24-EC01-4D22-9EB0-C4C67BD9BD42}" type="pres">
      <dgm:prSet presAssocID="{CE6EADF1-7438-4D4B-95E9-566DC6B98EA4}" presName="linear" presStyleCnt="0">
        <dgm:presLayoutVars>
          <dgm:dir/>
          <dgm:animLvl val="lvl"/>
          <dgm:resizeHandles val="exact"/>
        </dgm:presLayoutVars>
      </dgm:prSet>
      <dgm:spPr/>
      <dgm:t>
        <a:bodyPr/>
        <a:lstStyle/>
        <a:p>
          <a:endParaRPr lang="id-ID"/>
        </a:p>
      </dgm:t>
    </dgm:pt>
  </dgm:ptLst>
  <dgm:cxnLst>
    <dgm:cxn modelId="{75E67F35-75CA-466A-8359-96412664E89C}" type="presOf" srcId="{CE6EADF1-7438-4D4B-95E9-566DC6B98EA4}" destId="{95BD7E24-EC01-4D22-9EB0-C4C67BD9BD42}" srcOrd="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C7681768-6E93-462A-A99E-75825D9A10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161CBCC6-7B84-4709-8DE4-81E54311B450}">
      <dgm:prSet phldrT="[Text]" custT="1"/>
      <dgm:spPr>
        <a:noFill/>
        <a:ln w="57150"/>
      </dgm:spPr>
      <dgm:t>
        <a:bodyPr/>
        <a:lstStyle/>
        <a:p>
          <a:r>
            <a:rPr lang="id-ID" sz="1800" b="1" dirty="0" smtClean="0">
              <a:solidFill>
                <a:srgbClr val="002060"/>
              </a:solidFill>
              <a:effectLst>
                <a:glow rad="228600">
                  <a:schemeClr val="accent5">
                    <a:satMod val="175000"/>
                    <a:alpha val="40000"/>
                  </a:schemeClr>
                </a:glow>
              </a:effectLst>
            </a:rPr>
            <a:t>Usman,dkk (2014)</a:t>
          </a:r>
          <a:endParaRPr lang="id-ID" sz="1800" b="1" dirty="0">
            <a:solidFill>
              <a:srgbClr val="002060"/>
            </a:solidFill>
            <a:effectLst>
              <a:glow rad="228600">
                <a:schemeClr val="accent5">
                  <a:satMod val="175000"/>
                  <a:alpha val="40000"/>
                </a:schemeClr>
              </a:glow>
            </a:effectLst>
          </a:endParaRPr>
        </a:p>
      </dgm:t>
    </dgm:pt>
    <dgm:pt modelId="{0DC7AD59-B4EA-4736-BB2F-8FBEB3D9641D}" type="parTrans" cxnId="{68EBED2B-1A89-426D-B1A5-F4F5E979CD48}">
      <dgm:prSet/>
      <dgm:spPr/>
      <dgm:t>
        <a:bodyPr/>
        <a:lstStyle/>
        <a:p>
          <a:endParaRPr lang="id-ID"/>
        </a:p>
      </dgm:t>
    </dgm:pt>
    <dgm:pt modelId="{DC399624-B440-42D8-AF68-8828B2C4DC9D}" type="sibTrans" cxnId="{68EBED2B-1A89-426D-B1A5-F4F5E979CD48}">
      <dgm:prSet/>
      <dgm:spPr/>
      <dgm:t>
        <a:bodyPr/>
        <a:lstStyle/>
        <a:p>
          <a:endParaRPr lang="id-ID"/>
        </a:p>
      </dgm:t>
    </dgm:pt>
    <dgm:pt modelId="{6B821FF8-45AC-4B84-B042-FF90B5E8EFEC}">
      <dgm:prSet phldrT="[Text]" custT="1"/>
      <dgm:spPr>
        <a:noFill/>
        <a:ln w="38100"/>
      </dgm:spPr>
      <dgm:t>
        <a:bodyPr/>
        <a:lstStyle/>
        <a:p>
          <a:r>
            <a:rPr lang="id-ID" sz="1800" b="1" dirty="0" smtClean="0">
              <a:effectLst>
                <a:outerShdw blurRad="38100" dist="38100" dir="2700000" algn="tl">
                  <a:srgbClr val="000000">
                    <a:alpha val="43137"/>
                  </a:srgbClr>
                </a:outerShdw>
              </a:effectLst>
            </a:rPr>
            <a:t>Pelapisan lilin merupakan usaha penundaan kematangan yang bertujuan untuk memperpanjang umur simpan produk hortikultura.</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7EA4E532-1374-4356-812E-97237481EA08}" type="parTrans" cxnId="{F8F7F821-9814-480F-AB20-F288D1F1C338}">
      <dgm:prSet/>
      <dgm:spPr/>
      <dgm:t>
        <a:bodyPr/>
        <a:lstStyle/>
        <a:p>
          <a:endParaRPr lang="id-ID"/>
        </a:p>
      </dgm:t>
    </dgm:pt>
    <dgm:pt modelId="{D85A73C4-A5F6-4EAB-8028-BEC5EF38321E}" type="sibTrans" cxnId="{F8F7F821-9814-480F-AB20-F288D1F1C338}">
      <dgm:prSet/>
      <dgm:spPr/>
      <dgm:t>
        <a:bodyPr/>
        <a:lstStyle/>
        <a:p>
          <a:endParaRPr lang="id-ID"/>
        </a:p>
      </dgm:t>
    </dgm:pt>
    <dgm:pt modelId="{043D2D96-3749-46E4-9F2E-45A264D7F625}">
      <dgm:prSet phldrT="[Text]" custT="1"/>
      <dgm:spPr>
        <a:noFill/>
        <a:ln w="57150"/>
      </dgm:spPr>
      <dgm:t>
        <a:bodyPr/>
        <a:lstStyle/>
        <a:p>
          <a:r>
            <a:rPr lang="id-ID" sz="1800" b="1" smtClean="0">
              <a:solidFill>
                <a:srgbClr val="002060"/>
              </a:solidFill>
              <a:effectLst>
                <a:glow rad="228600">
                  <a:schemeClr val="accent5">
                    <a:satMod val="175000"/>
                    <a:alpha val="40000"/>
                  </a:schemeClr>
                </a:glow>
              </a:effectLst>
            </a:rPr>
            <a:t>Ar-roufi,dkk (2012)</a:t>
          </a:r>
          <a:endParaRPr lang="id-ID" sz="1800" b="1" dirty="0">
            <a:solidFill>
              <a:srgbClr val="002060"/>
            </a:solidFill>
            <a:effectLst>
              <a:glow rad="228600">
                <a:schemeClr val="accent5">
                  <a:satMod val="175000"/>
                  <a:alpha val="40000"/>
                </a:schemeClr>
              </a:glow>
            </a:effectLst>
          </a:endParaRPr>
        </a:p>
      </dgm:t>
    </dgm:pt>
    <dgm:pt modelId="{508541AA-3A1E-4031-81DE-40EB3C8EDECD}" type="parTrans" cxnId="{5F7B4923-6377-4C67-9524-1E6AE7B2C838}">
      <dgm:prSet/>
      <dgm:spPr/>
      <dgm:t>
        <a:bodyPr/>
        <a:lstStyle/>
        <a:p>
          <a:endParaRPr lang="id-ID"/>
        </a:p>
      </dgm:t>
    </dgm:pt>
    <dgm:pt modelId="{2DD12575-6318-4B35-BD74-A3D052C56EF4}" type="sibTrans" cxnId="{5F7B4923-6377-4C67-9524-1E6AE7B2C838}">
      <dgm:prSet/>
      <dgm:spPr/>
      <dgm:t>
        <a:bodyPr/>
        <a:lstStyle/>
        <a:p>
          <a:endParaRPr lang="id-ID"/>
        </a:p>
      </dgm:t>
    </dgm:pt>
    <dgm:pt modelId="{DB7DEA9F-A544-4D44-B7A4-717B637B2BFB}">
      <dgm:prSet phldrT="[Text]" custT="1"/>
      <dgm:spPr>
        <a:noFill/>
        <a:ln w="38100"/>
      </dgm:spPr>
      <dgm:t>
        <a:bodyPr/>
        <a:lstStyle/>
        <a:p>
          <a:r>
            <a:rPr lang="id-ID" sz="1800" b="1" dirty="0" smtClean="0">
              <a:effectLst>
                <a:outerShdw blurRad="38100" dist="38100" dir="2700000" algn="tl">
                  <a:srgbClr val="000000">
                    <a:alpha val="43137"/>
                  </a:srgbClr>
                </a:outerShdw>
              </a:effectLst>
            </a:rPr>
            <a:t>K</a:t>
          </a:r>
          <a:r>
            <a:rPr lang="en-US" sz="1800" b="1" dirty="0" err="1" smtClean="0">
              <a:effectLst>
                <a:outerShdw blurRad="38100" dist="38100" dir="2700000" algn="tl">
                  <a:srgbClr val="000000">
                    <a:alpha val="43137"/>
                  </a:srgbClr>
                </a:outerShdw>
              </a:effectLst>
            </a:rPr>
            <a:t>adar</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kitosan</a:t>
          </a:r>
          <a:r>
            <a:rPr lang="en-US" sz="1800" b="1" dirty="0" smtClean="0">
              <a:effectLst>
                <a:outerShdw blurRad="38100" dist="38100" dir="2700000" algn="tl">
                  <a:srgbClr val="000000">
                    <a:alpha val="43137"/>
                  </a:srgbClr>
                </a:outerShdw>
              </a:effectLst>
            </a:rPr>
            <a:t> 2,5% </a:t>
          </a:r>
          <a:r>
            <a:rPr lang="en-US" sz="1800" b="1" dirty="0" err="1" smtClean="0">
              <a:effectLst>
                <a:outerShdw blurRad="38100" dist="38100" dir="2700000" algn="tl">
                  <a:srgbClr val="000000">
                    <a:alpha val="43137"/>
                  </a:srgbClr>
                </a:outerShdw>
              </a:effectLst>
            </a:rPr>
            <a:t>merupakan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kadar</a:t>
          </a:r>
          <a:r>
            <a:rPr lang="en-US" sz="1800" b="1" dirty="0" smtClean="0">
              <a:effectLst>
                <a:outerShdw blurRad="38100" dist="38100" dir="2700000" algn="tl">
                  <a:srgbClr val="000000">
                    <a:alpha val="43137"/>
                  </a:srgbClr>
                </a:outerShdw>
              </a:effectLst>
            </a:rPr>
            <a:t> yang optimal </a:t>
          </a:r>
          <a:r>
            <a:rPr lang="en-US" sz="1800" b="1" dirty="0" err="1" smtClean="0">
              <a:effectLst>
                <a:outerShdw blurRad="38100" dist="38100" dir="2700000" algn="tl">
                  <a:srgbClr val="000000">
                    <a:alpha val="43137"/>
                  </a:srgbClr>
                </a:outerShdw>
              </a:effectLst>
            </a:rPr>
            <a:t>memperpanjang</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umur</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simpan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dan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menjaga</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mutu</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buah</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stroberi</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25F9C8D7-4965-46D3-8106-AE0094D15D7A}" type="parTrans" cxnId="{9345062B-B19C-4C58-9823-39130E493391}">
      <dgm:prSet/>
      <dgm:spPr/>
      <dgm:t>
        <a:bodyPr/>
        <a:lstStyle/>
        <a:p>
          <a:endParaRPr lang="id-ID"/>
        </a:p>
      </dgm:t>
    </dgm:pt>
    <dgm:pt modelId="{D461D3D3-E1D4-4E2E-A051-781609C8DCCB}" type="sibTrans" cxnId="{9345062B-B19C-4C58-9823-39130E493391}">
      <dgm:prSet/>
      <dgm:spPr/>
      <dgm:t>
        <a:bodyPr/>
        <a:lstStyle/>
        <a:p>
          <a:endParaRPr lang="id-ID"/>
        </a:p>
      </dgm:t>
    </dgm:pt>
    <dgm:pt modelId="{5229CACC-2AD8-4722-B602-FF4AC11E63A5}">
      <dgm:prSet phldrT="[Text]" custT="1"/>
      <dgm:spPr>
        <a:noFill/>
        <a:ln w="57150"/>
      </dgm:spPr>
      <dgm:t>
        <a:bodyPr/>
        <a:lstStyle/>
        <a:p>
          <a:r>
            <a:rPr lang="id-ID" sz="1800" b="1" dirty="0" smtClean="0">
              <a:solidFill>
                <a:srgbClr val="002060"/>
              </a:solidFill>
              <a:effectLst>
                <a:glow rad="228600">
                  <a:schemeClr val="accent5">
                    <a:satMod val="175000"/>
                    <a:alpha val="40000"/>
                  </a:schemeClr>
                </a:glow>
              </a:effectLst>
            </a:rPr>
            <a:t>Chotimah</a:t>
          </a:r>
          <a:r>
            <a:rPr lang="en-US" sz="1800" b="1" dirty="0" smtClean="0">
              <a:solidFill>
                <a:srgbClr val="002060"/>
              </a:solidFill>
              <a:effectLst>
                <a:glow rad="228600">
                  <a:schemeClr val="accent5">
                    <a:satMod val="175000"/>
                    <a:alpha val="40000"/>
                  </a:schemeClr>
                </a:glow>
              </a:effectLst>
            </a:rPr>
            <a:t> (20</a:t>
          </a:r>
          <a:r>
            <a:rPr lang="id-ID" sz="1800" b="1" dirty="0" smtClean="0">
              <a:solidFill>
                <a:srgbClr val="002060"/>
              </a:solidFill>
              <a:effectLst>
                <a:glow rad="228600">
                  <a:schemeClr val="accent5">
                    <a:satMod val="175000"/>
                    <a:alpha val="40000"/>
                  </a:schemeClr>
                </a:glow>
              </a:effectLst>
            </a:rPr>
            <a:t>08</a:t>
          </a:r>
          <a:r>
            <a:rPr lang="en-US" sz="1800" b="1" dirty="0" smtClean="0">
              <a:solidFill>
                <a:srgbClr val="002060"/>
              </a:solidFill>
              <a:effectLst>
                <a:glow rad="228600">
                  <a:schemeClr val="accent5">
                    <a:satMod val="175000"/>
                    <a:alpha val="40000"/>
                  </a:schemeClr>
                </a:glow>
              </a:effectLst>
            </a:rPr>
            <a:t>)</a:t>
          </a:r>
          <a:endParaRPr lang="id-ID" sz="1800" b="1" dirty="0">
            <a:solidFill>
              <a:srgbClr val="002060"/>
            </a:solidFill>
            <a:effectLst>
              <a:glow rad="228600">
                <a:schemeClr val="accent5">
                  <a:satMod val="175000"/>
                  <a:alpha val="40000"/>
                </a:schemeClr>
              </a:glow>
            </a:effectLst>
          </a:endParaRPr>
        </a:p>
      </dgm:t>
    </dgm:pt>
    <dgm:pt modelId="{031102E6-8E46-4846-95F5-03212251C552}" type="parTrans" cxnId="{B8A683C1-2EC2-4815-AAAE-5C71434ACB1A}">
      <dgm:prSet/>
      <dgm:spPr/>
      <dgm:t>
        <a:bodyPr/>
        <a:lstStyle/>
        <a:p>
          <a:endParaRPr lang="id-ID"/>
        </a:p>
      </dgm:t>
    </dgm:pt>
    <dgm:pt modelId="{20D500E9-F992-445A-9213-0A5F012CFE63}" type="sibTrans" cxnId="{B8A683C1-2EC2-4815-AAAE-5C71434ACB1A}">
      <dgm:prSet/>
      <dgm:spPr/>
      <dgm:t>
        <a:bodyPr/>
        <a:lstStyle/>
        <a:p>
          <a:endParaRPr lang="id-ID"/>
        </a:p>
      </dgm:t>
    </dgm:pt>
    <dgm:pt modelId="{E340154F-4332-4C8D-B418-2442BA498AD1}">
      <dgm:prSet phldrT="[Text]" custT="1"/>
      <dgm:spPr>
        <a:noFill/>
        <a:ln w="38100"/>
      </dgm:spPr>
      <dgm:t>
        <a:bodyPr/>
        <a:lstStyle/>
        <a:p>
          <a:r>
            <a:rPr lang="id-ID" sz="1800" b="1" dirty="0" smtClean="0">
              <a:effectLst>
                <a:outerShdw blurRad="38100" dist="38100" dir="2700000" algn="tl">
                  <a:srgbClr val="000000">
                    <a:alpha val="43137"/>
                  </a:srgbClr>
                </a:outerShdw>
              </a:effectLst>
            </a:rPr>
            <a:t>B</a:t>
          </a:r>
          <a:r>
            <a:rPr lang="en-US" sz="1800" b="1" dirty="0" err="1" smtClean="0">
              <a:effectLst>
                <a:outerShdw blurRad="38100" dist="38100" dir="2700000" algn="tl">
                  <a:srgbClr val="000000">
                    <a:alpha val="43137"/>
                  </a:srgbClr>
                </a:outerShdw>
              </a:effectLst>
            </a:rPr>
            <a:t>ahwa</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perlakuan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pemanasan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dengan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pelilinan</a:t>
          </a:r>
          <a:r>
            <a:rPr lang="en-US" sz="1800" b="1" dirty="0" smtClean="0">
              <a:effectLst>
                <a:outerShdw blurRad="38100" dist="38100" dir="2700000" algn="tl">
                  <a:srgbClr val="000000">
                    <a:alpha val="43137"/>
                  </a:srgbClr>
                </a:outerShdw>
              </a:effectLst>
            </a:rPr>
            <a:t> 4% </a:t>
          </a:r>
          <a:r>
            <a:rPr lang="en-US" sz="1800" b="1" dirty="0" err="1" smtClean="0">
              <a:effectLst>
                <a:outerShdw blurRad="38100" dist="38100" dir="2700000" algn="tl">
                  <a:srgbClr val="000000">
                    <a:alpha val="43137"/>
                  </a:srgbClr>
                </a:outerShdw>
              </a:effectLst>
            </a:rPr>
            <a:t>merupakan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perlakuan</a:t>
          </a:r>
          <a:r>
            <a:rPr lang="en-US" sz="1800" b="1" dirty="0" smtClean="0">
              <a:effectLst>
                <a:outerShdw blurRad="38100" dist="38100" dir="2700000" algn="tl">
                  <a:srgbClr val="000000">
                    <a:alpha val="43137"/>
                  </a:srgbClr>
                </a:outerShdw>
              </a:effectLst>
            </a:rPr>
            <a:t> yang </a:t>
          </a:r>
          <a:r>
            <a:rPr lang="en-US" sz="1800" b="1" dirty="0" err="1" smtClean="0">
              <a:effectLst>
                <a:outerShdw blurRad="38100" dist="38100" dir="2700000" algn="tl">
                  <a:srgbClr val="000000">
                    <a:alpha val="43137"/>
                  </a:srgbClr>
                </a:outerShdw>
              </a:effectLst>
            </a:rPr>
            <a:t>terbaik</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dalam</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mempertahankan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mutu</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alpukat</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berdasarkan</a:t>
          </a:r>
          <a:r>
            <a:rPr lang="en-US" sz="1800" b="1" dirty="0" smtClean="0">
              <a:effectLst>
                <a:outerShdw blurRad="38100" dist="38100" dir="2700000" algn="tl">
                  <a:srgbClr val="000000">
                    <a:alpha val="43137"/>
                  </a:srgbClr>
                </a:outerShdw>
              </a:effectLst>
            </a:rPr>
            <a:t> parameter </a:t>
          </a:r>
          <a:r>
            <a:rPr lang="en-US" sz="1800" b="1" dirty="0" err="1" smtClean="0">
              <a:effectLst>
                <a:outerShdw blurRad="38100" dist="38100" dir="2700000" algn="tl">
                  <a:srgbClr val="000000">
                    <a:alpha val="43137"/>
                  </a:srgbClr>
                </a:outerShdw>
              </a:effectLst>
            </a:rPr>
            <a:t>susut</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bobot</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kekerasan</a:t>
          </a:r>
          <a:r>
            <a:rPr lang="en-US" sz="1800" b="1" dirty="0" smtClean="0">
              <a:effectLst>
                <a:outerShdw blurRad="38100" dist="38100" dir="2700000" algn="tl">
                  <a:srgbClr val="000000">
                    <a:alpha val="43137"/>
                  </a:srgbClr>
                </a:outerShdw>
              </a:effectLst>
            </a:rPr>
            <a:t>, total </a:t>
          </a:r>
          <a:r>
            <a:rPr lang="en-US" sz="1800" b="1" dirty="0" err="1" smtClean="0">
              <a:effectLst>
                <a:outerShdw blurRad="38100" dist="38100" dir="2700000" algn="tl">
                  <a:srgbClr val="000000">
                    <a:alpha val="43137"/>
                  </a:srgbClr>
                </a:outerShdw>
              </a:effectLst>
            </a:rPr>
            <a:t>padatan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terlarut</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kadar</a:t>
          </a:r>
          <a:r>
            <a:rPr lang="en-US" sz="1800" b="1" dirty="0" smtClean="0">
              <a:effectLst>
                <a:outerShdw blurRad="38100" dist="38100" dir="2700000" algn="tl">
                  <a:srgbClr val="000000">
                    <a:alpha val="43137"/>
                  </a:srgbClr>
                </a:outerShdw>
              </a:effectLst>
            </a:rPr>
            <a:t> air, </a:t>
          </a:r>
          <a:r>
            <a:rPr lang="en-US" sz="1800" b="1" dirty="0" err="1" smtClean="0">
              <a:effectLst>
                <a:outerShdw blurRad="38100" dist="38100" dir="2700000" algn="tl">
                  <a:srgbClr val="000000">
                    <a:alpha val="43137"/>
                  </a:srgbClr>
                </a:outerShdw>
              </a:effectLst>
            </a:rPr>
            <a:t>dan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mampu</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bertahan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terhadap</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serangan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penyakit</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sampai</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akhir</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penyimpanan</a:t>
          </a:r>
          <a:r>
            <a:rPr lang="en-US" sz="1800" b="1" dirty="0" smtClean="0">
              <a:effectLst>
                <a:outerShdw blurRad="38100" dist="38100" dir="2700000" algn="tl">
                  <a:srgbClr val="000000">
                    <a:alpha val="43137"/>
                  </a:srgbClr>
                </a:outerShdw>
              </a:effectLst>
            </a:rPr>
            <a:t>.</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327004D3-CB96-4136-A19C-A8BFCD06BE2F}" type="parTrans" cxnId="{FEE57B2A-1366-417C-80A0-40747F59F7FB}">
      <dgm:prSet/>
      <dgm:spPr/>
      <dgm:t>
        <a:bodyPr/>
        <a:lstStyle/>
        <a:p>
          <a:endParaRPr lang="id-ID"/>
        </a:p>
      </dgm:t>
    </dgm:pt>
    <dgm:pt modelId="{FE573485-C927-416B-8E4E-E5F767DDAFEF}" type="sibTrans" cxnId="{FEE57B2A-1366-417C-80A0-40747F59F7FB}">
      <dgm:prSet/>
      <dgm:spPr/>
      <dgm:t>
        <a:bodyPr/>
        <a:lstStyle/>
        <a:p>
          <a:endParaRPr lang="id-ID"/>
        </a:p>
      </dgm:t>
    </dgm:pt>
    <dgm:pt modelId="{36E76D13-1470-4795-8DAD-4717F3730907}" type="pres">
      <dgm:prSet presAssocID="{C7681768-6E93-462A-A99E-75825D9A1042}" presName="Name0" presStyleCnt="0">
        <dgm:presLayoutVars>
          <dgm:dir/>
          <dgm:animLvl val="lvl"/>
          <dgm:resizeHandles val="exact"/>
        </dgm:presLayoutVars>
      </dgm:prSet>
      <dgm:spPr/>
      <dgm:t>
        <a:bodyPr/>
        <a:lstStyle/>
        <a:p>
          <a:endParaRPr lang="en-US"/>
        </a:p>
      </dgm:t>
    </dgm:pt>
    <dgm:pt modelId="{876EE75D-7042-43D7-9F76-89AA1B7D5ADA}" type="pres">
      <dgm:prSet presAssocID="{161CBCC6-7B84-4709-8DE4-81E54311B450}" presName="linNode" presStyleCnt="0"/>
      <dgm:spPr/>
    </dgm:pt>
    <dgm:pt modelId="{D07DB42A-6644-4215-BC56-E376E4E9AA64}" type="pres">
      <dgm:prSet presAssocID="{161CBCC6-7B84-4709-8DE4-81E54311B450}" presName="parentText" presStyleLbl="node1" presStyleIdx="0" presStyleCnt="3" custScaleX="64686" custScaleY="52846">
        <dgm:presLayoutVars>
          <dgm:chMax val="1"/>
          <dgm:bulletEnabled val="1"/>
        </dgm:presLayoutVars>
      </dgm:prSet>
      <dgm:spPr/>
      <dgm:t>
        <a:bodyPr/>
        <a:lstStyle/>
        <a:p>
          <a:endParaRPr lang="id-ID"/>
        </a:p>
      </dgm:t>
    </dgm:pt>
    <dgm:pt modelId="{F602F188-3C42-417C-982C-91369F8CB89F}" type="pres">
      <dgm:prSet presAssocID="{161CBCC6-7B84-4709-8DE4-81E54311B450}" presName="descendantText" presStyleLbl="alignAccFollowNode1" presStyleIdx="0" presStyleCnt="3" custScaleX="168171" custScaleY="55757">
        <dgm:presLayoutVars>
          <dgm:bulletEnabled val="1"/>
        </dgm:presLayoutVars>
      </dgm:prSet>
      <dgm:spPr/>
      <dgm:t>
        <a:bodyPr/>
        <a:lstStyle/>
        <a:p>
          <a:endParaRPr lang="id-ID"/>
        </a:p>
      </dgm:t>
    </dgm:pt>
    <dgm:pt modelId="{46212110-7653-494F-A27C-55813C826165}" type="pres">
      <dgm:prSet presAssocID="{DC399624-B440-42D8-AF68-8828B2C4DC9D}" presName="sp" presStyleCnt="0"/>
      <dgm:spPr/>
    </dgm:pt>
    <dgm:pt modelId="{0FCFACFF-8E33-402C-B8AD-1544A6A08F1A}" type="pres">
      <dgm:prSet presAssocID="{043D2D96-3749-46E4-9F2E-45A264D7F625}" presName="linNode" presStyleCnt="0"/>
      <dgm:spPr/>
    </dgm:pt>
    <dgm:pt modelId="{D051E1CD-2FB0-433A-A16E-F4E96094F3D1}" type="pres">
      <dgm:prSet presAssocID="{043D2D96-3749-46E4-9F2E-45A264D7F625}" presName="parentText" presStyleLbl="node1" presStyleIdx="1" presStyleCnt="3" custScaleX="64660" custScaleY="40438">
        <dgm:presLayoutVars>
          <dgm:chMax val="1"/>
          <dgm:bulletEnabled val="1"/>
        </dgm:presLayoutVars>
      </dgm:prSet>
      <dgm:spPr/>
      <dgm:t>
        <a:bodyPr/>
        <a:lstStyle/>
        <a:p>
          <a:endParaRPr lang="id-ID"/>
        </a:p>
      </dgm:t>
    </dgm:pt>
    <dgm:pt modelId="{A47C33B6-DDBD-49E8-B4FF-7FDBCD823C1A}" type="pres">
      <dgm:prSet presAssocID="{043D2D96-3749-46E4-9F2E-45A264D7F625}" presName="descendantText" presStyleLbl="alignAccFollowNode1" presStyleIdx="1" presStyleCnt="3" custScaleX="168171" custScaleY="58397">
        <dgm:presLayoutVars>
          <dgm:bulletEnabled val="1"/>
        </dgm:presLayoutVars>
      </dgm:prSet>
      <dgm:spPr/>
      <dgm:t>
        <a:bodyPr/>
        <a:lstStyle/>
        <a:p>
          <a:endParaRPr lang="id-ID"/>
        </a:p>
      </dgm:t>
    </dgm:pt>
    <dgm:pt modelId="{D5F3B525-D61C-4195-B637-C82A0EBD08C5}" type="pres">
      <dgm:prSet presAssocID="{2DD12575-6318-4B35-BD74-A3D052C56EF4}" presName="sp" presStyleCnt="0"/>
      <dgm:spPr/>
    </dgm:pt>
    <dgm:pt modelId="{776C94E0-E437-46F4-9EEF-A464D4FB31C7}" type="pres">
      <dgm:prSet presAssocID="{5229CACC-2AD8-4722-B602-FF4AC11E63A5}" presName="linNode" presStyleCnt="0"/>
      <dgm:spPr/>
    </dgm:pt>
    <dgm:pt modelId="{E2EA02AE-CC52-4269-91D4-3DB41737167D}" type="pres">
      <dgm:prSet presAssocID="{5229CACC-2AD8-4722-B602-FF4AC11E63A5}" presName="parentText" presStyleLbl="node1" presStyleIdx="2" presStyleCnt="3" custScaleX="61472">
        <dgm:presLayoutVars>
          <dgm:chMax val="1"/>
          <dgm:bulletEnabled val="1"/>
        </dgm:presLayoutVars>
      </dgm:prSet>
      <dgm:spPr/>
      <dgm:t>
        <a:bodyPr/>
        <a:lstStyle/>
        <a:p>
          <a:endParaRPr lang="id-ID"/>
        </a:p>
      </dgm:t>
    </dgm:pt>
    <dgm:pt modelId="{D134020E-8799-4662-B41B-07691FC459C0}" type="pres">
      <dgm:prSet presAssocID="{5229CACC-2AD8-4722-B602-FF4AC11E63A5}" presName="descendantText" presStyleLbl="alignAccFollowNode1" presStyleIdx="2" presStyleCnt="3" custScaleX="168171" custScaleY="79843">
        <dgm:presLayoutVars>
          <dgm:bulletEnabled val="1"/>
        </dgm:presLayoutVars>
      </dgm:prSet>
      <dgm:spPr/>
      <dgm:t>
        <a:bodyPr/>
        <a:lstStyle/>
        <a:p>
          <a:endParaRPr lang="id-ID"/>
        </a:p>
      </dgm:t>
    </dgm:pt>
  </dgm:ptLst>
  <dgm:cxnLst>
    <dgm:cxn modelId="{9345062B-B19C-4C58-9823-39130E493391}" srcId="{043D2D96-3749-46E4-9F2E-45A264D7F625}" destId="{DB7DEA9F-A544-4D44-B7A4-717B637B2BFB}" srcOrd="0" destOrd="0" parTransId="{25F9C8D7-4965-46D3-8106-AE0094D15D7A}" sibTransId="{D461D3D3-E1D4-4E2E-A051-781609C8DCCB}"/>
    <dgm:cxn modelId="{A475F09C-B3ED-495A-8D7C-A3C795CBF332}" type="presOf" srcId="{C7681768-6E93-462A-A99E-75825D9A1042}" destId="{36E76D13-1470-4795-8DAD-4717F3730907}" srcOrd="0" destOrd="0" presId="urn:microsoft.com/office/officeart/2005/8/layout/vList5"/>
    <dgm:cxn modelId="{B8A683C1-2EC2-4815-AAAE-5C71434ACB1A}" srcId="{C7681768-6E93-462A-A99E-75825D9A1042}" destId="{5229CACC-2AD8-4722-B602-FF4AC11E63A5}" srcOrd="2" destOrd="0" parTransId="{031102E6-8E46-4846-95F5-03212251C552}" sibTransId="{20D500E9-F992-445A-9213-0A5F012CFE63}"/>
    <dgm:cxn modelId="{1230DC71-508C-4757-8571-9C302EB9A32A}" type="presOf" srcId="{161CBCC6-7B84-4709-8DE4-81E54311B450}" destId="{D07DB42A-6644-4215-BC56-E376E4E9AA64}" srcOrd="0" destOrd="0" presId="urn:microsoft.com/office/officeart/2005/8/layout/vList5"/>
    <dgm:cxn modelId="{F8F7F821-9814-480F-AB20-F288D1F1C338}" srcId="{161CBCC6-7B84-4709-8DE4-81E54311B450}" destId="{6B821FF8-45AC-4B84-B042-FF90B5E8EFEC}" srcOrd="0" destOrd="0" parTransId="{7EA4E532-1374-4356-812E-97237481EA08}" sibTransId="{D85A73C4-A5F6-4EAB-8028-BEC5EF38321E}"/>
    <dgm:cxn modelId="{FEE57B2A-1366-417C-80A0-40747F59F7FB}" srcId="{5229CACC-2AD8-4722-B602-FF4AC11E63A5}" destId="{E340154F-4332-4C8D-B418-2442BA498AD1}" srcOrd="0" destOrd="0" parTransId="{327004D3-CB96-4136-A19C-A8BFCD06BE2F}" sibTransId="{FE573485-C927-416B-8E4E-E5F767DDAFEF}"/>
    <dgm:cxn modelId="{5F7B4923-6377-4C67-9524-1E6AE7B2C838}" srcId="{C7681768-6E93-462A-A99E-75825D9A1042}" destId="{043D2D96-3749-46E4-9F2E-45A264D7F625}" srcOrd="1" destOrd="0" parTransId="{508541AA-3A1E-4031-81DE-40EB3C8EDECD}" sibTransId="{2DD12575-6318-4B35-BD74-A3D052C56EF4}"/>
    <dgm:cxn modelId="{4E544C37-1550-42B7-A559-BE671406687E}" type="presOf" srcId="{E340154F-4332-4C8D-B418-2442BA498AD1}" destId="{D134020E-8799-4662-B41B-07691FC459C0}" srcOrd="0" destOrd="0" presId="urn:microsoft.com/office/officeart/2005/8/layout/vList5"/>
    <dgm:cxn modelId="{68EBED2B-1A89-426D-B1A5-F4F5E979CD48}" srcId="{C7681768-6E93-462A-A99E-75825D9A1042}" destId="{161CBCC6-7B84-4709-8DE4-81E54311B450}" srcOrd="0" destOrd="0" parTransId="{0DC7AD59-B4EA-4736-BB2F-8FBEB3D9641D}" sibTransId="{DC399624-B440-42D8-AF68-8828B2C4DC9D}"/>
    <dgm:cxn modelId="{0F7A0330-529B-44E9-AA33-147FADDF61E2}" type="presOf" srcId="{5229CACC-2AD8-4722-B602-FF4AC11E63A5}" destId="{E2EA02AE-CC52-4269-91D4-3DB41737167D}" srcOrd="0" destOrd="0" presId="urn:microsoft.com/office/officeart/2005/8/layout/vList5"/>
    <dgm:cxn modelId="{FEC6A161-6DB5-4F50-9087-317C95AEA31D}" type="presOf" srcId="{DB7DEA9F-A544-4D44-B7A4-717B637B2BFB}" destId="{A47C33B6-DDBD-49E8-B4FF-7FDBCD823C1A}" srcOrd="0" destOrd="0" presId="urn:microsoft.com/office/officeart/2005/8/layout/vList5"/>
    <dgm:cxn modelId="{0B129D23-FE14-4C04-947D-2160E8F3302B}" type="presOf" srcId="{6B821FF8-45AC-4B84-B042-FF90B5E8EFEC}" destId="{F602F188-3C42-417C-982C-91369F8CB89F}" srcOrd="0" destOrd="0" presId="urn:microsoft.com/office/officeart/2005/8/layout/vList5"/>
    <dgm:cxn modelId="{9EDFF3AD-D862-4F13-94B1-13FDFA3B9283}" type="presOf" srcId="{043D2D96-3749-46E4-9F2E-45A264D7F625}" destId="{D051E1CD-2FB0-433A-A16E-F4E96094F3D1}" srcOrd="0" destOrd="0" presId="urn:microsoft.com/office/officeart/2005/8/layout/vList5"/>
    <dgm:cxn modelId="{4E549D2B-F7BD-4838-9E1C-075D98A493E7}" type="presParOf" srcId="{36E76D13-1470-4795-8DAD-4717F3730907}" destId="{876EE75D-7042-43D7-9F76-89AA1B7D5ADA}" srcOrd="0" destOrd="0" presId="urn:microsoft.com/office/officeart/2005/8/layout/vList5"/>
    <dgm:cxn modelId="{3D6C4EAD-1BC5-4F23-9872-A990199F3FA0}" type="presParOf" srcId="{876EE75D-7042-43D7-9F76-89AA1B7D5ADA}" destId="{D07DB42A-6644-4215-BC56-E376E4E9AA64}" srcOrd="0" destOrd="0" presId="urn:microsoft.com/office/officeart/2005/8/layout/vList5"/>
    <dgm:cxn modelId="{8FB7AE5A-65F9-451D-B7B7-46E1CBA5CEE1}" type="presParOf" srcId="{876EE75D-7042-43D7-9F76-89AA1B7D5ADA}" destId="{F602F188-3C42-417C-982C-91369F8CB89F}" srcOrd="1" destOrd="0" presId="urn:microsoft.com/office/officeart/2005/8/layout/vList5"/>
    <dgm:cxn modelId="{11E1D2C3-0850-41BA-A75D-80A4F8F187BF}" type="presParOf" srcId="{36E76D13-1470-4795-8DAD-4717F3730907}" destId="{46212110-7653-494F-A27C-55813C826165}" srcOrd="1" destOrd="0" presId="urn:microsoft.com/office/officeart/2005/8/layout/vList5"/>
    <dgm:cxn modelId="{582E9ED1-42B1-4519-B4F0-6BDE93715F61}" type="presParOf" srcId="{36E76D13-1470-4795-8DAD-4717F3730907}" destId="{0FCFACFF-8E33-402C-B8AD-1544A6A08F1A}" srcOrd="2" destOrd="0" presId="urn:microsoft.com/office/officeart/2005/8/layout/vList5"/>
    <dgm:cxn modelId="{1120F962-65F5-47B1-9AE0-694DD147C430}" type="presParOf" srcId="{0FCFACFF-8E33-402C-B8AD-1544A6A08F1A}" destId="{D051E1CD-2FB0-433A-A16E-F4E96094F3D1}" srcOrd="0" destOrd="0" presId="urn:microsoft.com/office/officeart/2005/8/layout/vList5"/>
    <dgm:cxn modelId="{91458F8B-6F93-49D5-AF6E-A8C81CDFFE86}" type="presParOf" srcId="{0FCFACFF-8E33-402C-B8AD-1544A6A08F1A}" destId="{A47C33B6-DDBD-49E8-B4FF-7FDBCD823C1A}" srcOrd="1" destOrd="0" presId="urn:microsoft.com/office/officeart/2005/8/layout/vList5"/>
    <dgm:cxn modelId="{F73A8EC0-003B-4E6C-808D-7F21F729A04B}" type="presParOf" srcId="{36E76D13-1470-4795-8DAD-4717F3730907}" destId="{D5F3B525-D61C-4195-B637-C82A0EBD08C5}" srcOrd="3" destOrd="0" presId="urn:microsoft.com/office/officeart/2005/8/layout/vList5"/>
    <dgm:cxn modelId="{5EBDC235-05F0-4BA0-B839-18F75C8F5C51}" type="presParOf" srcId="{36E76D13-1470-4795-8DAD-4717F3730907}" destId="{776C94E0-E437-46F4-9EEF-A464D4FB31C7}" srcOrd="4" destOrd="0" presId="urn:microsoft.com/office/officeart/2005/8/layout/vList5"/>
    <dgm:cxn modelId="{F25D831D-1D43-41D9-BB87-866F40B91383}" type="presParOf" srcId="{776C94E0-E437-46F4-9EEF-A464D4FB31C7}" destId="{E2EA02AE-CC52-4269-91D4-3DB41737167D}" srcOrd="0" destOrd="0" presId="urn:microsoft.com/office/officeart/2005/8/layout/vList5"/>
    <dgm:cxn modelId="{3320A535-E541-4FD3-88A2-F3E64F783A74}" type="presParOf" srcId="{776C94E0-E437-46F4-9EEF-A464D4FB31C7}" destId="{D134020E-8799-4662-B41B-07691FC459C0}"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C7681768-6E93-462A-A99E-75825D9A10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161CBCC6-7B84-4709-8DE4-81E54311B450}">
      <dgm:prSet phldrT="[Text]" custT="1"/>
      <dgm:spPr>
        <a:noFill/>
        <a:ln w="57150"/>
      </dgm:spPr>
      <dgm:t>
        <a:bodyPr/>
        <a:lstStyle/>
        <a:p>
          <a:r>
            <a:rPr lang="id-ID" sz="1800" b="1" dirty="0" smtClean="0">
              <a:solidFill>
                <a:srgbClr val="002060"/>
              </a:solidFill>
              <a:effectLst>
                <a:glow rad="228600">
                  <a:schemeClr val="accent5">
                    <a:satMod val="175000"/>
                    <a:alpha val="40000"/>
                  </a:schemeClr>
                </a:glow>
              </a:effectLst>
            </a:rPr>
            <a:t>Sudaryanto,dkk (2010)</a:t>
          </a:r>
          <a:endParaRPr lang="id-ID" sz="1800" b="1" dirty="0">
            <a:solidFill>
              <a:srgbClr val="002060"/>
            </a:solidFill>
            <a:effectLst>
              <a:glow rad="228600">
                <a:schemeClr val="accent5">
                  <a:satMod val="175000"/>
                  <a:alpha val="40000"/>
                </a:schemeClr>
              </a:glow>
            </a:effectLst>
          </a:endParaRPr>
        </a:p>
      </dgm:t>
    </dgm:pt>
    <dgm:pt modelId="{0DC7AD59-B4EA-4736-BB2F-8FBEB3D9641D}" type="parTrans" cxnId="{68EBED2B-1A89-426D-B1A5-F4F5E979CD48}">
      <dgm:prSet/>
      <dgm:spPr/>
      <dgm:t>
        <a:bodyPr/>
        <a:lstStyle/>
        <a:p>
          <a:endParaRPr lang="id-ID"/>
        </a:p>
      </dgm:t>
    </dgm:pt>
    <dgm:pt modelId="{DC399624-B440-42D8-AF68-8828B2C4DC9D}" type="sibTrans" cxnId="{68EBED2B-1A89-426D-B1A5-F4F5E979CD48}">
      <dgm:prSet/>
      <dgm:spPr/>
      <dgm:t>
        <a:bodyPr/>
        <a:lstStyle/>
        <a:p>
          <a:endParaRPr lang="id-ID"/>
        </a:p>
      </dgm:t>
    </dgm:pt>
    <dgm:pt modelId="{6B821FF8-45AC-4B84-B042-FF90B5E8EFEC}">
      <dgm:prSet phldrT="[Text]" custT="1"/>
      <dgm:spPr>
        <a:noFill/>
        <a:ln w="38100"/>
      </dgm:spPr>
      <dgm:t>
        <a:bodyPr/>
        <a:lstStyle/>
        <a:p>
          <a:r>
            <a:rPr lang="id-ID" sz="1800" b="1" dirty="0" smtClean="0">
              <a:effectLst>
                <a:outerShdw blurRad="38100" dist="38100" dir="2700000" algn="tl">
                  <a:srgbClr val="000000">
                    <a:alpha val="43137"/>
                  </a:srgbClr>
                </a:outerShdw>
              </a:effectLst>
            </a:rPr>
            <a:t>Perlakuan yang dianjurkan untuk pelilinan buah stroberi adalah konsentrasi 4% dan suhu penyimpanan 10</a:t>
          </a:r>
          <a:r>
            <a:rPr lang="id-ID" sz="1800" b="1" baseline="30000" dirty="0" smtClean="0">
              <a:effectLst>
                <a:outerShdw blurRad="38100" dist="38100" dir="2700000" algn="tl">
                  <a:srgbClr val="000000">
                    <a:alpha val="43137"/>
                  </a:srgbClr>
                </a:outerShdw>
              </a:effectLst>
            </a:rPr>
            <a:t>o</a:t>
          </a:r>
          <a:r>
            <a:rPr lang="id-ID" sz="1800" b="1" dirty="0" smtClean="0">
              <a:effectLst>
                <a:outerShdw blurRad="38100" dist="38100" dir="2700000" algn="tl">
                  <a:srgbClr val="000000">
                    <a:alpha val="43137"/>
                  </a:srgbClr>
                </a:outerShdw>
              </a:effectLst>
            </a:rPr>
            <a:t> C. </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7EA4E532-1374-4356-812E-97237481EA08}" type="parTrans" cxnId="{F8F7F821-9814-480F-AB20-F288D1F1C338}">
      <dgm:prSet/>
      <dgm:spPr/>
      <dgm:t>
        <a:bodyPr/>
        <a:lstStyle/>
        <a:p>
          <a:endParaRPr lang="id-ID"/>
        </a:p>
      </dgm:t>
    </dgm:pt>
    <dgm:pt modelId="{D85A73C4-A5F6-4EAB-8028-BEC5EF38321E}" type="sibTrans" cxnId="{F8F7F821-9814-480F-AB20-F288D1F1C338}">
      <dgm:prSet/>
      <dgm:spPr/>
      <dgm:t>
        <a:bodyPr/>
        <a:lstStyle/>
        <a:p>
          <a:endParaRPr lang="id-ID"/>
        </a:p>
      </dgm:t>
    </dgm:pt>
    <dgm:pt modelId="{043D2D96-3749-46E4-9F2E-45A264D7F625}">
      <dgm:prSet phldrT="[Text]" custT="1"/>
      <dgm:spPr>
        <a:noFill/>
        <a:ln w="57150"/>
      </dgm:spPr>
      <dgm:t>
        <a:bodyPr/>
        <a:lstStyle/>
        <a:p>
          <a:r>
            <a:rPr lang="id-ID" sz="1800" b="1" dirty="0" smtClean="0">
              <a:solidFill>
                <a:srgbClr val="002060"/>
              </a:solidFill>
              <a:effectLst>
                <a:glow rad="228600">
                  <a:schemeClr val="accent5">
                    <a:satMod val="175000"/>
                    <a:alpha val="40000"/>
                  </a:schemeClr>
                </a:glow>
              </a:effectLst>
            </a:rPr>
            <a:t>Usman,dkk (2014)</a:t>
          </a:r>
          <a:endParaRPr lang="id-ID" sz="1800" b="1" dirty="0">
            <a:solidFill>
              <a:srgbClr val="002060"/>
            </a:solidFill>
            <a:effectLst>
              <a:glow rad="228600">
                <a:schemeClr val="accent5">
                  <a:satMod val="175000"/>
                  <a:alpha val="40000"/>
                </a:schemeClr>
              </a:glow>
            </a:effectLst>
          </a:endParaRPr>
        </a:p>
      </dgm:t>
    </dgm:pt>
    <dgm:pt modelId="{508541AA-3A1E-4031-81DE-40EB3C8EDECD}" type="parTrans" cxnId="{5F7B4923-6377-4C67-9524-1E6AE7B2C838}">
      <dgm:prSet/>
      <dgm:spPr/>
      <dgm:t>
        <a:bodyPr/>
        <a:lstStyle/>
        <a:p>
          <a:endParaRPr lang="id-ID"/>
        </a:p>
      </dgm:t>
    </dgm:pt>
    <dgm:pt modelId="{2DD12575-6318-4B35-BD74-A3D052C56EF4}" type="sibTrans" cxnId="{5F7B4923-6377-4C67-9524-1E6AE7B2C838}">
      <dgm:prSet/>
      <dgm:spPr/>
      <dgm:t>
        <a:bodyPr/>
        <a:lstStyle/>
        <a:p>
          <a:endParaRPr lang="id-ID"/>
        </a:p>
      </dgm:t>
    </dgm:pt>
    <dgm:pt modelId="{DB7DEA9F-A544-4D44-B7A4-717B637B2BFB}">
      <dgm:prSet phldrT="[Text]" custT="1"/>
      <dgm:spPr>
        <a:noFill/>
        <a:ln w="38100"/>
      </dgm:spPr>
      <dgm:t>
        <a:bodyPr/>
        <a:lstStyle/>
        <a:p>
          <a:r>
            <a:rPr lang="id-ID" sz="1800" b="1" dirty="0" smtClean="0">
              <a:effectLst>
                <a:outerShdw blurRad="38100" dist="38100" dir="2700000" algn="tl">
                  <a:srgbClr val="000000">
                    <a:alpha val="43137"/>
                  </a:srgbClr>
                </a:outerShdw>
              </a:effectLst>
            </a:rPr>
            <a:t>Pemberian lapisan lilin dapat dilakukan dengan penghembusan, penyemprotan, pencelupan (30 detik) atau pengolesan</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25F9C8D7-4965-46D3-8106-AE0094D15D7A}" type="parTrans" cxnId="{9345062B-B19C-4C58-9823-39130E493391}">
      <dgm:prSet/>
      <dgm:spPr/>
      <dgm:t>
        <a:bodyPr/>
        <a:lstStyle/>
        <a:p>
          <a:endParaRPr lang="id-ID"/>
        </a:p>
      </dgm:t>
    </dgm:pt>
    <dgm:pt modelId="{D461D3D3-E1D4-4E2E-A051-781609C8DCCB}" type="sibTrans" cxnId="{9345062B-B19C-4C58-9823-39130E493391}">
      <dgm:prSet/>
      <dgm:spPr/>
      <dgm:t>
        <a:bodyPr/>
        <a:lstStyle/>
        <a:p>
          <a:endParaRPr lang="id-ID"/>
        </a:p>
      </dgm:t>
    </dgm:pt>
    <dgm:pt modelId="{5229CACC-2AD8-4722-B602-FF4AC11E63A5}">
      <dgm:prSet phldrT="[Text]" custT="1"/>
      <dgm:spPr>
        <a:noFill/>
        <a:ln w="57150"/>
      </dgm:spPr>
      <dgm:t>
        <a:bodyPr/>
        <a:lstStyle/>
        <a:p>
          <a:r>
            <a:rPr lang="id-ID" sz="1800" b="1" dirty="0" smtClean="0">
              <a:solidFill>
                <a:srgbClr val="002060"/>
              </a:solidFill>
              <a:effectLst>
                <a:glow rad="228600">
                  <a:schemeClr val="accent5">
                    <a:satMod val="175000"/>
                    <a:alpha val="40000"/>
                  </a:schemeClr>
                </a:glow>
              </a:effectLst>
            </a:rPr>
            <a:t>Harianingsih</a:t>
          </a:r>
        </a:p>
        <a:p>
          <a:r>
            <a:rPr lang="en-US" sz="1800" b="1" dirty="0" smtClean="0">
              <a:solidFill>
                <a:srgbClr val="002060"/>
              </a:solidFill>
              <a:effectLst>
                <a:glow rad="228600">
                  <a:schemeClr val="accent5">
                    <a:satMod val="175000"/>
                    <a:alpha val="40000"/>
                  </a:schemeClr>
                </a:glow>
              </a:effectLst>
            </a:rPr>
            <a:t>(</a:t>
          </a:r>
          <a:r>
            <a:rPr lang="id-ID" sz="1800" b="1" dirty="0" smtClean="0">
              <a:solidFill>
                <a:srgbClr val="002060"/>
              </a:solidFill>
              <a:effectLst>
                <a:glow rad="228600">
                  <a:schemeClr val="accent5">
                    <a:satMod val="175000"/>
                    <a:alpha val="40000"/>
                  </a:schemeClr>
                </a:glow>
              </a:effectLst>
            </a:rPr>
            <a:t>2010)</a:t>
          </a:r>
          <a:endParaRPr lang="id-ID" sz="1800" b="1" dirty="0">
            <a:solidFill>
              <a:srgbClr val="002060"/>
            </a:solidFill>
            <a:effectLst>
              <a:glow rad="228600">
                <a:schemeClr val="accent5">
                  <a:satMod val="175000"/>
                  <a:alpha val="40000"/>
                </a:schemeClr>
              </a:glow>
            </a:effectLst>
          </a:endParaRPr>
        </a:p>
      </dgm:t>
    </dgm:pt>
    <dgm:pt modelId="{031102E6-8E46-4846-95F5-03212251C552}" type="parTrans" cxnId="{B8A683C1-2EC2-4815-AAAE-5C71434ACB1A}">
      <dgm:prSet/>
      <dgm:spPr/>
      <dgm:t>
        <a:bodyPr/>
        <a:lstStyle/>
        <a:p>
          <a:endParaRPr lang="id-ID"/>
        </a:p>
      </dgm:t>
    </dgm:pt>
    <dgm:pt modelId="{20D500E9-F992-445A-9213-0A5F012CFE63}" type="sibTrans" cxnId="{B8A683C1-2EC2-4815-AAAE-5C71434ACB1A}">
      <dgm:prSet/>
      <dgm:spPr/>
      <dgm:t>
        <a:bodyPr/>
        <a:lstStyle/>
        <a:p>
          <a:endParaRPr lang="id-ID"/>
        </a:p>
      </dgm:t>
    </dgm:pt>
    <dgm:pt modelId="{E340154F-4332-4C8D-B418-2442BA498AD1}">
      <dgm:prSet phldrT="[Text]" custT="1"/>
      <dgm:spPr>
        <a:noFill/>
        <a:ln w="38100"/>
      </dgm:spPr>
      <dgm:t>
        <a:bodyPr/>
        <a:lstStyle/>
        <a:p>
          <a:pPr algn="just"/>
          <a:r>
            <a:rPr lang="id-ID" sz="1800" b="1" dirty="0" smtClean="0">
              <a:effectLst>
                <a:outerShdw blurRad="38100" dist="38100" dir="2700000" algn="tl">
                  <a:srgbClr val="000000">
                    <a:alpha val="43137"/>
                  </a:srgbClr>
                </a:outerShdw>
              </a:effectLst>
            </a:rPr>
            <a:t>S</a:t>
          </a:r>
          <a:r>
            <a:rPr lang="en-US" sz="1800" b="1" dirty="0" err="1" smtClean="0">
              <a:effectLst>
                <a:outerShdw blurRad="38100" dist="38100" dir="2700000" algn="tl">
                  <a:srgbClr val="000000">
                    <a:alpha val="43137"/>
                  </a:srgbClr>
                </a:outerShdw>
              </a:effectLst>
            </a:rPr>
            <a:t>uhu</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kritis</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penyimpanan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stroberi</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pada</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suhu</a:t>
          </a:r>
          <a:r>
            <a:rPr lang="en-US" sz="1800" b="1" dirty="0" smtClean="0">
              <a:effectLst>
                <a:outerShdw blurRad="38100" dist="38100" dir="2700000" algn="tl">
                  <a:srgbClr val="000000">
                    <a:alpha val="43137"/>
                  </a:srgbClr>
                </a:outerShdw>
              </a:effectLst>
            </a:rPr>
            <a:t> 36 – 38</a:t>
          </a:r>
          <a:r>
            <a:rPr lang="en-US" sz="1800" b="1" baseline="30000" dirty="0" smtClean="0">
              <a:effectLst>
                <a:outerShdw blurRad="38100" dist="38100" dir="2700000" algn="tl">
                  <a:srgbClr val="000000">
                    <a:alpha val="43137"/>
                  </a:srgbClr>
                </a:outerShdw>
              </a:effectLst>
            </a:rPr>
            <a:t>o</a:t>
          </a:r>
          <a:r>
            <a:rPr lang="en-US" sz="1800" b="1" dirty="0" smtClean="0">
              <a:effectLst>
                <a:outerShdw blurRad="38100" dist="38100" dir="2700000" algn="tl">
                  <a:srgbClr val="000000">
                    <a:alpha val="43137"/>
                  </a:srgbClr>
                </a:outerShdw>
              </a:effectLst>
            </a:rPr>
            <a:t>C.Kerusakan </a:t>
          </a:r>
          <a:r>
            <a:rPr lang="en-US" sz="1800" b="1" dirty="0" err="1" smtClean="0">
              <a:effectLst>
                <a:outerShdw blurRad="38100" dist="38100" dir="2700000" algn="tl">
                  <a:srgbClr val="000000">
                    <a:alpha val="43137"/>
                  </a:srgbClr>
                </a:outerShdw>
              </a:effectLst>
            </a:rPr>
            <a:t>buah</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stroberi</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pada</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suhu</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kritis</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ini</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berupa</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pelunakan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benyek</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dan</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busuk</a:t>
          </a:r>
          <a:r>
            <a:rPr lang="en-US" sz="1800" b="1" dirty="0" smtClean="0">
              <a:effectLst>
                <a:outerShdw blurRad="38100" dist="38100" dir="2700000" algn="tl">
                  <a:srgbClr val="000000">
                    <a:alpha val="43137"/>
                  </a:srgbClr>
                </a:outerShdw>
              </a:effectLst>
            </a:rPr>
            <a:t>.</a:t>
          </a:r>
          <a:endParaRPr lang="id-ID" sz="1800" b="1" dirty="0">
            <a:solidFill>
              <a:schemeClr val="accent5">
                <a:lumMod val="10000"/>
              </a:schemeClr>
            </a:solidFill>
            <a:effectLst>
              <a:outerShdw blurRad="38100" dist="38100" dir="2700000" algn="tl">
                <a:srgbClr val="000000">
                  <a:alpha val="43137"/>
                </a:srgbClr>
              </a:outerShdw>
            </a:effectLst>
          </a:endParaRPr>
        </a:p>
      </dgm:t>
    </dgm:pt>
    <dgm:pt modelId="{327004D3-CB96-4136-A19C-A8BFCD06BE2F}" type="parTrans" cxnId="{FEE57B2A-1366-417C-80A0-40747F59F7FB}">
      <dgm:prSet/>
      <dgm:spPr/>
      <dgm:t>
        <a:bodyPr/>
        <a:lstStyle/>
        <a:p>
          <a:endParaRPr lang="id-ID"/>
        </a:p>
      </dgm:t>
    </dgm:pt>
    <dgm:pt modelId="{FE573485-C927-416B-8E4E-E5F767DDAFEF}" type="sibTrans" cxnId="{FEE57B2A-1366-417C-80A0-40747F59F7FB}">
      <dgm:prSet/>
      <dgm:spPr/>
      <dgm:t>
        <a:bodyPr/>
        <a:lstStyle/>
        <a:p>
          <a:endParaRPr lang="id-ID"/>
        </a:p>
      </dgm:t>
    </dgm:pt>
    <dgm:pt modelId="{36E76D13-1470-4795-8DAD-4717F3730907}" type="pres">
      <dgm:prSet presAssocID="{C7681768-6E93-462A-A99E-75825D9A1042}" presName="Name0" presStyleCnt="0">
        <dgm:presLayoutVars>
          <dgm:dir/>
          <dgm:animLvl val="lvl"/>
          <dgm:resizeHandles val="exact"/>
        </dgm:presLayoutVars>
      </dgm:prSet>
      <dgm:spPr/>
      <dgm:t>
        <a:bodyPr/>
        <a:lstStyle/>
        <a:p>
          <a:endParaRPr lang="en-US"/>
        </a:p>
      </dgm:t>
    </dgm:pt>
    <dgm:pt modelId="{876EE75D-7042-43D7-9F76-89AA1B7D5ADA}" type="pres">
      <dgm:prSet presAssocID="{161CBCC6-7B84-4709-8DE4-81E54311B450}" presName="linNode" presStyleCnt="0"/>
      <dgm:spPr/>
    </dgm:pt>
    <dgm:pt modelId="{D07DB42A-6644-4215-BC56-E376E4E9AA64}" type="pres">
      <dgm:prSet presAssocID="{161CBCC6-7B84-4709-8DE4-81E54311B450}" presName="parentText" presStyleLbl="node1" presStyleIdx="0" presStyleCnt="3" custScaleX="64686" custScaleY="52846">
        <dgm:presLayoutVars>
          <dgm:chMax val="1"/>
          <dgm:bulletEnabled val="1"/>
        </dgm:presLayoutVars>
      </dgm:prSet>
      <dgm:spPr/>
      <dgm:t>
        <a:bodyPr/>
        <a:lstStyle/>
        <a:p>
          <a:endParaRPr lang="id-ID"/>
        </a:p>
      </dgm:t>
    </dgm:pt>
    <dgm:pt modelId="{F602F188-3C42-417C-982C-91369F8CB89F}" type="pres">
      <dgm:prSet presAssocID="{161CBCC6-7B84-4709-8DE4-81E54311B450}" presName="descendantText" presStyleLbl="alignAccFollowNode1" presStyleIdx="0" presStyleCnt="3" custScaleX="168171" custScaleY="55757">
        <dgm:presLayoutVars>
          <dgm:bulletEnabled val="1"/>
        </dgm:presLayoutVars>
      </dgm:prSet>
      <dgm:spPr/>
      <dgm:t>
        <a:bodyPr/>
        <a:lstStyle/>
        <a:p>
          <a:endParaRPr lang="id-ID"/>
        </a:p>
      </dgm:t>
    </dgm:pt>
    <dgm:pt modelId="{46212110-7653-494F-A27C-55813C826165}" type="pres">
      <dgm:prSet presAssocID="{DC399624-B440-42D8-AF68-8828B2C4DC9D}" presName="sp" presStyleCnt="0"/>
      <dgm:spPr/>
    </dgm:pt>
    <dgm:pt modelId="{0FCFACFF-8E33-402C-B8AD-1544A6A08F1A}" type="pres">
      <dgm:prSet presAssocID="{043D2D96-3749-46E4-9F2E-45A264D7F625}" presName="linNode" presStyleCnt="0"/>
      <dgm:spPr/>
    </dgm:pt>
    <dgm:pt modelId="{D051E1CD-2FB0-433A-A16E-F4E96094F3D1}" type="pres">
      <dgm:prSet presAssocID="{043D2D96-3749-46E4-9F2E-45A264D7F625}" presName="parentText" presStyleLbl="node1" presStyleIdx="1" presStyleCnt="3" custScaleX="64660" custScaleY="40438">
        <dgm:presLayoutVars>
          <dgm:chMax val="1"/>
          <dgm:bulletEnabled val="1"/>
        </dgm:presLayoutVars>
      </dgm:prSet>
      <dgm:spPr/>
      <dgm:t>
        <a:bodyPr/>
        <a:lstStyle/>
        <a:p>
          <a:endParaRPr lang="id-ID"/>
        </a:p>
      </dgm:t>
    </dgm:pt>
    <dgm:pt modelId="{A47C33B6-DDBD-49E8-B4FF-7FDBCD823C1A}" type="pres">
      <dgm:prSet presAssocID="{043D2D96-3749-46E4-9F2E-45A264D7F625}" presName="descendantText" presStyleLbl="alignAccFollowNode1" presStyleIdx="1" presStyleCnt="3" custScaleX="168171" custScaleY="58397">
        <dgm:presLayoutVars>
          <dgm:bulletEnabled val="1"/>
        </dgm:presLayoutVars>
      </dgm:prSet>
      <dgm:spPr/>
      <dgm:t>
        <a:bodyPr/>
        <a:lstStyle/>
        <a:p>
          <a:endParaRPr lang="id-ID"/>
        </a:p>
      </dgm:t>
    </dgm:pt>
    <dgm:pt modelId="{D5F3B525-D61C-4195-B637-C82A0EBD08C5}" type="pres">
      <dgm:prSet presAssocID="{2DD12575-6318-4B35-BD74-A3D052C56EF4}" presName="sp" presStyleCnt="0"/>
      <dgm:spPr/>
    </dgm:pt>
    <dgm:pt modelId="{776C94E0-E437-46F4-9EEF-A464D4FB31C7}" type="pres">
      <dgm:prSet presAssocID="{5229CACC-2AD8-4722-B602-FF4AC11E63A5}" presName="linNode" presStyleCnt="0"/>
      <dgm:spPr/>
    </dgm:pt>
    <dgm:pt modelId="{E2EA02AE-CC52-4269-91D4-3DB41737167D}" type="pres">
      <dgm:prSet presAssocID="{5229CACC-2AD8-4722-B602-FF4AC11E63A5}" presName="parentText" presStyleLbl="node1" presStyleIdx="2" presStyleCnt="3" custScaleX="72269">
        <dgm:presLayoutVars>
          <dgm:chMax val="1"/>
          <dgm:bulletEnabled val="1"/>
        </dgm:presLayoutVars>
      </dgm:prSet>
      <dgm:spPr/>
      <dgm:t>
        <a:bodyPr/>
        <a:lstStyle/>
        <a:p>
          <a:endParaRPr lang="id-ID"/>
        </a:p>
      </dgm:t>
    </dgm:pt>
    <dgm:pt modelId="{D134020E-8799-4662-B41B-07691FC459C0}" type="pres">
      <dgm:prSet presAssocID="{5229CACC-2AD8-4722-B602-FF4AC11E63A5}" presName="descendantText" presStyleLbl="alignAccFollowNode1" presStyleIdx="2" presStyleCnt="3" custScaleX="168171" custScaleY="79843">
        <dgm:presLayoutVars>
          <dgm:bulletEnabled val="1"/>
        </dgm:presLayoutVars>
      </dgm:prSet>
      <dgm:spPr/>
      <dgm:t>
        <a:bodyPr/>
        <a:lstStyle/>
        <a:p>
          <a:endParaRPr lang="id-ID"/>
        </a:p>
      </dgm:t>
    </dgm:pt>
  </dgm:ptLst>
  <dgm:cxnLst>
    <dgm:cxn modelId="{97D00C6F-291B-443C-830F-BBDC530265E1}" type="presOf" srcId="{C7681768-6E93-462A-A99E-75825D9A1042}" destId="{36E76D13-1470-4795-8DAD-4717F3730907}" srcOrd="0" destOrd="0" presId="urn:microsoft.com/office/officeart/2005/8/layout/vList5"/>
    <dgm:cxn modelId="{9345062B-B19C-4C58-9823-39130E493391}" srcId="{043D2D96-3749-46E4-9F2E-45A264D7F625}" destId="{DB7DEA9F-A544-4D44-B7A4-717B637B2BFB}" srcOrd="0" destOrd="0" parTransId="{25F9C8D7-4965-46D3-8106-AE0094D15D7A}" sibTransId="{D461D3D3-E1D4-4E2E-A051-781609C8DCCB}"/>
    <dgm:cxn modelId="{7B27F529-E4DC-4A79-8F21-A11C4C3BA60E}" type="presOf" srcId="{5229CACC-2AD8-4722-B602-FF4AC11E63A5}" destId="{E2EA02AE-CC52-4269-91D4-3DB41737167D}" srcOrd="0" destOrd="0" presId="urn:microsoft.com/office/officeart/2005/8/layout/vList5"/>
    <dgm:cxn modelId="{B8A683C1-2EC2-4815-AAAE-5C71434ACB1A}" srcId="{C7681768-6E93-462A-A99E-75825D9A1042}" destId="{5229CACC-2AD8-4722-B602-FF4AC11E63A5}" srcOrd="2" destOrd="0" parTransId="{031102E6-8E46-4846-95F5-03212251C552}" sibTransId="{20D500E9-F992-445A-9213-0A5F012CFE63}"/>
    <dgm:cxn modelId="{9521830E-2497-4817-A784-39F8D8341703}" type="presOf" srcId="{161CBCC6-7B84-4709-8DE4-81E54311B450}" destId="{D07DB42A-6644-4215-BC56-E376E4E9AA64}" srcOrd="0" destOrd="0" presId="urn:microsoft.com/office/officeart/2005/8/layout/vList5"/>
    <dgm:cxn modelId="{30EDC2A5-425A-4F24-980F-4944DC38FEF6}" type="presOf" srcId="{043D2D96-3749-46E4-9F2E-45A264D7F625}" destId="{D051E1CD-2FB0-433A-A16E-F4E96094F3D1}" srcOrd="0" destOrd="0" presId="urn:microsoft.com/office/officeart/2005/8/layout/vList5"/>
    <dgm:cxn modelId="{F8F7F821-9814-480F-AB20-F288D1F1C338}" srcId="{161CBCC6-7B84-4709-8DE4-81E54311B450}" destId="{6B821FF8-45AC-4B84-B042-FF90B5E8EFEC}" srcOrd="0" destOrd="0" parTransId="{7EA4E532-1374-4356-812E-97237481EA08}" sibTransId="{D85A73C4-A5F6-4EAB-8028-BEC5EF38321E}"/>
    <dgm:cxn modelId="{EA02EBF1-05FA-431C-970B-454173E0114F}" type="presOf" srcId="{E340154F-4332-4C8D-B418-2442BA498AD1}" destId="{D134020E-8799-4662-B41B-07691FC459C0}" srcOrd="0" destOrd="0" presId="urn:microsoft.com/office/officeart/2005/8/layout/vList5"/>
    <dgm:cxn modelId="{FEE57B2A-1366-417C-80A0-40747F59F7FB}" srcId="{5229CACC-2AD8-4722-B602-FF4AC11E63A5}" destId="{E340154F-4332-4C8D-B418-2442BA498AD1}" srcOrd="0" destOrd="0" parTransId="{327004D3-CB96-4136-A19C-A8BFCD06BE2F}" sibTransId="{FE573485-C927-416B-8E4E-E5F767DDAFEF}"/>
    <dgm:cxn modelId="{5F7B4923-6377-4C67-9524-1E6AE7B2C838}" srcId="{C7681768-6E93-462A-A99E-75825D9A1042}" destId="{043D2D96-3749-46E4-9F2E-45A264D7F625}" srcOrd="1" destOrd="0" parTransId="{508541AA-3A1E-4031-81DE-40EB3C8EDECD}" sibTransId="{2DD12575-6318-4B35-BD74-A3D052C56EF4}"/>
    <dgm:cxn modelId="{68EBED2B-1A89-426D-B1A5-F4F5E979CD48}" srcId="{C7681768-6E93-462A-A99E-75825D9A1042}" destId="{161CBCC6-7B84-4709-8DE4-81E54311B450}" srcOrd="0" destOrd="0" parTransId="{0DC7AD59-B4EA-4736-BB2F-8FBEB3D9641D}" sibTransId="{DC399624-B440-42D8-AF68-8828B2C4DC9D}"/>
    <dgm:cxn modelId="{190B713A-01CA-4910-8767-E124295BF3DD}" type="presOf" srcId="{6B821FF8-45AC-4B84-B042-FF90B5E8EFEC}" destId="{F602F188-3C42-417C-982C-91369F8CB89F}" srcOrd="0" destOrd="0" presId="urn:microsoft.com/office/officeart/2005/8/layout/vList5"/>
    <dgm:cxn modelId="{9CBE29FF-4B58-40E1-ADD2-CC610EA0546A}" type="presOf" srcId="{DB7DEA9F-A544-4D44-B7A4-717B637B2BFB}" destId="{A47C33B6-DDBD-49E8-B4FF-7FDBCD823C1A}" srcOrd="0" destOrd="0" presId="urn:microsoft.com/office/officeart/2005/8/layout/vList5"/>
    <dgm:cxn modelId="{97404D09-5D26-431E-8E04-6305D9116B9C}" type="presParOf" srcId="{36E76D13-1470-4795-8DAD-4717F3730907}" destId="{876EE75D-7042-43D7-9F76-89AA1B7D5ADA}" srcOrd="0" destOrd="0" presId="urn:microsoft.com/office/officeart/2005/8/layout/vList5"/>
    <dgm:cxn modelId="{E263AB6C-0EF6-427F-AD65-C2D0AADBC7C1}" type="presParOf" srcId="{876EE75D-7042-43D7-9F76-89AA1B7D5ADA}" destId="{D07DB42A-6644-4215-BC56-E376E4E9AA64}" srcOrd="0" destOrd="0" presId="urn:microsoft.com/office/officeart/2005/8/layout/vList5"/>
    <dgm:cxn modelId="{91EBEA80-FAA3-4E85-8943-3220B6D82DBA}" type="presParOf" srcId="{876EE75D-7042-43D7-9F76-89AA1B7D5ADA}" destId="{F602F188-3C42-417C-982C-91369F8CB89F}" srcOrd="1" destOrd="0" presId="urn:microsoft.com/office/officeart/2005/8/layout/vList5"/>
    <dgm:cxn modelId="{EB5CE68C-CB1C-444F-BD0C-91F353880C19}" type="presParOf" srcId="{36E76D13-1470-4795-8DAD-4717F3730907}" destId="{46212110-7653-494F-A27C-55813C826165}" srcOrd="1" destOrd="0" presId="urn:microsoft.com/office/officeart/2005/8/layout/vList5"/>
    <dgm:cxn modelId="{4F638039-7CE4-4736-8AA4-6FD3A24DDD93}" type="presParOf" srcId="{36E76D13-1470-4795-8DAD-4717F3730907}" destId="{0FCFACFF-8E33-402C-B8AD-1544A6A08F1A}" srcOrd="2" destOrd="0" presId="urn:microsoft.com/office/officeart/2005/8/layout/vList5"/>
    <dgm:cxn modelId="{5E776452-3F08-40E5-95C8-3BAA7F754B30}" type="presParOf" srcId="{0FCFACFF-8E33-402C-B8AD-1544A6A08F1A}" destId="{D051E1CD-2FB0-433A-A16E-F4E96094F3D1}" srcOrd="0" destOrd="0" presId="urn:microsoft.com/office/officeart/2005/8/layout/vList5"/>
    <dgm:cxn modelId="{4C821925-F678-40AC-B2CB-19CA07BF2E36}" type="presParOf" srcId="{0FCFACFF-8E33-402C-B8AD-1544A6A08F1A}" destId="{A47C33B6-DDBD-49E8-B4FF-7FDBCD823C1A}" srcOrd="1" destOrd="0" presId="urn:microsoft.com/office/officeart/2005/8/layout/vList5"/>
    <dgm:cxn modelId="{07EA5482-1887-4A1D-8127-2C252BA7180F}" type="presParOf" srcId="{36E76D13-1470-4795-8DAD-4717F3730907}" destId="{D5F3B525-D61C-4195-B637-C82A0EBD08C5}" srcOrd="3" destOrd="0" presId="urn:microsoft.com/office/officeart/2005/8/layout/vList5"/>
    <dgm:cxn modelId="{54472006-CE3C-4E97-98F8-CA4E9690E433}" type="presParOf" srcId="{36E76D13-1470-4795-8DAD-4717F3730907}" destId="{776C94E0-E437-46F4-9EEF-A464D4FB31C7}" srcOrd="4" destOrd="0" presId="urn:microsoft.com/office/officeart/2005/8/layout/vList5"/>
    <dgm:cxn modelId="{8DF569F4-F8C4-4C9E-944B-CCFD9CAFCD1B}" type="presParOf" srcId="{776C94E0-E437-46F4-9EEF-A464D4FB31C7}" destId="{E2EA02AE-CC52-4269-91D4-3DB41737167D}" srcOrd="0" destOrd="0" presId="urn:microsoft.com/office/officeart/2005/8/layout/vList5"/>
    <dgm:cxn modelId="{E6F071AE-5BFF-44D1-AA3A-7075D7E212F0}" type="presParOf" srcId="{776C94E0-E437-46F4-9EEF-A464D4FB31C7}" destId="{D134020E-8799-4662-B41B-07691FC459C0}"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CE6EADF1-7438-4D4B-95E9-566DC6B98E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d-ID"/>
        </a:p>
      </dgm:t>
    </dgm:pt>
    <dgm:pt modelId="{E99C249D-00C5-4B4F-98CB-8D77E502901B}">
      <dgm:prSet phldrT="[Text]" custT="1">
        <dgm:style>
          <a:lnRef idx="2">
            <a:schemeClr val="accent1"/>
          </a:lnRef>
          <a:fillRef idx="1">
            <a:schemeClr val="lt1"/>
          </a:fillRef>
          <a:effectRef idx="0">
            <a:schemeClr val="accent1"/>
          </a:effectRef>
          <a:fontRef idx="minor">
            <a:schemeClr val="dk1"/>
          </a:fontRef>
        </dgm:style>
      </dgm:prSet>
      <dgm:spPr>
        <a:ln/>
      </dgm:spPr>
      <dgm:t>
        <a:bodyPr/>
        <a:lstStyle/>
        <a:p>
          <a:pPr algn="just"/>
          <a:r>
            <a:rPr lang="id-ID" sz="2400" b="0" dirty="0" smtClean="0">
              <a:latin typeface="Times New Roman" pitchFamily="18" charset="0"/>
              <a:cs typeface="Times New Roman" pitchFamily="18" charset="0"/>
            </a:rPr>
            <a:t>1. </a:t>
          </a:r>
          <a:r>
            <a:rPr lang="id-ID" sz="2400" dirty="0" smtClean="0"/>
            <a:t>Penggunaan jenis pelapis kitosan dan emulsi lilin lebah diduga berpengaruh terhadap sifat kimia dan fisika buah stroberi.</a:t>
          </a:r>
          <a:endParaRPr lang="id-ID" sz="2400" b="0" dirty="0">
            <a:latin typeface="Times New Roman" pitchFamily="18" charset="0"/>
            <a:cs typeface="Times New Roman" pitchFamily="18" charset="0"/>
          </a:endParaRPr>
        </a:p>
      </dgm:t>
    </dgm:pt>
    <dgm:pt modelId="{98C0F08C-D225-4AE0-A8DE-7CB2785589B4}" type="parTrans" cxnId="{29BB8250-6096-4834-87BD-A17B48893FF1}">
      <dgm:prSet/>
      <dgm:spPr/>
      <dgm:t>
        <a:bodyPr/>
        <a:lstStyle/>
        <a:p>
          <a:endParaRPr lang="id-ID"/>
        </a:p>
      </dgm:t>
    </dgm:pt>
    <dgm:pt modelId="{CAA5E99C-6430-48B7-BFA0-EBF2FFE702B5}" type="sibTrans" cxnId="{29BB8250-6096-4834-87BD-A17B48893FF1}">
      <dgm:prSet/>
      <dgm:spPr/>
      <dgm:t>
        <a:bodyPr/>
        <a:lstStyle/>
        <a:p>
          <a:endParaRPr lang="id-ID"/>
        </a:p>
      </dgm:t>
    </dgm:pt>
    <dgm:pt modelId="{B00D0122-ED64-4C93-90B4-326F121C3D66}">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id-ID" sz="2400" b="0" dirty="0" smtClean="0">
              <a:latin typeface="Times New Roman" pitchFamily="18" charset="0"/>
              <a:cs typeface="Times New Roman" pitchFamily="18" charset="0"/>
            </a:rPr>
            <a:t>2. </a:t>
          </a:r>
          <a:r>
            <a:rPr lang="id-ID" sz="2400" dirty="0" smtClean="0"/>
            <a:t>Suhu pengeringan yang digunakan diduga berpengaruh terhadap sifat kimia dan fisika buah stroberi.</a:t>
          </a:r>
          <a:endParaRPr lang="id-ID" sz="2400" b="0" dirty="0">
            <a:latin typeface="Times New Roman" pitchFamily="18" charset="0"/>
            <a:cs typeface="Times New Roman" pitchFamily="18" charset="0"/>
          </a:endParaRPr>
        </a:p>
      </dgm:t>
    </dgm:pt>
    <dgm:pt modelId="{E62C4C93-7D7D-4194-836D-CCE18DEFCB99}" type="parTrans" cxnId="{DF317B00-81F2-416D-ACF4-4D523B109B13}">
      <dgm:prSet/>
      <dgm:spPr/>
      <dgm:t>
        <a:bodyPr/>
        <a:lstStyle/>
        <a:p>
          <a:endParaRPr lang="id-ID"/>
        </a:p>
      </dgm:t>
    </dgm:pt>
    <dgm:pt modelId="{A16921DB-C822-44BB-9EE1-E71839F61C9D}" type="sibTrans" cxnId="{DF317B00-81F2-416D-ACF4-4D523B109B13}">
      <dgm:prSet/>
      <dgm:spPr/>
      <dgm:t>
        <a:bodyPr/>
        <a:lstStyle/>
        <a:p>
          <a:endParaRPr lang="id-ID"/>
        </a:p>
      </dgm:t>
    </dgm:pt>
    <dgm:pt modelId="{31D0D933-041A-4AA7-9B10-A17B9D18CD36}">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id-ID" sz="2400" b="0" dirty="0" smtClean="0">
              <a:latin typeface="Times New Roman" pitchFamily="18" charset="0"/>
              <a:cs typeface="Times New Roman" pitchFamily="18" charset="0"/>
            </a:rPr>
            <a:t>3. </a:t>
          </a:r>
          <a:r>
            <a:rPr lang="id-ID" sz="2400" dirty="0" smtClean="0"/>
            <a:t>Interaksi jenis pelapis kitosan dan emulsi lilin lebah serta suhu pengeringan diduga berpengaruh terhadap sifat kimia dan fisika buah stroberi selama penyimpanan.</a:t>
          </a:r>
          <a:endParaRPr lang="id-ID" sz="2400" b="0" dirty="0">
            <a:latin typeface="Times New Roman" pitchFamily="18" charset="0"/>
            <a:cs typeface="Times New Roman" pitchFamily="18" charset="0"/>
          </a:endParaRPr>
        </a:p>
      </dgm:t>
    </dgm:pt>
    <dgm:pt modelId="{F6BF929A-9555-493C-B035-C1BFAD650A60}" type="parTrans" cxnId="{351DA59A-BAC9-406C-969D-BDF464DAE91F}">
      <dgm:prSet/>
      <dgm:spPr/>
      <dgm:t>
        <a:bodyPr/>
        <a:lstStyle/>
        <a:p>
          <a:endParaRPr lang="id-ID"/>
        </a:p>
      </dgm:t>
    </dgm:pt>
    <dgm:pt modelId="{98D7D551-547E-48E5-94E6-8C8E29211B90}" type="sibTrans" cxnId="{351DA59A-BAC9-406C-969D-BDF464DAE91F}">
      <dgm:prSet/>
      <dgm:spPr/>
      <dgm:t>
        <a:bodyPr/>
        <a:lstStyle/>
        <a:p>
          <a:endParaRPr lang="id-ID"/>
        </a:p>
      </dgm:t>
    </dgm:pt>
    <dgm:pt modelId="{95BD7E24-EC01-4D22-9EB0-C4C67BD9BD42}" type="pres">
      <dgm:prSet presAssocID="{CE6EADF1-7438-4D4B-95E9-566DC6B98EA4}" presName="linear" presStyleCnt="0">
        <dgm:presLayoutVars>
          <dgm:dir/>
          <dgm:animLvl val="lvl"/>
          <dgm:resizeHandles val="exact"/>
        </dgm:presLayoutVars>
      </dgm:prSet>
      <dgm:spPr/>
      <dgm:t>
        <a:bodyPr/>
        <a:lstStyle/>
        <a:p>
          <a:endParaRPr lang="id-ID"/>
        </a:p>
      </dgm:t>
    </dgm:pt>
    <dgm:pt modelId="{4E60B604-DB22-4E31-B746-83702B8AA368}" type="pres">
      <dgm:prSet presAssocID="{E99C249D-00C5-4B4F-98CB-8D77E502901B}" presName="parentLin" presStyleCnt="0"/>
      <dgm:spPr/>
    </dgm:pt>
    <dgm:pt modelId="{6597E3A2-A96F-49AB-9361-F52F4B1ABEDD}" type="pres">
      <dgm:prSet presAssocID="{E99C249D-00C5-4B4F-98CB-8D77E502901B}" presName="parentLeftMargin" presStyleLbl="node1" presStyleIdx="0" presStyleCnt="3"/>
      <dgm:spPr/>
      <dgm:t>
        <a:bodyPr/>
        <a:lstStyle/>
        <a:p>
          <a:endParaRPr lang="id-ID"/>
        </a:p>
      </dgm:t>
    </dgm:pt>
    <dgm:pt modelId="{714DED7B-B213-4C8F-8E7C-C3E2D3522B70}" type="pres">
      <dgm:prSet presAssocID="{E99C249D-00C5-4B4F-98CB-8D77E502901B}" presName="parentText" presStyleLbl="node1" presStyleIdx="0" presStyleCnt="3" custScaleX="133268" custScaleY="825962">
        <dgm:presLayoutVars>
          <dgm:chMax val="0"/>
          <dgm:bulletEnabled val="1"/>
        </dgm:presLayoutVars>
      </dgm:prSet>
      <dgm:spPr/>
      <dgm:t>
        <a:bodyPr/>
        <a:lstStyle/>
        <a:p>
          <a:endParaRPr lang="id-ID"/>
        </a:p>
      </dgm:t>
    </dgm:pt>
    <dgm:pt modelId="{E81C6B53-C0E1-4560-830D-89388453046A}" type="pres">
      <dgm:prSet presAssocID="{E99C249D-00C5-4B4F-98CB-8D77E502901B}" presName="negativeSpace" presStyleCnt="0"/>
      <dgm:spPr/>
    </dgm:pt>
    <dgm:pt modelId="{B80B6149-4E18-4418-A94F-278378AC9877}" type="pres">
      <dgm:prSet presAssocID="{E99C249D-00C5-4B4F-98CB-8D77E502901B}" presName="childText" presStyleLbl="conFgAcc1" presStyleIdx="0" presStyleCnt="3">
        <dgm:presLayoutVars>
          <dgm:bulletEnabled val="1"/>
        </dgm:presLayoutVars>
      </dgm:prSet>
      <dgm:spPr/>
    </dgm:pt>
    <dgm:pt modelId="{4E6CE5F9-CB2A-4441-BA22-B8A246A0B397}" type="pres">
      <dgm:prSet presAssocID="{CAA5E99C-6430-48B7-BFA0-EBF2FFE702B5}" presName="spaceBetweenRectangles" presStyleCnt="0"/>
      <dgm:spPr/>
    </dgm:pt>
    <dgm:pt modelId="{CF5102F0-88D7-4587-895D-9F6D0048892F}" type="pres">
      <dgm:prSet presAssocID="{B00D0122-ED64-4C93-90B4-326F121C3D66}" presName="parentLin" presStyleCnt="0"/>
      <dgm:spPr/>
    </dgm:pt>
    <dgm:pt modelId="{9B8BB494-1CD3-4F6A-BA40-D403958CF0A7}" type="pres">
      <dgm:prSet presAssocID="{B00D0122-ED64-4C93-90B4-326F121C3D66}" presName="parentLeftMargin" presStyleLbl="node1" presStyleIdx="0" presStyleCnt="3"/>
      <dgm:spPr/>
      <dgm:t>
        <a:bodyPr/>
        <a:lstStyle/>
        <a:p>
          <a:endParaRPr lang="id-ID"/>
        </a:p>
      </dgm:t>
    </dgm:pt>
    <dgm:pt modelId="{A669AB21-D3EA-473F-B53D-4C42BD0EEEA8}" type="pres">
      <dgm:prSet presAssocID="{B00D0122-ED64-4C93-90B4-326F121C3D66}" presName="parentText" presStyleLbl="node1" presStyleIdx="1" presStyleCnt="3" custScaleX="133268" custScaleY="842421">
        <dgm:presLayoutVars>
          <dgm:chMax val="0"/>
          <dgm:bulletEnabled val="1"/>
        </dgm:presLayoutVars>
      </dgm:prSet>
      <dgm:spPr/>
      <dgm:t>
        <a:bodyPr/>
        <a:lstStyle/>
        <a:p>
          <a:endParaRPr lang="id-ID"/>
        </a:p>
      </dgm:t>
    </dgm:pt>
    <dgm:pt modelId="{5A9283DA-F32A-4DEA-84A7-055C82FCC28A}" type="pres">
      <dgm:prSet presAssocID="{B00D0122-ED64-4C93-90B4-326F121C3D66}" presName="negativeSpace" presStyleCnt="0"/>
      <dgm:spPr/>
    </dgm:pt>
    <dgm:pt modelId="{429083D9-20DE-4376-839B-BCA7F8CCC13B}" type="pres">
      <dgm:prSet presAssocID="{B00D0122-ED64-4C93-90B4-326F121C3D66}" presName="childText" presStyleLbl="conFgAcc1" presStyleIdx="1" presStyleCnt="3">
        <dgm:presLayoutVars>
          <dgm:bulletEnabled val="1"/>
        </dgm:presLayoutVars>
      </dgm:prSet>
      <dgm:spPr/>
    </dgm:pt>
    <dgm:pt modelId="{AD01F406-A3B7-49B9-9CEE-DBD90E64A583}" type="pres">
      <dgm:prSet presAssocID="{A16921DB-C822-44BB-9EE1-E71839F61C9D}" presName="spaceBetweenRectangles" presStyleCnt="0"/>
      <dgm:spPr/>
    </dgm:pt>
    <dgm:pt modelId="{A6F5A34F-78CE-474B-8E2F-337A52F27D15}" type="pres">
      <dgm:prSet presAssocID="{31D0D933-041A-4AA7-9B10-A17B9D18CD36}" presName="parentLin" presStyleCnt="0"/>
      <dgm:spPr/>
    </dgm:pt>
    <dgm:pt modelId="{A6156BA1-BBF5-4F30-8592-27EF79D37333}" type="pres">
      <dgm:prSet presAssocID="{31D0D933-041A-4AA7-9B10-A17B9D18CD36}" presName="parentLeftMargin" presStyleLbl="node1" presStyleIdx="1" presStyleCnt="3"/>
      <dgm:spPr/>
      <dgm:t>
        <a:bodyPr/>
        <a:lstStyle/>
        <a:p>
          <a:endParaRPr lang="id-ID"/>
        </a:p>
      </dgm:t>
    </dgm:pt>
    <dgm:pt modelId="{E9BEA985-5D56-468E-9A42-5B29E617228F}" type="pres">
      <dgm:prSet presAssocID="{31D0D933-041A-4AA7-9B10-A17B9D18CD36}" presName="parentText" presStyleLbl="node1" presStyleIdx="2" presStyleCnt="3" custScaleX="132416" custScaleY="850917">
        <dgm:presLayoutVars>
          <dgm:chMax val="0"/>
          <dgm:bulletEnabled val="1"/>
        </dgm:presLayoutVars>
      </dgm:prSet>
      <dgm:spPr/>
      <dgm:t>
        <a:bodyPr/>
        <a:lstStyle/>
        <a:p>
          <a:endParaRPr lang="id-ID"/>
        </a:p>
      </dgm:t>
    </dgm:pt>
    <dgm:pt modelId="{0C3B9BF9-A950-4319-A47B-AF8D70EE53AB}" type="pres">
      <dgm:prSet presAssocID="{31D0D933-041A-4AA7-9B10-A17B9D18CD36}" presName="negativeSpace" presStyleCnt="0"/>
      <dgm:spPr/>
    </dgm:pt>
    <dgm:pt modelId="{0A1C549F-0F6D-412E-8692-C6E808E50E28}" type="pres">
      <dgm:prSet presAssocID="{31D0D933-041A-4AA7-9B10-A17B9D18CD36}" presName="childText" presStyleLbl="conFgAcc1" presStyleIdx="2" presStyleCnt="3">
        <dgm:presLayoutVars>
          <dgm:bulletEnabled val="1"/>
        </dgm:presLayoutVars>
      </dgm:prSet>
      <dgm:spPr/>
    </dgm:pt>
  </dgm:ptLst>
  <dgm:cxnLst>
    <dgm:cxn modelId="{DF317B00-81F2-416D-ACF4-4D523B109B13}" srcId="{CE6EADF1-7438-4D4B-95E9-566DC6B98EA4}" destId="{B00D0122-ED64-4C93-90B4-326F121C3D66}" srcOrd="1" destOrd="0" parTransId="{E62C4C93-7D7D-4194-836D-CCE18DEFCB99}" sibTransId="{A16921DB-C822-44BB-9EE1-E71839F61C9D}"/>
    <dgm:cxn modelId="{E57A2230-8382-405D-8261-8EAA000B0D54}" type="presOf" srcId="{31D0D933-041A-4AA7-9B10-A17B9D18CD36}" destId="{E9BEA985-5D56-468E-9A42-5B29E617228F}" srcOrd="1" destOrd="0" presId="urn:microsoft.com/office/officeart/2005/8/layout/list1"/>
    <dgm:cxn modelId="{0E3C114B-8FBA-4C68-B553-A6DB8F9A7C80}" type="presOf" srcId="{31D0D933-041A-4AA7-9B10-A17B9D18CD36}" destId="{A6156BA1-BBF5-4F30-8592-27EF79D37333}" srcOrd="0" destOrd="0" presId="urn:microsoft.com/office/officeart/2005/8/layout/list1"/>
    <dgm:cxn modelId="{4D02C163-8240-401E-BBA5-609EFCB22477}" type="presOf" srcId="{B00D0122-ED64-4C93-90B4-326F121C3D66}" destId="{9B8BB494-1CD3-4F6A-BA40-D403958CF0A7}" srcOrd="0" destOrd="0" presId="urn:microsoft.com/office/officeart/2005/8/layout/list1"/>
    <dgm:cxn modelId="{F3FB4ECF-CB9A-4284-8FAD-FD493BCE0374}" type="presOf" srcId="{CE6EADF1-7438-4D4B-95E9-566DC6B98EA4}" destId="{95BD7E24-EC01-4D22-9EB0-C4C67BD9BD42}" srcOrd="0" destOrd="0" presId="urn:microsoft.com/office/officeart/2005/8/layout/list1"/>
    <dgm:cxn modelId="{29BB8250-6096-4834-87BD-A17B48893FF1}" srcId="{CE6EADF1-7438-4D4B-95E9-566DC6B98EA4}" destId="{E99C249D-00C5-4B4F-98CB-8D77E502901B}" srcOrd="0" destOrd="0" parTransId="{98C0F08C-D225-4AE0-A8DE-7CB2785589B4}" sibTransId="{CAA5E99C-6430-48B7-BFA0-EBF2FFE702B5}"/>
    <dgm:cxn modelId="{0CB46DD0-F81C-4D28-9A88-77670D0DCD99}" type="presOf" srcId="{E99C249D-00C5-4B4F-98CB-8D77E502901B}" destId="{6597E3A2-A96F-49AB-9361-F52F4B1ABEDD}" srcOrd="0" destOrd="0" presId="urn:microsoft.com/office/officeart/2005/8/layout/list1"/>
    <dgm:cxn modelId="{351DA59A-BAC9-406C-969D-BDF464DAE91F}" srcId="{CE6EADF1-7438-4D4B-95E9-566DC6B98EA4}" destId="{31D0D933-041A-4AA7-9B10-A17B9D18CD36}" srcOrd="2" destOrd="0" parTransId="{F6BF929A-9555-493C-B035-C1BFAD650A60}" sibTransId="{98D7D551-547E-48E5-94E6-8C8E29211B90}"/>
    <dgm:cxn modelId="{72046ED2-366B-4B83-BD09-CB176A6A0808}" type="presOf" srcId="{B00D0122-ED64-4C93-90B4-326F121C3D66}" destId="{A669AB21-D3EA-473F-B53D-4C42BD0EEEA8}" srcOrd="1" destOrd="0" presId="urn:microsoft.com/office/officeart/2005/8/layout/list1"/>
    <dgm:cxn modelId="{0593C1AA-6E54-4459-ADA4-FCB279C39270}" type="presOf" srcId="{E99C249D-00C5-4B4F-98CB-8D77E502901B}" destId="{714DED7B-B213-4C8F-8E7C-C3E2D3522B70}" srcOrd="1" destOrd="0" presId="urn:microsoft.com/office/officeart/2005/8/layout/list1"/>
    <dgm:cxn modelId="{CAF08306-C313-40D1-A40D-4DA18D6A9003}" type="presParOf" srcId="{95BD7E24-EC01-4D22-9EB0-C4C67BD9BD42}" destId="{4E60B604-DB22-4E31-B746-83702B8AA368}" srcOrd="0" destOrd="0" presId="urn:microsoft.com/office/officeart/2005/8/layout/list1"/>
    <dgm:cxn modelId="{13481762-3F13-4523-A7C3-B6689A9672D2}" type="presParOf" srcId="{4E60B604-DB22-4E31-B746-83702B8AA368}" destId="{6597E3A2-A96F-49AB-9361-F52F4B1ABEDD}" srcOrd="0" destOrd="0" presId="urn:microsoft.com/office/officeart/2005/8/layout/list1"/>
    <dgm:cxn modelId="{F219DF51-881F-4BE2-AEEC-3FF3C754D60C}" type="presParOf" srcId="{4E60B604-DB22-4E31-B746-83702B8AA368}" destId="{714DED7B-B213-4C8F-8E7C-C3E2D3522B70}" srcOrd="1" destOrd="0" presId="urn:microsoft.com/office/officeart/2005/8/layout/list1"/>
    <dgm:cxn modelId="{40938958-A812-4FAC-AB8A-26C28651F872}" type="presParOf" srcId="{95BD7E24-EC01-4D22-9EB0-C4C67BD9BD42}" destId="{E81C6B53-C0E1-4560-830D-89388453046A}" srcOrd="1" destOrd="0" presId="urn:microsoft.com/office/officeart/2005/8/layout/list1"/>
    <dgm:cxn modelId="{103D7D03-A15A-43D1-B571-E0B824CB6DDD}" type="presParOf" srcId="{95BD7E24-EC01-4D22-9EB0-C4C67BD9BD42}" destId="{B80B6149-4E18-4418-A94F-278378AC9877}" srcOrd="2" destOrd="0" presId="urn:microsoft.com/office/officeart/2005/8/layout/list1"/>
    <dgm:cxn modelId="{20A587CB-71E1-4AEC-9A22-465248828B10}" type="presParOf" srcId="{95BD7E24-EC01-4D22-9EB0-C4C67BD9BD42}" destId="{4E6CE5F9-CB2A-4441-BA22-B8A246A0B397}" srcOrd="3" destOrd="0" presId="urn:microsoft.com/office/officeart/2005/8/layout/list1"/>
    <dgm:cxn modelId="{A360C6A4-69D0-4A47-9C1B-60AF6746DB9C}" type="presParOf" srcId="{95BD7E24-EC01-4D22-9EB0-C4C67BD9BD42}" destId="{CF5102F0-88D7-4587-895D-9F6D0048892F}" srcOrd="4" destOrd="0" presId="urn:microsoft.com/office/officeart/2005/8/layout/list1"/>
    <dgm:cxn modelId="{BA8C499C-EB08-48E1-9E33-8234CFD46F26}" type="presParOf" srcId="{CF5102F0-88D7-4587-895D-9F6D0048892F}" destId="{9B8BB494-1CD3-4F6A-BA40-D403958CF0A7}" srcOrd="0" destOrd="0" presId="urn:microsoft.com/office/officeart/2005/8/layout/list1"/>
    <dgm:cxn modelId="{C65A7059-F8F4-4F3E-BF73-8C19B1FD96D0}" type="presParOf" srcId="{CF5102F0-88D7-4587-895D-9F6D0048892F}" destId="{A669AB21-D3EA-473F-B53D-4C42BD0EEEA8}" srcOrd="1" destOrd="0" presId="urn:microsoft.com/office/officeart/2005/8/layout/list1"/>
    <dgm:cxn modelId="{96B179F4-0B57-413A-9FDF-0C50F303EF20}" type="presParOf" srcId="{95BD7E24-EC01-4D22-9EB0-C4C67BD9BD42}" destId="{5A9283DA-F32A-4DEA-84A7-055C82FCC28A}" srcOrd="5" destOrd="0" presId="urn:microsoft.com/office/officeart/2005/8/layout/list1"/>
    <dgm:cxn modelId="{A5E01606-2C5B-4125-89E9-64F8EC8636A9}" type="presParOf" srcId="{95BD7E24-EC01-4D22-9EB0-C4C67BD9BD42}" destId="{429083D9-20DE-4376-839B-BCA7F8CCC13B}" srcOrd="6" destOrd="0" presId="urn:microsoft.com/office/officeart/2005/8/layout/list1"/>
    <dgm:cxn modelId="{2D96DB64-5F32-4F60-B4A5-68616300E7E7}" type="presParOf" srcId="{95BD7E24-EC01-4D22-9EB0-C4C67BD9BD42}" destId="{AD01F406-A3B7-49B9-9CEE-DBD90E64A583}" srcOrd="7" destOrd="0" presId="urn:microsoft.com/office/officeart/2005/8/layout/list1"/>
    <dgm:cxn modelId="{7B93E760-5B1E-4A95-ACFB-16278A99F0E7}" type="presParOf" srcId="{95BD7E24-EC01-4D22-9EB0-C4C67BD9BD42}" destId="{A6F5A34F-78CE-474B-8E2F-337A52F27D15}" srcOrd="8" destOrd="0" presId="urn:microsoft.com/office/officeart/2005/8/layout/list1"/>
    <dgm:cxn modelId="{E98627F5-BC7B-4F53-8B66-D197B43EDDBF}" type="presParOf" srcId="{A6F5A34F-78CE-474B-8E2F-337A52F27D15}" destId="{A6156BA1-BBF5-4F30-8592-27EF79D37333}" srcOrd="0" destOrd="0" presId="urn:microsoft.com/office/officeart/2005/8/layout/list1"/>
    <dgm:cxn modelId="{B56DC4B4-C19F-49E8-B06A-C6E42F240AF5}" type="presParOf" srcId="{A6F5A34F-78CE-474B-8E2F-337A52F27D15}" destId="{E9BEA985-5D56-468E-9A42-5B29E617228F}" srcOrd="1" destOrd="0" presId="urn:microsoft.com/office/officeart/2005/8/layout/list1"/>
    <dgm:cxn modelId="{4BDD217E-86B1-46C2-A325-6928C40CA5FA}" type="presParOf" srcId="{95BD7E24-EC01-4D22-9EB0-C4C67BD9BD42}" destId="{0C3B9BF9-A950-4319-A47B-AF8D70EE53AB}" srcOrd="9" destOrd="0" presId="urn:microsoft.com/office/officeart/2005/8/layout/list1"/>
    <dgm:cxn modelId="{C0C15E95-4B36-4CA1-AA2D-63E2A3EAC007}" type="presParOf" srcId="{95BD7E24-EC01-4D22-9EB0-C4C67BD9BD42}" destId="{0A1C549F-0F6D-412E-8692-C6E808E50E28}"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D4C31054-B7AC-43BE-914D-BA868BC34965}" type="doc">
      <dgm:prSet loTypeId="urn:microsoft.com/office/officeart/2005/8/layout/gear1" loCatId="cycle" qsTypeId="urn:microsoft.com/office/officeart/2005/8/quickstyle/simple2" qsCatId="simple" csTypeId="urn:microsoft.com/office/officeart/2005/8/colors/accent1_2" csCatId="accent1" phldr="1"/>
      <dgm:spPr/>
    </dgm:pt>
    <dgm:pt modelId="{01527DD0-029F-4E6B-8046-F79FDAA2250B}">
      <dgm:prSet phldrT="[Text]" custT="1">
        <dgm:style>
          <a:lnRef idx="2">
            <a:schemeClr val="accent1"/>
          </a:lnRef>
          <a:fillRef idx="1">
            <a:schemeClr val="lt1"/>
          </a:fillRef>
          <a:effectRef idx="0">
            <a:schemeClr val="accent1"/>
          </a:effectRef>
          <a:fontRef idx="minor">
            <a:schemeClr val="dk1"/>
          </a:fontRef>
        </dgm:style>
      </dgm:prSet>
      <dgm:spPr/>
      <dgm:t>
        <a:bodyPr/>
        <a:lstStyle/>
        <a:p>
          <a:r>
            <a:rPr lang="id-ID" sz="2800" b="1" dirty="0" smtClean="0"/>
            <a:t>Penelitian utama </a:t>
          </a:r>
          <a:endParaRPr lang="id-ID" sz="2800" b="1" dirty="0"/>
        </a:p>
      </dgm:t>
    </dgm:pt>
    <dgm:pt modelId="{953924D7-BDF8-45E7-97DB-F3E97285F4DE}" type="parTrans" cxnId="{33064D23-4F4D-45E5-A7ED-EF95813A0CFC}">
      <dgm:prSet/>
      <dgm:spPr/>
      <dgm:t>
        <a:bodyPr/>
        <a:lstStyle/>
        <a:p>
          <a:endParaRPr lang="id-ID"/>
        </a:p>
      </dgm:t>
    </dgm:pt>
    <dgm:pt modelId="{1F9604B3-65C0-4F25-9C80-C30460F7D03B}" type="sibTrans" cxnId="{33064D23-4F4D-45E5-A7ED-EF95813A0CFC}">
      <dgm:prSet/>
      <dgm:spPr/>
      <dgm:t>
        <a:bodyPr/>
        <a:lstStyle/>
        <a:p>
          <a:endParaRPr lang="id-ID"/>
        </a:p>
      </dgm:t>
    </dgm:pt>
    <dgm:pt modelId="{2DD18606-68DB-43C7-ABD9-0178BB8162F1}">
      <dgm:prSet phldrT="[Text]">
        <dgm:style>
          <a:lnRef idx="2">
            <a:schemeClr val="accent1"/>
          </a:lnRef>
          <a:fillRef idx="1">
            <a:schemeClr val="lt1"/>
          </a:fillRef>
          <a:effectRef idx="0">
            <a:schemeClr val="accent1"/>
          </a:effectRef>
          <a:fontRef idx="minor">
            <a:schemeClr val="dk1"/>
          </a:fontRef>
        </dgm:style>
      </dgm:prSet>
      <dgm:spPr/>
      <dgm:t>
        <a:bodyPr/>
        <a:lstStyle/>
        <a:p>
          <a:r>
            <a:rPr lang="id-ID" b="1" dirty="0" smtClean="0"/>
            <a:t>Penelitian pendahuluan </a:t>
          </a:r>
          <a:endParaRPr lang="id-ID" b="1" dirty="0"/>
        </a:p>
      </dgm:t>
    </dgm:pt>
    <dgm:pt modelId="{D8650062-5915-40E9-8685-DBDFB9E3F785}" type="parTrans" cxnId="{6B7A663D-C198-4AA7-9EB9-730CBFBBDEAF}">
      <dgm:prSet/>
      <dgm:spPr/>
      <dgm:t>
        <a:bodyPr/>
        <a:lstStyle/>
        <a:p>
          <a:endParaRPr lang="id-ID"/>
        </a:p>
      </dgm:t>
    </dgm:pt>
    <dgm:pt modelId="{4F9C6DF2-F39C-4668-BFE6-FFA89DDEE9CC}" type="sibTrans" cxnId="{6B7A663D-C198-4AA7-9EB9-730CBFBBDEAF}">
      <dgm:prSet/>
      <dgm:spPr/>
      <dgm:t>
        <a:bodyPr/>
        <a:lstStyle/>
        <a:p>
          <a:endParaRPr lang="id-ID"/>
        </a:p>
      </dgm:t>
    </dgm:pt>
    <dgm:pt modelId="{7716DAA6-1A6F-4153-B10B-EE2A4F91D912}" type="pres">
      <dgm:prSet presAssocID="{D4C31054-B7AC-43BE-914D-BA868BC34965}" presName="composite" presStyleCnt="0">
        <dgm:presLayoutVars>
          <dgm:chMax val="3"/>
          <dgm:animLvl val="lvl"/>
          <dgm:resizeHandles val="exact"/>
        </dgm:presLayoutVars>
      </dgm:prSet>
      <dgm:spPr/>
    </dgm:pt>
    <dgm:pt modelId="{AB7F3427-A011-435C-A9EC-257C9E122928}" type="pres">
      <dgm:prSet presAssocID="{01527DD0-029F-4E6B-8046-F79FDAA2250B}" presName="gear1" presStyleLbl="node1" presStyleIdx="0" presStyleCnt="2" custScaleX="150206" custScaleY="142903" custLinFactNeighborX="-6959" custLinFactNeighborY="1422">
        <dgm:presLayoutVars>
          <dgm:chMax val="1"/>
          <dgm:bulletEnabled val="1"/>
        </dgm:presLayoutVars>
      </dgm:prSet>
      <dgm:spPr/>
      <dgm:t>
        <a:bodyPr/>
        <a:lstStyle/>
        <a:p>
          <a:endParaRPr lang="id-ID"/>
        </a:p>
      </dgm:t>
    </dgm:pt>
    <dgm:pt modelId="{D94A3172-9D3D-42AD-A8DF-535698EC031F}" type="pres">
      <dgm:prSet presAssocID="{01527DD0-029F-4E6B-8046-F79FDAA2250B}" presName="gear1srcNode" presStyleLbl="node1" presStyleIdx="0" presStyleCnt="2"/>
      <dgm:spPr/>
      <dgm:t>
        <a:bodyPr/>
        <a:lstStyle/>
        <a:p>
          <a:endParaRPr lang="id-ID"/>
        </a:p>
      </dgm:t>
    </dgm:pt>
    <dgm:pt modelId="{5FCD7645-A0E4-471F-BC21-84E357A46ABB}" type="pres">
      <dgm:prSet presAssocID="{01527DD0-029F-4E6B-8046-F79FDAA2250B}" presName="gear1dstNode" presStyleLbl="node1" presStyleIdx="0" presStyleCnt="2"/>
      <dgm:spPr/>
      <dgm:t>
        <a:bodyPr/>
        <a:lstStyle/>
        <a:p>
          <a:endParaRPr lang="id-ID"/>
        </a:p>
      </dgm:t>
    </dgm:pt>
    <dgm:pt modelId="{CF8C7452-ECB3-4687-A014-AA8D6632D20D}" type="pres">
      <dgm:prSet presAssocID="{2DD18606-68DB-43C7-ABD9-0178BB8162F1}" presName="gear2" presStyleLbl="node1" presStyleIdx="1" presStyleCnt="2" custScaleX="163136" custScaleY="142130" custLinFactNeighborX="-71919" custLinFactNeighborY="-349">
        <dgm:presLayoutVars>
          <dgm:chMax val="1"/>
          <dgm:bulletEnabled val="1"/>
        </dgm:presLayoutVars>
      </dgm:prSet>
      <dgm:spPr/>
      <dgm:t>
        <a:bodyPr/>
        <a:lstStyle/>
        <a:p>
          <a:endParaRPr lang="id-ID"/>
        </a:p>
      </dgm:t>
    </dgm:pt>
    <dgm:pt modelId="{65636D86-8563-4FC0-AEA7-ACFA77D69E32}" type="pres">
      <dgm:prSet presAssocID="{2DD18606-68DB-43C7-ABD9-0178BB8162F1}" presName="gear2srcNode" presStyleLbl="node1" presStyleIdx="1" presStyleCnt="2"/>
      <dgm:spPr/>
      <dgm:t>
        <a:bodyPr/>
        <a:lstStyle/>
        <a:p>
          <a:endParaRPr lang="id-ID"/>
        </a:p>
      </dgm:t>
    </dgm:pt>
    <dgm:pt modelId="{132FCC36-181D-410C-BD6C-32ECA2858964}" type="pres">
      <dgm:prSet presAssocID="{2DD18606-68DB-43C7-ABD9-0178BB8162F1}" presName="gear2dstNode" presStyleLbl="node1" presStyleIdx="1" presStyleCnt="2"/>
      <dgm:spPr/>
      <dgm:t>
        <a:bodyPr/>
        <a:lstStyle/>
        <a:p>
          <a:endParaRPr lang="id-ID"/>
        </a:p>
      </dgm:t>
    </dgm:pt>
    <dgm:pt modelId="{D0B2A163-DED1-4EE6-9AD8-A8D6F92A7194}" type="pres">
      <dgm:prSet presAssocID="{1F9604B3-65C0-4F25-9C80-C30460F7D03B}" presName="connector1" presStyleLbl="sibTrans2D1" presStyleIdx="0" presStyleCnt="2" custLinFactNeighborX="23149" custLinFactNeighborY="-11083"/>
      <dgm:spPr/>
      <dgm:t>
        <a:bodyPr/>
        <a:lstStyle/>
        <a:p>
          <a:endParaRPr lang="id-ID"/>
        </a:p>
      </dgm:t>
    </dgm:pt>
    <dgm:pt modelId="{B3862015-915E-4F14-B59B-7C32F1692648}" type="pres">
      <dgm:prSet presAssocID="{4F9C6DF2-F39C-4668-BFE6-FFA89DDEE9CC}" presName="connector2" presStyleLbl="sibTrans2D1" presStyleIdx="1" presStyleCnt="2" custLinFactNeighborX="-74877" custLinFactNeighborY="-13651"/>
      <dgm:spPr/>
      <dgm:t>
        <a:bodyPr/>
        <a:lstStyle/>
        <a:p>
          <a:endParaRPr lang="id-ID"/>
        </a:p>
      </dgm:t>
    </dgm:pt>
  </dgm:ptLst>
  <dgm:cxnLst>
    <dgm:cxn modelId="{F8F7A107-068B-44AD-8D32-EEEC380959F0}" type="presOf" srcId="{01527DD0-029F-4E6B-8046-F79FDAA2250B}" destId="{AB7F3427-A011-435C-A9EC-257C9E122928}" srcOrd="0" destOrd="0" presId="urn:microsoft.com/office/officeart/2005/8/layout/gear1"/>
    <dgm:cxn modelId="{D15A6845-FB6B-4D9D-A9D9-BA5D61F2BBBE}" type="presOf" srcId="{01527DD0-029F-4E6B-8046-F79FDAA2250B}" destId="{5FCD7645-A0E4-471F-BC21-84E357A46ABB}" srcOrd="2" destOrd="0" presId="urn:microsoft.com/office/officeart/2005/8/layout/gear1"/>
    <dgm:cxn modelId="{6B7A663D-C198-4AA7-9EB9-730CBFBBDEAF}" srcId="{D4C31054-B7AC-43BE-914D-BA868BC34965}" destId="{2DD18606-68DB-43C7-ABD9-0178BB8162F1}" srcOrd="1" destOrd="0" parTransId="{D8650062-5915-40E9-8685-DBDFB9E3F785}" sibTransId="{4F9C6DF2-F39C-4668-BFE6-FFA89DDEE9CC}"/>
    <dgm:cxn modelId="{0CE7DEE4-233E-4E4F-9016-B625B689DAEC}" type="presOf" srcId="{2DD18606-68DB-43C7-ABD9-0178BB8162F1}" destId="{CF8C7452-ECB3-4687-A014-AA8D6632D20D}" srcOrd="0" destOrd="0" presId="urn:microsoft.com/office/officeart/2005/8/layout/gear1"/>
    <dgm:cxn modelId="{7498B6E6-BF07-46DC-9E34-2E71BA80F7AA}" type="presOf" srcId="{1F9604B3-65C0-4F25-9C80-C30460F7D03B}" destId="{D0B2A163-DED1-4EE6-9AD8-A8D6F92A7194}" srcOrd="0" destOrd="0" presId="urn:microsoft.com/office/officeart/2005/8/layout/gear1"/>
    <dgm:cxn modelId="{220E21E0-460C-4E1B-A7BB-FDA7F597B499}" type="presOf" srcId="{D4C31054-B7AC-43BE-914D-BA868BC34965}" destId="{7716DAA6-1A6F-4153-B10B-EE2A4F91D912}" srcOrd="0" destOrd="0" presId="urn:microsoft.com/office/officeart/2005/8/layout/gear1"/>
    <dgm:cxn modelId="{C88F715C-5104-4EF2-8470-8A63997E10E1}" type="presOf" srcId="{4F9C6DF2-F39C-4668-BFE6-FFA89DDEE9CC}" destId="{B3862015-915E-4F14-B59B-7C32F1692648}" srcOrd="0" destOrd="0" presId="urn:microsoft.com/office/officeart/2005/8/layout/gear1"/>
    <dgm:cxn modelId="{72D45E3D-FF53-41B7-BB1D-D0BA96780CF0}" type="presOf" srcId="{2DD18606-68DB-43C7-ABD9-0178BB8162F1}" destId="{65636D86-8563-4FC0-AEA7-ACFA77D69E32}" srcOrd="1" destOrd="0" presId="urn:microsoft.com/office/officeart/2005/8/layout/gear1"/>
    <dgm:cxn modelId="{33064D23-4F4D-45E5-A7ED-EF95813A0CFC}" srcId="{D4C31054-B7AC-43BE-914D-BA868BC34965}" destId="{01527DD0-029F-4E6B-8046-F79FDAA2250B}" srcOrd="0" destOrd="0" parTransId="{953924D7-BDF8-45E7-97DB-F3E97285F4DE}" sibTransId="{1F9604B3-65C0-4F25-9C80-C30460F7D03B}"/>
    <dgm:cxn modelId="{B6BA8AC0-B4FF-41FB-B00C-3B4308D916F0}" type="presOf" srcId="{01527DD0-029F-4E6B-8046-F79FDAA2250B}" destId="{D94A3172-9D3D-42AD-A8DF-535698EC031F}" srcOrd="1" destOrd="0" presId="urn:microsoft.com/office/officeart/2005/8/layout/gear1"/>
    <dgm:cxn modelId="{D07D5ED9-0BF8-4EC4-B490-F87D108BB914}" type="presOf" srcId="{2DD18606-68DB-43C7-ABD9-0178BB8162F1}" destId="{132FCC36-181D-410C-BD6C-32ECA2858964}" srcOrd="2" destOrd="0" presId="urn:microsoft.com/office/officeart/2005/8/layout/gear1"/>
    <dgm:cxn modelId="{303D465F-A593-49D2-94FB-5DB2FC12EB9F}" type="presParOf" srcId="{7716DAA6-1A6F-4153-B10B-EE2A4F91D912}" destId="{AB7F3427-A011-435C-A9EC-257C9E122928}" srcOrd="0" destOrd="0" presId="urn:microsoft.com/office/officeart/2005/8/layout/gear1"/>
    <dgm:cxn modelId="{5E96395E-8149-4424-B35D-6385A95860B9}" type="presParOf" srcId="{7716DAA6-1A6F-4153-B10B-EE2A4F91D912}" destId="{D94A3172-9D3D-42AD-A8DF-535698EC031F}" srcOrd="1" destOrd="0" presId="urn:microsoft.com/office/officeart/2005/8/layout/gear1"/>
    <dgm:cxn modelId="{A7833FCE-9DCA-4AC3-9F1F-D2EC6A4005ED}" type="presParOf" srcId="{7716DAA6-1A6F-4153-B10B-EE2A4F91D912}" destId="{5FCD7645-A0E4-471F-BC21-84E357A46ABB}" srcOrd="2" destOrd="0" presId="urn:microsoft.com/office/officeart/2005/8/layout/gear1"/>
    <dgm:cxn modelId="{55AF922A-2924-4CE4-B6F6-E789032C9FE5}" type="presParOf" srcId="{7716DAA6-1A6F-4153-B10B-EE2A4F91D912}" destId="{CF8C7452-ECB3-4687-A014-AA8D6632D20D}" srcOrd="3" destOrd="0" presId="urn:microsoft.com/office/officeart/2005/8/layout/gear1"/>
    <dgm:cxn modelId="{48ADA874-D245-4E25-BB44-04ED8499EEB8}" type="presParOf" srcId="{7716DAA6-1A6F-4153-B10B-EE2A4F91D912}" destId="{65636D86-8563-4FC0-AEA7-ACFA77D69E32}" srcOrd="4" destOrd="0" presId="urn:microsoft.com/office/officeart/2005/8/layout/gear1"/>
    <dgm:cxn modelId="{70F31A9C-B192-4B66-81E4-E0888B31A3F3}" type="presParOf" srcId="{7716DAA6-1A6F-4153-B10B-EE2A4F91D912}" destId="{132FCC36-181D-410C-BD6C-32ECA2858964}" srcOrd="5" destOrd="0" presId="urn:microsoft.com/office/officeart/2005/8/layout/gear1"/>
    <dgm:cxn modelId="{12ABBB66-8E02-479F-A7D4-BFB6975B5FBF}" type="presParOf" srcId="{7716DAA6-1A6F-4153-B10B-EE2A4F91D912}" destId="{D0B2A163-DED1-4EE6-9AD8-A8D6F92A7194}" srcOrd="6" destOrd="0" presId="urn:microsoft.com/office/officeart/2005/8/layout/gear1"/>
    <dgm:cxn modelId="{F5EDF784-A90C-432B-AF52-485DEE9926D0}" type="presParOf" srcId="{7716DAA6-1A6F-4153-B10B-EE2A4F91D912}" destId="{B3862015-915E-4F14-B59B-7C32F1692648}" srcOrd="7" destOrd="0" presId="urn:microsoft.com/office/officeart/2005/8/layout/gear1"/>
  </dgm:cxnLst>
  <dgm:bg/>
  <dgm:whole/>
</dgm:dataModel>
</file>

<file path=ppt/diagrams/data8.xml><?xml version="1.0" encoding="utf-8"?>
<dgm:dataModel xmlns:dgm="http://schemas.openxmlformats.org/drawingml/2006/diagram" xmlns:a="http://schemas.openxmlformats.org/drawingml/2006/main">
  <dgm:ptLst>
    <dgm:pt modelId="{6C5D51A0-0EE5-43CC-B961-37038157D973}"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id-ID"/>
        </a:p>
      </dgm:t>
    </dgm:pt>
    <dgm:pt modelId="{713FC422-60DC-4F1E-BCEA-5680BF08E6EC}">
      <dgm:prSet phldrT="[Text]">
        <dgm:style>
          <a:lnRef idx="2">
            <a:schemeClr val="accent1"/>
          </a:lnRef>
          <a:fillRef idx="1">
            <a:schemeClr val="lt1"/>
          </a:fillRef>
          <a:effectRef idx="0">
            <a:schemeClr val="accent1"/>
          </a:effectRef>
          <a:fontRef idx="minor">
            <a:schemeClr val="dk1"/>
          </a:fontRef>
        </dgm:style>
      </dgm:prSet>
      <dgm:spPr/>
      <dgm:t>
        <a:bodyPr/>
        <a:lstStyle/>
        <a:p>
          <a:r>
            <a:rPr lang="id-ID" dirty="0" smtClean="0"/>
            <a:t>Penelitian utama</a:t>
          </a:r>
          <a:endParaRPr lang="id-ID" dirty="0"/>
        </a:p>
      </dgm:t>
    </dgm:pt>
    <dgm:pt modelId="{69213464-5004-4FDE-86B6-AE4201A9DECA}" type="parTrans" cxnId="{71A09BC7-5E88-4E40-84BA-6CA7BFED9595}">
      <dgm:prSet/>
      <dgm:spPr/>
      <dgm:t>
        <a:bodyPr/>
        <a:lstStyle/>
        <a:p>
          <a:endParaRPr lang="id-ID"/>
        </a:p>
      </dgm:t>
    </dgm:pt>
    <dgm:pt modelId="{0179EA0D-8CA0-4473-8AB2-7353A7187DC2}" type="sibTrans" cxnId="{71A09BC7-5E88-4E40-84BA-6CA7BFED9595}">
      <dgm:prSet/>
      <dgm:spPr/>
      <dgm:t>
        <a:bodyPr/>
        <a:lstStyle/>
        <a:p>
          <a:endParaRPr lang="id-ID"/>
        </a:p>
      </dgm:t>
    </dgm:pt>
    <dgm:pt modelId="{31097719-88A9-40F7-8214-D2D474F16662}">
      <dgm:prSet phldrT="[Text]">
        <dgm:style>
          <a:lnRef idx="2">
            <a:schemeClr val="accent1"/>
          </a:lnRef>
          <a:fillRef idx="1">
            <a:schemeClr val="lt1"/>
          </a:fillRef>
          <a:effectRef idx="0">
            <a:schemeClr val="accent1"/>
          </a:effectRef>
          <a:fontRef idx="minor">
            <a:schemeClr val="dk1"/>
          </a:fontRef>
        </dgm:style>
      </dgm:prSet>
      <dgm:spPr/>
      <dgm:t>
        <a:bodyPr/>
        <a:lstStyle/>
        <a:p>
          <a:r>
            <a:rPr lang="id-ID" dirty="0" smtClean="0"/>
            <a:t>Rancangan perlakuan</a:t>
          </a:r>
          <a:endParaRPr lang="id-ID" dirty="0"/>
        </a:p>
      </dgm:t>
    </dgm:pt>
    <dgm:pt modelId="{424CE122-BBF9-46FE-B9C6-21FA01781FF0}" type="parTrans" cxnId="{EC90812C-AD7F-4995-8186-356ECADB2A64}">
      <dgm:prSet/>
      <dgm:spPr/>
      <dgm:t>
        <a:bodyPr/>
        <a:lstStyle/>
        <a:p>
          <a:endParaRPr lang="id-ID"/>
        </a:p>
      </dgm:t>
    </dgm:pt>
    <dgm:pt modelId="{07270AEE-1A4C-4D4B-A64A-BA06947A1761}" type="sibTrans" cxnId="{EC90812C-AD7F-4995-8186-356ECADB2A64}">
      <dgm:prSet/>
      <dgm:spPr/>
      <dgm:t>
        <a:bodyPr/>
        <a:lstStyle/>
        <a:p>
          <a:endParaRPr lang="id-ID"/>
        </a:p>
      </dgm:t>
    </dgm:pt>
    <dgm:pt modelId="{BBC919E4-355A-4B1F-9723-E068F4ABB5C5}">
      <dgm:prSet phldrT="[Text]">
        <dgm:style>
          <a:lnRef idx="2">
            <a:schemeClr val="accent1"/>
          </a:lnRef>
          <a:fillRef idx="1">
            <a:schemeClr val="lt1"/>
          </a:fillRef>
          <a:effectRef idx="0">
            <a:schemeClr val="accent1"/>
          </a:effectRef>
          <a:fontRef idx="minor">
            <a:schemeClr val="dk1"/>
          </a:fontRef>
        </dgm:style>
      </dgm:prSet>
      <dgm:spPr/>
      <dgm:t>
        <a:bodyPr/>
        <a:lstStyle/>
        <a:p>
          <a:r>
            <a:rPr lang="id-ID" dirty="0" smtClean="0"/>
            <a:t>Rancangan analisis</a:t>
          </a:r>
          <a:endParaRPr lang="id-ID" dirty="0"/>
        </a:p>
      </dgm:t>
    </dgm:pt>
    <dgm:pt modelId="{3EF26109-8F45-48A5-9A9A-50E2FB2EF1B7}" type="parTrans" cxnId="{730208C7-B216-42E3-AF91-CF9E5CCE7150}">
      <dgm:prSet/>
      <dgm:spPr/>
      <dgm:t>
        <a:bodyPr/>
        <a:lstStyle/>
        <a:p>
          <a:endParaRPr lang="id-ID"/>
        </a:p>
      </dgm:t>
    </dgm:pt>
    <dgm:pt modelId="{6C4744E3-DF64-4C30-A68A-370358A467B5}" type="sibTrans" cxnId="{730208C7-B216-42E3-AF91-CF9E5CCE7150}">
      <dgm:prSet/>
      <dgm:spPr/>
      <dgm:t>
        <a:bodyPr/>
        <a:lstStyle/>
        <a:p>
          <a:endParaRPr lang="id-ID"/>
        </a:p>
      </dgm:t>
    </dgm:pt>
    <dgm:pt modelId="{4B20F843-1266-4ECC-BEBC-D822BCA75D3A}">
      <dgm:prSet phldrT="[Text]">
        <dgm:style>
          <a:lnRef idx="2">
            <a:schemeClr val="accent1"/>
          </a:lnRef>
          <a:fillRef idx="1">
            <a:schemeClr val="lt1"/>
          </a:fillRef>
          <a:effectRef idx="0">
            <a:schemeClr val="accent1"/>
          </a:effectRef>
          <a:fontRef idx="minor">
            <a:schemeClr val="dk1"/>
          </a:fontRef>
        </dgm:style>
      </dgm:prSet>
      <dgm:spPr/>
      <dgm:t>
        <a:bodyPr/>
        <a:lstStyle/>
        <a:p>
          <a:r>
            <a:rPr lang="id-ID" dirty="0" smtClean="0"/>
            <a:t>Rancangan respon</a:t>
          </a:r>
          <a:endParaRPr lang="id-ID" dirty="0"/>
        </a:p>
      </dgm:t>
    </dgm:pt>
    <dgm:pt modelId="{80F4F049-B0B1-4C46-87B1-B240D19325D2}" type="parTrans" cxnId="{E1CC5573-0E95-48E5-AFFF-6DA3C529DDCC}">
      <dgm:prSet/>
      <dgm:spPr/>
      <dgm:t>
        <a:bodyPr/>
        <a:lstStyle/>
        <a:p>
          <a:endParaRPr lang="id-ID"/>
        </a:p>
      </dgm:t>
    </dgm:pt>
    <dgm:pt modelId="{0792EE8D-4C62-43A3-BB7B-B51D318A5607}" type="sibTrans" cxnId="{E1CC5573-0E95-48E5-AFFF-6DA3C529DDCC}">
      <dgm:prSet/>
      <dgm:spPr/>
      <dgm:t>
        <a:bodyPr/>
        <a:lstStyle/>
        <a:p>
          <a:endParaRPr lang="id-ID"/>
        </a:p>
      </dgm:t>
    </dgm:pt>
    <dgm:pt modelId="{45F47854-28C8-4FAA-83C6-7F3D881C2D5D}">
      <dgm:prSet phldrT="[Text]">
        <dgm:style>
          <a:lnRef idx="2">
            <a:schemeClr val="accent1"/>
          </a:lnRef>
          <a:fillRef idx="1">
            <a:schemeClr val="lt1"/>
          </a:fillRef>
          <a:effectRef idx="0">
            <a:schemeClr val="accent1"/>
          </a:effectRef>
          <a:fontRef idx="minor">
            <a:schemeClr val="dk1"/>
          </a:fontRef>
        </dgm:style>
      </dgm:prSet>
      <dgm:spPr/>
      <dgm:t>
        <a:bodyPr/>
        <a:lstStyle/>
        <a:p>
          <a:r>
            <a:rPr lang="id-ID" dirty="0" smtClean="0"/>
            <a:t>Rancangan percobaan</a:t>
          </a:r>
          <a:endParaRPr lang="id-ID" dirty="0"/>
        </a:p>
      </dgm:t>
    </dgm:pt>
    <dgm:pt modelId="{BDB8F4E0-617C-440E-8838-781FA8920F8C}" type="parTrans" cxnId="{C3B7EA1A-3D22-49E7-8CEC-D65C7F4DAB59}">
      <dgm:prSet/>
      <dgm:spPr/>
      <dgm:t>
        <a:bodyPr/>
        <a:lstStyle/>
        <a:p>
          <a:endParaRPr lang="id-ID"/>
        </a:p>
      </dgm:t>
    </dgm:pt>
    <dgm:pt modelId="{72C4AC69-381C-42A9-88FE-9517256CA3DD}" type="sibTrans" cxnId="{C3B7EA1A-3D22-49E7-8CEC-D65C7F4DAB59}">
      <dgm:prSet/>
      <dgm:spPr/>
      <dgm:t>
        <a:bodyPr/>
        <a:lstStyle/>
        <a:p>
          <a:endParaRPr lang="id-ID"/>
        </a:p>
      </dgm:t>
    </dgm:pt>
    <dgm:pt modelId="{F3C82A78-D137-4D30-A9ED-2E624C5EBC9B}" type="pres">
      <dgm:prSet presAssocID="{6C5D51A0-0EE5-43CC-B961-37038157D973}" presName="composite" presStyleCnt="0">
        <dgm:presLayoutVars>
          <dgm:chMax val="1"/>
          <dgm:dir/>
          <dgm:resizeHandles val="exact"/>
        </dgm:presLayoutVars>
      </dgm:prSet>
      <dgm:spPr/>
      <dgm:t>
        <a:bodyPr/>
        <a:lstStyle/>
        <a:p>
          <a:endParaRPr lang="id-ID"/>
        </a:p>
      </dgm:t>
    </dgm:pt>
    <dgm:pt modelId="{B8519081-09A6-4E45-8081-89969FEC5887}" type="pres">
      <dgm:prSet presAssocID="{6C5D51A0-0EE5-43CC-B961-37038157D973}" presName="radial" presStyleCnt="0">
        <dgm:presLayoutVars>
          <dgm:animLvl val="ctr"/>
        </dgm:presLayoutVars>
      </dgm:prSet>
      <dgm:spPr/>
      <dgm:t>
        <a:bodyPr/>
        <a:lstStyle/>
        <a:p>
          <a:endParaRPr lang="id-ID"/>
        </a:p>
      </dgm:t>
    </dgm:pt>
    <dgm:pt modelId="{10D91C95-ACA8-486E-8693-4727640B71A7}" type="pres">
      <dgm:prSet presAssocID="{713FC422-60DC-4F1E-BCEA-5680BF08E6EC}" presName="centerShape" presStyleLbl="vennNode1" presStyleIdx="0" presStyleCnt="5"/>
      <dgm:spPr/>
      <dgm:t>
        <a:bodyPr/>
        <a:lstStyle/>
        <a:p>
          <a:endParaRPr lang="id-ID"/>
        </a:p>
      </dgm:t>
    </dgm:pt>
    <dgm:pt modelId="{879F6B69-D821-4B58-BDBD-E15C8823F742}" type="pres">
      <dgm:prSet presAssocID="{31097719-88A9-40F7-8214-D2D474F16662}" presName="node" presStyleLbl="vennNode1" presStyleIdx="1" presStyleCnt="5">
        <dgm:presLayoutVars>
          <dgm:bulletEnabled val="1"/>
        </dgm:presLayoutVars>
      </dgm:prSet>
      <dgm:spPr/>
      <dgm:t>
        <a:bodyPr/>
        <a:lstStyle/>
        <a:p>
          <a:endParaRPr lang="id-ID"/>
        </a:p>
      </dgm:t>
    </dgm:pt>
    <dgm:pt modelId="{8A4393B6-8F32-49F1-94E9-69A0A1C20396}" type="pres">
      <dgm:prSet presAssocID="{BBC919E4-355A-4B1F-9723-E068F4ABB5C5}" presName="node" presStyleLbl="vennNode1" presStyleIdx="2" presStyleCnt="5">
        <dgm:presLayoutVars>
          <dgm:bulletEnabled val="1"/>
        </dgm:presLayoutVars>
      </dgm:prSet>
      <dgm:spPr/>
      <dgm:t>
        <a:bodyPr/>
        <a:lstStyle/>
        <a:p>
          <a:endParaRPr lang="id-ID"/>
        </a:p>
      </dgm:t>
    </dgm:pt>
    <dgm:pt modelId="{07649338-1D4C-4332-AC99-22F0C4A8719E}" type="pres">
      <dgm:prSet presAssocID="{4B20F843-1266-4ECC-BEBC-D822BCA75D3A}" presName="node" presStyleLbl="vennNode1" presStyleIdx="3" presStyleCnt="5">
        <dgm:presLayoutVars>
          <dgm:bulletEnabled val="1"/>
        </dgm:presLayoutVars>
      </dgm:prSet>
      <dgm:spPr/>
      <dgm:t>
        <a:bodyPr/>
        <a:lstStyle/>
        <a:p>
          <a:endParaRPr lang="id-ID"/>
        </a:p>
      </dgm:t>
    </dgm:pt>
    <dgm:pt modelId="{D1F3B898-9753-4A28-8F11-F0BD3222AC92}" type="pres">
      <dgm:prSet presAssocID="{45F47854-28C8-4FAA-83C6-7F3D881C2D5D}" presName="node" presStyleLbl="vennNode1" presStyleIdx="4" presStyleCnt="5">
        <dgm:presLayoutVars>
          <dgm:bulletEnabled val="1"/>
        </dgm:presLayoutVars>
      </dgm:prSet>
      <dgm:spPr/>
      <dgm:t>
        <a:bodyPr/>
        <a:lstStyle/>
        <a:p>
          <a:endParaRPr lang="id-ID"/>
        </a:p>
      </dgm:t>
    </dgm:pt>
  </dgm:ptLst>
  <dgm:cxnLst>
    <dgm:cxn modelId="{B1A98E3C-4B96-4ACE-B02B-BB8FB87769D6}" type="presOf" srcId="{6C5D51A0-0EE5-43CC-B961-37038157D973}" destId="{F3C82A78-D137-4D30-A9ED-2E624C5EBC9B}" srcOrd="0" destOrd="0" presId="urn:microsoft.com/office/officeart/2005/8/layout/radial3"/>
    <dgm:cxn modelId="{E1CC5573-0E95-48E5-AFFF-6DA3C529DDCC}" srcId="{713FC422-60DC-4F1E-BCEA-5680BF08E6EC}" destId="{4B20F843-1266-4ECC-BEBC-D822BCA75D3A}" srcOrd="2" destOrd="0" parTransId="{80F4F049-B0B1-4C46-87B1-B240D19325D2}" sibTransId="{0792EE8D-4C62-43A3-BB7B-B51D318A5607}"/>
    <dgm:cxn modelId="{3957AD0D-A073-4588-BBF7-C9A927BF6A31}" type="presOf" srcId="{4B20F843-1266-4ECC-BEBC-D822BCA75D3A}" destId="{07649338-1D4C-4332-AC99-22F0C4A8719E}" srcOrd="0" destOrd="0" presId="urn:microsoft.com/office/officeart/2005/8/layout/radial3"/>
    <dgm:cxn modelId="{C3379603-45A5-4D89-91F9-B247CD83E3C4}" type="presOf" srcId="{45F47854-28C8-4FAA-83C6-7F3D881C2D5D}" destId="{D1F3B898-9753-4A28-8F11-F0BD3222AC92}" srcOrd="0" destOrd="0" presId="urn:microsoft.com/office/officeart/2005/8/layout/radial3"/>
    <dgm:cxn modelId="{EC90812C-AD7F-4995-8186-356ECADB2A64}" srcId="{713FC422-60DC-4F1E-BCEA-5680BF08E6EC}" destId="{31097719-88A9-40F7-8214-D2D474F16662}" srcOrd="0" destOrd="0" parTransId="{424CE122-BBF9-46FE-B9C6-21FA01781FF0}" sibTransId="{07270AEE-1A4C-4D4B-A64A-BA06947A1761}"/>
    <dgm:cxn modelId="{71A09BC7-5E88-4E40-84BA-6CA7BFED9595}" srcId="{6C5D51A0-0EE5-43CC-B961-37038157D973}" destId="{713FC422-60DC-4F1E-BCEA-5680BF08E6EC}" srcOrd="0" destOrd="0" parTransId="{69213464-5004-4FDE-86B6-AE4201A9DECA}" sibTransId="{0179EA0D-8CA0-4473-8AB2-7353A7187DC2}"/>
    <dgm:cxn modelId="{C3B7EA1A-3D22-49E7-8CEC-D65C7F4DAB59}" srcId="{713FC422-60DC-4F1E-BCEA-5680BF08E6EC}" destId="{45F47854-28C8-4FAA-83C6-7F3D881C2D5D}" srcOrd="3" destOrd="0" parTransId="{BDB8F4E0-617C-440E-8838-781FA8920F8C}" sibTransId="{72C4AC69-381C-42A9-88FE-9517256CA3DD}"/>
    <dgm:cxn modelId="{0B93C885-BA09-4CC5-B91E-7F15EA2A87B5}" type="presOf" srcId="{31097719-88A9-40F7-8214-D2D474F16662}" destId="{879F6B69-D821-4B58-BDBD-E15C8823F742}" srcOrd="0" destOrd="0" presId="urn:microsoft.com/office/officeart/2005/8/layout/radial3"/>
    <dgm:cxn modelId="{730208C7-B216-42E3-AF91-CF9E5CCE7150}" srcId="{713FC422-60DC-4F1E-BCEA-5680BF08E6EC}" destId="{BBC919E4-355A-4B1F-9723-E068F4ABB5C5}" srcOrd="1" destOrd="0" parTransId="{3EF26109-8F45-48A5-9A9A-50E2FB2EF1B7}" sibTransId="{6C4744E3-DF64-4C30-A68A-370358A467B5}"/>
    <dgm:cxn modelId="{1E13C0E4-6116-463F-991F-BB8855F21154}" type="presOf" srcId="{713FC422-60DC-4F1E-BCEA-5680BF08E6EC}" destId="{10D91C95-ACA8-486E-8693-4727640B71A7}" srcOrd="0" destOrd="0" presId="urn:microsoft.com/office/officeart/2005/8/layout/radial3"/>
    <dgm:cxn modelId="{9E6F5A63-6A71-451B-9448-458D28E928D1}" type="presOf" srcId="{BBC919E4-355A-4B1F-9723-E068F4ABB5C5}" destId="{8A4393B6-8F32-49F1-94E9-69A0A1C20396}" srcOrd="0" destOrd="0" presId="urn:microsoft.com/office/officeart/2005/8/layout/radial3"/>
    <dgm:cxn modelId="{A2AEED67-3FC3-4E9B-BF0D-D09D111D5DF4}" type="presParOf" srcId="{F3C82A78-D137-4D30-A9ED-2E624C5EBC9B}" destId="{B8519081-09A6-4E45-8081-89969FEC5887}" srcOrd="0" destOrd="0" presId="urn:microsoft.com/office/officeart/2005/8/layout/radial3"/>
    <dgm:cxn modelId="{21EAB193-3A85-4C63-AF21-2FEAD6D86F1D}" type="presParOf" srcId="{B8519081-09A6-4E45-8081-89969FEC5887}" destId="{10D91C95-ACA8-486E-8693-4727640B71A7}" srcOrd="0" destOrd="0" presId="urn:microsoft.com/office/officeart/2005/8/layout/radial3"/>
    <dgm:cxn modelId="{04CF4B79-A83E-45DF-87DF-F8A1551F989C}" type="presParOf" srcId="{B8519081-09A6-4E45-8081-89969FEC5887}" destId="{879F6B69-D821-4B58-BDBD-E15C8823F742}" srcOrd="1" destOrd="0" presId="urn:microsoft.com/office/officeart/2005/8/layout/radial3"/>
    <dgm:cxn modelId="{0D2D0765-547D-405B-A77D-C4DEFE6AFF6E}" type="presParOf" srcId="{B8519081-09A6-4E45-8081-89969FEC5887}" destId="{8A4393B6-8F32-49F1-94E9-69A0A1C20396}" srcOrd="2" destOrd="0" presId="urn:microsoft.com/office/officeart/2005/8/layout/radial3"/>
    <dgm:cxn modelId="{6A307F12-0458-47D2-8568-CE6BE20A6C48}" type="presParOf" srcId="{B8519081-09A6-4E45-8081-89969FEC5887}" destId="{07649338-1D4C-4332-AC99-22F0C4A8719E}" srcOrd="3" destOrd="0" presId="urn:microsoft.com/office/officeart/2005/8/layout/radial3"/>
    <dgm:cxn modelId="{85A283B7-3C80-43CD-8EB3-E5F9F8D13741}" type="presParOf" srcId="{B8519081-09A6-4E45-8081-89969FEC5887}" destId="{D1F3B898-9753-4A28-8F11-F0BD3222AC92}" srcOrd="4" destOrd="0" presId="urn:microsoft.com/office/officeart/2005/8/layout/radial3"/>
  </dgm:cxnLst>
  <dgm:bg/>
  <dgm:whole/>
</dgm:dataModel>
</file>

<file path=ppt/diagrams/data9.xml><?xml version="1.0" encoding="utf-8"?>
<dgm:dataModel xmlns:dgm="http://schemas.openxmlformats.org/drawingml/2006/diagram" xmlns:a="http://schemas.openxmlformats.org/drawingml/2006/main">
  <dgm:ptLst>
    <dgm:pt modelId="{4C47DD55-9E77-448E-9A8C-22DA224C1DAD}"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id-ID"/>
        </a:p>
      </dgm:t>
    </dgm:pt>
    <dgm:pt modelId="{ED696712-7879-4FAE-ACB7-19F1B06E1956}">
      <dgm:prSet phldrT="[Text]" custT="1"/>
      <dgm:spPr/>
      <dgm:t>
        <a:bodyPr/>
        <a:lstStyle/>
        <a:p>
          <a:r>
            <a:rPr lang="id-ID" sz="1800" b="1" dirty="0" smtClean="0"/>
            <a:t>Respon Kimia :</a:t>
          </a:r>
        </a:p>
        <a:p>
          <a:r>
            <a:rPr lang="id-ID" sz="1800" dirty="0" smtClean="0"/>
            <a:t>Kadar vitamin C (metode iodometri)</a:t>
          </a:r>
        </a:p>
        <a:p>
          <a:r>
            <a:rPr lang="id-ID" sz="1800" dirty="0" smtClean="0"/>
            <a:t>Kadar Air ( metode gravimetri)</a:t>
          </a:r>
          <a:endParaRPr lang="id-ID" sz="1800" dirty="0"/>
        </a:p>
      </dgm:t>
    </dgm:pt>
    <dgm:pt modelId="{D2BF2CD5-A948-4F49-A410-060FAB1F8094}" type="sibTrans" cxnId="{2BD0A708-5329-4F2A-B65E-FBD7C94B8186}">
      <dgm:prSet/>
      <dgm:spPr/>
      <dgm:t>
        <a:bodyPr/>
        <a:lstStyle/>
        <a:p>
          <a:endParaRPr lang="id-ID"/>
        </a:p>
      </dgm:t>
    </dgm:pt>
    <dgm:pt modelId="{9FC55962-CE39-4035-A7F0-5F6B4B218039}" type="parTrans" cxnId="{2BD0A708-5329-4F2A-B65E-FBD7C94B8186}">
      <dgm:prSet/>
      <dgm:spPr/>
      <dgm:t>
        <a:bodyPr/>
        <a:lstStyle/>
        <a:p>
          <a:endParaRPr lang="id-ID"/>
        </a:p>
      </dgm:t>
    </dgm:pt>
    <dgm:pt modelId="{CD7C931B-F86F-4FDB-9627-6F52B9225D56}">
      <dgm:prSet custT="1"/>
      <dgm:spPr/>
      <dgm:t>
        <a:bodyPr/>
        <a:lstStyle/>
        <a:p>
          <a:r>
            <a:rPr lang="id-ID" sz="1800" b="1" dirty="0" smtClean="0"/>
            <a:t>Respon Fisika:</a:t>
          </a:r>
        </a:p>
        <a:p>
          <a:r>
            <a:rPr lang="id-ID" sz="1800" b="0" dirty="0" smtClean="0"/>
            <a:t>Susut Bobot</a:t>
          </a:r>
        </a:p>
        <a:p>
          <a:r>
            <a:rPr lang="id-ID" sz="1800" dirty="0" smtClean="0"/>
            <a:t>Total Padatan Terlarut (Hand Refractometer)</a:t>
          </a:r>
        </a:p>
        <a:p>
          <a:r>
            <a:rPr lang="id-ID" sz="1800" dirty="0" smtClean="0"/>
            <a:t>pH (pH meter)</a:t>
          </a:r>
          <a:endParaRPr lang="id-ID" sz="1800" b="0" dirty="0" smtClean="0"/>
        </a:p>
      </dgm:t>
    </dgm:pt>
    <dgm:pt modelId="{0A76A993-AE68-4C7A-88CD-5CE34AE912F7}" type="parTrans" cxnId="{55289590-F868-44A1-B383-6AA8B6762E17}">
      <dgm:prSet/>
      <dgm:spPr/>
      <dgm:t>
        <a:bodyPr/>
        <a:lstStyle/>
        <a:p>
          <a:endParaRPr lang="id-ID"/>
        </a:p>
      </dgm:t>
    </dgm:pt>
    <dgm:pt modelId="{6DD5E69A-0CDD-4DC5-BC88-5554BE753FAF}" type="sibTrans" cxnId="{55289590-F868-44A1-B383-6AA8B6762E17}">
      <dgm:prSet/>
      <dgm:spPr/>
      <dgm:t>
        <a:bodyPr/>
        <a:lstStyle/>
        <a:p>
          <a:endParaRPr lang="id-ID"/>
        </a:p>
      </dgm:t>
    </dgm:pt>
    <dgm:pt modelId="{0D01C470-CC03-4DEA-93C6-48C6A5C35E32}" type="pres">
      <dgm:prSet presAssocID="{4C47DD55-9E77-448E-9A8C-22DA224C1DAD}" presName="Name0" presStyleCnt="0">
        <dgm:presLayoutVars>
          <dgm:dir/>
          <dgm:resizeHandles val="exact"/>
        </dgm:presLayoutVars>
      </dgm:prSet>
      <dgm:spPr/>
      <dgm:t>
        <a:bodyPr/>
        <a:lstStyle/>
        <a:p>
          <a:endParaRPr lang="id-ID"/>
        </a:p>
      </dgm:t>
    </dgm:pt>
    <dgm:pt modelId="{7CB45B86-2284-4648-920C-322418F2F403}" type="pres">
      <dgm:prSet presAssocID="{ED696712-7879-4FAE-ACB7-19F1B06E1956}" presName="compNode" presStyleCnt="0"/>
      <dgm:spPr/>
    </dgm:pt>
    <dgm:pt modelId="{3640FE0A-9D99-4E45-BB49-7F48BE321890}" type="pres">
      <dgm:prSet presAssocID="{ED696712-7879-4FAE-ACB7-19F1B06E1956}" presName="pictRect" presStyleLbl="node1" presStyleIdx="0" presStyleCnt="2"/>
      <dgm:spPr/>
    </dgm:pt>
    <dgm:pt modelId="{F3669762-E652-4FB7-8E0D-8A986E2AF576}" type="pres">
      <dgm:prSet presAssocID="{ED696712-7879-4FAE-ACB7-19F1B06E1956}" presName="textRect" presStyleLbl="revTx" presStyleIdx="0" presStyleCnt="2" custLinFactY="-51708" custLinFactNeighborY="-100000">
        <dgm:presLayoutVars>
          <dgm:bulletEnabled val="1"/>
        </dgm:presLayoutVars>
      </dgm:prSet>
      <dgm:spPr/>
      <dgm:t>
        <a:bodyPr/>
        <a:lstStyle/>
        <a:p>
          <a:endParaRPr lang="id-ID"/>
        </a:p>
      </dgm:t>
    </dgm:pt>
    <dgm:pt modelId="{81166CF0-B0C8-4F17-BDED-4BF75A8D9907}" type="pres">
      <dgm:prSet presAssocID="{D2BF2CD5-A948-4F49-A410-060FAB1F8094}" presName="sibTrans" presStyleLbl="sibTrans2D1" presStyleIdx="0" presStyleCnt="0"/>
      <dgm:spPr/>
      <dgm:t>
        <a:bodyPr/>
        <a:lstStyle/>
        <a:p>
          <a:endParaRPr lang="id-ID"/>
        </a:p>
      </dgm:t>
    </dgm:pt>
    <dgm:pt modelId="{79F9D199-9599-4188-AB50-86195D605E78}" type="pres">
      <dgm:prSet presAssocID="{CD7C931B-F86F-4FDB-9627-6F52B9225D56}" presName="compNode" presStyleCnt="0"/>
      <dgm:spPr/>
    </dgm:pt>
    <dgm:pt modelId="{108E3601-2318-4B46-9671-F7B1D34AC849}" type="pres">
      <dgm:prSet presAssocID="{CD7C931B-F86F-4FDB-9627-6F52B9225D56}" presName="pictRect" presStyleLbl="node1" presStyleIdx="1" presStyleCnt="2" custLinFactNeighborY="5263"/>
      <dgm:spPr/>
    </dgm:pt>
    <dgm:pt modelId="{71DC8CDB-6100-422E-9E44-E95D5C9C8B30}" type="pres">
      <dgm:prSet presAssocID="{CD7C931B-F86F-4FDB-9627-6F52B9225D56}" presName="textRect" presStyleLbl="revTx" presStyleIdx="1" presStyleCnt="2" custScaleY="138935" custLinFactY="-44960" custLinFactNeighborY="-100000">
        <dgm:presLayoutVars>
          <dgm:bulletEnabled val="1"/>
        </dgm:presLayoutVars>
      </dgm:prSet>
      <dgm:spPr/>
      <dgm:t>
        <a:bodyPr/>
        <a:lstStyle/>
        <a:p>
          <a:endParaRPr lang="id-ID"/>
        </a:p>
      </dgm:t>
    </dgm:pt>
  </dgm:ptLst>
  <dgm:cxnLst>
    <dgm:cxn modelId="{2BD0A708-5329-4F2A-B65E-FBD7C94B8186}" srcId="{4C47DD55-9E77-448E-9A8C-22DA224C1DAD}" destId="{ED696712-7879-4FAE-ACB7-19F1B06E1956}" srcOrd="0" destOrd="0" parTransId="{9FC55962-CE39-4035-A7F0-5F6B4B218039}" sibTransId="{D2BF2CD5-A948-4F49-A410-060FAB1F8094}"/>
    <dgm:cxn modelId="{55289590-F868-44A1-B383-6AA8B6762E17}" srcId="{4C47DD55-9E77-448E-9A8C-22DA224C1DAD}" destId="{CD7C931B-F86F-4FDB-9627-6F52B9225D56}" srcOrd="1" destOrd="0" parTransId="{0A76A993-AE68-4C7A-88CD-5CE34AE912F7}" sibTransId="{6DD5E69A-0CDD-4DC5-BC88-5554BE753FAF}"/>
    <dgm:cxn modelId="{D54A8CBA-5673-480E-AC29-CAE066872703}" type="presOf" srcId="{CD7C931B-F86F-4FDB-9627-6F52B9225D56}" destId="{71DC8CDB-6100-422E-9E44-E95D5C9C8B30}" srcOrd="0" destOrd="0" presId="urn:microsoft.com/office/officeart/2005/8/layout/pList1"/>
    <dgm:cxn modelId="{E50A4404-9262-4D53-9474-BBF51832BF0E}" type="presOf" srcId="{ED696712-7879-4FAE-ACB7-19F1B06E1956}" destId="{F3669762-E652-4FB7-8E0D-8A986E2AF576}" srcOrd="0" destOrd="0" presId="urn:microsoft.com/office/officeart/2005/8/layout/pList1"/>
    <dgm:cxn modelId="{742F26A7-71B8-4EED-B333-3672CC2AC52C}" type="presOf" srcId="{4C47DD55-9E77-448E-9A8C-22DA224C1DAD}" destId="{0D01C470-CC03-4DEA-93C6-48C6A5C35E32}" srcOrd="0" destOrd="0" presId="urn:microsoft.com/office/officeart/2005/8/layout/pList1"/>
    <dgm:cxn modelId="{9F06E83A-5283-4B37-817C-373151447204}" type="presOf" srcId="{D2BF2CD5-A948-4F49-A410-060FAB1F8094}" destId="{81166CF0-B0C8-4F17-BDED-4BF75A8D9907}" srcOrd="0" destOrd="0" presId="urn:microsoft.com/office/officeart/2005/8/layout/pList1"/>
    <dgm:cxn modelId="{532797C5-1EC6-493A-8B6C-EDDF6A840E85}" type="presParOf" srcId="{0D01C470-CC03-4DEA-93C6-48C6A5C35E32}" destId="{7CB45B86-2284-4648-920C-322418F2F403}" srcOrd="0" destOrd="0" presId="urn:microsoft.com/office/officeart/2005/8/layout/pList1"/>
    <dgm:cxn modelId="{0B15B17A-7CBC-4A80-A270-895B889ADE7B}" type="presParOf" srcId="{7CB45B86-2284-4648-920C-322418F2F403}" destId="{3640FE0A-9D99-4E45-BB49-7F48BE321890}" srcOrd="0" destOrd="0" presId="urn:microsoft.com/office/officeart/2005/8/layout/pList1"/>
    <dgm:cxn modelId="{E2B3A621-1162-4996-B7FF-9AF002FD5032}" type="presParOf" srcId="{7CB45B86-2284-4648-920C-322418F2F403}" destId="{F3669762-E652-4FB7-8E0D-8A986E2AF576}" srcOrd="1" destOrd="0" presId="urn:microsoft.com/office/officeart/2005/8/layout/pList1"/>
    <dgm:cxn modelId="{6297BA7F-504C-4825-BBC7-77258216E845}" type="presParOf" srcId="{0D01C470-CC03-4DEA-93C6-48C6A5C35E32}" destId="{81166CF0-B0C8-4F17-BDED-4BF75A8D9907}" srcOrd="1" destOrd="0" presId="urn:microsoft.com/office/officeart/2005/8/layout/pList1"/>
    <dgm:cxn modelId="{1E2EB03A-3E33-4977-B031-E60A9584A1DD}" type="presParOf" srcId="{0D01C470-CC03-4DEA-93C6-48C6A5C35E32}" destId="{79F9D199-9599-4188-AB50-86195D605E78}" srcOrd="2" destOrd="0" presId="urn:microsoft.com/office/officeart/2005/8/layout/pList1"/>
    <dgm:cxn modelId="{708CA63C-141C-4065-A172-13B0C0F267D3}" type="presParOf" srcId="{79F9D199-9599-4188-AB50-86195D605E78}" destId="{108E3601-2318-4B46-9671-F7B1D34AC849}" srcOrd="0" destOrd="0" presId="urn:microsoft.com/office/officeart/2005/8/layout/pList1"/>
    <dgm:cxn modelId="{4A8BB5ED-D15E-4DCD-89C6-E434081BBCA8}" type="presParOf" srcId="{79F9D199-9599-4188-AB50-86195D605E78}" destId="{71DC8CDB-6100-422E-9E44-E95D5C9C8B30}" srcOrd="1" destOrd="0" presId="urn:microsoft.com/office/officeart/2005/8/layout/p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3C1FDF-9D99-451A-BD3F-4FD239B5B0B7}" type="datetimeFigureOut">
              <a:rPr lang="id-ID" smtClean="0"/>
              <a:pPr/>
              <a:t>05/03/2017</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E32868-5E57-488E-8906-F799D7F6EAFA}"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793E4-0E6A-4026-A250-3CD507B5C801}" type="datetimeFigureOut">
              <a:rPr lang="id-ID" smtClean="0"/>
              <a:pPr/>
              <a:t>05/03/2017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73E8-0A3A-42C3-8034-FC62E0025B3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83673E8-0A3A-42C3-8034-FC62E0025B3E}"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83673E8-0A3A-42C3-8034-FC62E0025B3E}" type="slidenum">
              <a:rPr lang="id-ID" smtClean="0"/>
              <a:pPr/>
              <a:t>35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9028F84-918A-4DD2-BCBD-89F8F690F631}" type="datetimeFigureOut">
              <a:rPr lang="id-ID" smtClean="0"/>
              <a:pPr/>
              <a:t>05/03/2017</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460A01A-F573-455C-983A-BF27E69A9A5E}"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9028F84-918A-4DD2-BCBD-89F8F690F631}" type="datetimeFigureOut">
              <a:rPr lang="id-ID" smtClean="0"/>
              <a:pPr/>
              <a:t>05/03/2017</a:t>
            </a:fld>
            <a:endParaRPr lang="id-ID"/>
          </a:p>
        </p:txBody>
      </p:sp>
      <p:sp>
        <p:nvSpPr>
          <p:cNvPr id="5" name="Footer Placeholder 4"/>
          <p:cNvSpPr>
            <a:spLocks noGrp="1"/>
          </p:cNvSpPr>
          <p:nvPr>
            <p:ph type="ftr" sz="quarter" idx="11"/>
          </p:nvPr>
        </p:nvSpPr>
        <p:spPr>
          <a:xfrm>
            <a:off x="457200" y="6556248"/>
            <a:ext cx="3657600" cy="228600"/>
          </a:xfrm>
        </p:spPr>
        <p:txBody>
          <a:bodyPr/>
          <a:lstStyle>
            <a:extLst/>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460A01A-F573-455C-983A-BF27E69A9A5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9028F84-918A-4DD2-BCBD-89F8F690F631}" type="datetimeFigureOut">
              <a:rPr lang="id-ID" smtClean="0"/>
              <a:pPr/>
              <a:t>05/03/2017</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460A01A-F573-455C-983A-BF27E69A9A5E}"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9028F84-918A-4DD2-BCBD-89F8F690F631}" type="datetimeFigureOut">
              <a:rPr lang="id-ID" smtClean="0"/>
              <a:pPr/>
              <a:t>05/03/2017</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460A01A-F573-455C-983A-BF27E69A9A5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9028F84-918A-4DD2-BCBD-89F8F690F631}" type="datetimeFigureOut">
              <a:rPr lang="id-ID" smtClean="0"/>
              <a:pPr/>
              <a:t>05/03/2017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460A01A-F573-455C-983A-BF27E69A9A5E}" type="slidenum">
              <a:rPr lang="id-ID" smtClean="0"/>
              <a:pPr/>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9028F84-918A-4DD2-BCBD-89F8F690F631}" type="datetimeFigureOut">
              <a:rPr lang="id-ID" smtClean="0"/>
              <a:pPr/>
              <a:t>05/03/2017</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460A01A-F573-455C-983A-BF27E69A9A5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oberi.jpg"/>
          <p:cNvPicPr>
            <a:picLocks noChangeAspect="1"/>
          </p:cNvPicPr>
          <p:nvPr/>
        </p:nvPicPr>
        <p:blipFill>
          <a:blip r:embed="rId2"/>
          <a:stretch>
            <a:fillRect/>
          </a:stretch>
        </p:blipFill>
        <p:spPr>
          <a:xfrm>
            <a:off x="1571604" y="1938337"/>
            <a:ext cx="5905524" cy="2981325"/>
          </a:xfrm>
          <a:prstGeom prst="rect">
            <a:avLst/>
          </a:prstGeom>
        </p:spPr>
      </p:pic>
      <p:sp>
        <p:nvSpPr>
          <p:cNvPr id="3" name="Content Placeholder 2"/>
          <p:cNvSpPr>
            <a:spLocks noGrp="1"/>
          </p:cNvSpPr>
          <p:nvPr>
            <p:ph idx="1"/>
          </p:nvPr>
        </p:nvSpPr>
        <p:spPr>
          <a:xfrm>
            <a:off x="285720" y="357166"/>
            <a:ext cx="8715436" cy="6286543"/>
          </a:xfrm>
        </p:spPr>
        <p:txBody>
          <a:bodyPr>
            <a:normAutofit/>
          </a:bodyPr>
          <a:lstStyle/>
          <a:p>
            <a:pPr algn="ctr">
              <a:buNone/>
            </a:pPr>
            <a:r>
              <a:rPr lang="id-ID" sz="2800" dirty="0" smtClean="0">
                <a:solidFill>
                  <a:schemeClr val="accent2">
                    <a:lumMod val="50000"/>
                  </a:schemeClr>
                </a:solidFill>
              </a:rPr>
              <a:t>KAJIAN PENGARUH JENIS PELAPIS DAN SUHU PENGERINGAN TERHADAP SIFAT FISIKA DAN KIMIA BUAH STROBERI (</a:t>
            </a:r>
            <a:r>
              <a:rPr lang="id-ID" sz="2800" i="1" dirty="0" smtClean="0">
                <a:solidFill>
                  <a:schemeClr val="accent2">
                    <a:lumMod val="50000"/>
                  </a:schemeClr>
                </a:solidFill>
              </a:rPr>
              <a:t>Fragraria sp</a:t>
            </a:r>
            <a:r>
              <a:rPr lang="id-ID" sz="2800" dirty="0" smtClean="0">
                <a:solidFill>
                  <a:schemeClr val="accent2">
                    <a:lumMod val="50000"/>
                  </a:schemeClr>
                </a:solidFill>
              </a:rPr>
              <a:t>) SELAMA PENYIMPANAN</a:t>
            </a:r>
            <a:r>
              <a:rPr lang="id-ID" sz="2800" i="1" dirty="0" smtClean="0">
                <a:solidFill>
                  <a:schemeClr val="accent2">
                    <a:lumMod val="50000"/>
                  </a:schemeClr>
                </a:solidFill>
              </a:rPr>
              <a:t> </a:t>
            </a:r>
          </a:p>
          <a:p>
            <a:pPr algn="ctr">
              <a:buNone/>
            </a:pPr>
            <a:endParaRPr lang="id-ID" sz="2800" b="1" i="1" dirty="0" smtClean="0"/>
          </a:p>
          <a:p>
            <a:pPr algn="ctr">
              <a:buNone/>
            </a:pPr>
            <a:r>
              <a:rPr lang="id-ID" sz="2000" b="1" dirty="0" smtClean="0">
                <a:solidFill>
                  <a:schemeClr val="tx1"/>
                </a:solidFill>
              </a:rPr>
              <a:t>Oleh :</a:t>
            </a:r>
          </a:p>
          <a:p>
            <a:pPr algn="ctr">
              <a:buNone/>
            </a:pPr>
            <a:r>
              <a:rPr lang="id-ID" sz="2000" b="1" dirty="0" smtClean="0">
                <a:solidFill>
                  <a:schemeClr val="tx1"/>
                </a:solidFill>
              </a:rPr>
              <a:t>Kiki Isma Agniati </a:t>
            </a:r>
          </a:p>
          <a:p>
            <a:pPr algn="ctr">
              <a:buNone/>
            </a:pPr>
            <a:r>
              <a:rPr lang="id-ID" sz="2000" b="1" dirty="0" smtClean="0">
                <a:solidFill>
                  <a:schemeClr val="tx1"/>
                </a:solidFill>
              </a:rPr>
              <a:t>123020391</a:t>
            </a:r>
          </a:p>
          <a:p>
            <a:pPr algn="r">
              <a:buNone/>
            </a:pPr>
            <a:endParaRPr lang="id-ID" sz="2000" b="1" dirty="0" smtClean="0">
              <a:solidFill>
                <a:schemeClr val="tx1"/>
              </a:solidFill>
            </a:endParaRPr>
          </a:p>
          <a:p>
            <a:pPr>
              <a:buNone/>
            </a:pPr>
            <a:r>
              <a:rPr lang="id-ID" sz="2000" b="1" dirty="0" smtClean="0">
                <a:solidFill>
                  <a:schemeClr val="tx1"/>
                </a:solidFill>
              </a:rPr>
              <a:t>               Pembimbing Utama   		         Pembimbing Pendamping</a:t>
            </a:r>
          </a:p>
          <a:p>
            <a:pPr>
              <a:buNone/>
            </a:pPr>
            <a:endParaRPr lang="id-ID" sz="2000" b="1" dirty="0" smtClean="0">
              <a:solidFill>
                <a:schemeClr val="tx1"/>
              </a:solidFill>
            </a:endParaRPr>
          </a:p>
          <a:p>
            <a:pPr>
              <a:buNone/>
            </a:pPr>
            <a:r>
              <a:rPr lang="id-ID" sz="2000" b="1" dirty="0" smtClean="0">
                <a:solidFill>
                  <a:schemeClr val="tx1"/>
                </a:solidFill>
              </a:rPr>
              <a:t>        (</a:t>
            </a:r>
            <a:r>
              <a:rPr lang="en-US" sz="2000" b="1" dirty="0" smtClean="0">
                <a:solidFill>
                  <a:schemeClr val="tx1"/>
                </a:solidFill>
              </a:rPr>
              <a:t>Dr. Ir. </a:t>
            </a:r>
            <a:r>
              <a:rPr lang="en-US" sz="2000" b="1" dirty="0" err="1" smtClean="0">
                <a:solidFill>
                  <a:schemeClr val="tx1"/>
                </a:solidFill>
              </a:rPr>
              <a:t>Yus</a:t>
            </a:r>
            <a:r>
              <a:rPr lang="id-ID" sz="2000" b="1" dirty="0" smtClean="0">
                <a:solidFill>
                  <a:schemeClr val="tx1"/>
                </a:solidFill>
              </a:rPr>
              <a:t>ep Ikrawan</a:t>
            </a:r>
            <a:r>
              <a:rPr lang="en-US" sz="2000" b="1" dirty="0" smtClean="0">
                <a:solidFill>
                  <a:schemeClr val="tx1"/>
                </a:solidFill>
              </a:rPr>
              <a:t>, M</a:t>
            </a:r>
            <a:r>
              <a:rPr lang="id-ID" sz="2000" b="1" dirty="0" smtClean="0">
                <a:solidFill>
                  <a:schemeClr val="tx1"/>
                </a:solidFill>
              </a:rPr>
              <a:t>.Eng)        (Ir. Hj. Ina Siti Nurminabari, MP)</a:t>
            </a:r>
          </a:p>
          <a:p>
            <a:pPr algn="ctr">
              <a:buNone/>
            </a:pPr>
            <a:endParaRPr lang="id-ID" sz="2000" b="1" dirty="0" smtClean="0">
              <a:solidFill>
                <a:schemeClr val="tx1"/>
              </a:solidFill>
            </a:endParaRPr>
          </a:p>
          <a:p>
            <a:pPr algn="ctr">
              <a:buNone/>
            </a:pPr>
            <a:r>
              <a:rPr lang="id-ID" sz="2000" b="1" dirty="0" smtClean="0">
                <a:solidFill>
                  <a:schemeClr val="tx1"/>
                </a:solidFill>
              </a:rPr>
              <a:t>Penguji </a:t>
            </a:r>
          </a:p>
          <a:p>
            <a:pPr algn="ctr">
              <a:buNone/>
            </a:pPr>
            <a:r>
              <a:rPr lang="id-ID" sz="2000" b="1" dirty="0" smtClean="0">
                <a:solidFill>
                  <a:schemeClr val="tx1"/>
                </a:solidFill>
              </a:rPr>
              <a:t>(Dr.Ir.Tantan Widiantara, MT)</a:t>
            </a:r>
            <a:endParaRPr lang="id-ID" sz="2000" b="1" dirty="0">
              <a:solidFill>
                <a:schemeClr val="tx1"/>
              </a:solidFill>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t>Tempat dan waktu penelitian</a:t>
            </a:r>
            <a:endParaRPr lang="id-ID" b="1" dirty="0"/>
          </a:p>
        </p:txBody>
      </p:sp>
      <p:sp>
        <p:nvSpPr>
          <p:cNvPr id="3" name="Content Placeholder 2"/>
          <p:cNvSpPr>
            <a:spLocks noGrp="1"/>
          </p:cNvSpPr>
          <p:nvPr>
            <p:ph idx="1"/>
          </p:nvPr>
        </p:nvSpPr>
        <p:spPr/>
        <p:txBody>
          <a:bodyPr/>
          <a:lstStyle/>
          <a:p>
            <a:pPr algn="just"/>
            <a:r>
              <a:rPr lang="id-ID" b="1" dirty="0" smtClean="0"/>
              <a:t>	</a:t>
            </a:r>
            <a:r>
              <a:rPr lang="en-US" b="1" dirty="0" err="1" smtClean="0"/>
              <a:t>Penelitian</a:t>
            </a:r>
            <a:r>
              <a:rPr lang="en-US" b="1" dirty="0" smtClean="0"/>
              <a:t> </a:t>
            </a:r>
            <a:r>
              <a:rPr lang="en-US" b="1" dirty="0" err="1" smtClean="0"/>
              <a:t>dilaksanakan</a:t>
            </a:r>
            <a:r>
              <a:rPr lang="en-US" b="1" dirty="0" smtClean="0"/>
              <a:t> </a:t>
            </a:r>
            <a:r>
              <a:rPr lang="en-US" b="1" dirty="0" err="1" smtClean="0"/>
              <a:t>di</a:t>
            </a:r>
            <a:r>
              <a:rPr lang="en-US" b="1" dirty="0" smtClean="0"/>
              <a:t>  </a:t>
            </a:r>
            <a:r>
              <a:rPr lang="en-US" b="1" dirty="0" err="1" smtClean="0"/>
              <a:t>Laboratorium</a:t>
            </a:r>
            <a:r>
              <a:rPr lang="en-US" b="1" dirty="0" smtClean="0"/>
              <a:t> </a:t>
            </a:r>
            <a:r>
              <a:rPr lang="id-ID" b="1" dirty="0" smtClean="0"/>
              <a:t>Kimia dan Fisika Balai Besar Tekstil</a:t>
            </a:r>
            <a:r>
              <a:rPr lang="en-US" b="1" dirty="0" smtClean="0"/>
              <a:t> , Jl.</a:t>
            </a:r>
            <a:r>
              <a:rPr lang="id-ID" b="1" dirty="0" smtClean="0"/>
              <a:t> Jenderal Ahmad Yani</a:t>
            </a:r>
            <a:r>
              <a:rPr lang="en-US" b="1" dirty="0" smtClean="0"/>
              <a:t> No.</a:t>
            </a:r>
            <a:r>
              <a:rPr lang="id-ID" b="1" dirty="0" smtClean="0"/>
              <a:t>390 </a:t>
            </a:r>
            <a:r>
              <a:rPr lang="en-US" b="1" dirty="0" smtClean="0"/>
              <a:t>, Bandung</a:t>
            </a:r>
            <a:r>
              <a:rPr lang="id-ID" b="1" dirty="0" smtClean="0"/>
              <a:t> dan Laboratorium Penelitian Teknologi Pangan Fakultas Teknik Universitas Pasundan, Jl.Dr. Setiabudi No. 19, Bandung. </a:t>
            </a:r>
            <a:r>
              <a:rPr lang="en-US" b="1" dirty="0" err="1" smtClean="0"/>
              <a:t>Waktu</a:t>
            </a:r>
            <a:r>
              <a:rPr lang="en-US" b="1" dirty="0" smtClean="0"/>
              <a:t> </a:t>
            </a:r>
            <a:r>
              <a:rPr lang="en-US" b="1" dirty="0" err="1" smtClean="0"/>
              <a:t>Penelitian</a:t>
            </a:r>
            <a:r>
              <a:rPr lang="en-US" b="1" dirty="0" smtClean="0"/>
              <a:t> </a:t>
            </a:r>
            <a:r>
              <a:rPr lang="en-US" b="1" dirty="0" err="1" smtClean="0"/>
              <a:t>dimulai</a:t>
            </a:r>
            <a:r>
              <a:rPr lang="en-US" b="1" dirty="0" smtClean="0"/>
              <a:t> </a:t>
            </a:r>
            <a:r>
              <a:rPr lang="en-US" b="1" dirty="0" err="1" smtClean="0"/>
              <a:t>dari</a:t>
            </a:r>
            <a:r>
              <a:rPr lang="en-US" b="1" dirty="0" smtClean="0"/>
              <a:t> </a:t>
            </a:r>
            <a:r>
              <a:rPr lang="en-US" b="1" dirty="0" err="1" smtClean="0"/>
              <a:t>bulan</a:t>
            </a:r>
            <a:r>
              <a:rPr lang="en-US" b="1" dirty="0" smtClean="0"/>
              <a:t>  </a:t>
            </a:r>
            <a:r>
              <a:rPr lang="id-ID" b="1" dirty="0" smtClean="0"/>
              <a:t>Desember</a:t>
            </a:r>
            <a:r>
              <a:rPr lang="en-US" b="1" dirty="0" smtClean="0"/>
              <a:t> 201</a:t>
            </a:r>
            <a:r>
              <a:rPr lang="id-ID" b="1" dirty="0" smtClean="0"/>
              <a:t>6 sampai dengan selesai.</a:t>
            </a:r>
          </a:p>
          <a:p>
            <a:pPr algn="just">
              <a:buNone/>
            </a:pPr>
            <a:endParaRPr lang="id-ID"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67600" cy="703282"/>
          </a:xfrm>
        </p:spPr>
        <p:txBody>
          <a:bodyPr>
            <a:normAutofit/>
          </a:bodyPr>
          <a:lstStyle/>
          <a:p>
            <a:r>
              <a:rPr lang="id-ID" dirty="0" smtClean="0"/>
              <a:t>Bahan-bahaN</a:t>
            </a:r>
            <a:endParaRPr lang="id-ID" dirty="0"/>
          </a:p>
        </p:txBody>
      </p:sp>
      <p:sp>
        <p:nvSpPr>
          <p:cNvPr id="3" name="Content Placeholder 2"/>
          <p:cNvSpPr>
            <a:spLocks noGrp="1"/>
          </p:cNvSpPr>
          <p:nvPr>
            <p:ph idx="1"/>
          </p:nvPr>
        </p:nvSpPr>
        <p:spPr>
          <a:xfrm>
            <a:off x="457200" y="1214422"/>
            <a:ext cx="7686700" cy="5259530"/>
          </a:xfrm>
        </p:spPr>
        <p:txBody>
          <a:bodyPr>
            <a:normAutofit/>
          </a:bodyPr>
          <a:lstStyle/>
          <a:p>
            <a:r>
              <a:rPr lang="id-ID" dirty="0" smtClean="0"/>
              <a:t>Bahan yang digunakan dalam penelitian ini adalah buah stroberi segar varietas </a:t>
            </a:r>
            <a:r>
              <a:rPr lang="id-ID" i="1" dirty="0" smtClean="0"/>
              <a:t>Fragraria nilgerrensis </a:t>
            </a:r>
            <a:r>
              <a:rPr lang="id-ID" dirty="0" smtClean="0"/>
              <a:t> yang diperoleh dari petani di daerah Ciwidey, Kabupaten Bandung, asam asetat 1 %, air, kitosan kepiting yang diperoleh dari CV. Multiguna Indramayu, lilin lebah yang diperoleh dari Royal Goods Bandung, asam oleat, trietanolamin,  </a:t>
            </a:r>
            <a:r>
              <a:rPr lang="en-US" i="1" dirty="0" err="1" smtClean="0"/>
              <a:t>aquadest</a:t>
            </a:r>
            <a:r>
              <a:rPr lang="en-US" dirty="0" smtClean="0"/>
              <a:t>,</a:t>
            </a:r>
            <a:r>
              <a:rPr lang="id-ID" dirty="0" smtClean="0"/>
              <a:t> larutan iodium 0,01 N, dan indikator kanji.</a:t>
            </a:r>
          </a:p>
          <a:p>
            <a:pPr marL="457200" indent="-457200" algn="just">
              <a:buAutoNum type="arabicPeriod"/>
            </a:pP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63771100_1451527989-Ilustrasi_Ilmuwan__Peneliti__Penelitian__Laboratorium_-_Kredit_Freepik.jpg"/>
          <p:cNvPicPr>
            <a:picLocks noChangeAspect="1"/>
          </p:cNvPicPr>
          <p:nvPr/>
        </p:nvPicPr>
        <p:blipFill>
          <a:blip r:embed="rId2"/>
          <a:stretch>
            <a:fillRect/>
          </a:stretch>
        </p:blipFill>
        <p:spPr>
          <a:xfrm>
            <a:off x="214282" y="1142984"/>
            <a:ext cx="8715436" cy="5715015"/>
          </a:xfrm>
          <a:prstGeom prst="rect">
            <a:avLst/>
          </a:prstGeom>
        </p:spPr>
      </p:pic>
      <p:sp>
        <p:nvSpPr>
          <p:cNvPr id="2" name="Title 1"/>
          <p:cNvSpPr>
            <a:spLocks noGrp="1"/>
          </p:cNvSpPr>
          <p:nvPr>
            <p:ph type="title"/>
          </p:nvPr>
        </p:nvSpPr>
        <p:spPr>
          <a:xfrm>
            <a:off x="857224" y="214290"/>
            <a:ext cx="7467600" cy="846158"/>
          </a:xfrm>
        </p:spPr>
        <p:txBody>
          <a:bodyPr/>
          <a:lstStyle/>
          <a:p>
            <a:pPr algn="ctr"/>
            <a:r>
              <a:rPr lang="id-ID" dirty="0" smtClean="0"/>
              <a:t>Metode Penelitian </a:t>
            </a:r>
            <a:endParaRPr lang="id-ID" dirty="0"/>
          </a:p>
        </p:txBody>
      </p:sp>
      <p:graphicFrame>
        <p:nvGraphicFramePr>
          <p:cNvPr id="4" name="Content Placeholder 3"/>
          <p:cNvGraphicFramePr>
            <a:graphicFrameLocks noGrp="1"/>
          </p:cNvGraphicFramePr>
          <p:nvPr>
            <p:ph idx="1"/>
          </p:nvPr>
        </p:nvGraphicFramePr>
        <p:xfrm>
          <a:off x="428596" y="1643050"/>
          <a:ext cx="8229600" cy="474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85720" y="4929197"/>
            <a:ext cx="3357586" cy="17145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Untuk mengetahui karakteristik awal buah stroberi yang akan digunakan serta mengetahui perubahan sifat kimia dan fisika selama penyimpanan</a:t>
            </a:r>
            <a:endParaRPr lang="id-ID" dirty="0"/>
          </a:p>
        </p:txBody>
      </p:sp>
      <p:sp>
        <p:nvSpPr>
          <p:cNvPr id="8" name="Rectangle 7"/>
          <p:cNvSpPr/>
          <p:nvPr/>
        </p:nvSpPr>
        <p:spPr>
          <a:xfrm>
            <a:off x="4929190" y="4857760"/>
            <a:ext cx="3857652" cy="16430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Untuk mengetahui pengaruh jenis pelapis dan suhu pengeringan lapisan </a:t>
            </a:r>
            <a:r>
              <a:rPr lang="id-ID" i="1" dirty="0" smtClean="0"/>
              <a:t>edible coating </a:t>
            </a:r>
            <a:r>
              <a:rPr lang="id-ID" dirty="0" smtClean="0"/>
              <a:t>yang digunakan pada pelilinan buah stroberi dengan menggunakan suhu ruang sebagai suhu penyimpanan</a:t>
            </a:r>
            <a:endParaRPr lang="id-ID" dirty="0"/>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63771100_1451527989-Ilustrasi_Ilmuwan__Peneliti__Penelitian__Laboratorium_-_Kredit_Freepik.jpg"/>
          <p:cNvPicPr>
            <a:picLocks noChangeAspect="1"/>
          </p:cNvPicPr>
          <p:nvPr/>
        </p:nvPicPr>
        <p:blipFill>
          <a:blip r:embed="rId2"/>
          <a:stretch>
            <a:fillRect/>
          </a:stretch>
        </p:blipFill>
        <p:spPr>
          <a:xfrm>
            <a:off x="0" y="0"/>
            <a:ext cx="9143999" cy="6858000"/>
          </a:xfrm>
          <a:prstGeom prst="rect">
            <a:avLst/>
          </a:prstGeom>
        </p:spPr>
      </p:pic>
      <p:graphicFrame>
        <p:nvGraphicFramePr>
          <p:cNvPr id="4" name="Content Placeholder 3"/>
          <p:cNvGraphicFramePr>
            <a:graphicFrameLocks noGrp="1"/>
          </p:cNvGraphicFramePr>
          <p:nvPr>
            <p:ph idx="1"/>
          </p:nvPr>
        </p:nvGraphicFramePr>
        <p:xfrm>
          <a:off x="285720" y="214290"/>
          <a:ext cx="86868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7467600" cy="703282"/>
          </a:xfrm>
        </p:spPr>
        <p:txBody>
          <a:bodyPr/>
          <a:lstStyle/>
          <a:p>
            <a:pPr algn="ctr"/>
            <a:r>
              <a:rPr lang="id-ID" b="1" dirty="0" smtClean="0"/>
              <a:t>Rancangan Perlakuan</a:t>
            </a:r>
            <a:endParaRPr lang="id-ID" b="1" dirty="0"/>
          </a:p>
        </p:txBody>
      </p:sp>
      <p:sp>
        <p:nvSpPr>
          <p:cNvPr id="3" name="Content Placeholder 2"/>
          <p:cNvSpPr>
            <a:spLocks noGrp="1"/>
          </p:cNvSpPr>
          <p:nvPr>
            <p:ph idx="1"/>
          </p:nvPr>
        </p:nvSpPr>
        <p:spPr>
          <a:xfrm>
            <a:off x="457200" y="1428736"/>
            <a:ext cx="7467600" cy="5045216"/>
          </a:xfrm>
        </p:spPr>
        <p:txBody>
          <a:bodyPr>
            <a:normAutofit lnSpcReduction="10000"/>
          </a:bodyPr>
          <a:lstStyle/>
          <a:p>
            <a:pPr algn="just">
              <a:buNone/>
            </a:pPr>
            <a:r>
              <a:rPr lang="id-ID" dirty="0" smtClean="0"/>
              <a:t>	Rancangan perlakuan pada penelitian utama terdiri dari dua faktor yaitu:</a:t>
            </a:r>
          </a:p>
          <a:p>
            <a:pPr algn="just">
              <a:buFont typeface="Wingdings" pitchFamily="2" charset="2"/>
              <a:buChar char="q"/>
            </a:pPr>
            <a:r>
              <a:rPr lang="id-ID" b="1" dirty="0" smtClean="0"/>
              <a:t>Jenis lilin (A) </a:t>
            </a:r>
          </a:p>
          <a:p>
            <a:r>
              <a:rPr lang="id-ID" dirty="0" smtClean="0"/>
              <a:t>a</a:t>
            </a:r>
            <a:r>
              <a:rPr lang="id-ID" baseline="-25000" dirty="0" smtClean="0"/>
              <a:t>1</a:t>
            </a:r>
            <a:r>
              <a:rPr lang="id-ID" dirty="0" smtClean="0"/>
              <a:t> = Lilin lebah 4%</a:t>
            </a:r>
          </a:p>
          <a:p>
            <a:r>
              <a:rPr lang="id-ID" dirty="0" smtClean="0"/>
              <a:t>a</a:t>
            </a:r>
            <a:r>
              <a:rPr lang="id-ID" baseline="-25000" dirty="0" smtClean="0"/>
              <a:t>2</a:t>
            </a:r>
            <a:r>
              <a:rPr lang="id-ID" dirty="0" smtClean="0"/>
              <a:t> = Kitosan 2,5 %</a:t>
            </a:r>
          </a:p>
          <a:p>
            <a:r>
              <a:rPr lang="id-ID" dirty="0" smtClean="0"/>
              <a:t>a</a:t>
            </a:r>
            <a:r>
              <a:rPr lang="id-ID" baseline="-25000" dirty="0" smtClean="0"/>
              <a:t>3 </a:t>
            </a:r>
            <a:r>
              <a:rPr lang="id-ID" dirty="0" smtClean="0"/>
              <a:t>= Lilin lebah 4% dan Kitosan 2,5%</a:t>
            </a:r>
          </a:p>
          <a:p>
            <a:pPr algn="just">
              <a:buFont typeface="Wingdings" pitchFamily="2" charset="2"/>
              <a:buChar char="q"/>
            </a:pPr>
            <a:r>
              <a:rPr lang="id-ID" b="1" dirty="0" smtClean="0"/>
              <a:t>Suhu pengeringan (B) lapisan </a:t>
            </a:r>
            <a:r>
              <a:rPr lang="id-ID" b="1" i="1" dirty="0" smtClean="0"/>
              <a:t>edible coating  s</a:t>
            </a:r>
            <a:r>
              <a:rPr lang="id-ID" b="1" dirty="0" smtClean="0"/>
              <a:t>elama 30 menit :</a:t>
            </a:r>
          </a:p>
          <a:p>
            <a:r>
              <a:rPr lang="id-ID" dirty="0" smtClean="0"/>
              <a:t>b</a:t>
            </a:r>
            <a:r>
              <a:rPr lang="id-ID" baseline="-25000" dirty="0" smtClean="0"/>
              <a:t>1 </a:t>
            </a:r>
            <a:r>
              <a:rPr lang="id-ID" dirty="0" smtClean="0"/>
              <a:t>= 25</a:t>
            </a:r>
            <a:r>
              <a:rPr lang="id-ID" dirty="0" smtClean="0">
                <a:latin typeface="Times New Roman"/>
                <a:cs typeface="Times New Roman"/>
              </a:rPr>
              <a:t>° C</a:t>
            </a:r>
            <a:endParaRPr lang="id-ID" dirty="0" smtClean="0"/>
          </a:p>
          <a:p>
            <a:r>
              <a:rPr lang="id-ID" dirty="0" smtClean="0"/>
              <a:t>b</a:t>
            </a:r>
            <a:r>
              <a:rPr lang="id-ID" baseline="-25000" dirty="0" smtClean="0"/>
              <a:t>2 </a:t>
            </a:r>
            <a:r>
              <a:rPr lang="id-ID" dirty="0" smtClean="0"/>
              <a:t>= 30</a:t>
            </a:r>
            <a:r>
              <a:rPr lang="id-ID" dirty="0" smtClean="0">
                <a:latin typeface="Times New Roman"/>
                <a:cs typeface="Times New Roman"/>
              </a:rPr>
              <a:t>° C</a:t>
            </a:r>
            <a:endParaRPr lang="id-ID" dirty="0" smtClean="0"/>
          </a:p>
          <a:p>
            <a:r>
              <a:rPr lang="id-ID" dirty="0" smtClean="0"/>
              <a:t>b</a:t>
            </a:r>
            <a:r>
              <a:rPr lang="id-ID" baseline="-25000" dirty="0" smtClean="0"/>
              <a:t>3 </a:t>
            </a:r>
            <a:r>
              <a:rPr lang="id-ID" dirty="0" smtClean="0"/>
              <a:t>= 35</a:t>
            </a:r>
            <a:r>
              <a:rPr lang="id-ID" dirty="0" smtClean="0">
                <a:latin typeface="Times New Roman"/>
                <a:cs typeface="Times New Roman"/>
              </a:rPr>
              <a:t>° C</a:t>
            </a:r>
            <a:endParaRPr lang="id-ID" dirty="0" smtClean="0"/>
          </a:p>
          <a:p>
            <a:pPr algn="just">
              <a:buNone/>
            </a:pPr>
            <a:endParaRPr lang="id-ID" dirty="0" smtClean="0"/>
          </a:p>
          <a:p>
            <a:pPr algn="just">
              <a:buNone/>
            </a:pPr>
            <a:endParaRPr lang="id-ID" dirty="0"/>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just">
              <a:buNone/>
            </a:pPr>
            <a:r>
              <a:rPr lang="id-ID" b="1" dirty="0" smtClean="0"/>
              <a:t>	Rancangan percobaan yang dilakukan dalam penelitian ini adalah Rancang Acak Kelompok (RAK) dengan pola faktorial 3x3 dengan 3 kali pengulangan.</a:t>
            </a:r>
          </a:p>
          <a:p>
            <a:pPr algn="just">
              <a:buNone/>
            </a:pPr>
            <a:r>
              <a:rPr lang="id-ID" b="1" dirty="0" smtClean="0"/>
              <a:t>	Model percobaan:</a:t>
            </a:r>
          </a:p>
          <a:p>
            <a:r>
              <a:rPr lang="en-US" dirty="0" err="1" smtClean="0"/>
              <a:t>Y</a:t>
            </a:r>
            <a:r>
              <a:rPr lang="en-US" sz="2400" dirty="0" err="1" smtClean="0"/>
              <a:t>ijk</a:t>
            </a:r>
            <a:r>
              <a:rPr lang="en-US" sz="2400" dirty="0" smtClean="0"/>
              <a:t> </a:t>
            </a:r>
            <a:r>
              <a:rPr lang="en-US" dirty="0" smtClean="0"/>
              <a:t>= μ + </a:t>
            </a:r>
            <a:r>
              <a:rPr lang="en-US" dirty="0" err="1" smtClean="0"/>
              <a:t>β</a:t>
            </a:r>
            <a:r>
              <a:rPr lang="en-US" sz="2400" dirty="0" err="1" smtClean="0"/>
              <a:t>i</a:t>
            </a:r>
            <a:r>
              <a:rPr lang="en-US" dirty="0" smtClean="0"/>
              <a:t>+ </a:t>
            </a:r>
            <a:r>
              <a:rPr lang="en-US" dirty="0" err="1" smtClean="0"/>
              <a:t>A</a:t>
            </a:r>
            <a:r>
              <a:rPr lang="en-US" sz="2400" dirty="0" err="1" smtClean="0"/>
              <a:t>j</a:t>
            </a:r>
            <a:r>
              <a:rPr lang="en-US" dirty="0" smtClean="0"/>
              <a:t> + </a:t>
            </a:r>
            <a:r>
              <a:rPr lang="en-US" dirty="0" err="1" smtClean="0"/>
              <a:t>B</a:t>
            </a:r>
            <a:r>
              <a:rPr lang="en-US" sz="2400" dirty="0" err="1" smtClean="0"/>
              <a:t>k</a:t>
            </a:r>
            <a:r>
              <a:rPr lang="en-US" dirty="0" smtClean="0"/>
              <a:t> + (AB)</a:t>
            </a:r>
            <a:r>
              <a:rPr lang="en-US" sz="2400" dirty="0" err="1" smtClean="0"/>
              <a:t>jk</a:t>
            </a:r>
            <a:r>
              <a:rPr lang="en-US" dirty="0" smtClean="0"/>
              <a:t> + </a:t>
            </a:r>
            <a:r>
              <a:rPr lang="en-US" dirty="0" err="1" smtClean="0"/>
              <a:t>C</a:t>
            </a:r>
            <a:r>
              <a:rPr lang="en-US" sz="2400" dirty="0" err="1" smtClean="0"/>
              <a:t>ijk</a:t>
            </a:r>
            <a:endParaRPr lang="id-ID" dirty="0" smtClean="0"/>
          </a:p>
          <a:p>
            <a:pPr algn="just">
              <a:buNone/>
            </a:pPr>
            <a:endParaRPr lang="id-ID" b="1" dirty="0" smtClean="0"/>
          </a:p>
          <a:p>
            <a:pPr algn="just">
              <a:buNone/>
            </a:pPr>
            <a:endParaRPr lang="id-ID" b="1" dirty="0"/>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p:cNvPicPr>
            <a:picLocks noGrp="1" noChangeAspect="1" noChangeArrowheads="1"/>
          </p:cNvPicPr>
          <p:nvPr>
            <p:ph idx="1"/>
          </p:nvPr>
        </p:nvPicPr>
        <p:blipFill>
          <a:blip r:embed="rId2"/>
          <a:stretch>
            <a:fillRect/>
          </a:stretch>
        </p:blipFill>
        <p:spPr bwMode="auto">
          <a:xfrm>
            <a:off x="933150" y="1609725"/>
            <a:ext cx="6287100" cy="4846638"/>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42918"/>
          </a:xfrm>
        </p:spPr>
        <p:txBody>
          <a:bodyPr/>
          <a:lstStyle/>
          <a:p>
            <a:pPr algn="ctr"/>
            <a:r>
              <a:rPr lang="id-ID" dirty="0" smtClean="0"/>
              <a:t>Rancangan analisis</a:t>
            </a:r>
            <a:endParaRPr lang="id-ID" dirty="0"/>
          </a:p>
        </p:txBody>
      </p:sp>
      <p:sp>
        <p:nvSpPr>
          <p:cNvPr id="5" name="Content Placeholder 4"/>
          <p:cNvSpPr>
            <a:spLocks noGrp="1"/>
          </p:cNvSpPr>
          <p:nvPr>
            <p:ph idx="1"/>
          </p:nvPr>
        </p:nvSpPr>
        <p:spPr>
          <a:xfrm>
            <a:off x="457200" y="714356"/>
            <a:ext cx="7467600" cy="5759596"/>
          </a:xfrm>
        </p:spPr>
        <p:txBody>
          <a:bodyPr>
            <a:normAutofit/>
          </a:bodyPr>
          <a:lstStyle/>
          <a:p>
            <a:pPr algn="just">
              <a:buNone/>
            </a:pPr>
            <a:r>
              <a:rPr lang="id-ID" sz="1800" dirty="0" smtClean="0"/>
              <a:t>Kesimpulan dari hipotesis pada tabel ANAVA tersebut yaitu :</a:t>
            </a:r>
          </a:p>
          <a:p>
            <a:pPr lvl="0"/>
            <a:r>
              <a:rPr lang="en-US" sz="1800" dirty="0" err="1" smtClean="0"/>
              <a:t>Jika</a:t>
            </a:r>
            <a:r>
              <a:rPr lang="en-US" sz="1800" dirty="0" smtClean="0"/>
              <a:t> </a:t>
            </a:r>
            <a:r>
              <a:rPr lang="en-US" sz="1800" dirty="0" err="1" smtClean="0"/>
              <a:t>F</a:t>
            </a:r>
            <a:r>
              <a:rPr lang="en-US" sz="1800" baseline="-25000" dirty="0" err="1" smtClean="0"/>
              <a:t>hitung</a:t>
            </a:r>
            <a:r>
              <a:rPr lang="en-US" sz="1800" dirty="0" smtClean="0"/>
              <a:t> ≤ </a:t>
            </a:r>
            <a:r>
              <a:rPr lang="en-US" sz="1800" dirty="0" err="1" smtClean="0"/>
              <a:t>F</a:t>
            </a:r>
            <a:r>
              <a:rPr lang="en-US" sz="1800" baseline="-25000" dirty="0" err="1" smtClean="0"/>
              <a:t>tabel</a:t>
            </a:r>
            <a:r>
              <a:rPr lang="en-US" sz="1800" dirty="0" smtClean="0"/>
              <a:t> </a:t>
            </a:r>
            <a:r>
              <a:rPr lang="en-US" sz="1800" dirty="0" err="1" smtClean="0"/>
              <a:t>pada</a:t>
            </a:r>
            <a:r>
              <a:rPr lang="en-US" sz="1800" dirty="0" smtClean="0"/>
              <a:t> </a:t>
            </a:r>
            <a:r>
              <a:rPr lang="en-US" sz="1800" dirty="0" err="1" smtClean="0"/>
              <a:t>taraf</a:t>
            </a:r>
            <a:r>
              <a:rPr lang="en-US" sz="1800" dirty="0" smtClean="0"/>
              <a:t> 5% </a:t>
            </a:r>
            <a:r>
              <a:rPr lang="en-US" sz="1800" dirty="0" err="1" smtClean="0"/>
              <a:t>maka</a:t>
            </a:r>
            <a:r>
              <a:rPr lang="en-US" sz="1800" dirty="0" smtClean="0"/>
              <a:t> </a:t>
            </a:r>
            <a:r>
              <a:rPr lang="en-US" sz="1800" dirty="0" err="1" smtClean="0"/>
              <a:t>tidak</a:t>
            </a:r>
            <a:r>
              <a:rPr lang="en-US" sz="1800" dirty="0" smtClean="0"/>
              <a:t> </a:t>
            </a:r>
            <a:r>
              <a:rPr lang="en-US" sz="1800" dirty="0" err="1" smtClean="0"/>
              <a:t>ada</a:t>
            </a:r>
            <a:r>
              <a:rPr lang="en-US" sz="1800" dirty="0" smtClean="0"/>
              <a:t> </a:t>
            </a:r>
            <a:r>
              <a:rPr lang="en-US" sz="1800" dirty="0" err="1" smtClean="0"/>
              <a:t>pengaruh</a:t>
            </a:r>
            <a:r>
              <a:rPr lang="en-US" sz="1800" dirty="0" smtClean="0"/>
              <a:t> </a:t>
            </a:r>
            <a:r>
              <a:rPr lang="en-US" sz="1800" dirty="0" err="1" smtClean="0"/>
              <a:t>antara</a:t>
            </a:r>
            <a:r>
              <a:rPr lang="en-US" sz="1800" dirty="0" smtClean="0"/>
              <a:t> rata-rata </a:t>
            </a:r>
            <a:r>
              <a:rPr lang="en-US" sz="1800" dirty="0" err="1" smtClean="0"/>
              <a:t>dari</a:t>
            </a:r>
            <a:r>
              <a:rPr lang="en-US" sz="1800" dirty="0" smtClean="0"/>
              <a:t> </a:t>
            </a:r>
            <a:r>
              <a:rPr lang="en-US" sz="1800" dirty="0" err="1" smtClean="0"/>
              <a:t>setiap</a:t>
            </a:r>
            <a:r>
              <a:rPr lang="en-US" sz="1800" dirty="0" smtClean="0"/>
              <a:t> </a:t>
            </a:r>
            <a:r>
              <a:rPr lang="en-US" sz="1800" dirty="0" err="1" smtClean="0"/>
              <a:t>perlakuan</a:t>
            </a:r>
            <a:r>
              <a:rPr lang="en-US" sz="1800" dirty="0" smtClean="0"/>
              <a:t>, </a:t>
            </a:r>
            <a:r>
              <a:rPr lang="en-US" sz="1800" dirty="0" err="1" smtClean="0"/>
              <a:t>artinya</a:t>
            </a:r>
            <a:r>
              <a:rPr lang="en-US" sz="1800" dirty="0" smtClean="0"/>
              <a:t> </a:t>
            </a:r>
            <a:r>
              <a:rPr lang="en-US" sz="1800" dirty="0" err="1" smtClean="0"/>
              <a:t>perlakuan</a:t>
            </a:r>
            <a:r>
              <a:rPr lang="en-US" sz="1800" dirty="0" smtClean="0"/>
              <a:t> yang </a:t>
            </a:r>
            <a:r>
              <a:rPr lang="en-US" sz="1800" dirty="0" err="1" smtClean="0"/>
              <a:t>diberikan</a:t>
            </a:r>
            <a:r>
              <a:rPr lang="en-US" sz="1800" dirty="0" smtClean="0"/>
              <a:t> </a:t>
            </a:r>
            <a:r>
              <a:rPr lang="en-US" sz="1800" dirty="0" err="1" smtClean="0"/>
              <a:t>tidak</a:t>
            </a:r>
            <a:r>
              <a:rPr lang="en-US" sz="1800" dirty="0" smtClean="0"/>
              <a:t> </a:t>
            </a:r>
            <a:r>
              <a:rPr lang="en-US" sz="1800" dirty="0" err="1" smtClean="0"/>
              <a:t>berpengaruh</a:t>
            </a:r>
            <a:r>
              <a:rPr lang="en-US" sz="1800" dirty="0" smtClean="0"/>
              <a:t> </a:t>
            </a:r>
            <a:r>
              <a:rPr lang="en-US" sz="1800" dirty="0" err="1" smtClean="0"/>
              <a:t>terhadap</a:t>
            </a:r>
            <a:r>
              <a:rPr lang="en-US" sz="1800" dirty="0" smtClean="0"/>
              <a:t> </a:t>
            </a:r>
            <a:r>
              <a:rPr lang="id-ID" sz="1800" dirty="0" smtClean="0"/>
              <a:t>sifat fisika dan kimia</a:t>
            </a:r>
            <a:r>
              <a:rPr lang="en-US" sz="1800" dirty="0" smtClean="0"/>
              <a:t> </a:t>
            </a:r>
            <a:r>
              <a:rPr lang="id-ID" sz="1800" dirty="0" smtClean="0"/>
              <a:t>buah stroberi</a:t>
            </a:r>
            <a:r>
              <a:rPr lang="en-US" sz="1800" dirty="0" smtClean="0"/>
              <a:t> </a:t>
            </a:r>
            <a:r>
              <a:rPr lang="en-US" sz="1800" dirty="0" err="1" smtClean="0"/>
              <a:t>maka</a:t>
            </a:r>
            <a:r>
              <a:rPr lang="en-US" sz="1800" dirty="0" smtClean="0"/>
              <a:t> </a:t>
            </a:r>
            <a:r>
              <a:rPr lang="en-US" sz="1800" dirty="0" err="1" smtClean="0"/>
              <a:t>hipotesis</a:t>
            </a:r>
            <a:r>
              <a:rPr lang="en-US" sz="1800" dirty="0" smtClean="0"/>
              <a:t> </a:t>
            </a:r>
            <a:r>
              <a:rPr lang="en-US" sz="1800" dirty="0" err="1" smtClean="0"/>
              <a:t>ditolak</a:t>
            </a:r>
            <a:r>
              <a:rPr lang="en-US" sz="1800" dirty="0" smtClean="0"/>
              <a:t>.</a:t>
            </a:r>
            <a:endParaRPr lang="id-ID" sz="1800" dirty="0" smtClean="0"/>
          </a:p>
          <a:p>
            <a:pPr lvl="0"/>
            <a:r>
              <a:rPr lang="en-US" sz="1800" dirty="0" err="1" smtClean="0"/>
              <a:t>Jika</a:t>
            </a:r>
            <a:r>
              <a:rPr lang="en-US" sz="1800" dirty="0" smtClean="0"/>
              <a:t> </a:t>
            </a:r>
            <a:r>
              <a:rPr lang="en-US" sz="1800" dirty="0" err="1" smtClean="0"/>
              <a:t>F</a:t>
            </a:r>
            <a:r>
              <a:rPr lang="en-US" sz="1800" baseline="-25000" dirty="0" err="1" smtClean="0"/>
              <a:t>hitung</a:t>
            </a:r>
            <a:r>
              <a:rPr lang="en-US" sz="1800" dirty="0" smtClean="0"/>
              <a:t>&gt; </a:t>
            </a:r>
            <a:r>
              <a:rPr lang="en-US" sz="1800" dirty="0" err="1" smtClean="0"/>
              <a:t>F</a:t>
            </a:r>
            <a:r>
              <a:rPr lang="en-US" sz="1800" baseline="-25000" dirty="0" err="1" smtClean="0"/>
              <a:t>tabel</a:t>
            </a:r>
            <a:r>
              <a:rPr lang="en-US" sz="1800" dirty="0" smtClean="0"/>
              <a:t>, </a:t>
            </a:r>
            <a:r>
              <a:rPr lang="en-US" sz="1800" dirty="0" err="1" smtClean="0"/>
              <a:t>pada</a:t>
            </a:r>
            <a:r>
              <a:rPr lang="en-US" sz="1800" dirty="0" smtClean="0"/>
              <a:t> </a:t>
            </a:r>
            <a:r>
              <a:rPr lang="en-US" sz="1800" dirty="0" err="1" smtClean="0"/>
              <a:t>taraf</a:t>
            </a:r>
            <a:r>
              <a:rPr lang="en-US" sz="1800" dirty="0" smtClean="0"/>
              <a:t> 5% </a:t>
            </a:r>
            <a:r>
              <a:rPr lang="en-US" sz="1800" dirty="0" err="1" smtClean="0"/>
              <a:t>maka</a:t>
            </a:r>
            <a:r>
              <a:rPr lang="en-US" sz="1800" dirty="0" smtClean="0"/>
              <a:t> </a:t>
            </a:r>
            <a:r>
              <a:rPr lang="en-US" sz="1800" dirty="0" err="1" smtClean="0"/>
              <a:t>adanya</a:t>
            </a:r>
            <a:r>
              <a:rPr lang="en-US" sz="1800" dirty="0" smtClean="0"/>
              <a:t> </a:t>
            </a:r>
            <a:r>
              <a:rPr lang="en-US" sz="1800" dirty="0" err="1" smtClean="0"/>
              <a:t>pengaruh</a:t>
            </a:r>
            <a:r>
              <a:rPr lang="en-US" sz="1800" dirty="0" smtClean="0"/>
              <a:t> </a:t>
            </a:r>
            <a:r>
              <a:rPr lang="en-US" sz="1800" dirty="0" err="1" smtClean="0"/>
              <a:t>antara</a:t>
            </a:r>
            <a:r>
              <a:rPr lang="en-US" sz="1800" dirty="0" smtClean="0"/>
              <a:t> rata-rata </a:t>
            </a:r>
            <a:r>
              <a:rPr lang="en-US" sz="1800" dirty="0" err="1" smtClean="0"/>
              <a:t>dari</a:t>
            </a:r>
            <a:r>
              <a:rPr lang="en-US" sz="1800" dirty="0" smtClean="0"/>
              <a:t> </a:t>
            </a:r>
            <a:r>
              <a:rPr lang="en-US" sz="1800" dirty="0" err="1" smtClean="0"/>
              <a:t>setiap</a:t>
            </a:r>
            <a:r>
              <a:rPr lang="en-US" sz="1800" dirty="0" smtClean="0"/>
              <a:t> </a:t>
            </a:r>
            <a:r>
              <a:rPr lang="en-US" sz="1800" dirty="0" err="1" smtClean="0"/>
              <a:t>perlakuan</a:t>
            </a:r>
            <a:r>
              <a:rPr lang="en-US" sz="1800" dirty="0" smtClean="0"/>
              <a:t>, </a:t>
            </a:r>
            <a:r>
              <a:rPr lang="en-US" sz="1800" dirty="0" err="1" smtClean="0"/>
              <a:t>artinya</a:t>
            </a:r>
            <a:r>
              <a:rPr lang="en-US" sz="1800" dirty="0" smtClean="0"/>
              <a:t> </a:t>
            </a:r>
            <a:r>
              <a:rPr lang="en-US" sz="1800" dirty="0" err="1" smtClean="0"/>
              <a:t>perlakuan</a:t>
            </a:r>
            <a:r>
              <a:rPr lang="en-US" sz="1800" dirty="0" smtClean="0"/>
              <a:t> yang </a:t>
            </a:r>
            <a:r>
              <a:rPr lang="en-US" sz="1800" dirty="0" err="1" smtClean="0"/>
              <a:t>diberikan</a:t>
            </a:r>
            <a:r>
              <a:rPr lang="en-US" sz="1800" dirty="0" smtClean="0"/>
              <a:t> </a:t>
            </a:r>
            <a:r>
              <a:rPr lang="en-US" sz="1800" dirty="0" err="1" smtClean="0"/>
              <a:t>berpengaruh</a:t>
            </a:r>
            <a:r>
              <a:rPr lang="en-US" sz="1800" dirty="0" smtClean="0"/>
              <a:t> </a:t>
            </a:r>
            <a:r>
              <a:rPr lang="en-US" sz="1800" dirty="0" err="1" smtClean="0"/>
              <a:t>terhadap</a:t>
            </a:r>
            <a:r>
              <a:rPr lang="en-US" sz="1800" dirty="0" smtClean="0"/>
              <a:t> </a:t>
            </a:r>
            <a:r>
              <a:rPr lang="id-ID" sz="1800" dirty="0" smtClean="0"/>
              <a:t>sifat fisika dan kimia</a:t>
            </a:r>
            <a:r>
              <a:rPr lang="en-US" sz="1800" dirty="0" smtClean="0"/>
              <a:t> </a:t>
            </a:r>
            <a:r>
              <a:rPr lang="id-ID" sz="1800" dirty="0" smtClean="0"/>
              <a:t> buah stroberi</a:t>
            </a:r>
            <a:r>
              <a:rPr lang="en-US" sz="1800" dirty="0" smtClean="0"/>
              <a:t>, </a:t>
            </a:r>
            <a:r>
              <a:rPr lang="en-US" sz="1800" dirty="0" err="1" smtClean="0"/>
              <a:t>maka</a:t>
            </a:r>
            <a:r>
              <a:rPr lang="en-US" sz="1800" dirty="0" smtClean="0"/>
              <a:t> </a:t>
            </a:r>
            <a:r>
              <a:rPr lang="en-US" sz="1800" dirty="0" err="1" smtClean="0"/>
              <a:t>hipotesis</a:t>
            </a:r>
            <a:r>
              <a:rPr lang="en-US" sz="1800" dirty="0" smtClean="0"/>
              <a:t> </a:t>
            </a:r>
            <a:r>
              <a:rPr lang="en-US" sz="1800" dirty="0" err="1" smtClean="0"/>
              <a:t>diterima</a:t>
            </a:r>
            <a:r>
              <a:rPr lang="en-US" sz="1800" dirty="0" smtClean="0"/>
              <a:t> </a:t>
            </a:r>
            <a:r>
              <a:rPr lang="en-US" sz="1800" dirty="0" err="1" smtClean="0"/>
              <a:t>dan</a:t>
            </a:r>
            <a:r>
              <a:rPr lang="en-US" sz="1800" dirty="0" smtClean="0"/>
              <a:t> </a:t>
            </a:r>
            <a:r>
              <a:rPr lang="en-US" sz="1800" dirty="0" err="1" smtClean="0"/>
              <a:t>selanjutnya</a:t>
            </a:r>
            <a:r>
              <a:rPr lang="en-US" sz="1800" dirty="0" smtClean="0"/>
              <a:t> </a:t>
            </a:r>
            <a:r>
              <a:rPr lang="en-US" sz="1800" dirty="0" err="1" smtClean="0"/>
              <a:t>dilakukan</a:t>
            </a:r>
            <a:r>
              <a:rPr lang="en-US" sz="1800" dirty="0" smtClean="0"/>
              <a:t> </a:t>
            </a:r>
            <a:r>
              <a:rPr lang="en-US" sz="1800" dirty="0" err="1" smtClean="0"/>
              <a:t>uji</a:t>
            </a:r>
            <a:r>
              <a:rPr lang="en-US" sz="1800" dirty="0" smtClean="0"/>
              <a:t> </a:t>
            </a:r>
            <a:r>
              <a:rPr lang="en-US" sz="1800" dirty="0" err="1" smtClean="0"/>
              <a:t>jarak</a:t>
            </a:r>
            <a:r>
              <a:rPr lang="en-US" sz="1800" dirty="0" smtClean="0"/>
              <a:t> </a:t>
            </a:r>
            <a:r>
              <a:rPr lang="en-US" sz="1800" dirty="0" err="1" smtClean="0"/>
              <a:t>berganda</a:t>
            </a:r>
            <a:r>
              <a:rPr lang="en-US" sz="1800" dirty="0" smtClean="0"/>
              <a:t> Duncan </a:t>
            </a:r>
            <a:r>
              <a:rPr lang="en-US" sz="1800" dirty="0" err="1" smtClean="0"/>
              <a:t>pada</a:t>
            </a:r>
            <a:r>
              <a:rPr lang="en-US" sz="1800" dirty="0" smtClean="0"/>
              <a:t> </a:t>
            </a:r>
            <a:r>
              <a:rPr lang="en-US" sz="1800" dirty="0" err="1" smtClean="0"/>
              <a:t>taraf</a:t>
            </a:r>
            <a:r>
              <a:rPr lang="en-US" sz="1800" dirty="0" smtClean="0"/>
              <a:t> 5%.</a:t>
            </a:r>
            <a:endParaRPr lang="id-ID" sz="1800" dirty="0" smtClean="0"/>
          </a:p>
          <a:p>
            <a:pPr lvl="0" algn="just"/>
            <a:endParaRPr lang="id-ID" sz="1800" dirty="0" smtClean="0"/>
          </a:p>
          <a:p>
            <a:pPr algn="just">
              <a:buNone/>
            </a:pPr>
            <a:endParaRPr lang="id-ID" sz="1800" dirty="0"/>
          </a:p>
        </p:txBody>
      </p:sp>
      <p:pic>
        <p:nvPicPr>
          <p:cNvPr id="2050" name="Picture 2"/>
          <p:cNvPicPr>
            <a:picLocks noChangeAspect="1" noChangeArrowheads="1"/>
          </p:cNvPicPr>
          <p:nvPr/>
        </p:nvPicPr>
        <p:blipFill>
          <a:blip r:embed="rId2"/>
          <a:srcRect/>
          <a:stretch>
            <a:fillRect/>
          </a:stretch>
        </p:blipFill>
        <p:spPr bwMode="auto">
          <a:xfrm>
            <a:off x="714349" y="3786190"/>
            <a:ext cx="7286676" cy="264320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t>RANCANGAN RESPON PENELITIAN UTAMA</a:t>
            </a:r>
            <a:endParaRPr lang="id-ID" b="1" dirty="0"/>
          </a:p>
        </p:txBody>
      </p:sp>
      <p:graphicFrame>
        <p:nvGraphicFramePr>
          <p:cNvPr id="11" name="Content Placeholder 10"/>
          <p:cNvGraphicFramePr>
            <a:graphicFrameLocks noGrp="1"/>
          </p:cNvGraphicFramePr>
          <p:nvPr>
            <p:ph idx="1"/>
          </p:nvPr>
        </p:nvGraphicFramePr>
        <p:xfrm>
          <a:off x="304800" y="1554163"/>
          <a:ext cx="8339166"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467600" cy="488968"/>
          </a:xfrm>
        </p:spPr>
        <p:txBody>
          <a:bodyPr>
            <a:normAutofit fontScale="90000"/>
          </a:bodyPr>
          <a:lstStyle/>
          <a:p>
            <a:pPr algn="ctr"/>
            <a:r>
              <a:rPr lang="id-ID" sz="2400" dirty="0" smtClean="0"/>
              <a:t>Diagram alir pembuatan Emulsi lilin lebah</a:t>
            </a:r>
            <a:br>
              <a:rPr lang="id-ID" sz="2400" dirty="0" smtClean="0"/>
            </a:br>
            <a:endParaRPr lang="id-ID" sz="2400" dirty="0"/>
          </a:p>
        </p:txBody>
      </p:sp>
      <p:sp>
        <p:nvSpPr>
          <p:cNvPr id="4" name="Content Placeholder 3"/>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3"/>
          <a:srcRect/>
          <a:stretch>
            <a:fillRect/>
          </a:stretch>
        </p:blipFill>
        <p:spPr bwMode="auto">
          <a:xfrm>
            <a:off x="714348" y="1285860"/>
            <a:ext cx="7572427" cy="514353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LATAR BELAKANG</a:t>
            </a:r>
            <a:endParaRPr lang="id-ID" dirty="0"/>
          </a:p>
        </p:txBody>
      </p:sp>
      <p:graphicFrame>
        <p:nvGraphicFramePr>
          <p:cNvPr id="4" name="Content Placeholder 3"/>
          <p:cNvGraphicFramePr>
            <a:graphicFrameLocks noGrp="1"/>
          </p:cNvGraphicFramePr>
          <p:nvPr>
            <p:ph idx="1"/>
          </p:nvPr>
        </p:nvGraphicFramePr>
        <p:xfrm>
          <a:off x="214282" y="1554163"/>
          <a:ext cx="877731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trawberry_430x340px.jpg"/>
          <p:cNvPicPr>
            <a:picLocks noChangeAspect="1"/>
          </p:cNvPicPr>
          <p:nvPr/>
        </p:nvPicPr>
        <p:blipFill>
          <a:blip r:embed="rId6"/>
          <a:stretch>
            <a:fillRect/>
          </a:stretch>
        </p:blipFill>
        <p:spPr>
          <a:xfrm>
            <a:off x="0" y="2500306"/>
            <a:ext cx="1714480" cy="235745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82512"/>
            <a:ext cx="8186766" cy="560406"/>
          </a:xfrm>
        </p:spPr>
        <p:txBody>
          <a:bodyPr>
            <a:normAutofit fontScale="90000"/>
          </a:bodyPr>
          <a:lstStyle/>
          <a:p>
            <a:pPr algn="ctr"/>
            <a:r>
              <a:rPr lang="id-ID" sz="2400" dirty="0" smtClean="0"/>
              <a:t>Diagram alir pembuatan LARUTAN KITOSAN</a:t>
            </a:r>
            <a:br>
              <a:rPr lang="id-ID" sz="2400" dirty="0" smtClean="0"/>
            </a:br>
            <a:endParaRPr lang="id-ID" sz="2400" dirty="0"/>
          </a:p>
        </p:txBody>
      </p:sp>
      <p:pic>
        <p:nvPicPr>
          <p:cNvPr id="4098" name="Picture 2"/>
          <p:cNvPicPr>
            <a:picLocks noGrp="1" noChangeAspect="1" noChangeArrowheads="1"/>
          </p:cNvPicPr>
          <p:nvPr>
            <p:ph idx="1"/>
          </p:nvPr>
        </p:nvPicPr>
        <p:blipFill>
          <a:blip r:embed="rId2"/>
          <a:stretch>
            <a:fillRect/>
          </a:stretch>
        </p:blipFill>
        <p:spPr bwMode="auto">
          <a:xfrm>
            <a:off x="810303" y="1609725"/>
            <a:ext cx="6532794"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329642" cy="774720"/>
          </a:xfrm>
        </p:spPr>
        <p:txBody>
          <a:bodyPr>
            <a:noAutofit/>
          </a:bodyPr>
          <a:lstStyle/>
          <a:p>
            <a:r>
              <a:rPr lang="id-ID" sz="2400" dirty="0" smtClean="0"/>
              <a:t>Diagram alir penelitian pendahuluan</a:t>
            </a:r>
            <a:endParaRPr lang="id-ID" sz="2400" dirty="0"/>
          </a:p>
        </p:txBody>
      </p:sp>
      <p:pic>
        <p:nvPicPr>
          <p:cNvPr id="1027" name="Picture 3"/>
          <p:cNvPicPr>
            <a:picLocks noGrp="1" noChangeAspect="1" noChangeArrowheads="1"/>
          </p:cNvPicPr>
          <p:nvPr>
            <p:ph idx="1"/>
          </p:nvPr>
        </p:nvPicPr>
        <p:blipFill>
          <a:blip r:embed="rId2"/>
          <a:srcRect/>
          <a:stretch>
            <a:fillRect/>
          </a:stretch>
        </p:blipFill>
        <p:spPr bwMode="auto">
          <a:xfrm>
            <a:off x="1400547" y="1609725"/>
            <a:ext cx="5352306"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Diagram alir penelitian UTAMA</a:t>
            </a:r>
            <a:endParaRPr lang="id-ID" dirty="0"/>
          </a:p>
        </p:txBody>
      </p:sp>
      <p:sp>
        <p:nvSpPr>
          <p:cNvPr id="4" name="Content Placeholder 3"/>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a:srcRect/>
          <a:stretch>
            <a:fillRect/>
          </a:stretch>
        </p:blipFill>
        <p:spPr bwMode="auto">
          <a:xfrm>
            <a:off x="857224" y="1571613"/>
            <a:ext cx="642942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HASIL PENELITIAN PENDAHULUAN</a:t>
            </a:r>
            <a:endParaRPr lang="id-ID"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812470"/>
            <a:ext cx="7239000" cy="4441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000" dirty="0" smtClean="0"/>
              <a:t>Hasil Analisis SUSUT BOBOT </a:t>
            </a:r>
            <a:br>
              <a:rPr lang="id-ID" sz="4000" dirty="0" smtClean="0"/>
            </a:br>
            <a:r>
              <a:rPr lang="id-ID" sz="4000" dirty="0" smtClean="0"/>
              <a:t>(Penelitian Utama)</a:t>
            </a:r>
            <a:endParaRPr lang="id-ID" dirty="0"/>
          </a:p>
        </p:txBody>
      </p:sp>
      <p:sp>
        <p:nvSpPr>
          <p:cNvPr id="4" name="Content Placeholder 4"/>
          <p:cNvSpPr>
            <a:spLocks noGrp="1"/>
          </p:cNvSpPr>
          <p:nvPr>
            <p:ph idx="1"/>
          </p:nvPr>
        </p:nvSpPr>
        <p:spPr>
          <a:xfrm>
            <a:off x="428596" y="1785926"/>
            <a:ext cx="7239000" cy="4846320"/>
          </a:xfrm>
        </p:spPr>
        <p:txBody>
          <a:bodyPr>
            <a:noAutofit/>
          </a:bodyPr>
          <a:lstStyle/>
          <a:p>
            <a:pPr algn="just">
              <a:buNone/>
            </a:pPr>
            <a:r>
              <a:rPr lang="id-ID" sz="2400" dirty="0" smtClean="0"/>
              <a:t>	</a:t>
            </a:r>
            <a:endParaRPr lang="id-ID" sz="2400" dirty="0"/>
          </a:p>
        </p:txBody>
      </p:sp>
      <p:sp>
        <p:nvSpPr>
          <p:cNvPr id="6" name="Rectangle 5"/>
          <p:cNvSpPr/>
          <p:nvPr/>
        </p:nvSpPr>
        <p:spPr>
          <a:xfrm>
            <a:off x="500034" y="1643051"/>
            <a:ext cx="7572428" cy="1143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analisis statistik menunjukkan Faktor A, B dan interaksinya (AB) memberikan pengaruh terhadap susut bobot buah stroberi pada hari ke-6. </a:t>
            </a:r>
            <a:endParaRPr lang="id-ID" dirty="0"/>
          </a:p>
        </p:txBody>
      </p:sp>
      <p:pic>
        <p:nvPicPr>
          <p:cNvPr id="4098" name="Picture 2"/>
          <p:cNvPicPr>
            <a:picLocks noChangeAspect="1" noChangeArrowheads="1"/>
          </p:cNvPicPr>
          <p:nvPr/>
        </p:nvPicPr>
        <p:blipFill>
          <a:blip r:embed="rId2"/>
          <a:srcRect/>
          <a:stretch>
            <a:fillRect/>
          </a:stretch>
        </p:blipFill>
        <p:spPr bwMode="auto">
          <a:xfrm>
            <a:off x="500034" y="2857496"/>
            <a:ext cx="7715304"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KURVA SUSUT BOBOT BUAH SELAMA PENYIMPANAN</a:t>
            </a:r>
            <a:endParaRPr lang="id-ID" dirty="0"/>
          </a:p>
        </p:txBody>
      </p:sp>
      <p:pic>
        <p:nvPicPr>
          <p:cNvPr id="5122" name="Picture 2"/>
          <p:cNvPicPr>
            <a:picLocks noGrp="1" noChangeAspect="1" noChangeArrowheads="1"/>
          </p:cNvPicPr>
          <p:nvPr>
            <p:ph idx="1"/>
          </p:nvPr>
        </p:nvPicPr>
        <p:blipFill>
          <a:blip r:embed="rId2"/>
          <a:srcRect/>
          <a:stretch>
            <a:fillRect/>
          </a:stretch>
        </p:blipFill>
        <p:spPr bwMode="auto">
          <a:xfrm>
            <a:off x="553224" y="1609725"/>
            <a:ext cx="7046952"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Hasil Analisis </a:t>
            </a:r>
            <a:r>
              <a:rPr lang="id-ID" sz="3600" cap="none" dirty="0" smtClean="0"/>
              <a:t>p</a:t>
            </a:r>
            <a:r>
              <a:rPr lang="id-ID" sz="3600" dirty="0" smtClean="0"/>
              <a:t>h </a:t>
            </a:r>
            <a:br>
              <a:rPr lang="id-ID" sz="3600" dirty="0" smtClean="0"/>
            </a:br>
            <a:r>
              <a:rPr lang="id-ID" sz="3600" dirty="0" smtClean="0"/>
              <a:t>(Penelitian Utama)</a:t>
            </a:r>
            <a:endParaRPr lang="id-ID" dirty="0"/>
          </a:p>
        </p:txBody>
      </p:sp>
      <p:sp>
        <p:nvSpPr>
          <p:cNvPr id="5" name="Rectangle 4"/>
          <p:cNvSpPr/>
          <p:nvPr/>
        </p:nvSpPr>
        <p:spPr>
          <a:xfrm>
            <a:off x="500034" y="1643051"/>
            <a:ext cx="7572428" cy="1071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analisis statistik menunjukkan Faktor A, B dan interaksinya (AB) tidak memberikan pengaruh terhadap pH buah stroberi pada hari ke-0,2,4,dan 6. </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KURVA </a:t>
            </a:r>
            <a:r>
              <a:rPr lang="id-ID" cap="none" dirty="0" smtClean="0"/>
              <a:t>p</a:t>
            </a:r>
            <a:r>
              <a:rPr lang="id-ID" dirty="0" smtClean="0"/>
              <a:t>H BUAH SELAMA PENYIMPANAN</a:t>
            </a:r>
            <a:endParaRPr lang="id-ID" dirty="0"/>
          </a:p>
        </p:txBody>
      </p:sp>
      <p:pic>
        <p:nvPicPr>
          <p:cNvPr id="6146" name="Picture 2"/>
          <p:cNvPicPr>
            <a:picLocks noGrp="1" noChangeAspect="1" noChangeArrowheads="1"/>
          </p:cNvPicPr>
          <p:nvPr>
            <p:ph idx="1"/>
          </p:nvPr>
        </p:nvPicPr>
        <p:blipFill>
          <a:blip r:embed="rId2"/>
          <a:srcRect/>
          <a:stretch>
            <a:fillRect/>
          </a:stretch>
        </p:blipFill>
        <p:spPr bwMode="auto">
          <a:xfrm>
            <a:off x="568618" y="1609725"/>
            <a:ext cx="7016163"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Hasil Analisis TOTAL PADATAN TERLARUT (Penelitian Utama)</a:t>
            </a:r>
            <a:endParaRPr lang="id-ID" dirty="0"/>
          </a:p>
        </p:txBody>
      </p:sp>
      <p:sp>
        <p:nvSpPr>
          <p:cNvPr id="5" name="Rectangle 4"/>
          <p:cNvSpPr/>
          <p:nvPr/>
        </p:nvSpPr>
        <p:spPr>
          <a:xfrm>
            <a:off x="500034" y="1643051"/>
            <a:ext cx="7572428" cy="1071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analisis statistik menunjukkan Faktor A, B dan interaksinya (AB) tidak memberikan pengaruh terhadap Total padatan terlarut buah stroberi pada hari ke-0,2,4,dan 6. </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KURVA Total padatan terlarut BUAH SELAMA PENYIMPANAN</a:t>
            </a:r>
            <a:endParaRPr lang="id-ID" dirty="0"/>
          </a:p>
        </p:txBody>
      </p:sp>
      <p:pic>
        <p:nvPicPr>
          <p:cNvPr id="7170" name="Picture 2"/>
          <p:cNvPicPr>
            <a:picLocks noGrp="1" noChangeAspect="1" noChangeArrowheads="1"/>
          </p:cNvPicPr>
          <p:nvPr>
            <p:ph idx="1"/>
          </p:nvPr>
        </p:nvPicPr>
        <p:blipFill>
          <a:blip r:embed="rId2"/>
          <a:srcRect/>
          <a:stretch>
            <a:fillRect/>
          </a:stretch>
        </p:blipFill>
        <p:spPr bwMode="auto">
          <a:xfrm>
            <a:off x="457200" y="1827287"/>
            <a:ext cx="7239000" cy="4411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LATAR BELAKANG ( LANJUTAN)</a:t>
            </a:r>
            <a:endParaRPr lang="id-ID" dirty="0"/>
          </a:p>
        </p:txBody>
      </p:sp>
      <p:graphicFrame>
        <p:nvGraphicFramePr>
          <p:cNvPr id="4" name="Content Placeholder 3"/>
          <p:cNvGraphicFramePr>
            <a:graphicFrameLocks/>
          </p:cNvGraphicFramePr>
          <p:nvPr/>
        </p:nvGraphicFramePr>
        <p:xfrm>
          <a:off x="214282" y="1554163"/>
          <a:ext cx="877731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trawberry_430x340px.jpg"/>
          <p:cNvPicPr>
            <a:picLocks noChangeAspect="1"/>
          </p:cNvPicPr>
          <p:nvPr/>
        </p:nvPicPr>
        <p:blipFill>
          <a:blip r:embed="rId6"/>
          <a:stretch>
            <a:fillRect/>
          </a:stretch>
        </p:blipFill>
        <p:spPr>
          <a:xfrm>
            <a:off x="0" y="2500306"/>
            <a:ext cx="1714480" cy="235745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000" dirty="0" smtClean="0"/>
              <a:t>Hasil Analisis KADAR AIR (Penelitian Utama)</a:t>
            </a:r>
            <a:endParaRPr lang="id-ID" dirty="0"/>
          </a:p>
        </p:txBody>
      </p:sp>
      <p:sp>
        <p:nvSpPr>
          <p:cNvPr id="4" name="Rectangle 3"/>
          <p:cNvSpPr/>
          <p:nvPr/>
        </p:nvSpPr>
        <p:spPr>
          <a:xfrm>
            <a:off x="500034" y="1643051"/>
            <a:ext cx="7572428" cy="1143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analisis statistik menunjukkan Faktor A, B dan interaksinya (AB) memberikan pengaruh terhadap kadar air stroberi pada hari ke-2,4,dan 6. </a:t>
            </a:r>
            <a:endParaRPr lang="id-ID" dirty="0"/>
          </a:p>
        </p:txBody>
      </p:sp>
      <p:pic>
        <p:nvPicPr>
          <p:cNvPr id="8194" name="Picture 2"/>
          <p:cNvPicPr>
            <a:picLocks noChangeAspect="1" noChangeArrowheads="1"/>
          </p:cNvPicPr>
          <p:nvPr/>
        </p:nvPicPr>
        <p:blipFill>
          <a:blip r:embed="rId2"/>
          <a:srcRect/>
          <a:stretch>
            <a:fillRect/>
          </a:stretch>
        </p:blipFill>
        <p:spPr bwMode="auto">
          <a:xfrm>
            <a:off x="357158" y="2928934"/>
            <a:ext cx="7753343" cy="3533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Hasil Analisis KADAR AIR (Penelitian Utama) LANJUTAN</a:t>
            </a:r>
            <a:endParaRPr lang="id-ID" dirty="0"/>
          </a:p>
        </p:txBody>
      </p:sp>
      <p:pic>
        <p:nvPicPr>
          <p:cNvPr id="9218" name="Picture 2"/>
          <p:cNvPicPr>
            <a:picLocks noGrp="1" noChangeAspect="1" noChangeArrowheads="1"/>
          </p:cNvPicPr>
          <p:nvPr>
            <p:ph idx="1"/>
          </p:nvPr>
        </p:nvPicPr>
        <p:blipFill>
          <a:blip r:embed="rId2"/>
          <a:srcRect/>
          <a:stretch>
            <a:fillRect/>
          </a:stretch>
        </p:blipFill>
        <p:spPr bwMode="auto">
          <a:xfrm>
            <a:off x="571472" y="1571612"/>
            <a:ext cx="7239000" cy="264320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42911" y="4143380"/>
            <a:ext cx="7215238" cy="2571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KURVA KADAR AIR BUAH SELAMA PENYIMPANAN</a:t>
            </a:r>
            <a:endParaRPr lang="id-ID" dirty="0"/>
          </a:p>
        </p:txBody>
      </p:sp>
      <p:pic>
        <p:nvPicPr>
          <p:cNvPr id="10242" name="Picture 2"/>
          <p:cNvPicPr>
            <a:picLocks noGrp="1" noChangeAspect="1" noChangeArrowheads="1"/>
          </p:cNvPicPr>
          <p:nvPr>
            <p:ph idx="1"/>
          </p:nvPr>
        </p:nvPicPr>
        <p:blipFill>
          <a:blip r:embed="rId2"/>
          <a:srcRect/>
          <a:stretch>
            <a:fillRect/>
          </a:stretch>
        </p:blipFill>
        <p:spPr bwMode="auto">
          <a:xfrm>
            <a:off x="532031" y="1609725"/>
            <a:ext cx="7089337"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Hasil Analisis KADAR Vitamin C (Penelitian Utama)</a:t>
            </a:r>
            <a:endParaRPr lang="id-ID" dirty="0"/>
          </a:p>
        </p:txBody>
      </p:sp>
      <p:sp>
        <p:nvSpPr>
          <p:cNvPr id="4" name="Rectangle 3"/>
          <p:cNvSpPr/>
          <p:nvPr/>
        </p:nvSpPr>
        <p:spPr>
          <a:xfrm>
            <a:off x="500034" y="1643051"/>
            <a:ext cx="7572428" cy="1071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analisis statistik menunjukkan Faktor A, B dan interaksinya (AB) tidak memberikan pengaruh terhadap vitamin C buah stroberi pada hari ke-0,2,4,dan 6. </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KURVA vitamin c BUAH SELAMA PENYIMPANAN</a:t>
            </a:r>
            <a:endParaRPr lang="id-ID" dirty="0"/>
          </a:p>
        </p:txBody>
      </p:sp>
      <p:pic>
        <p:nvPicPr>
          <p:cNvPr id="11266" name="Picture 2"/>
          <p:cNvPicPr>
            <a:picLocks noGrp="1" noChangeAspect="1" noChangeArrowheads="1"/>
          </p:cNvPicPr>
          <p:nvPr>
            <p:ph idx="1"/>
          </p:nvPr>
        </p:nvPicPr>
        <p:blipFill>
          <a:blip r:embed="rId2"/>
          <a:srcRect/>
          <a:stretch>
            <a:fillRect/>
          </a:stretch>
        </p:blipFill>
        <p:spPr bwMode="auto">
          <a:xfrm>
            <a:off x="457200" y="1661191"/>
            <a:ext cx="7239000" cy="4743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PEMILIHAN PERLAKUAN TERBAIK BERDASARKAN UJI SKORING</a:t>
            </a:r>
            <a:endParaRPr lang="id-ID" dirty="0"/>
          </a:p>
        </p:txBody>
      </p:sp>
      <p:sp>
        <p:nvSpPr>
          <p:cNvPr id="4" name="Rectangle 3"/>
          <p:cNvSpPr/>
          <p:nvPr/>
        </p:nvSpPr>
        <p:spPr>
          <a:xfrm>
            <a:off x="500034" y="1643051"/>
            <a:ext cx="7572428" cy="1071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smtClean="0"/>
              <a:t>Berdasarkan hasil penelitian dan uji skoring perlakuan terbaik yang didapat yaitu perlakuan a1b1 (buah stroberi yang dilapisi lilin lebah 4% dan suhu pengeringan 25</a:t>
            </a:r>
            <a:r>
              <a:rPr lang="id-ID" baseline="30000" dirty="0" smtClean="0"/>
              <a:t>0 </a:t>
            </a:r>
            <a:r>
              <a:rPr lang="id-ID" dirty="0" smtClean="0"/>
              <a:t>C</a:t>
            </a:r>
            <a:endParaRPr lang="id-ID" baseline="30000" dirty="0"/>
          </a:p>
        </p:txBody>
      </p:sp>
      <p:pic>
        <p:nvPicPr>
          <p:cNvPr id="12290" name="Picture 2"/>
          <p:cNvPicPr>
            <a:picLocks noChangeAspect="1" noChangeArrowheads="1"/>
          </p:cNvPicPr>
          <p:nvPr/>
        </p:nvPicPr>
        <p:blipFill>
          <a:blip r:embed="rId3"/>
          <a:srcRect/>
          <a:stretch>
            <a:fillRect/>
          </a:stretch>
        </p:blipFill>
        <p:spPr bwMode="auto">
          <a:xfrm>
            <a:off x="714348" y="2786058"/>
            <a:ext cx="6929486"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Berdasarkan hasil penelitian pendahuluan</a:t>
            </a:r>
            <a:r>
              <a:rPr lang="en-US" dirty="0" smtClean="0"/>
              <a:t>, </a:t>
            </a:r>
            <a:r>
              <a:rPr lang="id-ID" dirty="0" smtClean="0"/>
              <a:t>hasil analisis untuk kadar air, pH, Vitamin C, dan total padatan terlarut mengalami penurunan sedangkan susut bobot mengalami kenaikan pada buah stroberi yang tidak dilapisi pelapis</a:t>
            </a:r>
            <a:r>
              <a:rPr lang="id-ID" i="1" dirty="0" smtClean="0"/>
              <a:t> </a:t>
            </a:r>
            <a:r>
              <a:rPr lang="id-ID" dirty="0" smtClean="0"/>
              <a:t>selama penyimpanan dan rusak pada hari ke-6.</a:t>
            </a:r>
          </a:p>
          <a:p>
            <a:r>
              <a:rPr lang="id-ID" dirty="0" smtClean="0"/>
              <a:t> Jenis pelapis</a:t>
            </a:r>
            <a:r>
              <a:rPr lang="id-ID" i="1" dirty="0" smtClean="0"/>
              <a:t> </a:t>
            </a:r>
            <a:r>
              <a:rPr lang="id-ID" dirty="0" smtClean="0"/>
              <a:t>yang bervariasi berpengaruh terhadap kadar air dan susut bobot buah stroberi selama penyimpanan, sedangkan pH, vitamin C dan total padatan terlarut tidak terlalu berpengaruh. Jenis pelapis yang terbaik adalah lilin lebah 4% karena lilin lebah memiliki sifat hidrofobik sehingga dapat menahan air yang berada dalam bahan, sehingga dapat mempertahankan kadar air, vitamin C, pH, Total Padatan Terlarut dan susut bobot buah.</a:t>
            </a:r>
          </a:p>
          <a:p>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normAutofit fontScale="85000" lnSpcReduction="20000"/>
          </a:bodyPr>
          <a:lstStyle/>
          <a:p>
            <a:endParaRPr lang="id-ID" dirty="0" smtClean="0"/>
          </a:p>
          <a:p>
            <a:r>
              <a:rPr lang="id-ID" dirty="0" smtClean="0"/>
              <a:t>Suhu pengeringan yang digunakan untuk mengeringkan pelapis pada suhu 25</a:t>
            </a:r>
            <a:r>
              <a:rPr lang="id-ID" baseline="30000" dirty="0" smtClean="0"/>
              <a:t>0</a:t>
            </a:r>
            <a:r>
              <a:rPr lang="id-ID" dirty="0" smtClean="0"/>
              <a:t> C, 30</a:t>
            </a:r>
            <a:r>
              <a:rPr lang="id-ID" baseline="30000" dirty="0" smtClean="0"/>
              <a:t>0</a:t>
            </a:r>
            <a:r>
              <a:rPr lang="id-ID" dirty="0" smtClean="0"/>
              <a:t> C, dan 35</a:t>
            </a:r>
            <a:r>
              <a:rPr lang="id-ID" baseline="30000" dirty="0" smtClean="0"/>
              <a:t>0</a:t>
            </a:r>
            <a:r>
              <a:rPr lang="id-ID" dirty="0" smtClean="0"/>
              <a:t> C </a:t>
            </a:r>
            <a:r>
              <a:rPr lang="en-US" dirty="0" err="1" smtClean="0"/>
              <a:t>berpengaruh</a:t>
            </a:r>
            <a:r>
              <a:rPr lang="en-US" dirty="0" smtClean="0"/>
              <a:t> </a:t>
            </a:r>
            <a:r>
              <a:rPr lang="id-ID" dirty="0" smtClean="0"/>
              <a:t>terhadap kadar air dan susut bobot buah stroberi selama penyimpanan, sedangkan pH, vitamin C, dan total padatan terlarut tidak terlalu berpengaruh. Suhu pengeringan terbaik adalah pada suhu 25</a:t>
            </a:r>
            <a:r>
              <a:rPr lang="id-ID" baseline="30000" dirty="0" smtClean="0"/>
              <a:t>0</a:t>
            </a:r>
            <a:r>
              <a:rPr lang="id-ID" dirty="0" smtClean="0"/>
              <a:t> C, rendahnya suhu dapat mengurangi laju pengeringan sehingga dapat mempertahankan kadar air, vitamin C, pH, Total Padatan Terlarut dan susut bobot buah.</a:t>
            </a:r>
          </a:p>
          <a:p>
            <a:r>
              <a:rPr lang="id-ID" dirty="0" smtClean="0"/>
              <a:t>Interaksi antara jenis pelapis</a:t>
            </a:r>
            <a:r>
              <a:rPr lang="id-ID" i="1" dirty="0" smtClean="0"/>
              <a:t> </a:t>
            </a:r>
            <a:r>
              <a:rPr lang="id-ID" dirty="0" smtClean="0"/>
              <a:t>dan suhu pengeringan berpengaruh terhadap kadar air dan susut bobot buah stroberi selama penyimpanan, sedangkan pH, vitamin C dan total padatan terlarut tidak terlalu berpengaruh</a:t>
            </a:r>
            <a:endParaRPr lang="id-ID"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SARAN</a:t>
            </a:r>
            <a:endParaRPr lang="id-ID" dirty="0"/>
          </a:p>
        </p:txBody>
      </p:sp>
      <p:sp>
        <p:nvSpPr>
          <p:cNvPr id="3" name="Content Placeholder 2"/>
          <p:cNvSpPr>
            <a:spLocks noGrp="1"/>
          </p:cNvSpPr>
          <p:nvPr>
            <p:ph idx="1"/>
          </p:nvPr>
        </p:nvSpPr>
        <p:spPr/>
        <p:txBody>
          <a:bodyPr/>
          <a:lstStyle/>
          <a:p>
            <a:pPr lvl="0"/>
            <a:r>
              <a:rPr lang="id-ID" dirty="0" smtClean="0"/>
              <a:t>Perlu dilakukan penelitian lebih lanjut mengenai </a:t>
            </a:r>
            <a:r>
              <a:rPr lang="en-US" dirty="0" err="1" smtClean="0"/>
              <a:t>umur</a:t>
            </a:r>
            <a:r>
              <a:rPr lang="en-US" dirty="0" smtClean="0"/>
              <a:t> </a:t>
            </a:r>
            <a:r>
              <a:rPr lang="en-US" dirty="0" err="1" smtClean="0"/>
              <a:t>simpan</a:t>
            </a:r>
            <a:r>
              <a:rPr lang="en-US" dirty="0" smtClean="0"/>
              <a:t> </a:t>
            </a:r>
            <a:r>
              <a:rPr lang="id-ID" dirty="0" smtClean="0"/>
              <a:t>buah stroberi yang dilapisi oleh pelapis tersebut.</a:t>
            </a:r>
          </a:p>
          <a:p>
            <a:pPr lvl="0"/>
            <a:r>
              <a:rPr lang="en-US" dirty="0" err="1" smtClean="0"/>
              <a:t>Perlu</a:t>
            </a:r>
            <a:r>
              <a:rPr lang="en-US" dirty="0" smtClean="0"/>
              <a:t> </a:t>
            </a:r>
            <a:r>
              <a:rPr lang="en-US" dirty="0" err="1" smtClean="0"/>
              <a:t>dilakukan</a:t>
            </a:r>
            <a:r>
              <a:rPr lang="en-US" dirty="0" smtClean="0"/>
              <a:t> </a:t>
            </a:r>
            <a:r>
              <a:rPr lang="en-US" dirty="0" err="1" smtClean="0"/>
              <a:t>penelitian</a:t>
            </a:r>
            <a:r>
              <a:rPr lang="en-US" dirty="0" smtClean="0"/>
              <a:t> </a:t>
            </a:r>
            <a:r>
              <a:rPr lang="en-US" dirty="0" err="1" smtClean="0"/>
              <a:t>lebih</a:t>
            </a:r>
            <a:r>
              <a:rPr lang="en-US" dirty="0" smtClean="0"/>
              <a:t> </a:t>
            </a:r>
            <a:r>
              <a:rPr lang="en-US" dirty="0" err="1" smtClean="0"/>
              <a:t>lanjut</a:t>
            </a:r>
            <a:r>
              <a:rPr lang="en-US" dirty="0" smtClean="0"/>
              <a:t> </a:t>
            </a:r>
            <a:r>
              <a:rPr lang="en-US" dirty="0" err="1" smtClean="0"/>
              <a:t>mengenai</a:t>
            </a:r>
            <a:r>
              <a:rPr lang="en-US" dirty="0" smtClean="0"/>
              <a:t> </a:t>
            </a:r>
            <a:r>
              <a:rPr lang="id-ID" dirty="0" smtClean="0"/>
              <a:t>tekstur buah stroberi stroberi yang dilapisi oleh </a:t>
            </a:r>
            <a:r>
              <a:rPr lang="id-ID" dirty="0" smtClean="0"/>
              <a:t>pelapis </a:t>
            </a:r>
            <a:r>
              <a:rPr lang="id-ID" dirty="0" smtClean="0"/>
              <a:t>tersebut.</a:t>
            </a:r>
          </a:p>
          <a:p>
            <a:pPr lvl="0"/>
            <a:r>
              <a:rPr lang="en-US" dirty="0" err="1" smtClean="0"/>
              <a:t>Perlu</a:t>
            </a:r>
            <a:r>
              <a:rPr lang="en-US" dirty="0" smtClean="0"/>
              <a:t> </a:t>
            </a:r>
            <a:r>
              <a:rPr lang="en-US" dirty="0" err="1" smtClean="0"/>
              <a:t>dilakukan</a:t>
            </a:r>
            <a:r>
              <a:rPr lang="en-US" dirty="0" smtClean="0"/>
              <a:t> </a:t>
            </a:r>
            <a:r>
              <a:rPr lang="en-US" dirty="0" err="1" smtClean="0"/>
              <a:t>penelitian</a:t>
            </a:r>
            <a:r>
              <a:rPr lang="en-US" dirty="0" smtClean="0"/>
              <a:t> </a:t>
            </a:r>
            <a:r>
              <a:rPr lang="en-US" dirty="0" err="1" smtClean="0"/>
              <a:t>lebih</a:t>
            </a:r>
            <a:r>
              <a:rPr lang="en-US" dirty="0" smtClean="0"/>
              <a:t> </a:t>
            </a:r>
            <a:r>
              <a:rPr lang="en-US" dirty="0" err="1" smtClean="0"/>
              <a:t>lanjut</a:t>
            </a:r>
            <a:r>
              <a:rPr lang="en-US" dirty="0" smtClean="0"/>
              <a:t> </a:t>
            </a:r>
            <a:r>
              <a:rPr lang="en-US" dirty="0" err="1" smtClean="0"/>
              <a:t>kemasan</a:t>
            </a:r>
            <a:r>
              <a:rPr lang="en-US" dirty="0" smtClean="0"/>
              <a:t> yang optimal </a:t>
            </a:r>
            <a:r>
              <a:rPr lang="en-US" dirty="0" err="1" smtClean="0"/>
              <a:t>untuk</a:t>
            </a:r>
            <a:r>
              <a:rPr lang="en-US" dirty="0" smtClean="0"/>
              <a:t> </a:t>
            </a:r>
            <a:r>
              <a:rPr lang="en-US" dirty="0" err="1" smtClean="0"/>
              <a:t>menjaga</a:t>
            </a:r>
            <a:r>
              <a:rPr lang="en-US" dirty="0" smtClean="0"/>
              <a:t> </a:t>
            </a:r>
            <a:r>
              <a:rPr lang="en-US" dirty="0" err="1" smtClean="0"/>
              <a:t>kualitas</a:t>
            </a:r>
            <a:r>
              <a:rPr lang="en-US" dirty="0" smtClean="0"/>
              <a:t> </a:t>
            </a:r>
            <a:r>
              <a:rPr lang="id-ID" dirty="0" smtClean="0"/>
              <a:t>buah stroberi</a:t>
            </a:r>
            <a:r>
              <a:rPr lang="en-US" dirty="0" smtClean="0"/>
              <a:t> </a:t>
            </a:r>
            <a:r>
              <a:rPr lang="en-US" dirty="0" err="1" smtClean="0"/>
              <a:t>selama</a:t>
            </a:r>
            <a:r>
              <a:rPr lang="en-US" dirty="0" smtClean="0"/>
              <a:t> </a:t>
            </a:r>
            <a:r>
              <a:rPr lang="en-US" dirty="0" err="1" smtClean="0"/>
              <a:t>penyimpanan</a:t>
            </a:r>
            <a:r>
              <a:rPr lang="en-US" dirty="0" smtClean="0"/>
              <a:t>.</a:t>
            </a:r>
            <a:endParaRPr lang="id-ID" dirty="0" smtClean="0"/>
          </a:p>
          <a:p>
            <a:endParaRPr lang="id-ID"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 name="Picture 5" descr="images.jpg"/>
          <p:cNvPicPr>
            <a:picLocks noChangeAspect="1"/>
          </p:cNvPicPr>
          <p:nvPr/>
        </p:nvPicPr>
        <p:blipFill>
          <a:blip r:embed="rId2"/>
          <a:stretch>
            <a:fillRect/>
          </a:stretch>
        </p:blipFill>
        <p:spPr>
          <a:xfrm>
            <a:off x="785786" y="2428868"/>
            <a:ext cx="7643866" cy="28003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1"/>
                </a:solidFill>
                <a:effectLst>
                  <a:outerShdw blurRad="38100" dist="38100" dir="2700000" algn="tl">
                    <a:srgbClr val="000000">
                      <a:alpha val="43137"/>
                    </a:srgbClr>
                  </a:outerShdw>
                </a:effectLst>
              </a:rPr>
              <a:t>IDENTIFIKASI MASALAH</a:t>
            </a:r>
            <a:endParaRPr lang="id-ID" dirty="0"/>
          </a:p>
        </p:txBody>
      </p:sp>
      <p:sp>
        <p:nvSpPr>
          <p:cNvPr id="5" name="Content Placeholder 4"/>
          <p:cNvSpPr>
            <a:spLocks noGrp="1"/>
          </p:cNvSpPr>
          <p:nvPr>
            <p:ph idx="1"/>
          </p:nvPr>
        </p:nvSpPr>
        <p:spPr/>
        <p:txBody>
          <a:bodyPr>
            <a:normAutofit/>
          </a:bodyPr>
          <a:lstStyle/>
          <a:p>
            <a:pPr marL="514350" lvl="0" indent="-514350">
              <a:buFont typeface="+mj-lt"/>
              <a:buAutoNum type="arabicPeriod"/>
            </a:pPr>
            <a:r>
              <a:rPr lang="id-ID" dirty="0" smtClean="0"/>
              <a:t>Apakah penggunaan jenis pelapis kitosan dan emulsi lilin lebah berpengaruh terhadap sifat kimia dan fisika buah stroberi </a:t>
            </a:r>
            <a:r>
              <a:rPr lang="en-US" dirty="0" smtClean="0"/>
              <a:t>?</a:t>
            </a:r>
            <a:endParaRPr lang="id-ID" dirty="0" smtClean="0"/>
          </a:p>
          <a:p>
            <a:pPr marL="514350" lvl="0" indent="-514350">
              <a:buFont typeface="+mj-lt"/>
              <a:buAutoNum type="arabicPeriod"/>
            </a:pPr>
            <a:r>
              <a:rPr lang="id-ID" dirty="0" smtClean="0"/>
              <a:t>Apakah suhu pengeringan berpengaruh terhadap sifat kimia dan fisika buah stroberi </a:t>
            </a:r>
            <a:r>
              <a:rPr lang="en-US" dirty="0" smtClean="0"/>
              <a:t>? </a:t>
            </a:r>
            <a:endParaRPr lang="id-ID" dirty="0" smtClean="0"/>
          </a:p>
          <a:p>
            <a:pPr marL="514350" lvl="0" indent="-514350">
              <a:buFont typeface="+mj-lt"/>
              <a:buAutoNum type="arabicPeriod"/>
            </a:pPr>
            <a:r>
              <a:rPr lang="id-ID" dirty="0" smtClean="0"/>
              <a:t>Adakah interaksi jenis pelapis kitosan dan emulsi lilin lebah serta suhu pengeringan berpengaruh terhadap sifat kimia dan fisika buah stroberi selama penyimpanan</a:t>
            </a:r>
            <a:r>
              <a:rPr lang="en-US" dirty="0" smtClean="0"/>
              <a:t>?</a:t>
            </a:r>
            <a:endParaRPr lang="id-ID" dirty="0" smtClean="0"/>
          </a:p>
          <a:p>
            <a:pPr marL="457200" indent="-457200" algn="just">
              <a:buFont typeface="+mj-lt"/>
              <a:buAutoNum type="arabicPeriod"/>
            </a:pPr>
            <a:endParaRPr lang="id-ID" b="1" dirty="0" smtClean="0"/>
          </a:p>
          <a:p>
            <a:pPr marL="457200" lvl="0" indent="-457200" algn="just">
              <a:buFont typeface="+mj-lt"/>
              <a:buAutoNum type="arabicPeriod"/>
            </a:pPr>
            <a:endParaRPr lang="id-ID" b="1" dirty="0" smtClean="0"/>
          </a:p>
          <a:p>
            <a:pPr marL="457200" indent="-457200" algn="just">
              <a:buFont typeface="+mj-lt"/>
              <a:buAutoNum type="arabicPeriod"/>
            </a:pPr>
            <a:endParaRPr lang="id-ID"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642958"/>
          </a:xfrm>
        </p:spPr>
        <p:txBody>
          <a:bodyPr>
            <a:normAutofit/>
          </a:bodyPr>
          <a:lstStyle/>
          <a:p>
            <a:r>
              <a:rPr lang="id-ID" b="1" dirty="0" smtClean="0">
                <a:solidFill>
                  <a:schemeClr val="accent6">
                    <a:lumMod val="75000"/>
                  </a:schemeClr>
                </a:solidFill>
              </a:rPr>
              <a:t>MAKSUD DAN TUJUAN PENELITIAN</a:t>
            </a:r>
            <a:endParaRPr lang="id-ID" b="1" dirty="0">
              <a:solidFill>
                <a:schemeClr val="accent6">
                  <a:lumMod val="75000"/>
                </a:schemeClr>
              </a:solidFill>
            </a:endParaRPr>
          </a:p>
        </p:txBody>
      </p:sp>
      <p:sp>
        <p:nvSpPr>
          <p:cNvPr id="4" name="Content Placeholder 3"/>
          <p:cNvSpPr>
            <a:spLocks noGrp="1"/>
          </p:cNvSpPr>
          <p:nvPr>
            <p:ph idx="1"/>
          </p:nvPr>
        </p:nvSpPr>
        <p:spPr/>
        <p:txBody>
          <a:bodyPr/>
          <a:lstStyle/>
          <a:p>
            <a:r>
              <a:rPr lang="en-US" dirty="0" err="1" smtClean="0"/>
              <a:t>Maksud</a:t>
            </a:r>
            <a:r>
              <a:rPr lang="en-US" dirty="0" smtClean="0"/>
              <a:t> </a:t>
            </a:r>
            <a:r>
              <a:rPr lang="en-US" dirty="0" err="1" smtClean="0"/>
              <a:t>dan</a:t>
            </a:r>
            <a:r>
              <a:rPr lang="en-US" dirty="0" smtClean="0"/>
              <a:t> </a:t>
            </a:r>
            <a:r>
              <a:rPr lang="en-US" dirty="0" err="1" smtClean="0"/>
              <a:t>tujuan</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pengaruh</a:t>
            </a:r>
            <a:r>
              <a:rPr lang="en-US" dirty="0" smtClean="0"/>
              <a:t> </a:t>
            </a:r>
            <a:r>
              <a:rPr lang="en-US" dirty="0" err="1" smtClean="0"/>
              <a:t>jenis</a:t>
            </a:r>
            <a:r>
              <a:rPr lang="en-US" dirty="0" smtClean="0"/>
              <a:t> </a:t>
            </a:r>
            <a:r>
              <a:rPr lang="en-US" dirty="0" err="1" smtClean="0"/>
              <a:t>lilin</a:t>
            </a:r>
            <a:r>
              <a:rPr lang="en-US" dirty="0" smtClean="0"/>
              <a:t> yang </a:t>
            </a:r>
            <a:r>
              <a:rPr lang="en-US" dirty="0" err="1" smtClean="0"/>
              <a:t>berbeda</a:t>
            </a:r>
            <a:r>
              <a:rPr lang="en-US" dirty="0" smtClean="0"/>
              <a:t> </a:t>
            </a:r>
            <a:r>
              <a:rPr lang="en-US" dirty="0" err="1" smtClean="0"/>
              <a:t>dan</a:t>
            </a:r>
            <a:r>
              <a:rPr lang="en-US" dirty="0" smtClean="0"/>
              <a:t> </a:t>
            </a:r>
            <a:r>
              <a:rPr lang="en-US" dirty="0" err="1" smtClean="0"/>
              <a:t>suhu</a:t>
            </a:r>
            <a:r>
              <a:rPr lang="en-US" dirty="0" smtClean="0"/>
              <a:t> </a:t>
            </a:r>
            <a:r>
              <a:rPr lang="en-US" dirty="0" err="1" smtClean="0"/>
              <a:t>pengeringan</a:t>
            </a:r>
            <a:r>
              <a:rPr lang="en-US" dirty="0" smtClean="0"/>
              <a:t> </a:t>
            </a:r>
            <a:r>
              <a:rPr lang="en-US" dirty="0" err="1" smtClean="0"/>
              <a:t>terhadap</a:t>
            </a:r>
            <a:r>
              <a:rPr lang="en-US" dirty="0" smtClean="0"/>
              <a:t> </a:t>
            </a:r>
            <a:r>
              <a:rPr lang="en-US" dirty="0" err="1" smtClean="0"/>
              <a:t>sifat</a:t>
            </a:r>
            <a:r>
              <a:rPr lang="en-US" dirty="0" smtClean="0"/>
              <a:t> </a:t>
            </a:r>
            <a:r>
              <a:rPr lang="en-US" dirty="0" err="1" smtClean="0"/>
              <a:t>kim</a:t>
            </a:r>
            <a:r>
              <a:rPr lang="id-ID" dirty="0" smtClean="0"/>
              <a:t>i</a:t>
            </a:r>
            <a:r>
              <a:rPr lang="en-US" dirty="0" smtClean="0"/>
              <a:t>a </a:t>
            </a:r>
            <a:r>
              <a:rPr lang="en-US" dirty="0" err="1" smtClean="0"/>
              <a:t>dan</a:t>
            </a:r>
            <a:r>
              <a:rPr lang="en-US" dirty="0" smtClean="0"/>
              <a:t> </a:t>
            </a:r>
            <a:r>
              <a:rPr lang="en-US" dirty="0" err="1" smtClean="0"/>
              <a:t>fisika</a:t>
            </a:r>
            <a:r>
              <a:rPr lang="en-US" dirty="0" smtClean="0"/>
              <a:t> </a:t>
            </a:r>
            <a:r>
              <a:rPr lang="en-US" dirty="0" err="1" smtClean="0"/>
              <a:t>pada</a:t>
            </a:r>
            <a:r>
              <a:rPr lang="en-US" dirty="0" smtClean="0"/>
              <a:t> </a:t>
            </a:r>
            <a:r>
              <a:rPr lang="en-US" dirty="0" err="1" smtClean="0"/>
              <a:t>buah</a:t>
            </a:r>
            <a:r>
              <a:rPr lang="en-US" dirty="0" smtClean="0"/>
              <a:t> </a:t>
            </a:r>
            <a:r>
              <a:rPr lang="en-US" dirty="0" err="1" smtClean="0"/>
              <a:t>stroberi</a:t>
            </a:r>
            <a:r>
              <a:rPr lang="en-US" dirty="0" smtClean="0"/>
              <a:t> </a:t>
            </a:r>
            <a:r>
              <a:rPr lang="en-US" dirty="0" err="1" smtClean="0"/>
              <a:t>selama</a:t>
            </a:r>
            <a:r>
              <a:rPr lang="en-US" dirty="0" smtClean="0"/>
              <a:t> </a:t>
            </a:r>
            <a:r>
              <a:rPr lang="en-US" dirty="0" err="1" smtClean="0"/>
              <a:t>penyimpanan</a:t>
            </a:r>
            <a:r>
              <a:rPr lang="id-ID" dirty="0" smtClean="0"/>
              <a:t>.</a:t>
            </a:r>
            <a:endParaRPr lang="id-ID" dirty="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467600" cy="560406"/>
          </a:xfrm>
        </p:spPr>
        <p:txBody>
          <a:bodyPr>
            <a:normAutofit fontScale="90000"/>
          </a:bodyPr>
          <a:lstStyle/>
          <a:p>
            <a:r>
              <a:rPr lang="id-ID" b="1" dirty="0" smtClean="0"/>
              <a:t>MANFAAT PENELITIAN</a:t>
            </a:r>
            <a:endParaRPr lang="id-ID" b="1" dirty="0"/>
          </a:p>
        </p:txBody>
      </p:sp>
      <p:sp>
        <p:nvSpPr>
          <p:cNvPr id="5" name="Content Placeholder 4"/>
          <p:cNvSpPr>
            <a:spLocks noGrp="1"/>
          </p:cNvSpPr>
          <p:nvPr>
            <p:ph idx="1"/>
          </p:nvPr>
        </p:nvSpPr>
        <p:spPr/>
        <p:txBody>
          <a:bodyPr>
            <a:normAutofit/>
          </a:bodyPr>
          <a:lstStyle/>
          <a:p>
            <a:pPr lvl="0"/>
            <a:r>
              <a:rPr lang="id-ID" dirty="0" smtClean="0"/>
              <a:t>Mengurangi limbah kepiting dan meningkatkan nilai ekonomis kulit kepiting.</a:t>
            </a:r>
          </a:p>
          <a:p>
            <a:pPr lvl="0"/>
            <a:r>
              <a:rPr lang="id-ID" dirty="0" smtClean="0"/>
              <a:t>Memberi informasi bahwa buah stroberi dapat diawetkan dengan kitosan serta lilin lebah.</a:t>
            </a:r>
          </a:p>
          <a:p>
            <a:pPr lvl="0"/>
            <a:r>
              <a:rPr lang="id-ID" dirty="0" smtClean="0"/>
              <a:t>Meningkatkan pendapatan bagi petani maupun distributor karena stroberi dapat lebih tahan lama.</a:t>
            </a:r>
          </a:p>
          <a:p>
            <a:pPr lvl="0"/>
            <a:r>
              <a:rPr lang="id-ID" dirty="0" smtClean="0"/>
              <a:t>Mengkaji cara pelilinan yang optimal untuk buah stroberi.</a:t>
            </a:r>
            <a:endParaRPr lang="id-ID" dirty="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467600" cy="917596"/>
          </a:xfrm>
        </p:spPr>
        <p:txBody>
          <a:bodyPr>
            <a:normAutofit/>
          </a:bodyPr>
          <a:lstStyle/>
          <a:p>
            <a:pPr algn="ctr"/>
            <a:r>
              <a:rPr lang="id-ID" sz="3200" dirty="0" smtClean="0"/>
              <a:t>KERANGKA PEMIKIRAN</a:t>
            </a:r>
            <a:endParaRPr lang="id-ID" sz="3200" dirty="0"/>
          </a:p>
        </p:txBody>
      </p:sp>
      <p:graphicFrame>
        <p:nvGraphicFramePr>
          <p:cNvPr id="4" name="Content Placeholder 3"/>
          <p:cNvGraphicFramePr>
            <a:graphicFrameLocks noGrp="1"/>
          </p:cNvGraphicFramePr>
          <p:nvPr>
            <p:ph idx="1"/>
          </p:nvPr>
        </p:nvGraphicFramePr>
        <p:xfrm>
          <a:off x="357158" y="1000108"/>
          <a:ext cx="82296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51604" y="1215217"/>
          <a:ext cx="8478114" cy="5214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Kerangka pemikiran (lanjutan)</a:t>
            </a:r>
            <a:endParaRPr lang="id-ID" dirty="0"/>
          </a:p>
        </p:txBody>
      </p:sp>
      <p:graphicFrame>
        <p:nvGraphicFramePr>
          <p:cNvPr id="4" name="Diagram 3"/>
          <p:cNvGraphicFramePr/>
          <p:nvPr/>
        </p:nvGraphicFramePr>
        <p:xfrm>
          <a:off x="451604" y="1215217"/>
          <a:ext cx="8478114" cy="521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HIPOTESIS PENELITIAN </a:t>
            </a:r>
            <a:endParaRPr lang="id-ID" b="1" dirty="0"/>
          </a:p>
        </p:txBody>
      </p:sp>
      <p:graphicFrame>
        <p:nvGraphicFramePr>
          <p:cNvPr id="4" name="Content Placeholder 3"/>
          <p:cNvGraphicFramePr>
            <a:graphicFrameLocks noGrp="1"/>
          </p:cNvGraphicFramePr>
          <p:nvPr>
            <p:ph idx="1"/>
          </p:nvPr>
        </p:nvGraphicFramePr>
        <p:xfrm>
          <a:off x="428596" y="1357298"/>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4999</TotalTime>
  <Words>1338</Words>
  <Application>Microsoft Office PowerPoint</Application>
  <PresentationFormat>On-screen Show (4:3)</PresentationFormat>
  <Paragraphs>127</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Opulent</vt:lpstr>
      <vt:lpstr>Slide 1</vt:lpstr>
      <vt:lpstr>LATAR BELAKANG</vt:lpstr>
      <vt:lpstr>LATAR BELAKANG ( LANJUTAN)</vt:lpstr>
      <vt:lpstr>IDENTIFIKASI MASALAH</vt:lpstr>
      <vt:lpstr>MAKSUD DAN TUJUAN PENELITIAN</vt:lpstr>
      <vt:lpstr>MANFAAT PENELITIAN</vt:lpstr>
      <vt:lpstr>KERANGKA PEMIKIRAN</vt:lpstr>
      <vt:lpstr>Kerangka pemikiran (lanjutan)</vt:lpstr>
      <vt:lpstr>HIPOTESIS PENELITIAN </vt:lpstr>
      <vt:lpstr>Tempat dan waktu penelitian</vt:lpstr>
      <vt:lpstr>Bahan-bahaN</vt:lpstr>
      <vt:lpstr>Metode Penelitian </vt:lpstr>
      <vt:lpstr>Slide 13</vt:lpstr>
      <vt:lpstr>Rancangan Perlakuan</vt:lpstr>
      <vt:lpstr>Slide 15</vt:lpstr>
      <vt:lpstr>Slide 16</vt:lpstr>
      <vt:lpstr>Rancangan analisis</vt:lpstr>
      <vt:lpstr>RANCANGAN RESPON PENELITIAN UTAMA</vt:lpstr>
      <vt:lpstr>Diagram alir pembuatan Emulsi lilin lebah </vt:lpstr>
      <vt:lpstr>Diagram alir pembuatan LARUTAN KITOSAN </vt:lpstr>
      <vt:lpstr>Diagram alir penelitian pendahuluan</vt:lpstr>
      <vt:lpstr>Diagram alir penelitian UTAMA</vt:lpstr>
      <vt:lpstr>HASIL PENELITIAN PENDAHULUAN</vt:lpstr>
      <vt:lpstr>Hasil Analisis SUSUT BOBOT  (Penelitian Utama)</vt:lpstr>
      <vt:lpstr>KURVA SUSUT BOBOT BUAH SELAMA PENYIMPANAN</vt:lpstr>
      <vt:lpstr>Hasil Analisis ph  (Penelitian Utama)</vt:lpstr>
      <vt:lpstr>KURVA pH BUAH SELAMA PENYIMPANAN</vt:lpstr>
      <vt:lpstr>Hasil Analisis TOTAL PADATAN TERLARUT (Penelitian Utama)</vt:lpstr>
      <vt:lpstr>KURVA Total padatan terlarut BUAH SELAMA PENYIMPANAN</vt:lpstr>
      <vt:lpstr>Hasil Analisis KADAR AIR (Penelitian Utama)</vt:lpstr>
      <vt:lpstr>Hasil Analisis KADAR AIR (Penelitian Utama) LANJUTAN</vt:lpstr>
      <vt:lpstr>KURVA KADAR AIR BUAH SELAMA PENYIMPANAN</vt:lpstr>
      <vt:lpstr>Hasil Analisis KADAR Vitamin C (Penelitian Utama)</vt:lpstr>
      <vt:lpstr>KURVA vitamin c BUAH SELAMA PENYIMPANAN</vt:lpstr>
      <vt:lpstr>PEMILIHAN PERLAKUAN TERBAIK BERDASARKAN UJI SKORING</vt:lpstr>
      <vt:lpstr>kesimpulAN</vt:lpstr>
      <vt:lpstr>KESIMPULAN</vt:lpstr>
      <vt:lpstr>SARAN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USULAN PENELITIAN   PERBANDINGAN SARI BUAH NAGA MERAH (Hylocereus polyrhizus) DENGAN SARI BUAH SALAK BONGKOK (Salaca edulis Reinw) DAN JENIS PENSTABIL PADA PEMBUATAN SIRUP BUAH CAMPURAN</dc:title>
  <dc:creator>Acer</dc:creator>
  <cp:lastModifiedBy>ASUS</cp:lastModifiedBy>
  <cp:revision>202</cp:revision>
  <dcterms:created xsi:type="dcterms:W3CDTF">2016-04-10T21:32:19Z</dcterms:created>
  <dcterms:modified xsi:type="dcterms:W3CDTF">2017-03-05T14:36:31Z</dcterms:modified>
</cp:coreProperties>
</file>