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68" r:id="rId3"/>
    <p:sldId id="270" r:id="rId4"/>
    <p:sldId id="258" r:id="rId5"/>
    <p:sldId id="259" r:id="rId6"/>
    <p:sldId id="271" r:id="rId7"/>
    <p:sldId id="261" r:id="rId8"/>
    <p:sldId id="274" r:id="rId9"/>
    <p:sldId id="262" r:id="rId10"/>
    <p:sldId id="263" r:id="rId11"/>
    <p:sldId id="276" r:id="rId12"/>
    <p:sldId id="265" r:id="rId13"/>
    <p:sldId id="266" r:id="rId14"/>
    <p:sldId id="277" r:id="rId15"/>
    <p:sldId id="267"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78" r:id="rId33"/>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5E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2.xml.rels><?xml version="1.0" encoding="UTF-8" standalone="yes"?>
<Relationships xmlns="http://schemas.openxmlformats.org/package/2006/relationships"><Relationship Id="rId1" Type="http://schemas.openxmlformats.org/officeDocument/2006/relationships/image" Target="../media/image5.jpg"/></Relationships>
</file>

<file path=ppt/diagrams/_rels/data13.xml.rels><?xml version="1.0" encoding="UTF-8" standalone="yes"?>
<Relationships xmlns="http://schemas.openxmlformats.org/package/2006/relationships"><Relationship Id="rId1" Type="http://schemas.openxmlformats.org/officeDocument/2006/relationships/image" Target="../media/image6.jpg"/></Relationships>
</file>

<file path=ppt/diagrams/_rels/data14.xml.rels><?xml version="1.0" encoding="UTF-8" standalone="yes"?>
<Relationships xmlns="http://schemas.openxmlformats.org/package/2006/relationships"><Relationship Id="rId1" Type="http://schemas.openxmlformats.org/officeDocument/2006/relationships/image" Target="../media/image7.gif"/></Relationships>
</file>

<file path=ppt/diagrams/_rels/drawing12.xml.rels><?xml version="1.0" encoding="UTF-8" standalone="yes"?>
<Relationships xmlns="http://schemas.openxmlformats.org/package/2006/relationships"><Relationship Id="rId1" Type="http://schemas.openxmlformats.org/officeDocument/2006/relationships/image" Target="../media/image5.jpg"/></Relationships>
</file>

<file path=ppt/diagrams/_rels/drawing13.xml.rels><?xml version="1.0" encoding="UTF-8" standalone="yes"?>
<Relationships xmlns="http://schemas.openxmlformats.org/package/2006/relationships"><Relationship Id="rId1" Type="http://schemas.openxmlformats.org/officeDocument/2006/relationships/image" Target="../media/image6.jpg"/></Relationships>
</file>

<file path=ppt/diagrams/_rels/drawing14.xml.rels><?xml version="1.0" encoding="UTF-8" standalone="yes"?>
<Relationships xmlns="http://schemas.openxmlformats.org/package/2006/relationships"><Relationship Id="rId1" Type="http://schemas.openxmlformats.org/officeDocument/2006/relationships/image" Target="../media/image7.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0893A2-D527-4FEE-8E3C-A9974463E4FC}" type="doc">
      <dgm:prSet loTypeId="urn:microsoft.com/office/officeart/2005/8/layout/hProcess11" loCatId="process" qsTypeId="urn:microsoft.com/office/officeart/2005/8/quickstyle/simple1" qsCatId="simple" csTypeId="urn:microsoft.com/office/officeart/2005/8/colors/accent1_2" csCatId="accent1" phldr="1"/>
      <dgm:spPr/>
    </dgm:pt>
    <dgm:pt modelId="{77B327F8-CB77-4717-A9BF-AC93C3D2647D}">
      <dgm:prSet phldrT="[Text]" custT="1"/>
      <dgm:spPr/>
      <dgm:t>
        <a:bodyPr/>
        <a:lstStyle/>
        <a:p>
          <a:r>
            <a:rPr lang="id-ID" sz="900" dirty="0" smtClean="0">
              <a:latin typeface="Aharoni" panose="02010803020104030203" pitchFamily="2" charset="-79"/>
              <a:cs typeface="Aharoni" panose="02010803020104030203" pitchFamily="2" charset="-79"/>
            </a:rPr>
            <a:t>Latar Belakang</a:t>
          </a:r>
          <a:endParaRPr lang="id-ID" sz="900" dirty="0">
            <a:latin typeface="Aharoni" panose="02010803020104030203" pitchFamily="2" charset="-79"/>
            <a:cs typeface="Aharoni" panose="02010803020104030203" pitchFamily="2" charset="-79"/>
          </a:endParaRPr>
        </a:p>
      </dgm:t>
    </dgm:pt>
    <dgm:pt modelId="{BD463F5C-4750-400F-BA93-0F7AD6AD6DA6}" type="parTrans" cxnId="{FDA0C1ED-5F9A-43AB-9E25-D3FB0E040260}">
      <dgm:prSet/>
      <dgm:spPr/>
      <dgm:t>
        <a:bodyPr/>
        <a:lstStyle/>
        <a:p>
          <a:endParaRPr lang="id-ID"/>
        </a:p>
      </dgm:t>
    </dgm:pt>
    <dgm:pt modelId="{BE5EBC26-CA38-4706-A478-532EF6E70A97}" type="sibTrans" cxnId="{FDA0C1ED-5F9A-43AB-9E25-D3FB0E040260}">
      <dgm:prSet/>
      <dgm:spPr/>
      <dgm:t>
        <a:bodyPr/>
        <a:lstStyle/>
        <a:p>
          <a:endParaRPr lang="id-ID"/>
        </a:p>
      </dgm:t>
    </dgm:pt>
    <dgm:pt modelId="{348A8595-4F55-4753-8E2B-DA24F6DA0B29}">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2254E7D-59F8-4BA8-85CE-1A37F5D02A3B}" type="parTrans" cxnId="{BA031A34-DED7-4F0A-9F21-9C65A7ACA9EE}">
      <dgm:prSet/>
      <dgm:spPr/>
      <dgm:t>
        <a:bodyPr/>
        <a:lstStyle/>
        <a:p>
          <a:endParaRPr lang="id-ID"/>
        </a:p>
      </dgm:t>
    </dgm:pt>
    <dgm:pt modelId="{0B8756AE-B260-4F02-967E-072436F7FBF5}" type="sibTrans" cxnId="{BA031A34-DED7-4F0A-9F21-9C65A7ACA9EE}">
      <dgm:prSet/>
      <dgm:spPr/>
      <dgm:t>
        <a:bodyPr/>
        <a:lstStyle/>
        <a:p>
          <a:endParaRPr lang="id-ID"/>
        </a:p>
      </dgm:t>
    </dgm:pt>
    <dgm:pt modelId="{EB29477A-6E07-4A59-8703-46EF5737116B}">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8A422BFB-85F8-4EC3-9FD0-1F84DD125809}" type="parTrans" cxnId="{806A5783-8B10-4300-8B25-BA4E3EB75778}">
      <dgm:prSet/>
      <dgm:spPr/>
      <dgm:t>
        <a:bodyPr/>
        <a:lstStyle/>
        <a:p>
          <a:endParaRPr lang="id-ID"/>
        </a:p>
      </dgm:t>
    </dgm:pt>
    <dgm:pt modelId="{04F10158-641A-4E2E-88C0-476EAF3CC6E2}" type="sibTrans" cxnId="{806A5783-8B10-4300-8B25-BA4E3EB75778}">
      <dgm:prSet/>
      <dgm:spPr/>
      <dgm:t>
        <a:bodyPr/>
        <a:lstStyle/>
        <a:p>
          <a:endParaRPr lang="id-ID"/>
        </a:p>
      </dgm:t>
    </dgm:pt>
    <dgm:pt modelId="{BA861601-1577-432E-B0CA-1E24C5BA3F48}">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Kerangka Pemikiran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69FC9505-26D7-473E-9091-EA970EFA589F}" type="parTrans" cxnId="{9914298E-3361-4B04-9FF3-96B203BB3730}">
      <dgm:prSet/>
      <dgm:spPr/>
      <dgm:t>
        <a:bodyPr/>
        <a:lstStyle/>
        <a:p>
          <a:endParaRPr lang="id-ID"/>
        </a:p>
      </dgm:t>
    </dgm:pt>
    <dgm:pt modelId="{148A394E-43FB-47E5-8626-39C29E5B4C0A}" type="sibTrans" cxnId="{9914298E-3361-4B04-9FF3-96B203BB3730}">
      <dgm:prSet/>
      <dgm:spPr/>
      <dgm:t>
        <a:bodyPr/>
        <a:lstStyle/>
        <a:p>
          <a:endParaRPr lang="id-ID"/>
        </a:p>
      </dgm:t>
    </dgm:pt>
    <dgm:pt modelId="{A56D6978-C888-4DEC-95B8-D912B3E59B90}">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CE7798E-2B75-4C25-855F-0074BA0A23AC}" type="parTrans" cxnId="{907DB38C-9721-45E7-9CC8-675E1675689A}">
      <dgm:prSet/>
      <dgm:spPr/>
      <dgm:t>
        <a:bodyPr/>
        <a:lstStyle/>
        <a:p>
          <a:endParaRPr lang="id-ID"/>
        </a:p>
      </dgm:t>
    </dgm:pt>
    <dgm:pt modelId="{4682904E-3DF7-40D1-8CD8-A95C2C7985E5}" type="sibTrans" cxnId="{907DB38C-9721-45E7-9CC8-675E1675689A}">
      <dgm:prSet/>
      <dgm:spPr/>
      <dgm:t>
        <a:bodyPr/>
        <a:lstStyle/>
        <a:p>
          <a:endParaRPr lang="id-ID"/>
        </a:p>
      </dgm:t>
    </dgm:pt>
    <dgm:pt modelId="{415935CF-E074-4302-AC9D-E3D88041BF8C}">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Hipotesa</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048E53F8-ACC8-4125-834E-6F1DA86C8026}" type="parTrans" cxnId="{F81C9CE7-B1BB-4E69-889F-5FFF51785B7F}">
      <dgm:prSet/>
      <dgm:spPr/>
      <dgm:t>
        <a:bodyPr/>
        <a:lstStyle/>
        <a:p>
          <a:endParaRPr lang="id-ID"/>
        </a:p>
      </dgm:t>
    </dgm:pt>
    <dgm:pt modelId="{DFDBD4D2-37F0-44EC-8CDD-414010B97AF1}" type="sibTrans" cxnId="{F81C9CE7-B1BB-4E69-889F-5FFF51785B7F}">
      <dgm:prSet/>
      <dgm:spPr/>
      <dgm:t>
        <a:bodyPr/>
        <a:lstStyle/>
        <a:p>
          <a:endParaRPr lang="id-ID"/>
        </a:p>
      </dgm:t>
    </dgm:pt>
    <dgm:pt modelId="{9B83BA75-78AC-4B12-802D-6362F4239E59}" type="pres">
      <dgm:prSet presAssocID="{CF0893A2-D527-4FEE-8E3C-A9974463E4FC}" presName="Name0" presStyleCnt="0">
        <dgm:presLayoutVars>
          <dgm:dir/>
          <dgm:resizeHandles val="exact"/>
        </dgm:presLayoutVars>
      </dgm:prSet>
      <dgm:spPr/>
    </dgm:pt>
    <dgm:pt modelId="{B46AE4FC-EA04-421F-B635-12FA4825D73E}" type="pres">
      <dgm:prSet presAssocID="{CF0893A2-D527-4FEE-8E3C-A9974463E4FC}" presName="arrow" presStyleLbl="bgShp" presStyleIdx="0" presStyleCnt="1" custLinFactNeighborX="-158" custLinFactNeighborY="-2119"/>
      <dgm:spPr>
        <a:solidFill>
          <a:schemeClr val="tx2">
            <a:lumMod val="75000"/>
          </a:schemeClr>
        </a:solidFill>
      </dgm:spPr>
    </dgm:pt>
    <dgm:pt modelId="{0E141E0F-8993-456B-8835-2189AB93BFD7}" type="pres">
      <dgm:prSet presAssocID="{CF0893A2-D527-4FEE-8E3C-A9974463E4FC}" presName="points" presStyleCnt="0"/>
      <dgm:spPr/>
    </dgm:pt>
    <dgm:pt modelId="{E0F18409-7227-412A-85CE-413D9DEB5473}" type="pres">
      <dgm:prSet presAssocID="{77B327F8-CB77-4717-A9BF-AC93C3D2647D}" presName="compositeA" presStyleCnt="0"/>
      <dgm:spPr/>
    </dgm:pt>
    <dgm:pt modelId="{F1DEB1A9-24D5-46D9-A279-C49A1BA23AA3}" type="pres">
      <dgm:prSet presAssocID="{77B327F8-CB77-4717-A9BF-AC93C3D2647D}" presName="textA" presStyleLbl="revTx" presStyleIdx="0" presStyleCnt="6">
        <dgm:presLayoutVars>
          <dgm:bulletEnabled val="1"/>
        </dgm:presLayoutVars>
      </dgm:prSet>
      <dgm:spPr/>
      <dgm:t>
        <a:bodyPr/>
        <a:lstStyle/>
        <a:p>
          <a:endParaRPr lang="id-ID"/>
        </a:p>
      </dgm:t>
    </dgm:pt>
    <dgm:pt modelId="{A3524D0F-7E12-4BAD-9A46-D692E3B4FCC9}" type="pres">
      <dgm:prSet presAssocID="{77B327F8-CB77-4717-A9BF-AC93C3D2647D}" presName="circleA" presStyleLbl="node1" presStyleIdx="0" presStyleCnt="6"/>
      <dgm:spPr>
        <a:solidFill>
          <a:srgbClr val="C00000"/>
        </a:solidFill>
      </dgm:spPr>
    </dgm:pt>
    <dgm:pt modelId="{5B7B4C6A-18A3-4C32-9802-CB90555DC8C1}" type="pres">
      <dgm:prSet presAssocID="{77B327F8-CB77-4717-A9BF-AC93C3D2647D}" presName="spaceA" presStyleCnt="0"/>
      <dgm:spPr/>
    </dgm:pt>
    <dgm:pt modelId="{FA3C04E5-4FDF-4A7D-B813-3ECF6B5EA838}" type="pres">
      <dgm:prSet presAssocID="{BE5EBC26-CA38-4706-A478-532EF6E70A97}" presName="space" presStyleCnt="0"/>
      <dgm:spPr/>
    </dgm:pt>
    <dgm:pt modelId="{28A593EB-C43E-4080-9CEE-1D7EB287C352}" type="pres">
      <dgm:prSet presAssocID="{348A8595-4F55-4753-8E2B-DA24F6DA0B29}" presName="compositeB" presStyleCnt="0"/>
      <dgm:spPr/>
    </dgm:pt>
    <dgm:pt modelId="{B367B2F6-E2E0-4DB2-BD40-75EB46251B05}" type="pres">
      <dgm:prSet presAssocID="{348A8595-4F55-4753-8E2B-DA24F6DA0B29}" presName="textB" presStyleLbl="revTx" presStyleIdx="1" presStyleCnt="6">
        <dgm:presLayoutVars>
          <dgm:bulletEnabled val="1"/>
        </dgm:presLayoutVars>
      </dgm:prSet>
      <dgm:spPr/>
      <dgm:t>
        <a:bodyPr/>
        <a:lstStyle/>
        <a:p>
          <a:endParaRPr lang="id-ID"/>
        </a:p>
      </dgm:t>
    </dgm:pt>
    <dgm:pt modelId="{9900D081-5AAC-43A7-8A6C-679D015EBB6F}" type="pres">
      <dgm:prSet presAssocID="{348A8595-4F55-4753-8E2B-DA24F6DA0B29}" presName="circleB" presStyleLbl="node1" presStyleIdx="1" presStyleCnt="6"/>
      <dgm:spPr/>
    </dgm:pt>
    <dgm:pt modelId="{39FAE25C-C9CF-48E1-8956-B28C71305A7B}" type="pres">
      <dgm:prSet presAssocID="{348A8595-4F55-4753-8E2B-DA24F6DA0B29}" presName="spaceB" presStyleCnt="0"/>
      <dgm:spPr/>
    </dgm:pt>
    <dgm:pt modelId="{56562F06-8F57-4625-87AD-5704C838BD7B}" type="pres">
      <dgm:prSet presAssocID="{0B8756AE-B260-4F02-967E-072436F7FBF5}" presName="space" presStyleCnt="0"/>
      <dgm:spPr/>
    </dgm:pt>
    <dgm:pt modelId="{41363073-631E-4B9D-8500-6E9BEF6E5B75}" type="pres">
      <dgm:prSet presAssocID="{EB29477A-6E07-4A59-8703-46EF5737116B}" presName="compositeA" presStyleCnt="0"/>
      <dgm:spPr/>
    </dgm:pt>
    <dgm:pt modelId="{AF41F102-FC17-411A-BC2F-5D839FDED21C}" type="pres">
      <dgm:prSet presAssocID="{EB29477A-6E07-4A59-8703-46EF5737116B}" presName="textA" presStyleLbl="revTx" presStyleIdx="2" presStyleCnt="6">
        <dgm:presLayoutVars>
          <dgm:bulletEnabled val="1"/>
        </dgm:presLayoutVars>
      </dgm:prSet>
      <dgm:spPr/>
      <dgm:t>
        <a:bodyPr/>
        <a:lstStyle/>
        <a:p>
          <a:endParaRPr lang="id-ID"/>
        </a:p>
      </dgm:t>
    </dgm:pt>
    <dgm:pt modelId="{C4E4E6C7-1852-4DD0-B715-EC6B29A6F542}" type="pres">
      <dgm:prSet presAssocID="{EB29477A-6E07-4A59-8703-46EF5737116B}" presName="circleA" presStyleLbl="node1" presStyleIdx="2" presStyleCnt="6"/>
      <dgm:spPr/>
    </dgm:pt>
    <dgm:pt modelId="{061799F9-6756-4C7E-8A99-5F2EE55B2E45}" type="pres">
      <dgm:prSet presAssocID="{EB29477A-6E07-4A59-8703-46EF5737116B}" presName="spaceA" presStyleCnt="0"/>
      <dgm:spPr/>
    </dgm:pt>
    <dgm:pt modelId="{E1857AE3-1D1E-4CBE-A8E0-ABBFA6C075AA}" type="pres">
      <dgm:prSet presAssocID="{04F10158-641A-4E2E-88C0-476EAF3CC6E2}" presName="space" presStyleCnt="0"/>
      <dgm:spPr/>
    </dgm:pt>
    <dgm:pt modelId="{B097FA35-3CAA-40BD-9D66-6FC1F6122604}" type="pres">
      <dgm:prSet presAssocID="{A56D6978-C888-4DEC-95B8-D912B3E59B90}" presName="compositeB" presStyleCnt="0"/>
      <dgm:spPr/>
    </dgm:pt>
    <dgm:pt modelId="{F6A7B1BA-A8E8-4EA3-B93C-9EF3565A1D08}" type="pres">
      <dgm:prSet presAssocID="{A56D6978-C888-4DEC-95B8-D912B3E59B90}" presName="textB" presStyleLbl="revTx" presStyleIdx="3" presStyleCnt="6">
        <dgm:presLayoutVars>
          <dgm:bulletEnabled val="1"/>
        </dgm:presLayoutVars>
      </dgm:prSet>
      <dgm:spPr/>
      <dgm:t>
        <a:bodyPr/>
        <a:lstStyle/>
        <a:p>
          <a:endParaRPr lang="id-ID"/>
        </a:p>
      </dgm:t>
    </dgm:pt>
    <dgm:pt modelId="{2D06AC8B-701C-4A9C-B5BD-88D66B7B46B0}" type="pres">
      <dgm:prSet presAssocID="{A56D6978-C888-4DEC-95B8-D912B3E59B90}" presName="circleB" presStyleLbl="node1" presStyleIdx="3" presStyleCnt="6"/>
      <dgm:spPr/>
    </dgm:pt>
    <dgm:pt modelId="{0E24CD7A-CF11-4D53-8818-45756189087D}" type="pres">
      <dgm:prSet presAssocID="{A56D6978-C888-4DEC-95B8-D912B3E59B90}" presName="spaceB" presStyleCnt="0"/>
      <dgm:spPr/>
    </dgm:pt>
    <dgm:pt modelId="{033F7832-E4A5-44A6-A2CB-ECE74ABEDF95}" type="pres">
      <dgm:prSet presAssocID="{4682904E-3DF7-40D1-8CD8-A95C2C7985E5}" presName="space" presStyleCnt="0"/>
      <dgm:spPr/>
    </dgm:pt>
    <dgm:pt modelId="{2BECA7E2-0FB0-44F7-8B69-B8FFC16712D5}" type="pres">
      <dgm:prSet presAssocID="{BA861601-1577-432E-B0CA-1E24C5BA3F48}" presName="compositeA" presStyleCnt="0"/>
      <dgm:spPr/>
    </dgm:pt>
    <dgm:pt modelId="{EE2ECFBA-177C-413B-9F3F-D81D465FC8E9}" type="pres">
      <dgm:prSet presAssocID="{BA861601-1577-432E-B0CA-1E24C5BA3F48}" presName="textA" presStyleLbl="revTx" presStyleIdx="4" presStyleCnt="6">
        <dgm:presLayoutVars>
          <dgm:bulletEnabled val="1"/>
        </dgm:presLayoutVars>
      </dgm:prSet>
      <dgm:spPr/>
      <dgm:t>
        <a:bodyPr/>
        <a:lstStyle/>
        <a:p>
          <a:endParaRPr lang="id-ID"/>
        </a:p>
      </dgm:t>
    </dgm:pt>
    <dgm:pt modelId="{C7330FB7-2071-4031-B852-3DB74552E8F3}" type="pres">
      <dgm:prSet presAssocID="{BA861601-1577-432E-B0CA-1E24C5BA3F48}" presName="circleA" presStyleLbl="node1" presStyleIdx="4" presStyleCnt="6"/>
      <dgm:spPr/>
    </dgm:pt>
    <dgm:pt modelId="{99DA03BE-F6EA-44C3-A9AF-DEAAF542B346}" type="pres">
      <dgm:prSet presAssocID="{BA861601-1577-432E-B0CA-1E24C5BA3F48}" presName="spaceA" presStyleCnt="0"/>
      <dgm:spPr/>
    </dgm:pt>
    <dgm:pt modelId="{4C7CBB8A-1894-4FF0-AFDF-2C9115E85E05}" type="pres">
      <dgm:prSet presAssocID="{148A394E-43FB-47E5-8626-39C29E5B4C0A}" presName="space" presStyleCnt="0"/>
      <dgm:spPr/>
    </dgm:pt>
    <dgm:pt modelId="{08E92BC5-CC09-495C-948B-97A2E59FB820}" type="pres">
      <dgm:prSet presAssocID="{415935CF-E074-4302-AC9D-E3D88041BF8C}" presName="compositeB" presStyleCnt="0"/>
      <dgm:spPr/>
    </dgm:pt>
    <dgm:pt modelId="{AA805F57-42D5-456E-BFCF-0A6C4762DD3C}" type="pres">
      <dgm:prSet presAssocID="{415935CF-E074-4302-AC9D-E3D88041BF8C}" presName="textB" presStyleLbl="revTx" presStyleIdx="5" presStyleCnt="6">
        <dgm:presLayoutVars>
          <dgm:bulletEnabled val="1"/>
        </dgm:presLayoutVars>
      </dgm:prSet>
      <dgm:spPr/>
      <dgm:t>
        <a:bodyPr/>
        <a:lstStyle/>
        <a:p>
          <a:endParaRPr lang="id-ID"/>
        </a:p>
      </dgm:t>
    </dgm:pt>
    <dgm:pt modelId="{E71F396F-54B6-48EB-AB67-DCC1E508ABAC}" type="pres">
      <dgm:prSet presAssocID="{415935CF-E074-4302-AC9D-E3D88041BF8C}" presName="circleB" presStyleLbl="node1" presStyleIdx="5" presStyleCnt="6"/>
      <dgm:spPr/>
    </dgm:pt>
    <dgm:pt modelId="{F048377B-3CDB-4FFE-9C6B-88AD0419A866}" type="pres">
      <dgm:prSet presAssocID="{415935CF-E074-4302-AC9D-E3D88041BF8C}" presName="spaceB" presStyleCnt="0"/>
      <dgm:spPr/>
    </dgm:pt>
  </dgm:ptLst>
  <dgm:cxnLst>
    <dgm:cxn modelId="{806A5783-8B10-4300-8B25-BA4E3EB75778}" srcId="{CF0893A2-D527-4FEE-8E3C-A9974463E4FC}" destId="{EB29477A-6E07-4A59-8703-46EF5737116B}" srcOrd="2" destOrd="0" parTransId="{8A422BFB-85F8-4EC3-9FD0-1F84DD125809}" sibTransId="{04F10158-641A-4E2E-88C0-476EAF3CC6E2}"/>
    <dgm:cxn modelId="{9D7F9B49-0E41-4983-B3FE-02A362B13461}" type="presOf" srcId="{A56D6978-C888-4DEC-95B8-D912B3E59B90}" destId="{F6A7B1BA-A8E8-4EA3-B93C-9EF3565A1D08}" srcOrd="0" destOrd="0" presId="urn:microsoft.com/office/officeart/2005/8/layout/hProcess11"/>
    <dgm:cxn modelId="{FDA0C1ED-5F9A-43AB-9E25-D3FB0E040260}" srcId="{CF0893A2-D527-4FEE-8E3C-A9974463E4FC}" destId="{77B327F8-CB77-4717-A9BF-AC93C3D2647D}" srcOrd="0" destOrd="0" parTransId="{BD463F5C-4750-400F-BA93-0F7AD6AD6DA6}" sibTransId="{BE5EBC26-CA38-4706-A478-532EF6E70A97}"/>
    <dgm:cxn modelId="{9539F45C-F17C-453D-9CC4-F4792AD64436}" type="presOf" srcId="{CF0893A2-D527-4FEE-8E3C-A9974463E4FC}" destId="{9B83BA75-78AC-4B12-802D-6362F4239E59}" srcOrd="0" destOrd="0" presId="urn:microsoft.com/office/officeart/2005/8/layout/hProcess11"/>
    <dgm:cxn modelId="{8BCF7515-49CB-4BBC-A982-D92F8EDACD7D}" type="presOf" srcId="{348A8595-4F55-4753-8E2B-DA24F6DA0B29}" destId="{B367B2F6-E2E0-4DB2-BD40-75EB46251B05}" srcOrd="0" destOrd="0" presId="urn:microsoft.com/office/officeart/2005/8/layout/hProcess11"/>
    <dgm:cxn modelId="{F81C9CE7-B1BB-4E69-889F-5FFF51785B7F}" srcId="{CF0893A2-D527-4FEE-8E3C-A9974463E4FC}" destId="{415935CF-E074-4302-AC9D-E3D88041BF8C}" srcOrd="5" destOrd="0" parTransId="{048E53F8-ACC8-4125-834E-6F1DA86C8026}" sibTransId="{DFDBD4D2-37F0-44EC-8CDD-414010B97AF1}"/>
    <dgm:cxn modelId="{7773C9BE-5C80-4BE8-BAE4-817E294658B0}" type="presOf" srcId="{77B327F8-CB77-4717-A9BF-AC93C3D2647D}" destId="{F1DEB1A9-24D5-46D9-A279-C49A1BA23AA3}" srcOrd="0" destOrd="0" presId="urn:microsoft.com/office/officeart/2005/8/layout/hProcess11"/>
    <dgm:cxn modelId="{BA031A34-DED7-4F0A-9F21-9C65A7ACA9EE}" srcId="{CF0893A2-D527-4FEE-8E3C-A9974463E4FC}" destId="{348A8595-4F55-4753-8E2B-DA24F6DA0B29}" srcOrd="1" destOrd="0" parTransId="{52254E7D-59F8-4BA8-85CE-1A37F5D02A3B}" sibTransId="{0B8756AE-B260-4F02-967E-072436F7FBF5}"/>
    <dgm:cxn modelId="{907DB38C-9721-45E7-9CC8-675E1675689A}" srcId="{CF0893A2-D527-4FEE-8E3C-A9974463E4FC}" destId="{A56D6978-C888-4DEC-95B8-D912B3E59B90}" srcOrd="3" destOrd="0" parTransId="{5CE7798E-2B75-4C25-855F-0074BA0A23AC}" sibTransId="{4682904E-3DF7-40D1-8CD8-A95C2C7985E5}"/>
    <dgm:cxn modelId="{6460928C-A5AC-474F-9001-D8A95D6B3BE1}" type="presOf" srcId="{EB29477A-6E07-4A59-8703-46EF5737116B}" destId="{AF41F102-FC17-411A-BC2F-5D839FDED21C}" srcOrd="0" destOrd="0" presId="urn:microsoft.com/office/officeart/2005/8/layout/hProcess11"/>
    <dgm:cxn modelId="{9914298E-3361-4B04-9FF3-96B203BB3730}" srcId="{CF0893A2-D527-4FEE-8E3C-A9974463E4FC}" destId="{BA861601-1577-432E-B0CA-1E24C5BA3F48}" srcOrd="4" destOrd="0" parTransId="{69FC9505-26D7-473E-9091-EA970EFA589F}" sibTransId="{148A394E-43FB-47E5-8626-39C29E5B4C0A}"/>
    <dgm:cxn modelId="{D7E45BD0-45E5-4AD1-95F0-2185D11C2362}" type="presOf" srcId="{BA861601-1577-432E-B0CA-1E24C5BA3F48}" destId="{EE2ECFBA-177C-413B-9F3F-D81D465FC8E9}" srcOrd="0" destOrd="0" presId="urn:microsoft.com/office/officeart/2005/8/layout/hProcess11"/>
    <dgm:cxn modelId="{9AABC2C5-602E-4274-8774-5AD9B979D856}" type="presOf" srcId="{415935CF-E074-4302-AC9D-E3D88041BF8C}" destId="{AA805F57-42D5-456E-BFCF-0A6C4762DD3C}" srcOrd="0" destOrd="0" presId="urn:microsoft.com/office/officeart/2005/8/layout/hProcess11"/>
    <dgm:cxn modelId="{7D92EE86-4B3B-42F8-9E6C-F1BB814A3BF0}" type="presParOf" srcId="{9B83BA75-78AC-4B12-802D-6362F4239E59}" destId="{B46AE4FC-EA04-421F-B635-12FA4825D73E}" srcOrd="0" destOrd="0" presId="urn:microsoft.com/office/officeart/2005/8/layout/hProcess11"/>
    <dgm:cxn modelId="{A2269D8E-B210-4A8B-99C8-2B3333221D1C}" type="presParOf" srcId="{9B83BA75-78AC-4B12-802D-6362F4239E59}" destId="{0E141E0F-8993-456B-8835-2189AB93BFD7}" srcOrd="1" destOrd="0" presId="urn:microsoft.com/office/officeart/2005/8/layout/hProcess11"/>
    <dgm:cxn modelId="{B18C7209-608C-469F-ADA5-0E7D4C7FEC3E}" type="presParOf" srcId="{0E141E0F-8993-456B-8835-2189AB93BFD7}" destId="{E0F18409-7227-412A-85CE-413D9DEB5473}" srcOrd="0" destOrd="0" presId="urn:microsoft.com/office/officeart/2005/8/layout/hProcess11"/>
    <dgm:cxn modelId="{D797DAB1-D0E6-4629-9C2E-D9750D9A5ED4}" type="presParOf" srcId="{E0F18409-7227-412A-85CE-413D9DEB5473}" destId="{F1DEB1A9-24D5-46D9-A279-C49A1BA23AA3}" srcOrd="0" destOrd="0" presId="urn:microsoft.com/office/officeart/2005/8/layout/hProcess11"/>
    <dgm:cxn modelId="{E7BFB079-6A6C-46EF-8121-23C91EF5A43A}" type="presParOf" srcId="{E0F18409-7227-412A-85CE-413D9DEB5473}" destId="{A3524D0F-7E12-4BAD-9A46-D692E3B4FCC9}" srcOrd="1" destOrd="0" presId="urn:microsoft.com/office/officeart/2005/8/layout/hProcess11"/>
    <dgm:cxn modelId="{4043A906-1561-4499-8562-74561723037B}" type="presParOf" srcId="{E0F18409-7227-412A-85CE-413D9DEB5473}" destId="{5B7B4C6A-18A3-4C32-9802-CB90555DC8C1}" srcOrd="2" destOrd="0" presId="urn:microsoft.com/office/officeart/2005/8/layout/hProcess11"/>
    <dgm:cxn modelId="{F8353644-ACD9-4105-B6F3-279921B922BA}" type="presParOf" srcId="{0E141E0F-8993-456B-8835-2189AB93BFD7}" destId="{FA3C04E5-4FDF-4A7D-B813-3ECF6B5EA838}" srcOrd="1" destOrd="0" presId="urn:microsoft.com/office/officeart/2005/8/layout/hProcess11"/>
    <dgm:cxn modelId="{A5C81462-ED81-411E-B0AF-BD6BF35C3898}" type="presParOf" srcId="{0E141E0F-8993-456B-8835-2189AB93BFD7}" destId="{28A593EB-C43E-4080-9CEE-1D7EB287C352}" srcOrd="2" destOrd="0" presId="urn:microsoft.com/office/officeart/2005/8/layout/hProcess11"/>
    <dgm:cxn modelId="{449C0835-D24F-4702-A511-A1612CF90158}" type="presParOf" srcId="{28A593EB-C43E-4080-9CEE-1D7EB287C352}" destId="{B367B2F6-E2E0-4DB2-BD40-75EB46251B05}" srcOrd="0" destOrd="0" presId="urn:microsoft.com/office/officeart/2005/8/layout/hProcess11"/>
    <dgm:cxn modelId="{DDC6FF84-3F4C-4634-9FED-935AF424BADA}" type="presParOf" srcId="{28A593EB-C43E-4080-9CEE-1D7EB287C352}" destId="{9900D081-5AAC-43A7-8A6C-679D015EBB6F}" srcOrd="1" destOrd="0" presId="urn:microsoft.com/office/officeart/2005/8/layout/hProcess11"/>
    <dgm:cxn modelId="{2FB7E381-305E-46EC-B662-83460DF94DFC}" type="presParOf" srcId="{28A593EB-C43E-4080-9CEE-1D7EB287C352}" destId="{39FAE25C-C9CF-48E1-8956-B28C71305A7B}" srcOrd="2" destOrd="0" presId="urn:microsoft.com/office/officeart/2005/8/layout/hProcess11"/>
    <dgm:cxn modelId="{2C078800-C643-48FC-B6CC-7E879C011307}" type="presParOf" srcId="{0E141E0F-8993-456B-8835-2189AB93BFD7}" destId="{56562F06-8F57-4625-87AD-5704C838BD7B}" srcOrd="3" destOrd="0" presId="urn:microsoft.com/office/officeart/2005/8/layout/hProcess11"/>
    <dgm:cxn modelId="{36F6A589-3FCA-4C4C-A2F7-FEEB3F597A39}" type="presParOf" srcId="{0E141E0F-8993-456B-8835-2189AB93BFD7}" destId="{41363073-631E-4B9D-8500-6E9BEF6E5B75}" srcOrd="4" destOrd="0" presId="urn:microsoft.com/office/officeart/2005/8/layout/hProcess11"/>
    <dgm:cxn modelId="{EA07A77A-B2F4-4C12-9FBC-BF5E99EFF5C5}" type="presParOf" srcId="{41363073-631E-4B9D-8500-6E9BEF6E5B75}" destId="{AF41F102-FC17-411A-BC2F-5D839FDED21C}" srcOrd="0" destOrd="0" presId="urn:microsoft.com/office/officeart/2005/8/layout/hProcess11"/>
    <dgm:cxn modelId="{32938069-6C64-4916-A3F3-A7A735C68EC1}" type="presParOf" srcId="{41363073-631E-4B9D-8500-6E9BEF6E5B75}" destId="{C4E4E6C7-1852-4DD0-B715-EC6B29A6F542}" srcOrd="1" destOrd="0" presId="urn:microsoft.com/office/officeart/2005/8/layout/hProcess11"/>
    <dgm:cxn modelId="{48CD6F68-3779-4EC2-90A5-595C50AF5518}" type="presParOf" srcId="{41363073-631E-4B9D-8500-6E9BEF6E5B75}" destId="{061799F9-6756-4C7E-8A99-5F2EE55B2E45}" srcOrd="2" destOrd="0" presId="urn:microsoft.com/office/officeart/2005/8/layout/hProcess11"/>
    <dgm:cxn modelId="{B214A8FA-0102-4B0E-82A7-65CE901F6726}" type="presParOf" srcId="{0E141E0F-8993-456B-8835-2189AB93BFD7}" destId="{E1857AE3-1D1E-4CBE-A8E0-ABBFA6C075AA}" srcOrd="5" destOrd="0" presId="urn:microsoft.com/office/officeart/2005/8/layout/hProcess11"/>
    <dgm:cxn modelId="{C6572392-6553-4702-BD9D-53C958C7B161}" type="presParOf" srcId="{0E141E0F-8993-456B-8835-2189AB93BFD7}" destId="{B097FA35-3CAA-40BD-9D66-6FC1F6122604}" srcOrd="6" destOrd="0" presId="urn:microsoft.com/office/officeart/2005/8/layout/hProcess11"/>
    <dgm:cxn modelId="{E3FE622D-1219-4E4E-9F85-82D864791846}" type="presParOf" srcId="{B097FA35-3CAA-40BD-9D66-6FC1F6122604}" destId="{F6A7B1BA-A8E8-4EA3-B93C-9EF3565A1D08}" srcOrd="0" destOrd="0" presId="urn:microsoft.com/office/officeart/2005/8/layout/hProcess11"/>
    <dgm:cxn modelId="{DDEEBBF5-BB8D-43F3-A636-AA9780B0A7D3}" type="presParOf" srcId="{B097FA35-3CAA-40BD-9D66-6FC1F6122604}" destId="{2D06AC8B-701C-4A9C-B5BD-88D66B7B46B0}" srcOrd="1" destOrd="0" presId="urn:microsoft.com/office/officeart/2005/8/layout/hProcess11"/>
    <dgm:cxn modelId="{67B82BF3-E26D-4640-A329-DDA57DD30B13}" type="presParOf" srcId="{B097FA35-3CAA-40BD-9D66-6FC1F6122604}" destId="{0E24CD7A-CF11-4D53-8818-45756189087D}" srcOrd="2" destOrd="0" presId="urn:microsoft.com/office/officeart/2005/8/layout/hProcess11"/>
    <dgm:cxn modelId="{D7D3BB0E-B027-483C-8523-21CF7B1E0481}" type="presParOf" srcId="{0E141E0F-8993-456B-8835-2189AB93BFD7}" destId="{033F7832-E4A5-44A6-A2CB-ECE74ABEDF95}" srcOrd="7" destOrd="0" presId="urn:microsoft.com/office/officeart/2005/8/layout/hProcess11"/>
    <dgm:cxn modelId="{662E8814-B1C2-4320-AD11-F199DB854600}" type="presParOf" srcId="{0E141E0F-8993-456B-8835-2189AB93BFD7}" destId="{2BECA7E2-0FB0-44F7-8B69-B8FFC16712D5}" srcOrd="8" destOrd="0" presId="urn:microsoft.com/office/officeart/2005/8/layout/hProcess11"/>
    <dgm:cxn modelId="{F5F69080-8B49-43D0-9207-F4613E5C0892}" type="presParOf" srcId="{2BECA7E2-0FB0-44F7-8B69-B8FFC16712D5}" destId="{EE2ECFBA-177C-413B-9F3F-D81D465FC8E9}" srcOrd="0" destOrd="0" presId="urn:microsoft.com/office/officeart/2005/8/layout/hProcess11"/>
    <dgm:cxn modelId="{17D8728D-B1A4-44F1-BFD9-E934DA1B3B3E}" type="presParOf" srcId="{2BECA7E2-0FB0-44F7-8B69-B8FFC16712D5}" destId="{C7330FB7-2071-4031-B852-3DB74552E8F3}" srcOrd="1" destOrd="0" presId="urn:microsoft.com/office/officeart/2005/8/layout/hProcess11"/>
    <dgm:cxn modelId="{7E94D6A3-736C-478E-99E4-DA68D1E4658B}" type="presParOf" srcId="{2BECA7E2-0FB0-44F7-8B69-B8FFC16712D5}" destId="{99DA03BE-F6EA-44C3-A9AF-DEAAF542B346}" srcOrd="2" destOrd="0" presId="urn:microsoft.com/office/officeart/2005/8/layout/hProcess11"/>
    <dgm:cxn modelId="{9C34C447-8851-4899-9A73-F85CB74CD535}" type="presParOf" srcId="{0E141E0F-8993-456B-8835-2189AB93BFD7}" destId="{4C7CBB8A-1894-4FF0-AFDF-2C9115E85E05}" srcOrd="9" destOrd="0" presId="urn:microsoft.com/office/officeart/2005/8/layout/hProcess11"/>
    <dgm:cxn modelId="{DD7789DC-B132-4699-821F-E98D6D57E6B5}" type="presParOf" srcId="{0E141E0F-8993-456B-8835-2189AB93BFD7}" destId="{08E92BC5-CC09-495C-948B-97A2E59FB820}" srcOrd="10" destOrd="0" presId="urn:microsoft.com/office/officeart/2005/8/layout/hProcess11"/>
    <dgm:cxn modelId="{060C1ACD-5A19-4104-A1C7-5E528221C2F5}" type="presParOf" srcId="{08E92BC5-CC09-495C-948B-97A2E59FB820}" destId="{AA805F57-42D5-456E-BFCF-0A6C4762DD3C}" srcOrd="0" destOrd="0" presId="urn:microsoft.com/office/officeart/2005/8/layout/hProcess11"/>
    <dgm:cxn modelId="{1BD56F34-460C-459B-86B2-B4FE54B8DA61}" type="presParOf" srcId="{08E92BC5-CC09-495C-948B-97A2E59FB820}" destId="{E71F396F-54B6-48EB-AB67-DCC1E508ABAC}" srcOrd="1" destOrd="0" presId="urn:microsoft.com/office/officeart/2005/8/layout/hProcess11"/>
    <dgm:cxn modelId="{641749EC-2AD0-4CFA-A742-7BACA858E6CA}" type="presParOf" srcId="{08E92BC5-CC09-495C-948B-97A2E59FB820}" destId="{F048377B-3CDB-4FFE-9C6B-88AD0419A866}"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F0893A2-D527-4FEE-8E3C-A9974463E4FC}" type="doc">
      <dgm:prSet loTypeId="urn:microsoft.com/office/officeart/2005/8/layout/hProcess11" loCatId="process" qsTypeId="urn:microsoft.com/office/officeart/2005/8/quickstyle/simple1" qsCatId="simple" csTypeId="urn:microsoft.com/office/officeart/2005/8/colors/accent1_2" csCatId="accent1" phldr="1"/>
      <dgm:spPr/>
    </dgm:pt>
    <dgm:pt modelId="{77B327F8-CB77-4717-A9BF-AC93C3D2647D}">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BD463F5C-4750-400F-BA93-0F7AD6AD6DA6}" type="parTrans" cxnId="{FDA0C1ED-5F9A-43AB-9E25-D3FB0E040260}">
      <dgm:prSet/>
      <dgm:spPr/>
      <dgm:t>
        <a:bodyPr/>
        <a:lstStyle/>
        <a:p>
          <a:endParaRPr lang="id-ID"/>
        </a:p>
      </dgm:t>
    </dgm:pt>
    <dgm:pt modelId="{BE5EBC26-CA38-4706-A478-532EF6E70A97}" type="sibTrans" cxnId="{FDA0C1ED-5F9A-43AB-9E25-D3FB0E040260}">
      <dgm:prSet/>
      <dgm:spPr/>
      <dgm:t>
        <a:bodyPr/>
        <a:lstStyle/>
        <a:p>
          <a:endParaRPr lang="id-ID"/>
        </a:p>
      </dgm:t>
    </dgm:pt>
    <dgm:pt modelId="{348A8595-4F55-4753-8E2B-DA24F6DA0B29}">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2254E7D-59F8-4BA8-85CE-1A37F5D02A3B}" type="parTrans" cxnId="{BA031A34-DED7-4F0A-9F21-9C65A7ACA9EE}">
      <dgm:prSet/>
      <dgm:spPr/>
      <dgm:t>
        <a:bodyPr/>
        <a:lstStyle/>
        <a:p>
          <a:endParaRPr lang="id-ID"/>
        </a:p>
      </dgm:t>
    </dgm:pt>
    <dgm:pt modelId="{0B8756AE-B260-4F02-967E-072436F7FBF5}" type="sibTrans" cxnId="{BA031A34-DED7-4F0A-9F21-9C65A7ACA9EE}">
      <dgm:prSet/>
      <dgm:spPr/>
      <dgm:t>
        <a:bodyPr/>
        <a:lstStyle/>
        <a:p>
          <a:endParaRPr lang="id-ID"/>
        </a:p>
      </dgm:t>
    </dgm:pt>
    <dgm:pt modelId="{EB29477A-6E07-4A59-8703-46EF5737116B}">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8A422BFB-85F8-4EC3-9FD0-1F84DD125809}" type="parTrans" cxnId="{806A5783-8B10-4300-8B25-BA4E3EB75778}">
      <dgm:prSet/>
      <dgm:spPr/>
      <dgm:t>
        <a:bodyPr/>
        <a:lstStyle/>
        <a:p>
          <a:endParaRPr lang="id-ID"/>
        </a:p>
      </dgm:t>
    </dgm:pt>
    <dgm:pt modelId="{04F10158-641A-4E2E-88C0-476EAF3CC6E2}" type="sibTrans" cxnId="{806A5783-8B10-4300-8B25-BA4E3EB75778}">
      <dgm:prSet/>
      <dgm:spPr/>
      <dgm:t>
        <a:bodyPr/>
        <a:lstStyle/>
        <a:p>
          <a:endParaRPr lang="id-ID"/>
        </a:p>
      </dgm:t>
    </dgm:pt>
    <dgm:pt modelId="{BA861601-1577-432E-B0CA-1E24C5BA3F48}">
      <dgm:prSet phldrT="[Text]" custT="1"/>
      <dgm:spPr/>
      <dgm:t>
        <a:bodyPr/>
        <a:lstStyle/>
        <a:p>
          <a:r>
            <a:rPr lang="id-ID" sz="900" dirty="0" smtClean="0">
              <a:solidFill>
                <a:schemeClr val="tx1"/>
              </a:solidFill>
              <a:latin typeface="Aharoni" panose="02010803020104030203" pitchFamily="2" charset="-79"/>
              <a:cs typeface="Aharoni" panose="02010803020104030203" pitchFamily="2" charset="-79"/>
            </a:rPr>
            <a:t>Kerangka Pemikiran</a:t>
          </a:r>
          <a:endParaRPr lang="id-ID" sz="900" dirty="0">
            <a:solidFill>
              <a:schemeClr val="tx1"/>
            </a:solidFill>
            <a:latin typeface="Aharoni" panose="02010803020104030203" pitchFamily="2" charset="-79"/>
            <a:cs typeface="Aharoni" panose="02010803020104030203" pitchFamily="2" charset="-79"/>
          </a:endParaRPr>
        </a:p>
      </dgm:t>
    </dgm:pt>
    <dgm:pt modelId="{69FC9505-26D7-473E-9091-EA970EFA589F}" type="parTrans" cxnId="{9914298E-3361-4B04-9FF3-96B203BB3730}">
      <dgm:prSet/>
      <dgm:spPr/>
      <dgm:t>
        <a:bodyPr/>
        <a:lstStyle/>
        <a:p>
          <a:endParaRPr lang="id-ID"/>
        </a:p>
      </dgm:t>
    </dgm:pt>
    <dgm:pt modelId="{148A394E-43FB-47E5-8626-39C29E5B4C0A}" type="sibTrans" cxnId="{9914298E-3361-4B04-9FF3-96B203BB3730}">
      <dgm:prSet/>
      <dgm:spPr/>
      <dgm:t>
        <a:bodyPr/>
        <a:lstStyle/>
        <a:p>
          <a:endParaRPr lang="id-ID"/>
        </a:p>
      </dgm:t>
    </dgm:pt>
    <dgm:pt modelId="{A56D6978-C888-4DEC-95B8-D912B3E59B90}">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CE7798E-2B75-4C25-855F-0074BA0A23AC}" type="parTrans" cxnId="{907DB38C-9721-45E7-9CC8-675E1675689A}">
      <dgm:prSet/>
      <dgm:spPr/>
      <dgm:t>
        <a:bodyPr/>
        <a:lstStyle/>
        <a:p>
          <a:endParaRPr lang="id-ID"/>
        </a:p>
      </dgm:t>
    </dgm:pt>
    <dgm:pt modelId="{4682904E-3DF7-40D1-8CD8-A95C2C7985E5}" type="sibTrans" cxnId="{907DB38C-9721-45E7-9CC8-675E1675689A}">
      <dgm:prSet/>
      <dgm:spPr/>
      <dgm:t>
        <a:bodyPr/>
        <a:lstStyle/>
        <a:p>
          <a:endParaRPr lang="id-ID"/>
        </a:p>
      </dgm:t>
    </dgm:pt>
    <dgm:pt modelId="{415935CF-E074-4302-AC9D-E3D88041BF8C}">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Hipotesa</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048E53F8-ACC8-4125-834E-6F1DA86C8026}" type="parTrans" cxnId="{F81C9CE7-B1BB-4E69-889F-5FFF51785B7F}">
      <dgm:prSet/>
      <dgm:spPr/>
      <dgm:t>
        <a:bodyPr/>
        <a:lstStyle/>
        <a:p>
          <a:endParaRPr lang="id-ID"/>
        </a:p>
      </dgm:t>
    </dgm:pt>
    <dgm:pt modelId="{DFDBD4D2-37F0-44EC-8CDD-414010B97AF1}" type="sibTrans" cxnId="{F81C9CE7-B1BB-4E69-889F-5FFF51785B7F}">
      <dgm:prSet/>
      <dgm:spPr/>
      <dgm:t>
        <a:bodyPr/>
        <a:lstStyle/>
        <a:p>
          <a:endParaRPr lang="id-ID"/>
        </a:p>
      </dgm:t>
    </dgm:pt>
    <dgm:pt modelId="{9B83BA75-78AC-4B12-802D-6362F4239E59}" type="pres">
      <dgm:prSet presAssocID="{CF0893A2-D527-4FEE-8E3C-A9974463E4FC}" presName="Name0" presStyleCnt="0">
        <dgm:presLayoutVars>
          <dgm:dir/>
          <dgm:resizeHandles val="exact"/>
        </dgm:presLayoutVars>
      </dgm:prSet>
      <dgm:spPr/>
    </dgm:pt>
    <dgm:pt modelId="{B46AE4FC-EA04-421F-B635-12FA4825D73E}" type="pres">
      <dgm:prSet presAssocID="{CF0893A2-D527-4FEE-8E3C-A9974463E4FC}" presName="arrow" presStyleLbl="bgShp" presStyleIdx="0" presStyleCnt="1" custLinFactNeighborX="-158" custLinFactNeighborY="-2119"/>
      <dgm:spPr>
        <a:solidFill>
          <a:schemeClr val="tx2">
            <a:lumMod val="75000"/>
          </a:schemeClr>
        </a:solidFill>
      </dgm:spPr>
    </dgm:pt>
    <dgm:pt modelId="{0E141E0F-8993-456B-8835-2189AB93BFD7}" type="pres">
      <dgm:prSet presAssocID="{CF0893A2-D527-4FEE-8E3C-A9974463E4FC}" presName="points" presStyleCnt="0"/>
      <dgm:spPr/>
    </dgm:pt>
    <dgm:pt modelId="{E0F18409-7227-412A-85CE-413D9DEB5473}" type="pres">
      <dgm:prSet presAssocID="{77B327F8-CB77-4717-A9BF-AC93C3D2647D}" presName="compositeA" presStyleCnt="0"/>
      <dgm:spPr/>
    </dgm:pt>
    <dgm:pt modelId="{F1DEB1A9-24D5-46D9-A279-C49A1BA23AA3}" type="pres">
      <dgm:prSet presAssocID="{77B327F8-CB77-4717-A9BF-AC93C3D2647D}" presName="textA" presStyleLbl="revTx" presStyleIdx="0" presStyleCnt="6">
        <dgm:presLayoutVars>
          <dgm:bulletEnabled val="1"/>
        </dgm:presLayoutVars>
      </dgm:prSet>
      <dgm:spPr/>
      <dgm:t>
        <a:bodyPr/>
        <a:lstStyle/>
        <a:p>
          <a:endParaRPr lang="id-ID"/>
        </a:p>
      </dgm:t>
    </dgm:pt>
    <dgm:pt modelId="{A3524D0F-7E12-4BAD-9A46-D692E3B4FCC9}" type="pres">
      <dgm:prSet presAssocID="{77B327F8-CB77-4717-A9BF-AC93C3D2647D}" presName="circleA" presStyleLbl="node1" presStyleIdx="0" presStyleCnt="6"/>
      <dgm:spPr>
        <a:solidFill>
          <a:schemeClr val="accent1">
            <a:lumMod val="60000"/>
            <a:lumOff val="40000"/>
          </a:schemeClr>
        </a:solidFill>
      </dgm:spPr>
    </dgm:pt>
    <dgm:pt modelId="{5B7B4C6A-18A3-4C32-9802-CB90555DC8C1}" type="pres">
      <dgm:prSet presAssocID="{77B327F8-CB77-4717-A9BF-AC93C3D2647D}" presName="spaceA" presStyleCnt="0"/>
      <dgm:spPr/>
    </dgm:pt>
    <dgm:pt modelId="{FA3C04E5-4FDF-4A7D-B813-3ECF6B5EA838}" type="pres">
      <dgm:prSet presAssocID="{BE5EBC26-CA38-4706-A478-532EF6E70A97}" presName="space" presStyleCnt="0"/>
      <dgm:spPr/>
    </dgm:pt>
    <dgm:pt modelId="{28A593EB-C43E-4080-9CEE-1D7EB287C352}" type="pres">
      <dgm:prSet presAssocID="{348A8595-4F55-4753-8E2B-DA24F6DA0B29}" presName="compositeB" presStyleCnt="0"/>
      <dgm:spPr/>
    </dgm:pt>
    <dgm:pt modelId="{B367B2F6-E2E0-4DB2-BD40-75EB46251B05}" type="pres">
      <dgm:prSet presAssocID="{348A8595-4F55-4753-8E2B-DA24F6DA0B29}" presName="textB" presStyleLbl="revTx" presStyleIdx="1" presStyleCnt="6">
        <dgm:presLayoutVars>
          <dgm:bulletEnabled val="1"/>
        </dgm:presLayoutVars>
      </dgm:prSet>
      <dgm:spPr/>
      <dgm:t>
        <a:bodyPr/>
        <a:lstStyle/>
        <a:p>
          <a:endParaRPr lang="id-ID"/>
        </a:p>
      </dgm:t>
    </dgm:pt>
    <dgm:pt modelId="{9900D081-5AAC-43A7-8A6C-679D015EBB6F}" type="pres">
      <dgm:prSet presAssocID="{348A8595-4F55-4753-8E2B-DA24F6DA0B29}" presName="circleB" presStyleLbl="node1" presStyleIdx="1" presStyleCnt="6"/>
      <dgm:spPr>
        <a:solidFill>
          <a:schemeClr val="accent1">
            <a:lumMod val="40000"/>
            <a:lumOff val="60000"/>
          </a:schemeClr>
        </a:solidFill>
      </dgm:spPr>
    </dgm:pt>
    <dgm:pt modelId="{39FAE25C-C9CF-48E1-8956-B28C71305A7B}" type="pres">
      <dgm:prSet presAssocID="{348A8595-4F55-4753-8E2B-DA24F6DA0B29}" presName="spaceB" presStyleCnt="0"/>
      <dgm:spPr/>
    </dgm:pt>
    <dgm:pt modelId="{56562F06-8F57-4625-87AD-5704C838BD7B}" type="pres">
      <dgm:prSet presAssocID="{0B8756AE-B260-4F02-967E-072436F7FBF5}" presName="space" presStyleCnt="0"/>
      <dgm:spPr/>
    </dgm:pt>
    <dgm:pt modelId="{41363073-631E-4B9D-8500-6E9BEF6E5B75}" type="pres">
      <dgm:prSet presAssocID="{EB29477A-6E07-4A59-8703-46EF5737116B}" presName="compositeA" presStyleCnt="0"/>
      <dgm:spPr/>
    </dgm:pt>
    <dgm:pt modelId="{AF41F102-FC17-411A-BC2F-5D839FDED21C}" type="pres">
      <dgm:prSet presAssocID="{EB29477A-6E07-4A59-8703-46EF5737116B}" presName="textA" presStyleLbl="revTx" presStyleIdx="2" presStyleCnt="6">
        <dgm:presLayoutVars>
          <dgm:bulletEnabled val="1"/>
        </dgm:presLayoutVars>
      </dgm:prSet>
      <dgm:spPr/>
      <dgm:t>
        <a:bodyPr/>
        <a:lstStyle/>
        <a:p>
          <a:endParaRPr lang="id-ID"/>
        </a:p>
      </dgm:t>
    </dgm:pt>
    <dgm:pt modelId="{C4E4E6C7-1852-4DD0-B715-EC6B29A6F542}" type="pres">
      <dgm:prSet presAssocID="{EB29477A-6E07-4A59-8703-46EF5737116B}" presName="circleA" presStyleLbl="node1" presStyleIdx="2" presStyleCnt="6"/>
      <dgm:spPr>
        <a:solidFill>
          <a:schemeClr val="accent1">
            <a:lumMod val="60000"/>
            <a:lumOff val="40000"/>
          </a:schemeClr>
        </a:solidFill>
      </dgm:spPr>
    </dgm:pt>
    <dgm:pt modelId="{061799F9-6756-4C7E-8A99-5F2EE55B2E45}" type="pres">
      <dgm:prSet presAssocID="{EB29477A-6E07-4A59-8703-46EF5737116B}" presName="spaceA" presStyleCnt="0"/>
      <dgm:spPr/>
    </dgm:pt>
    <dgm:pt modelId="{E1857AE3-1D1E-4CBE-A8E0-ABBFA6C075AA}" type="pres">
      <dgm:prSet presAssocID="{04F10158-641A-4E2E-88C0-476EAF3CC6E2}" presName="space" presStyleCnt="0"/>
      <dgm:spPr/>
    </dgm:pt>
    <dgm:pt modelId="{B097FA35-3CAA-40BD-9D66-6FC1F6122604}" type="pres">
      <dgm:prSet presAssocID="{A56D6978-C888-4DEC-95B8-D912B3E59B90}" presName="compositeB" presStyleCnt="0"/>
      <dgm:spPr/>
    </dgm:pt>
    <dgm:pt modelId="{F6A7B1BA-A8E8-4EA3-B93C-9EF3565A1D08}" type="pres">
      <dgm:prSet presAssocID="{A56D6978-C888-4DEC-95B8-D912B3E59B90}" presName="textB" presStyleLbl="revTx" presStyleIdx="3" presStyleCnt="6">
        <dgm:presLayoutVars>
          <dgm:bulletEnabled val="1"/>
        </dgm:presLayoutVars>
      </dgm:prSet>
      <dgm:spPr/>
      <dgm:t>
        <a:bodyPr/>
        <a:lstStyle/>
        <a:p>
          <a:endParaRPr lang="id-ID"/>
        </a:p>
      </dgm:t>
    </dgm:pt>
    <dgm:pt modelId="{2D06AC8B-701C-4A9C-B5BD-88D66B7B46B0}" type="pres">
      <dgm:prSet presAssocID="{A56D6978-C888-4DEC-95B8-D912B3E59B90}" presName="circleB" presStyleLbl="node1" presStyleIdx="3" presStyleCnt="6"/>
      <dgm:spPr>
        <a:solidFill>
          <a:schemeClr val="accent1">
            <a:lumMod val="60000"/>
            <a:lumOff val="40000"/>
          </a:schemeClr>
        </a:solidFill>
      </dgm:spPr>
    </dgm:pt>
    <dgm:pt modelId="{0E24CD7A-CF11-4D53-8818-45756189087D}" type="pres">
      <dgm:prSet presAssocID="{A56D6978-C888-4DEC-95B8-D912B3E59B90}" presName="spaceB" presStyleCnt="0"/>
      <dgm:spPr/>
    </dgm:pt>
    <dgm:pt modelId="{033F7832-E4A5-44A6-A2CB-ECE74ABEDF95}" type="pres">
      <dgm:prSet presAssocID="{4682904E-3DF7-40D1-8CD8-A95C2C7985E5}" presName="space" presStyleCnt="0"/>
      <dgm:spPr/>
    </dgm:pt>
    <dgm:pt modelId="{2BECA7E2-0FB0-44F7-8B69-B8FFC16712D5}" type="pres">
      <dgm:prSet presAssocID="{BA861601-1577-432E-B0CA-1E24C5BA3F48}" presName="compositeA" presStyleCnt="0"/>
      <dgm:spPr/>
    </dgm:pt>
    <dgm:pt modelId="{EE2ECFBA-177C-413B-9F3F-D81D465FC8E9}" type="pres">
      <dgm:prSet presAssocID="{BA861601-1577-432E-B0CA-1E24C5BA3F48}" presName="textA" presStyleLbl="revTx" presStyleIdx="4" presStyleCnt="6">
        <dgm:presLayoutVars>
          <dgm:bulletEnabled val="1"/>
        </dgm:presLayoutVars>
      </dgm:prSet>
      <dgm:spPr/>
      <dgm:t>
        <a:bodyPr/>
        <a:lstStyle/>
        <a:p>
          <a:endParaRPr lang="id-ID"/>
        </a:p>
      </dgm:t>
    </dgm:pt>
    <dgm:pt modelId="{C7330FB7-2071-4031-B852-3DB74552E8F3}" type="pres">
      <dgm:prSet presAssocID="{BA861601-1577-432E-B0CA-1E24C5BA3F48}" presName="circleA" presStyleLbl="node1" presStyleIdx="4" presStyleCnt="6"/>
      <dgm:spPr>
        <a:solidFill>
          <a:srgbClr val="C00000"/>
        </a:solidFill>
      </dgm:spPr>
    </dgm:pt>
    <dgm:pt modelId="{99DA03BE-F6EA-44C3-A9AF-DEAAF542B346}" type="pres">
      <dgm:prSet presAssocID="{BA861601-1577-432E-B0CA-1E24C5BA3F48}" presName="spaceA" presStyleCnt="0"/>
      <dgm:spPr/>
    </dgm:pt>
    <dgm:pt modelId="{4C7CBB8A-1894-4FF0-AFDF-2C9115E85E05}" type="pres">
      <dgm:prSet presAssocID="{148A394E-43FB-47E5-8626-39C29E5B4C0A}" presName="space" presStyleCnt="0"/>
      <dgm:spPr/>
    </dgm:pt>
    <dgm:pt modelId="{08E92BC5-CC09-495C-948B-97A2E59FB820}" type="pres">
      <dgm:prSet presAssocID="{415935CF-E074-4302-AC9D-E3D88041BF8C}" presName="compositeB" presStyleCnt="0"/>
      <dgm:spPr/>
    </dgm:pt>
    <dgm:pt modelId="{AA805F57-42D5-456E-BFCF-0A6C4762DD3C}" type="pres">
      <dgm:prSet presAssocID="{415935CF-E074-4302-AC9D-E3D88041BF8C}" presName="textB" presStyleLbl="revTx" presStyleIdx="5" presStyleCnt="6">
        <dgm:presLayoutVars>
          <dgm:bulletEnabled val="1"/>
        </dgm:presLayoutVars>
      </dgm:prSet>
      <dgm:spPr/>
      <dgm:t>
        <a:bodyPr/>
        <a:lstStyle/>
        <a:p>
          <a:endParaRPr lang="id-ID"/>
        </a:p>
      </dgm:t>
    </dgm:pt>
    <dgm:pt modelId="{E71F396F-54B6-48EB-AB67-DCC1E508ABAC}" type="pres">
      <dgm:prSet presAssocID="{415935CF-E074-4302-AC9D-E3D88041BF8C}" presName="circleB" presStyleLbl="node1" presStyleIdx="5" presStyleCnt="6"/>
      <dgm:spPr>
        <a:solidFill>
          <a:schemeClr val="accent1">
            <a:lumMod val="60000"/>
            <a:lumOff val="40000"/>
          </a:schemeClr>
        </a:solidFill>
      </dgm:spPr>
    </dgm:pt>
    <dgm:pt modelId="{F048377B-3CDB-4FFE-9C6B-88AD0419A866}" type="pres">
      <dgm:prSet presAssocID="{415935CF-E074-4302-AC9D-E3D88041BF8C}" presName="spaceB" presStyleCnt="0"/>
      <dgm:spPr/>
    </dgm:pt>
  </dgm:ptLst>
  <dgm:cxnLst>
    <dgm:cxn modelId="{D7F1ED9C-E434-4786-BF6F-8C5C9965B594}" type="presOf" srcId="{77B327F8-CB77-4717-A9BF-AC93C3D2647D}" destId="{F1DEB1A9-24D5-46D9-A279-C49A1BA23AA3}" srcOrd="0" destOrd="0" presId="urn:microsoft.com/office/officeart/2005/8/layout/hProcess11"/>
    <dgm:cxn modelId="{806A5783-8B10-4300-8B25-BA4E3EB75778}" srcId="{CF0893A2-D527-4FEE-8E3C-A9974463E4FC}" destId="{EB29477A-6E07-4A59-8703-46EF5737116B}" srcOrd="2" destOrd="0" parTransId="{8A422BFB-85F8-4EC3-9FD0-1F84DD125809}" sibTransId="{04F10158-641A-4E2E-88C0-476EAF3CC6E2}"/>
    <dgm:cxn modelId="{0340EF7B-6F6E-47D8-A965-8CABF732FF40}" type="presOf" srcId="{EB29477A-6E07-4A59-8703-46EF5737116B}" destId="{AF41F102-FC17-411A-BC2F-5D839FDED21C}" srcOrd="0" destOrd="0" presId="urn:microsoft.com/office/officeart/2005/8/layout/hProcess11"/>
    <dgm:cxn modelId="{FDA0C1ED-5F9A-43AB-9E25-D3FB0E040260}" srcId="{CF0893A2-D527-4FEE-8E3C-A9974463E4FC}" destId="{77B327F8-CB77-4717-A9BF-AC93C3D2647D}" srcOrd="0" destOrd="0" parTransId="{BD463F5C-4750-400F-BA93-0F7AD6AD6DA6}" sibTransId="{BE5EBC26-CA38-4706-A478-532EF6E70A97}"/>
    <dgm:cxn modelId="{6080777E-2B9C-4E91-8CAB-A6C14BBA9661}" type="presOf" srcId="{A56D6978-C888-4DEC-95B8-D912B3E59B90}" destId="{F6A7B1BA-A8E8-4EA3-B93C-9EF3565A1D08}" srcOrd="0" destOrd="0" presId="urn:microsoft.com/office/officeart/2005/8/layout/hProcess11"/>
    <dgm:cxn modelId="{6179C3BA-5296-4689-B68E-22F7610CFB8F}" type="presOf" srcId="{CF0893A2-D527-4FEE-8E3C-A9974463E4FC}" destId="{9B83BA75-78AC-4B12-802D-6362F4239E59}" srcOrd="0" destOrd="0" presId="urn:microsoft.com/office/officeart/2005/8/layout/hProcess11"/>
    <dgm:cxn modelId="{F81C9CE7-B1BB-4E69-889F-5FFF51785B7F}" srcId="{CF0893A2-D527-4FEE-8E3C-A9974463E4FC}" destId="{415935CF-E074-4302-AC9D-E3D88041BF8C}" srcOrd="5" destOrd="0" parTransId="{048E53F8-ACC8-4125-834E-6F1DA86C8026}" sibTransId="{DFDBD4D2-37F0-44EC-8CDD-414010B97AF1}"/>
    <dgm:cxn modelId="{3838E367-7612-4170-9EA3-41A96A144ACA}" type="presOf" srcId="{415935CF-E074-4302-AC9D-E3D88041BF8C}" destId="{AA805F57-42D5-456E-BFCF-0A6C4762DD3C}" srcOrd="0" destOrd="0" presId="urn:microsoft.com/office/officeart/2005/8/layout/hProcess11"/>
    <dgm:cxn modelId="{BA031A34-DED7-4F0A-9F21-9C65A7ACA9EE}" srcId="{CF0893A2-D527-4FEE-8E3C-A9974463E4FC}" destId="{348A8595-4F55-4753-8E2B-DA24F6DA0B29}" srcOrd="1" destOrd="0" parTransId="{52254E7D-59F8-4BA8-85CE-1A37F5D02A3B}" sibTransId="{0B8756AE-B260-4F02-967E-072436F7FBF5}"/>
    <dgm:cxn modelId="{B050812B-F18E-4605-9824-47095465CE95}" type="presOf" srcId="{348A8595-4F55-4753-8E2B-DA24F6DA0B29}" destId="{B367B2F6-E2E0-4DB2-BD40-75EB46251B05}" srcOrd="0" destOrd="0" presId="urn:microsoft.com/office/officeart/2005/8/layout/hProcess11"/>
    <dgm:cxn modelId="{907DB38C-9721-45E7-9CC8-675E1675689A}" srcId="{CF0893A2-D527-4FEE-8E3C-A9974463E4FC}" destId="{A56D6978-C888-4DEC-95B8-D912B3E59B90}" srcOrd="3" destOrd="0" parTransId="{5CE7798E-2B75-4C25-855F-0074BA0A23AC}" sibTransId="{4682904E-3DF7-40D1-8CD8-A95C2C7985E5}"/>
    <dgm:cxn modelId="{9914298E-3361-4B04-9FF3-96B203BB3730}" srcId="{CF0893A2-D527-4FEE-8E3C-A9974463E4FC}" destId="{BA861601-1577-432E-B0CA-1E24C5BA3F48}" srcOrd="4" destOrd="0" parTransId="{69FC9505-26D7-473E-9091-EA970EFA589F}" sibTransId="{148A394E-43FB-47E5-8626-39C29E5B4C0A}"/>
    <dgm:cxn modelId="{07249E35-2271-4575-9124-06D6C727DAB1}" type="presOf" srcId="{BA861601-1577-432E-B0CA-1E24C5BA3F48}" destId="{EE2ECFBA-177C-413B-9F3F-D81D465FC8E9}" srcOrd="0" destOrd="0" presId="urn:microsoft.com/office/officeart/2005/8/layout/hProcess11"/>
    <dgm:cxn modelId="{C1A2FA7D-F3EA-41A9-8E09-1591EAC64865}" type="presParOf" srcId="{9B83BA75-78AC-4B12-802D-6362F4239E59}" destId="{B46AE4FC-EA04-421F-B635-12FA4825D73E}" srcOrd="0" destOrd="0" presId="urn:microsoft.com/office/officeart/2005/8/layout/hProcess11"/>
    <dgm:cxn modelId="{4E210DF5-6667-4C91-9EC7-3B19BF88FE8E}" type="presParOf" srcId="{9B83BA75-78AC-4B12-802D-6362F4239E59}" destId="{0E141E0F-8993-456B-8835-2189AB93BFD7}" srcOrd="1" destOrd="0" presId="urn:microsoft.com/office/officeart/2005/8/layout/hProcess11"/>
    <dgm:cxn modelId="{6FB6E6D9-166D-46DE-B99D-5A76DA2C6984}" type="presParOf" srcId="{0E141E0F-8993-456B-8835-2189AB93BFD7}" destId="{E0F18409-7227-412A-85CE-413D9DEB5473}" srcOrd="0" destOrd="0" presId="urn:microsoft.com/office/officeart/2005/8/layout/hProcess11"/>
    <dgm:cxn modelId="{45443389-AF1F-4831-98EB-8E05E452754C}" type="presParOf" srcId="{E0F18409-7227-412A-85CE-413D9DEB5473}" destId="{F1DEB1A9-24D5-46D9-A279-C49A1BA23AA3}" srcOrd="0" destOrd="0" presId="urn:microsoft.com/office/officeart/2005/8/layout/hProcess11"/>
    <dgm:cxn modelId="{EBFBC290-425C-4B06-983A-BF56158259C6}" type="presParOf" srcId="{E0F18409-7227-412A-85CE-413D9DEB5473}" destId="{A3524D0F-7E12-4BAD-9A46-D692E3B4FCC9}" srcOrd="1" destOrd="0" presId="urn:microsoft.com/office/officeart/2005/8/layout/hProcess11"/>
    <dgm:cxn modelId="{409C9E93-0994-485D-8D24-CAC64FC753BA}" type="presParOf" srcId="{E0F18409-7227-412A-85CE-413D9DEB5473}" destId="{5B7B4C6A-18A3-4C32-9802-CB90555DC8C1}" srcOrd="2" destOrd="0" presId="urn:microsoft.com/office/officeart/2005/8/layout/hProcess11"/>
    <dgm:cxn modelId="{B1215B9B-757D-4093-A756-CEA504FB18CD}" type="presParOf" srcId="{0E141E0F-8993-456B-8835-2189AB93BFD7}" destId="{FA3C04E5-4FDF-4A7D-B813-3ECF6B5EA838}" srcOrd="1" destOrd="0" presId="urn:microsoft.com/office/officeart/2005/8/layout/hProcess11"/>
    <dgm:cxn modelId="{E6045B3B-9F8C-4CB3-AF96-5415FFF851E4}" type="presParOf" srcId="{0E141E0F-8993-456B-8835-2189AB93BFD7}" destId="{28A593EB-C43E-4080-9CEE-1D7EB287C352}" srcOrd="2" destOrd="0" presId="urn:microsoft.com/office/officeart/2005/8/layout/hProcess11"/>
    <dgm:cxn modelId="{6D3F879C-61A9-4CE2-8E73-C93C1E7F13C7}" type="presParOf" srcId="{28A593EB-C43E-4080-9CEE-1D7EB287C352}" destId="{B367B2F6-E2E0-4DB2-BD40-75EB46251B05}" srcOrd="0" destOrd="0" presId="urn:microsoft.com/office/officeart/2005/8/layout/hProcess11"/>
    <dgm:cxn modelId="{7D957244-19D0-4F1E-95EF-E5C68ECC9F87}" type="presParOf" srcId="{28A593EB-C43E-4080-9CEE-1D7EB287C352}" destId="{9900D081-5AAC-43A7-8A6C-679D015EBB6F}" srcOrd="1" destOrd="0" presId="urn:microsoft.com/office/officeart/2005/8/layout/hProcess11"/>
    <dgm:cxn modelId="{7ADDBDCB-A733-4344-AF8C-EBB6BD9B7A67}" type="presParOf" srcId="{28A593EB-C43E-4080-9CEE-1D7EB287C352}" destId="{39FAE25C-C9CF-48E1-8956-B28C71305A7B}" srcOrd="2" destOrd="0" presId="urn:microsoft.com/office/officeart/2005/8/layout/hProcess11"/>
    <dgm:cxn modelId="{DBD9FCDB-2434-4E48-89DD-AE912F9351C5}" type="presParOf" srcId="{0E141E0F-8993-456B-8835-2189AB93BFD7}" destId="{56562F06-8F57-4625-87AD-5704C838BD7B}" srcOrd="3" destOrd="0" presId="urn:microsoft.com/office/officeart/2005/8/layout/hProcess11"/>
    <dgm:cxn modelId="{33998D4C-37BA-4E8F-989C-25B974B4F95E}" type="presParOf" srcId="{0E141E0F-8993-456B-8835-2189AB93BFD7}" destId="{41363073-631E-4B9D-8500-6E9BEF6E5B75}" srcOrd="4" destOrd="0" presId="urn:microsoft.com/office/officeart/2005/8/layout/hProcess11"/>
    <dgm:cxn modelId="{3D843916-36BE-45E4-B38E-6244076F7FBB}" type="presParOf" srcId="{41363073-631E-4B9D-8500-6E9BEF6E5B75}" destId="{AF41F102-FC17-411A-BC2F-5D839FDED21C}" srcOrd="0" destOrd="0" presId="urn:microsoft.com/office/officeart/2005/8/layout/hProcess11"/>
    <dgm:cxn modelId="{98579408-1BE2-49FE-AEF9-1D6518C5F8C1}" type="presParOf" srcId="{41363073-631E-4B9D-8500-6E9BEF6E5B75}" destId="{C4E4E6C7-1852-4DD0-B715-EC6B29A6F542}" srcOrd="1" destOrd="0" presId="urn:microsoft.com/office/officeart/2005/8/layout/hProcess11"/>
    <dgm:cxn modelId="{38A3ECDB-0A00-4D7B-A1B1-8C6114DB5788}" type="presParOf" srcId="{41363073-631E-4B9D-8500-6E9BEF6E5B75}" destId="{061799F9-6756-4C7E-8A99-5F2EE55B2E45}" srcOrd="2" destOrd="0" presId="urn:microsoft.com/office/officeart/2005/8/layout/hProcess11"/>
    <dgm:cxn modelId="{08281724-8508-43D2-B60E-DDB695FE9CE1}" type="presParOf" srcId="{0E141E0F-8993-456B-8835-2189AB93BFD7}" destId="{E1857AE3-1D1E-4CBE-A8E0-ABBFA6C075AA}" srcOrd="5" destOrd="0" presId="urn:microsoft.com/office/officeart/2005/8/layout/hProcess11"/>
    <dgm:cxn modelId="{EBA08507-4648-421D-A829-4779D2801761}" type="presParOf" srcId="{0E141E0F-8993-456B-8835-2189AB93BFD7}" destId="{B097FA35-3CAA-40BD-9D66-6FC1F6122604}" srcOrd="6" destOrd="0" presId="urn:microsoft.com/office/officeart/2005/8/layout/hProcess11"/>
    <dgm:cxn modelId="{7310EE89-D5E9-498B-8E46-7A6E904D45C1}" type="presParOf" srcId="{B097FA35-3CAA-40BD-9D66-6FC1F6122604}" destId="{F6A7B1BA-A8E8-4EA3-B93C-9EF3565A1D08}" srcOrd="0" destOrd="0" presId="urn:microsoft.com/office/officeart/2005/8/layout/hProcess11"/>
    <dgm:cxn modelId="{5F3D7DD6-1321-4E7C-B629-6272FAD8371B}" type="presParOf" srcId="{B097FA35-3CAA-40BD-9D66-6FC1F6122604}" destId="{2D06AC8B-701C-4A9C-B5BD-88D66B7B46B0}" srcOrd="1" destOrd="0" presId="urn:microsoft.com/office/officeart/2005/8/layout/hProcess11"/>
    <dgm:cxn modelId="{BE4A8C6E-941B-4F8A-B08D-EDD99DE6085D}" type="presParOf" srcId="{B097FA35-3CAA-40BD-9D66-6FC1F6122604}" destId="{0E24CD7A-CF11-4D53-8818-45756189087D}" srcOrd="2" destOrd="0" presId="urn:microsoft.com/office/officeart/2005/8/layout/hProcess11"/>
    <dgm:cxn modelId="{04DB36FD-EDF8-4BBF-BC30-E5BE3B8BE65B}" type="presParOf" srcId="{0E141E0F-8993-456B-8835-2189AB93BFD7}" destId="{033F7832-E4A5-44A6-A2CB-ECE74ABEDF95}" srcOrd="7" destOrd="0" presId="urn:microsoft.com/office/officeart/2005/8/layout/hProcess11"/>
    <dgm:cxn modelId="{FAF89A8C-FF47-44F1-A135-21B81175D864}" type="presParOf" srcId="{0E141E0F-8993-456B-8835-2189AB93BFD7}" destId="{2BECA7E2-0FB0-44F7-8B69-B8FFC16712D5}" srcOrd="8" destOrd="0" presId="urn:microsoft.com/office/officeart/2005/8/layout/hProcess11"/>
    <dgm:cxn modelId="{86FCD8D1-CDD5-46F3-BA5B-920E469A1057}" type="presParOf" srcId="{2BECA7E2-0FB0-44F7-8B69-B8FFC16712D5}" destId="{EE2ECFBA-177C-413B-9F3F-D81D465FC8E9}" srcOrd="0" destOrd="0" presId="urn:microsoft.com/office/officeart/2005/8/layout/hProcess11"/>
    <dgm:cxn modelId="{137BE840-184B-42B8-B0CF-89A249042CED}" type="presParOf" srcId="{2BECA7E2-0FB0-44F7-8B69-B8FFC16712D5}" destId="{C7330FB7-2071-4031-B852-3DB74552E8F3}" srcOrd="1" destOrd="0" presId="urn:microsoft.com/office/officeart/2005/8/layout/hProcess11"/>
    <dgm:cxn modelId="{40C6B593-67AC-43DE-8FC4-319EC62EACC5}" type="presParOf" srcId="{2BECA7E2-0FB0-44F7-8B69-B8FFC16712D5}" destId="{99DA03BE-F6EA-44C3-A9AF-DEAAF542B346}" srcOrd="2" destOrd="0" presId="urn:microsoft.com/office/officeart/2005/8/layout/hProcess11"/>
    <dgm:cxn modelId="{E60BE19D-E6F2-490F-B7D9-E440F9D6FB0F}" type="presParOf" srcId="{0E141E0F-8993-456B-8835-2189AB93BFD7}" destId="{4C7CBB8A-1894-4FF0-AFDF-2C9115E85E05}" srcOrd="9" destOrd="0" presId="urn:microsoft.com/office/officeart/2005/8/layout/hProcess11"/>
    <dgm:cxn modelId="{6D687092-4C9B-4843-ACC7-85E10124C2F2}" type="presParOf" srcId="{0E141E0F-8993-456B-8835-2189AB93BFD7}" destId="{08E92BC5-CC09-495C-948B-97A2E59FB820}" srcOrd="10" destOrd="0" presId="urn:microsoft.com/office/officeart/2005/8/layout/hProcess11"/>
    <dgm:cxn modelId="{FFD76BAD-B162-435E-B7B6-9303F1E1AADE}" type="presParOf" srcId="{08E92BC5-CC09-495C-948B-97A2E59FB820}" destId="{AA805F57-42D5-456E-BFCF-0A6C4762DD3C}" srcOrd="0" destOrd="0" presId="urn:microsoft.com/office/officeart/2005/8/layout/hProcess11"/>
    <dgm:cxn modelId="{16AD3520-16EB-4292-8D18-24A1A051A171}" type="presParOf" srcId="{08E92BC5-CC09-495C-948B-97A2E59FB820}" destId="{E71F396F-54B6-48EB-AB67-DCC1E508ABAC}" srcOrd="1" destOrd="0" presId="urn:microsoft.com/office/officeart/2005/8/layout/hProcess11"/>
    <dgm:cxn modelId="{8BCABD9D-F350-4E68-96D7-53081E9FD299}" type="presParOf" srcId="{08E92BC5-CC09-495C-948B-97A2E59FB820}" destId="{F048377B-3CDB-4FFE-9C6B-88AD0419A86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F0893A2-D527-4FEE-8E3C-A9974463E4FC}" type="doc">
      <dgm:prSet loTypeId="urn:microsoft.com/office/officeart/2005/8/layout/hProcess11" loCatId="process" qsTypeId="urn:microsoft.com/office/officeart/2005/8/quickstyle/simple1" qsCatId="simple" csTypeId="urn:microsoft.com/office/officeart/2005/8/colors/accent1_2" csCatId="accent1" phldr="1"/>
      <dgm:spPr/>
    </dgm:pt>
    <dgm:pt modelId="{77B327F8-CB77-4717-A9BF-AC93C3D2647D}">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BD463F5C-4750-400F-BA93-0F7AD6AD6DA6}" type="parTrans" cxnId="{FDA0C1ED-5F9A-43AB-9E25-D3FB0E040260}">
      <dgm:prSet/>
      <dgm:spPr/>
      <dgm:t>
        <a:bodyPr/>
        <a:lstStyle/>
        <a:p>
          <a:endParaRPr lang="id-ID"/>
        </a:p>
      </dgm:t>
    </dgm:pt>
    <dgm:pt modelId="{BE5EBC26-CA38-4706-A478-532EF6E70A97}" type="sibTrans" cxnId="{FDA0C1ED-5F9A-43AB-9E25-D3FB0E040260}">
      <dgm:prSet/>
      <dgm:spPr/>
      <dgm:t>
        <a:bodyPr/>
        <a:lstStyle/>
        <a:p>
          <a:endParaRPr lang="id-ID"/>
        </a:p>
      </dgm:t>
    </dgm:pt>
    <dgm:pt modelId="{348A8595-4F55-4753-8E2B-DA24F6DA0B29}">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2254E7D-59F8-4BA8-85CE-1A37F5D02A3B}" type="parTrans" cxnId="{BA031A34-DED7-4F0A-9F21-9C65A7ACA9EE}">
      <dgm:prSet/>
      <dgm:spPr/>
      <dgm:t>
        <a:bodyPr/>
        <a:lstStyle/>
        <a:p>
          <a:endParaRPr lang="id-ID"/>
        </a:p>
      </dgm:t>
    </dgm:pt>
    <dgm:pt modelId="{0B8756AE-B260-4F02-967E-072436F7FBF5}" type="sibTrans" cxnId="{BA031A34-DED7-4F0A-9F21-9C65A7ACA9EE}">
      <dgm:prSet/>
      <dgm:spPr/>
      <dgm:t>
        <a:bodyPr/>
        <a:lstStyle/>
        <a:p>
          <a:endParaRPr lang="id-ID"/>
        </a:p>
      </dgm:t>
    </dgm:pt>
    <dgm:pt modelId="{EB29477A-6E07-4A59-8703-46EF5737116B}">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8A422BFB-85F8-4EC3-9FD0-1F84DD125809}" type="parTrans" cxnId="{806A5783-8B10-4300-8B25-BA4E3EB75778}">
      <dgm:prSet/>
      <dgm:spPr/>
      <dgm:t>
        <a:bodyPr/>
        <a:lstStyle/>
        <a:p>
          <a:endParaRPr lang="id-ID"/>
        </a:p>
      </dgm:t>
    </dgm:pt>
    <dgm:pt modelId="{04F10158-641A-4E2E-88C0-476EAF3CC6E2}" type="sibTrans" cxnId="{806A5783-8B10-4300-8B25-BA4E3EB75778}">
      <dgm:prSet/>
      <dgm:spPr/>
      <dgm:t>
        <a:bodyPr/>
        <a:lstStyle/>
        <a:p>
          <a:endParaRPr lang="id-ID"/>
        </a:p>
      </dgm:t>
    </dgm:pt>
    <dgm:pt modelId="{BA861601-1577-432E-B0CA-1E24C5BA3F48}">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Kerangka Pemikiran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69FC9505-26D7-473E-9091-EA970EFA589F}" type="parTrans" cxnId="{9914298E-3361-4B04-9FF3-96B203BB3730}">
      <dgm:prSet/>
      <dgm:spPr/>
      <dgm:t>
        <a:bodyPr/>
        <a:lstStyle/>
        <a:p>
          <a:endParaRPr lang="id-ID"/>
        </a:p>
      </dgm:t>
    </dgm:pt>
    <dgm:pt modelId="{148A394E-43FB-47E5-8626-39C29E5B4C0A}" type="sibTrans" cxnId="{9914298E-3361-4B04-9FF3-96B203BB3730}">
      <dgm:prSet/>
      <dgm:spPr/>
      <dgm:t>
        <a:bodyPr/>
        <a:lstStyle/>
        <a:p>
          <a:endParaRPr lang="id-ID"/>
        </a:p>
      </dgm:t>
    </dgm:pt>
    <dgm:pt modelId="{A56D6978-C888-4DEC-95B8-D912B3E59B90}">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CE7798E-2B75-4C25-855F-0074BA0A23AC}" type="parTrans" cxnId="{907DB38C-9721-45E7-9CC8-675E1675689A}">
      <dgm:prSet/>
      <dgm:spPr/>
      <dgm:t>
        <a:bodyPr/>
        <a:lstStyle/>
        <a:p>
          <a:endParaRPr lang="id-ID"/>
        </a:p>
      </dgm:t>
    </dgm:pt>
    <dgm:pt modelId="{4682904E-3DF7-40D1-8CD8-A95C2C7985E5}" type="sibTrans" cxnId="{907DB38C-9721-45E7-9CC8-675E1675689A}">
      <dgm:prSet/>
      <dgm:spPr/>
      <dgm:t>
        <a:bodyPr/>
        <a:lstStyle/>
        <a:p>
          <a:endParaRPr lang="id-ID"/>
        </a:p>
      </dgm:t>
    </dgm:pt>
    <dgm:pt modelId="{415935CF-E074-4302-AC9D-E3D88041BF8C}">
      <dgm:prSet phldrT="[Text]" custT="1"/>
      <dgm:spPr/>
      <dgm:t>
        <a:bodyPr/>
        <a:lstStyle/>
        <a:p>
          <a:r>
            <a:rPr lang="id-ID" sz="900" dirty="0" smtClean="0">
              <a:solidFill>
                <a:schemeClr val="tx1"/>
              </a:solidFill>
              <a:latin typeface="Aharoni" panose="02010803020104030203" pitchFamily="2" charset="-79"/>
              <a:cs typeface="Aharoni" panose="02010803020104030203" pitchFamily="2" charset="-79"/>
            </a:rPr>
            <a:t>Hipotesa</a:t>
          </a:r>
          <a:endParaRPr lang="id-ID" sz="900" dirty="0">
            <a:solidFill>
              <a:schemeClr val="tx1"/>
            </a:solidFill>
            <a:latin typeface="Aharoni" panose="02010803020104030203" pitchFamily="2" charset="-79"/>
            <a:cs typeface="Aharoni" panose="02010803020104030203" pitchFamily="2" charset="-79"/>
          </a:endParaRPr>
        </a:p>
      </dgm:t>
    </dgm:pt>
    <dgm:pt modelId="{048E53F8-ACC8-4125-834E-6F1DA86C8026}" type="parTrans" cxnId="{F81C9CE7-B1BB-4E69-889F-5FFF51785B7F}">
      <dgm:prSet/>
      <dgm:spPr/>
      <dgm:t>
        <a:bodyPr/>
        <a:lstStyle/>
        <a:p>
          <a:endParaRPr lang="id-ID"/>
        </a:p>
      </dgm:t>
    </dgm:pt>
    <dgm:pt modelId="{DFDBD4D2-37F0-44EC-8CDD-414010B97AF1}" type="sibTrans" cxnId="{F81C9CE7-B1BB-4E69-889F-5FFF51785B7F}">
      <dgm:prSet/>
      <dgm:spPr/>
      <dgm:t>
        <a:bodyPr/>
        <a:lstStyle/>
        <a:p>
          <a:endParaRPr lang="id-ID"/>
        </a:p>
      </dgm:t>
    </dgm:pt>
    <dgm:pt modelId="{9B83BA75-78AC-4B12-802D-6362F4239E59}" type="pres">
      <dgm:prSet presAssocID="{CF0893A2-D527-4FEE-8E3C-A9974463E4FC}" presName="Name0" presStyleCnt="0">
        <dgm:presLayoutVars>
          <dgm:dir/>
          <dgm:resizeHandles val="exact"/>
        </dgm:presLayoutVars>
      </dgm:prSet>
      <dgm:spPr/>
    </dgm:pt>
    <dgm:pt modelId="{B46AE4FC-EA04-421F-B635-12FA4825D73E}" type="pres">
      <dgm:prSet presAssocID="{CF0893A2-D527-4FEE-8E3C-A9974463E4FC}" presName="arrow" presStyleLbl="bgShp" presStyleIdx="0" presStyleCnt="1" custLinFactNeighborX="-158" custLinFactNeighborY="-2119"/>
      <dgm:spPr>
        <a:solidFill>
          <a:schemeClr val="tx2">
            <a:lumMod val="75000"/>
          </a:schemeClr>
        </a:solidFill>
      </dgm:spPr>
    </dgm:pt>
    <dgm:pt modelId="{0E141E0F-8993-456B-8835-2189AB93BFD7}" type="pres">
      <dgm:prSet presAssocID="{CF0893A2-D527-4FEE-8E3C-A9974463E4FC}" presName="points" presStyleCnt="0"/>
      <dgm:spPr/>
    </dgm:pt>
    <dgm:pt modelId="{E0F18409-7227-412A-85CE-413D9DEB5473}" type="pres">
      <dgm:prSet presAssocID="{77B327F8-CB77-4717-A9BF-AC93C3D2647D}" presName="compositeA" presStyleCnt="0"/>
      <dgm:spPr/>
    </dgm:pt>
    <dgm:pt modelId="{F1DEB1A9-24D5-46D9-A279-C49A1BA23AA3}" type="pres">
      <dgm:prSet presAssocID="{77B327F8-CB77-4717-A9BF-AC93C3D2647D}" presName="textA" presStyleLbl="revTx" presStyleIdx="0" presStyleCnt="6">
        <dgm:presLayoutVars>
          <dgm:bulletEnabled val="1"/>
        </dgm:presLayoutVars>
      </dgm:prSet>
      <dgm:spPr/>
      <dgm:t>
        <a:bodyPr/>
        <a:lstStyle/>
        <a:p>
          <a:endParaRPr lang="id-ID"/>
        </a:p>
      </dgm:t>
    </dgm:pt>
    <dgm:pt modelId="{A3524D0F-7E12-4BAD-9A46-D692E3B4FCC9}" type="pres">
      <dgm:prSet presAssocID="{77B327F8-CB77-4717-A9BF-AC93C3D2647D}" presName="circleA" presStyleLbl="node1" presStyleIdx="0" presStyleCnt="6"/>
      <dgm:spPr>
        <a:solidFill>
          <a:schemeClr val="accent1">
            <a:lumMod val="60000"/>
            <a:lumOff val="40000"/>
          </a:schemeClr>
        </a:solidFill>
      </dgm:spPr>
    </dgm:pt>
    <dgm:pt modelId="{5B7B4C6A-18A3-4C32-9802-CB90555DC8C1}" type="pres">
      <dgm:prSet presAssocID="{77B327F8-CB77-4717-A9BF-AC93C3D2647D}" presName="spaceA" presStyleCnt="0"/>
      <dgm:spPr/>
    </dgm:pt>
    <dgm:pt modelId="{FA3C04E5-4FDF-4A7D-B813-3ECF6B5EA838}" type="pres">
      <dgm:prSet presAssocID="{BE5EBC26-CA38-4706-A478-532EF6E70A97}" presName="space" presStyleCnt="0"/>
      <dgm:spPr/>
    </dgm:pt>
    <dgm:pt modelId="{28A593EB-C43E-4080-9CEE-1D7EB287C352}" type="pres">
      <dgm:prSet presAssocID="{348A8595-4F55-4753-8E2B-DA24F6DA0B29}" presName="compositeB" presStyleCnt="0"/>
      <dgm:spPr/>
    </dgm:pt>
    <dgm:pt modelId="{B367B2F6-E2E0-4DB2-BD40-75EB46251B05}" type="pres">
      <dgm:prSet presAssocID="{348A8595-4F55-4753-8E2B-DA24F6DA0B29}" presName="textB" presStyleLbl="revTx" presStyleIdx="1" presStyleCnt="6">
        <dgm:presLayoutVars>
          <dgm:bulletEnabled val="1"/>
        </dgm:presLayoutVars>
      </dgm:prSet>
      <dgm:spPr/>
      <dgm:t>
        <a:bodyPr/>
        <a:lstStyle/>
        <a:p>
          <a:endParaRPr lang="id-ID"/>
        </a:p>
      </dgm:t>
    </dgm:pt>
    <dgm:pt modelId="{9900D081-5AAC-43A7-8A6C-679D015EBB6F}" type="pres">
      <dgm:prSet presAssocID="{348A8595-4F55-4753-8E2B-DA24F6DA0B29}" presName="circleB" presStyleLbl="node1" presStyleIdx="1" presStyleCnt="6"/>
      <dgm:spPr>
        <a:solidFill>
          <a:schemeClr val="accent1">
            <a:lumMod val="40000"/>
            <a:lumOff val="60000"/>
          </a:schemeClr>
        </a:solidFill>
      </dgm:spPr>
    </dgm:pt>
    <dgm:pt modelId="{39FAE25C-C9CF-48E1-8956-B28C71305A7B}" type="pres">
      <dgm:prSet presAssocID="{348A8595-4F55-4753-8E2B-DA24F6DA0B29}" presName="spaceB" presStyleCnt="0"/>
      <dgm:spPr/>
    </dgm:pt>
    <dgm:pt modelId="{56562F06-8F57-4625-87AD-5704C838BD7B}" type="pres">
      <dgm:prSet presAssocID="{0B8756AE-B260-4F02-967E-072436F7FBF5}" presName="space" presStyleCnt="0"/>
      <dgm:spPr/>
    </dgm:pt>
    <dgm:pt modelId="{41363073-631E-4B9D-8500-6E9BEF6E5B75}" type="pres">
      <dgm:prSet presAssocID="{EB29477A-6E07-4A59-8703-46EF5737116B}" presName="compositeA" presStyleCnt="0"/>
      <dgm:spPr/>
    </dgm:pt>
    <dgm:pt modelId="{AF41F102-FC17-411A-BC2F-5D839FDED21C}" type="pres">
      <dgm:prSet presAssocID="{EB29477A-6E07-4A59-8703-46EF5737116B}" presName="textA" presStyleLbl="revTx" presStyleIdx="2" presStyleCnt="6">
        <dgm:presLayoutVars>
          <dgm:bulletEnabled val="1"/>
        </dgm:presLayoutVars>
      </dgm:prSet>
      <dgm:spPr/>
      <dgm:t>
        <a:bodyPr/>
        <a:lstStyle/>
        <a:p>
          <a:endParaRPr lang="id-ID"/>
        </a:p>
      </dgm:t>
    </dgm:pt>
    <dgm:pt modelId="{C4E4E6C7-1852-4DD0-B715-EC6B29A6F542}" type="pres">
      <dgm:prSet presAssocID="{EB29477A-6E07-4A59-8703-46EF5737116B}" presName="circleA" presStyleLbl="node1" presStyleIdx="2" presStyleCnt="6"/>
      <dgm:spPr>
        <a:solidFill>
          <a:schemeClr val="accent1">
            <a:lumMod val="60000"/>
            <a:lumOff val="40000"/>
          </a:schemeClr>
        </a:solidFill>
      </dgm:spPr>
    </dgm:pt>
    <dgm:pt modelId="{061799F9-6756-4C7E-8A99-5F2EE55B2E45}" type="pres">
      <dgm:prSet presAssocID="{EB29477A-6E07-4A59-8703-46EF5737116B}" presName="spaceA" presStyleCnt="0"/>
      <dgm:spPr/>
    </dgm:pt>
    <dgm:pt modelId="{E1857AE3-1D1E-4CBE-A8E0-ABBFA6C075AA}" type="pres">
      <dgm:prSet presAssocID="{04F10158-641A-4E2E-88C0-476EAF3CC6E2}" presName="space" presStyleCnt="0"/>
      <dgm:spPr/>
    </dgm:pt>
    <dgm:pt modelId="{B097FA35-3CAA-40BD-9D66-6FC1F6122604}" type="pres">
      <dgm:prSet presAssocID="{A56D6978-C888-4DEC-95B8-D912B3E59B90}" presName="compositeB" presStyleCnt="0"/>
      <dgm:spPr/>
    </dgm:pt>
    <dgm:pt modelId="{F6A7B1BA-A8E8-4EA3-B93C-9EF3565A1D08}" type="pres">
      <dgm:prSet presAssocID="{A56D6978-C888-4DEC-95B8-D912B3E59B90}" presName="textB" presStyleLbl="revTx" presStyleIdx="3" presStyleCnt="6">
        <dgm:presLayoutVars>
          <dgm:bulletEnabled val="1"/>
        </dgm:presLayoutVars>
      </dgm:prSet>
      <dgm:spPr/>
      <dgm:t>
        <a:bodyPr/>
        <a:lstStyle/>
        <a:p>
          <a:endParaRPr lang="id-ID"/>
        </a:p>
      </dgm:t>
    </dgm:pt>
    <dgm:pt modelId="{2D06AC8B-701C-4A9C-B5BD-88D66B7B46B0}" type="pres">
      <dgm:prSet presAssocID="{A56D6978-C888-4DEC-95B8-D912B3E59B90}" presName="circleB" presStyleLbl="node1" presStyleIdx="3" presStyleCnt="6"/>
      <dgm:spPr>
        <a:solidFill>
          <a:schemeClr val="accent1">
            <a:lumMod val="60000"/>
            <a:lumOff val="40000"/>
          </a:schemeClr>
        </a:solidFill>
      </dgm:spPr>
    </dgm:pt>
    <dgm:pt modelId="{0E24CD7A-CF11-4D53-8818-45756189087D}" type="pres">
      <dgm:prSet presAssocID="{A56D6978-C888-4DEC-95B8-D912B3E59B90}" presName="spaceB" presStyleCnt="0"/>
      <dgm:spPr/>
    </dgm:pt>
    <dgm:pt modelId="{033F7832-E4A5-44A6-A2CB-ECE74ABEDF95}" type="pres">
      <dgm:prSet presAssocID="{4682904E-3DF7-40D1-8CD8-A95C2C7985E5}" presName="space" presStyleCnt="0"/>
      <dgm:spPr/>
    </dgm:pt>
    <dgm:pt modelId="{2BECA7E2-0FB0-44F7-8B69-B8FFC16712D5}" type="pres">
      <dgm:prSet presAssocID="{BA861601-1577-432E-B0CA-1E24C5BA3F48}" presName="compositeA" presStyleCnt="0"/>
      <dgm:spPr/>
    </dgm:pt>
    <dgm:pt modelId="{EE2ECFBA-177C-413B-9F3F-D81D465FC8E9}" type="pres">
      <dgm:prSet presAssocID="{BA861601-1577-432E-B0CA-1E24C5BA3F48}" presName="textA" presStyleLbl="revTx" presStyleIdx="4" presStyleCnt="6">
        <dgm:presLayoutVars>
          <dgm:bulletEnabled val="1"/>
        </dgm:presLayoutVars>
      </dgm:prSet>
      <dgm:spPr/>
      <dgm:t>
        <a:bodyPr/>
        <a:lstStyle/>
        <a:p>
          <a:endParaRPr lang="id-ID"/>
        </a:p>
      </dgm:t>
    </dgm:pt>
    <dgm:pt modelId="{C7330FB7-2071-4031-B852-3DB74552E8F3}" type="pres">
      <dgm:prSet presAssocID="{BA861601-1577-432E-B0CA-1E24C5BA3F48}" presName="circleA" presStyleLbl="node1" presStyleIdx="4" presStyleCnt="6"/>
      <dgm:spPr>
        <a:solidFill>
          <a:schemeClr val="accent1">
            <a:lumMod val="60000"/>
            <a:lumOff val="40000"/>
          </a:schemeClr>
        </a:solidFill>
      </dgm:spPr>
    </dgm:pt>
    <dgm:pt modelId="{99DA03BE-F6EA-44C3-A9AF-DEAAF542B346}" type="pres">
      <dgm:prSet presAssocID="{BA861601-1577-432E-B0CA-1E24C5BA3F48}" presName="spaceA" presStyleCnt="0"/>
      <dgm:spPr/>
    </dgm:pt>
    <dgm:pt modelId="{4C7CBB8A-1894-4FF0-AFDF-2C9115E85E05}" type="pres">
      <dgm:prSet presAssocID="{148A394E-43FB-47E5-8626-39C29E5B4C0A}" presName="space" presStyleCnt="0"/>
      <dgm:spPr/>
    </dgm:pt>
    <dgm:pt modelId="{08E92BC5-CC09-495C-948B-97A2E59FB820}" type="pres">
      <dgm:prSet presAssocID="{415935CF-E074-4302-AC9D-E3D88041BF8C}" presName="compositeB" presStyleCnt="0"/>
      <dgm:spPr/>
    </dgm:pt>
    <dgm:pt modelId="{AA805F57-42D5-456E-BFCF-0A6C4762DD3C}" type="pres">
      <dgm:prSet presAssocID="{415935CF-E074-4302-AC9D-E3D88041BF8C}" presName="textB" presStyleLbl="revTx" presStyleIdx="5" presStyleCnt="6">
        <dgm:presLayoutVars>
          <dgm:bulletEnabled val="1"/>
        </dgm:presLayoutVars>
      </dgm:prSet>
      <dgm:spPr/>
      <dgm:t>
        <a:bodyPr/>
        <a:lstStyle/>
        <a:p>
          <a:endParaRPr lang="id-ID"/>
        </a:p>
      </dgm:t>
    </dgm:pt>
    <dgm:pt modelId="{E71F396F-54B6-48EB-AB67-DCC1E508ABAC}" type="pres">
      <dgm:prSet presAssocID="{415935CF-E074-4302-AC9D-E3D88041BF8C}" presName="circleB" presStyleLbl="node1" presStyleIdx="5" presStyleCnt="6"/>
      <dgm:spPr>
        <a:solidFill>
          <a:srgbClr val="C00000"/>
        </a:solidFill>
      </dgm:spPr>
    </dgm:pt>
    <dgm:pt modelId="{F048377B-3CDB-4FFE-9C6B-88AD0419A866}" type="pres">
      <dgm:prSet presAssocID="{415935CF-E074-4302-AC9D-E3D88041BF8C}" presName="spaceB" presStyleCnt="0"/>
      <dgm:spPr/>
    </dgm:pt>
  </dgm:ptLst>
  <dgm:cxnLst>
    <dgm:cxn modelId="{89810A2D-2746-4365-B0E8-F3FC44C6B148}" type="presOf" srcId="{77B327F8-CB77-4717-A9BF-AC93C3D2647D}" destId="{F1DEB1A9-24D5-46D9-A279-C49A1BA23AA3}" srcOrd="0" destOrd="0" presId="urn:microsoft.com/office/officeart/2005/8/layout/hProcess11"/>
    <dgm:cxn modelId="{6884CFE1-6A52-48CE-88E8-F79DB9864013}" type="presOf" srcId="{348A8595-4F55-4753-8E2B-DA24F6DA0B29}" destId="{B367B2F6-E2E0-4DB2-BD40-75EB46251B05}" srcOrd="0" destOrd="0" presId="urn:microsoft.com/office/officeart/2005/8/layout/hProcess11"/>
    <dgm:cxn modelId="{DC2ECD63-D706-48F0-8E6B-2FED5F0CC92D}" type="presOf" srcId="{415935CF-E074-4302-AC9D-E3D88041BF8C}" destId="{AA805F57-42D5-456E-BFCF-0A6C4762DD3C}" srcOrd="0" destOrd="0" presId="urn:microsoft.com/office/officeart/2005/8/layout/hProcess11"/>
    <dgm:cxn modelId="{098A3660-15B3-4908-983D-2AC2C7AEDDC4}" type="presOf" srcId="{CF0893A2-D527-4FEE-8E3C-A9974463E4FC}" destId="{9B83BA75-78AC-4B12-802D-6362F4239E59}" srcOrd="0" destOrd="0" presId="urn:microsoft.com/office/officeart/2005/8/layout/hProcess11"/>
    <dgm:cxn modelId="{907DB38C-9721-45E7-9CC8-675E1675689A}" srcId="{CF0893A2-D527-4FEE-8E3C-A9974463E4FC}" destId="{A56D6978-C888-4DEC-95B8-D912B3E59B90}" srcOrd="3" destOrd="0" parTransId="{5CE7798E-2B75-4C25-855F-0074BA0A23AC}" sibTransId="{4682904E-3DF7-40D1-8CD8-A95C2C7985E5}"/>
    <dgm:cxn modelId="{12B75FB4-B884-4161-B4B2-7440E0D7CC0F}" type="presOf" srcId="{EB29477A-6E07-4A59-8703-46EF5737116B}" destId="{AF41F102-FC17-411A-BC2F-5D839FDED21C}" srcOrd="0" destOrd="0" presId="urn:microsoft.com/office/officeart/2005/8/layout/hProcess11"/>
    <dgm:cxn modelId="{F81C9CE7-B1BB-4E69-889F-5FFF51785B7F}" srcId="{CF0893A2-D527-4FEE-8E3C-A9974463E4FC}" destId="{415935CF-E074-4302-AC9D-E3D88041BF8C}" srcOrd="5" destOrd="0" parTransId="{048E53F8-ACC8-4125-834E-6F1DA86C8026}" sibTransId="{DFDBD4D2-37F0-44EC-8CDD-414010B97AF1}"/>
    <dgm:cxn modelId="{BA031A34-DED7-4F0A-9F21-9C65A7ACA9EE}" srcId="{CF0893A2-D527-4FEE-8E3C-A9974463E4FC}" destId="{348A8595-4F55-4753-8E2B-DA24F6DA0B29}" srcOrd="1" destOrd="0" parTransId="{52254E7D-59F8-4BA8-85CE-1A37F5D02A3B}" sibTransId="{0B8756AE-B260-4F02-967E-072436F7FBF5}"/>
    <dgm:cxn modelId="{806A5783-8B10-4300-8B25-BA4E3EB75778}" srcId="{CF0893A2-D527-4FEE-8E3C-A9974463E4FC}" destId="{EB29477A-6E07-4A59-8703-46EF5737116B}" srcOrd="2" destOrd="0" parTransId="{8A422BFB-85F8-4EC3-9FD0-1F84DD125809}" sibTransId="{04F10158-641A-4E2E-88C0-476EAF3CC6E2}"/>
    <dgm:cxn modelId="{FDA0C1ED-5F9A-43AB-9E25-D3FB0E040260}" srcId="{CF0893A2-D527-4FEE-8E3C-A9974463E4FC}" destId="{77B327F8-CB77-4717-A9BF-AC93C3D2647D}" srcOrd="0" destOrd="0" parTransId="{BD463F5C-4750-400F-BA93-0F7AD6AD6DA6}" sibTransId="{BE5EBC26-CA38-4706-A478-532EF6E70A97}"/>
    <dgm:cxn modelId="{9914298E-3361-4B04-9FF3-96B203BB3730}" srcId="{CF0893A2-D527-4FEE-8E3C-A9974463E4FC}" destId="{BA861601-1577-432E-B0CA-1E24C5BA3F48}" srcOrd="4" destOrd="0" parTransId="{69FC9505-26D7-473E-9091-EA970EFA589F}" sibTransId="{148A394E-43FB-47E5-8626-39C29E5B4C0A}"/>
    <dgm:cxn modelId="{3C2B90BE-E04F-4E3F-BBC2-C8B1AD12DF82}" type="presOf" srcId="{A56D6978-C888-4DEC-95B8-D912B3E59B90}" destId="{F6A7B1BA-A8E8-4EA3-B93C-9EF3565A1D08}" srcOrd="0" destOrd="0" presId="urn:microsoft.com/office/officeart/2005/8/layout/hProcess11"/>
    <dgm:cxn modelId="{ED56158D-4604-44C2-87A7-62C744A945C5}" type="presOf" srcId="{BA861601-1577-432E-B0CA-1E24C5BA3F48}" destId="{EE2ECFBA-177C-413B-9F3F-D81D465FC8E9}" srcOrd="0" destOrd="0" presId="urn:microsoft.com/office/officeart/2005/8/layout/hProcess11"/>
    <dgm:cxn modelId="{30F875BF-F885-4FC5-86C7-5D4FAC41A5C2}" type="presParOf" srcId="{9B83BA75-78AC-4B12-802D-6362F4239E59}" destId="{B46AE4FC-EA04-421F-B635-12FA4825D73E}" srcOrd="0" destOrd="0" presId="urn:microsoft.com/office/officeart/2005/8/layout/hProcess11"/>
    <dgm:cxn modelId="{AA3AB11F-9E4E-476F-8723-47EF2E1D6B96}" type="presParOf" srcId="{9B83BA75-78AC-4B12-802D-6362F4239E59}" destId="{0E141E0F-8993-456B-8835-2189AB93BFD7}" srcOrd="1" destOrd="0" presId="urn:microsoft.com/office/officeart/2005/8/layout/hProcess11"/>
    <dgm:cxn modelId="{43DE8778-38DF-4522-B1FF-E424CA8DC44E}" type="presParOf" srcId="{0E141E0F-8993-456B-8835-2189AB93BFD7}" destId="{E0F18409-7227-412A-85CE-413D9DEB5473}" srcOrd="0" destOrd="0" presId="urn:microsoft.com/office/officeart/2005/8/layout/hProcess11"/>
    <dgm:cxn modelId="{CCB4AEFA-BC3E-46AD-9231-E0BFA3BB2666}" type="presParOf" srcId="{E0F18409-7227-412A-85CE-413D9DEB5473}" destId="{F1DEB1A9-24D5-46D9-A279-C49A1BA23AA3}" srcOrd="0" destOrd="0" presId="urn:microsoft.com/office/officeart/2005/8/layout/hProcess11"/>
    <dgm:cxn modelId="{D5F2C007-EE06-464E-B846-BE0589C2E052}" type="presParOf" srcId="{E0F18409-7227-412A-85CE-413D9DEB5473}" destId="{A3524D0F-7E12-4BAD-9A46-D692E3B4FCC9}" srcOrd="1" destOrd="0" presId="urn:microsoft.com/office/officeart/2005/8/layout/hProcess11"/>
    <dgm:cxn modelId="{58597BD9-590C-408F-98BD-7AE048965D9D}" type="presParOf" srcId="{E0F18409-7227-412A-85CE-413D9DEB5473}" destId="{5B7B4C6A-18A3-4C32-9802-CB90555DC8C1}" srcOrd="2" destOrd="0" presId="urn:microsoft.com/office/officeart/2005/8/layout/hProcess11"/>
    <dgm:cxn modelId="{EFA53BB5-4F27-41D3-83A7-452D571BBE55}" type="presParOf" srcId="{0E141E0F-8993-456B-8835-2189AB93BFD7}" destId="{FA3C04E5-4FDF-4A7D-B813-3ECF6B5EA838}" srcOrd="1" destOrd="0" presId="urn:microsoft.com/office/officeart/2005/8/layout/hProcess11"/>
    <dgm:cxn modelId="{94380C8A-300C-4F7D-8098-32951DCB1153}" type="presParOf" srcId="{0E141E0F-8993-456B-8835-2189AB93BFD7}" destId="{28A593EB-C43E-4080-9CEE-1D7EB287C352}" srcOrd="2" destOrd="0" presId="urn:microsoft.com/office/officeart/2005/8/layout/hProcess11"/>
    <dgm:cxn modelId="{C95785C3-9D25-486E-B2AB-E59EE2007466}" type="presParOf" srcId="{28A593EB-C43E-4080-9CEE-1D7EB287C352}" destId="{B367B2F6-E2E0-4DB2-BD40-75EB46251B05}" srcOrd="0" destOrd="0" presId="urn:microsoft.com/office/officeart/2005/8/layout/hProcess11"/>
    <dgm:cxn modelId="{8B2B652C-3B14-4E87-8775-E6F8068CD6B3}" type="presParOf" srcId="{28A593EB-C43E-4080-9CEE-1D7EB287C352}" destId="{9900D081-5AAC-43A7-8A6C-679D015EBB6F}" srcOrd="1" destOrd="0" presId="urn:microsoft.com/office/officeart/2005/8/layout/hProcess11"/>
    <dgm:cxn modelId="{81DD2C65-703C-4283-9A0B-600F45819E05}" type="presParOf" srcId="{28A593EB-C43E-4080-9CEE-1D7EB287C352}" destId="{39FAE25C-C9CF-48E1-8956-B28C71305A7B}" srcOrd="2" destOrd="0" presId="urn:microsoft.com/office/officeart/2005/8/layout/hProcess11"/>
    <dgm:cxn modelId="{94F12D34-8075-4A19-93C4-78DCE036B4FF}" type="presParOf" srcId="{0E141E0F-8993-456B-8835-2189AB93BFD7}" destId="{56562F06-8F57-4625-87AD-5704C838BD7B}" srcOrd="3" destOrd="0" presId="urn:microsoft.com/office/officeart/2005/8/layout/hProcess11"/>
    <dgm:cxn modelId="{B76AB510-955E-4E9C-BD7F-F963C6EF71CF}" type="presParOf" srcId="{0E141E0F-8993-456B-8835-2189AB93BFD7}" destId="{41363073-631E-4B9D-8500-6E9BEF6E5B75}" srcOrd="4" destOrd="0" presId="urn:microsoft.com/office/officeart/2005/8/layout/hProcess11"/>
    <dgm:cxn modelId="{B47C1199-59A0-4A2D-A6B2-879673EB9210}" type="presParOf" srcId="{41363073-631E-4B9D-8500-6E9BEF6E5B75}" destId="{AF41F102-FC17-411A-BC2F-5D839FDED21C}" srcOrd="0" destOrd="0" presId="urn:microsoft.com/office/officeart/2005/8/layout/hProcess11"/>
    <dgm:cxn modelId="{F6CC6372-0C41-453E-AF08-7DABE1AE6C7E}" type="presParOf" srcId="{41363073-631E-4B9D-8500-6E9BEF6E5B75}" destId="{C4E4E6C7-1852-4DD0-B715-EC6B29A6F542}" srcOrd="1" destOrd="0" presId="urn:microsoft.com/office/officeart/2005/8/layout/hProcess11"/>
    <dgm:cxn modelId="{B8C5BCB6-8C39-4D90-9ACE-08F085DE0001}" type="presParOf" srcId="{41363073-631E-4B9D-8500-6E9BEF6E5B75}" destId="{061799F9-6756-4C7E-8A99-5F2EE55B2E45}" srcOrd="2" destOrd="0" presId="urn:microsoft.com/office/officeart/2005/8/layout/hProcess11"/>
    <dgm:cxn modelId="{5DF48E99-8136-4126-9C72-4ED6EEE47476}" type="presParOf" srcId="{0E141E0F-8993-456B-8835-2189AB93BFD7}" destId="{E1857AE3-1D1E-4CBE-A8E0-ABBFA6C075AA}" srcOrd="5" destOrd="0" presId="urn:microsoft.com/office/officeart/2005/8/layout/hProcess11"/>
    <dgm:cxn modelId="{579B1849-7870-4C11-8F66-E0BACDEFECAB}" type="presParOf" srcId="{0E141E0F-8993-456B-8835-2189AB93BFD7}" destId="{B097FA35-3CAA-40BD-9D66-6FC1F6122604}" srcOrd="6" destOrd="0" presId="urn:microsoft.com/office/officeart/2005/8/layout/hProcess11"/>
    <dgm:cxn modelId="{39BD6A35-EBA3-4D38-A9CE-75DFEB926185}" type="presParOf" srcId="{B097FA35-3CAA-40BD-9D66-6FC1F6122604}" destId="{F6A7B1BA-A8E8-4EA3-B93C-9EF3565A1D08}" srcOrd="0" destOrd="0" presId="urn:microsoft.com/office/officeart/2005/8/layout/hProcess11"/>
    <dgm:cxn modelId="{1FB07D9A-FA93-4F3F-8AF6-155C4B0AF4F5}" type="presParOf" srcId="{B097FA35-3CAA-40BD-9D66-6FC1F6122604}" destId="{2D06AC8B-701C-4A9C-B5BD-88D66B7B46B0}" srcOrd="1" destOrd="0" presId="urn:microsoft.com/office/officeart/2005/8/layout/hProcess11"/>
    <dgm:cxn modelId="{0C47BB68-5DE0-43E9-906D-D75965A6997E}" type="presParOf" srcId="{B097FA35-3CAA-40BD-9D66-6FC1F6122604}" destId="{0E24CD7A-CF11-4D53-8818-45756189087D}" srcOrd="2" destOrd="0" presId="urn:microsoft.com/office/officeart/2005/8/layout/hProcess11"/>
    <dgm:cxn modelId="{64B82F21-047D-4CB6-81A1-3E52B800BC17}" type="presParOf" srcId="{0E141E0F-8993-456B-8835-2189AB93BFD7}" destId="{033F7832-E4A5-44A6-A2CB-ECE74ABEDF95}" srcOrd="7" destOrd="0" presId="urn:microsoft.com/office/officeart/2005/8/layout/hProcess11"/>
    <dgm:cxn modelId="{33F1454F-16FB-4ECD-9670-0B8506C57FAA}" type="presParOf" srcId="{0E141E0F-8993-456B-8835-2189AB93BFD7}" destId="{2BECA7E2-0FB0-44F7-8B69-B8FFC16712D5}" srcOrd="8" destOrd="0" presId="urn:microsoft.com/office/officeart/2005/8/layout/hProcess11"/>
    <dgm:cxn modelId="{59698A4F-CDB3-439E-A8C9-2C914106082D}" type="presParOf" srcId="{2BECA7E2-0FB0-44F7-8B69-B8FFC16712D5}" destId="{EE2ECFBA-177C-413B-9F3F-D81D465FC8E9}" srcOrd="0" destOrd="0" presId="urn:microsoft.com/office/officeart/2005/8/layout/hProcess11"/>
    <dgm:cxn modelId="{AE508C40-1E1B-4268-83D6-BD85C2B316D3}" type="presParOf" srcId="{2BECA7E2-0FB0-44F7-8B69-B8FFC16712D5}" destId="{C7330FB7-2071-4031-B852-3DB74552E8F3}" srcOrd="1" destOrd="0" presId="urn:microsoft.com/office/officeart/2005/8/layout/hProcess11"/>
    <dgm:cxn modelId="{1F6B6C4C-26C0-473B-B004-6D668DD717E3}" type="presParOf" srcId="{2BECA7E2-0FB0-44F7-8B69-B8FFC16712D5}" destId="{99DA03BE-F6EA-44C3-A9AF-DEAAF542B346}" srcOrd="2" destOrd="0" presId="urn:microsoft.com/office/officeart/2005/8/layout/hProcess11"/>
    <dgm:cxn modelId="{F8805296-9869-44ED-B7AD-5D5AAC51B5C6}" type="presParOf" srcId="{0E141E0F-8993-456B-8835-2189AB93BFD7}" destId="{4C7CBB8A-1894-4FF0-AFDF-2C9115E85E05}" srcOrd="9" destOrd="0" presId="urn:microsoft.com/office/officeart/2005/8/layout/hProcess11"/>
    <dgm:cxn modelId="{3FF50F42-E235-4924-99F8-309079C63D20}" type="presParOf" srcId="{0E141E0F-8993-456B-8835-2189AB93BFD7}" destId="{08E92BC5-CC09-495C-948B-97A2E59FB820}" srcOrd="10" destOrd="0" presId="urn:microsoft.com/office/officeart/2005/8/layout/hProcess11"/>
    <dgm:cxn modelId="{46F3C6BA-F511-4B27-8C35-16DCCAB5E7D0}" type="presParOf" srcId="{08E92BC5-CC09-495C-948B-97A2E59FB820}" destId="{AA805F57-42D5-456E-BFCF-0A6C4762DD3C}" srcOrd="0" destOrd="0" presId="urn:microsoft.com/office/officeart/2005/8/layout/hProcess11"/>
    <dgm:cxn modelId="{D31482D8-0BC6-4393-B5B6-9D4470678ED1}" type="presParOf" srcId="{08E92BC5-CC09-495C-948B-97A2E59FB820}" destId="{E71F396F-54B6-48EB-AB67-DCC1E508ABAC}" srcOrd="1" destOrd="0" presId="urn:microsoft.com/office/officeart/2005/8/layout/hProcess11"/>
    <dgm:cxn modelId="{FE609FB3-85F4-4634-89D6-ABEAFAC9FDFE}" type="presParOf" srcId="{08E92BC5-CC09-495C-948B-97A2E59FB820}" destId="{F048377B-3CDB-4FFE-9C6B-88AD0419A86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433A94-A041-488C-9B06-17CB4CEB0AA8}"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id-ID"/>
        </a:p>
      </dgm:t>
    </dgm:pt>
    <dgm:pt modelId="{044F04DC-C6D8-41A2-AA40-BC380099FF36}">
      <dgm:prSet phldrT="[Text]"/>
      <dgm:spPr/>
      <dgm:t>
        <a:bodyPr/>
        <a:lstStyle/>
        <a:p>
          <a:r>
            <a:rPr lang="id-ID" dirty="0" smtClean="0">
              <a:latin typeface="Gill Sans MT" panose="020B0502020104020203" pitchFamily="34" charset="0"/>
            </a:rPr>
            <a:t>Berdasarkan kerangka pemikiran tersebut, maka dapat ditarik hipotesis bahwa diduga interaksi perbandingan  tepung terigu dengan mocaf dan penambahan daun mulberry berpengaruh terhadap karakteristik mie basah, minimal terdapat salah satu perlakuan yang tidak berpengaruh.</a:t>
          </a:r>
        </a:p>
      </dgm:t>
    </dgm:pt>
    <dgm:pt modelId="{BC4449BB-5CE4-46BA-9FD3-7E6D7F44C8FA}" type="parTrans" cxnId="{DDEB69A9-2C95-477C-97CC-FF9FCEB83BBC}">
      <dgm:prSet/>
      <dgm:spPr/>
      <dgm:t>
        <a:bodyPr/>
        <a:lstStyle/>
        <a:p>
          <a:endParaRPr lang="id-ID"/>
        </a:p>
      </dgm:t>
    </dgm:pt>
    <dgm:pt modelId="{A6BB608C-C97C-4B41-BCF9-4FE88F98E513}" type="sibTrans" cxnId="{DDEB69A9-2C95-477C-97CC-FF9FCEB83BBC}">
      <dgm:prSet/>
      <dgm:spPr/>
      <dgm:t>
        <a:bodyPr/>
        <a:lstStyle/>
        <a:p>
          <a:endParaRPr lang="id-ID"/>
        </a:p>
      </dgm:t>
    </dgm:pt>
    <dgm:pt modelId="{9365B986-3DC3-4C9C-B782-F33D0CDAAEFC}" type="pres">
      <dgm:prSet presAssocID="{1C433A94-A041-488C-9B06-17CB4CEB0AA8}" presName="Name0" presStyleCnt="0">
        <dgm:presLayoutVars>
          <dgm:chMax/>
          <dgm:chPref/>
          <dgm:dir/>
        </dgm:presLayoutVars>
      </dgm:prSet>
      <dgm:spPr/>
      <dgm:t>
        <a:bodyPr/>
        <a:lstStyle/>
        <a:p>
          <a:endParaRPr lang="id-ID"/>
        </a:p>
      </dgm:t>
    </dgm:pt>
    <dgm:pt modelId="{37C09A58-EC7E-48ED-96B3-8D3CBD8DD5E7}" type="pres">
      <dgm:prSet presAssocID="{044F04DC-C6D8-41A2-AA40-BC380099FF36}" presName="composite" presStyleCnt="0">
        <dgm:presLayoutVars>
          <dgm:chMax/>
          <dgm:chPref/>
        </dgm:presLayoutVars>
      </dgm:prSet>
      <dgm:spPr/>
    </dgm:pt>
    <dgm:pt modelId="{668D4561-8971-4DFF-B55F-9CE860CB4828}" type="pres">
      <dgm:prSet presAssocID="{044F04DC-C6D8-41A2-AA40-BC380099FF36}" presName="Image" presStyleLbl="bgImgPlace1" presStyleIdx="0" presStyleCnt="1" custLinFactNeighborX="-27987" custLinFactNeighborY="4774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effectLst>
          <a:outerShdw blurRad="50800" dist="38100" dir="8100000" algn="tr" rotWithShape="0">
            <a:prstClr val="black">
              <a:alpha val="40000"/>
            </a:prstClr>
          </a:outerShdw>
        </a:effectLst>
      </dgm:spPr>
    </dgm:pt>
    <dgm:pt modelId="{E22E917C-97E1-46C8-866F-6C9A21937AAE}" type="pres">
      <dgm:prSet presAssocID="{044F04DC-C6D8-41A2-AA40-BC380099FF36}" presName="ParentText" presStyleLbl="revTx" presStyleIdx="0" presStyleCnt="1" custScaleX="140868" custLinFactNeighborX="1304">
        <dgm:presLayoutVars>
          <dgm:chMax val="0"/>
          <dgm:chPref val="0"/>
          <dgm:bulletEnabled val="1"/>
        </dgm:presLayoutVars>
      </dgm:prSet>
      <dgm:spPr/>
      <dgm:t>
        <a:bodyPr/>
        <a:lstStyle/>
        <a:p>
          <a:endParaRPr lang="id-ID"/>
        </a:p>
      </dgm:t>
    </dgm:pt>
    <dgm:pt modelId="{D9B1B1C6-DC41-49C0-BB5C-A32EB1C1E1C8}" type="pres">
      <dgm:prSet presAssocID="{044F04DC-C6D8-41A2-AA40-BC380099FF36}" presName="tlFrame" presStyleLbl="node1" presStyleIdx="0" presStyleCnt="4" custLinFactNeighborX="-86882" custLinFactNeighborY="-1357"/>
      <dgm:spPr>
        <a:solidFill>
          <a:schemeClr val="accent2"/>
        </a:solidFill>
        <a:ln>
          <a:solidFill>
            <a:schemeClr val="accent2"/>
          </a:solidFill>
        </a:ln>
      </dgm:spPr>
      <dgm:t>
        <a:bodyPr/>
        <a:lstStyle/>
        <a:p>
          <a:endParaRPr lang="id-ID"/>
        </a:p>
      </dgm:t>
    </dgm:pt>
    <dgm:pt modelId="{A1E2E4F1-1B12-4361-89AD-341F8F225C42}" type="pres">
      <dgm:prSet presAssocID="{044F04DC-C6D8-41A2-AA40-BC380099FF36}" presName="trFrame" presStyleLbl="node1" presStyleIdx="1" presStyleCnt="4" custLinFactNeighborX="69236"/>
      <dgm:spPr>
        <a:solidFill>
          <a:schemeClr val="accent2"/>
        </a:solidFill>
        <a:ln>
          <a:solidFill>
            <a:schemeClr val="accent2"/>
          </a:solidFill>
        </a:ln>
      </dgm:spPr>
      <dgm:t>
        <a:bodyPr/>
        <a:lstStyle/>
        <a:p>
          <a:endParaRPr lang="id-ID"/>
        </a:p>
      </dgm:t>
    </dgm:pt>
    <dgm:pt modelId="{08F34439-46F2-4832-BE2F-4B7454252965}" type="pres">
      <dgm:prSet presAssocID="{044F04DC-C6D8-41A2-AA40-BC380099FF36}" presName="blFrame" presStyleLbl="node1" presStyleIdx="2" presStyleCnt="4" custLinFactNeighborX="-86882" custLinFactNeighborY="-1357"/>
      <dgm:spPr>
        <a:solidFill>
          <a:schemeClr val="accent2"/>
        </a:solidFill>
        <a:ln>
          <a:solidFill>
            <a:schemeClr val="accent2"/>
          </a:solidFill>
        </a:ln>
      </dgm:spPr>
      <dgm:t>
        <a:bodyPr/>
        <a:lstStyle/>
        <a:p>
          <a:endParaRPr lang="id-ID"/>
        </a:p>
      </dgm:t>
    </dgm:pt>
    <dgm:pt modelId="{3BB68721-94A5-41C6-B846-22B42C45AA2D}" type="pres">
      <dgm:prSet presAssocID="{044F04DC-C6D8-41A2-AA40-BC380099FF36}" presName="brFrame" presStyleLbl="node1" presStyleIdx="3" presStyleCnt="4" custLinFactNeighborX="69236"/>
      <dgm:spPr>
        <a:solidFill>
          <a:schemeClr val="accent2"/>
        </a:solidFill>
        <a:ln>
          <a:solidFill>
            <a:schemeClr val="accent2"/>
          </a:solidFill>
        </a:ln>
      </dgm:spPr>
    </dgm:pt>
  </dgm:ptLst>
  <dgm:cxnLst>
    <dgm:cxn modelId="{C5115641-568C-48E1-98F9-2D6A36420713}" type="presOf" srcId="{044F04DC-C6D8-41A2-AA40-BC380099FF36}" destId="{E22E917C-97E1-46C8-866F-6C9A21937AAE}" srcOrd="0" destOrd="0" presId="urn:microsoft.com/office/officeart/2009/3/layout/FramedTextPicture"/>
    <dgm:cxn modelId="{A3E89B95-3943-4D76-ADA3-A4DA178EB562}" type="presOf" srcId="{1C433A94-A041-488C-9B06-17CB4CEB0AA8}" destId="{9365B986-3DC3-4C9C-B782-F33D0CDAAEFC}" srcOrd="0" destOrd="0" presId="urn:microsoft.com/office/officeart/2009/3/layout/FramedTextPicture"/>
    <dgm:cxn modelId="{DDEB69A9-2C95-477C-97CC-FF9FCEB83BBC}" srcId="{1C433A94-A041-488C-9B06-17CB4CEB0AA8}" destId="{044F04DC-C6D8-41A2-AA40-BC380099FF36}" srcOrd="0" destOrd="0" parTransId="{BC4449BB-5CE4-46BA-9FD3-7E6D7F44C8FA}" sibTransId="{A6BB608C-C97C-4B41-BCF9-4FE88F98E513}"/>
    <dgm:cxn modelId="{7C90110A-E314-4AFF-A52E-3BB0DFA58014}" type="presParOf" srcId="{9365B986-3DC3-4C9C-B782-F33D0CDAAEFC}" destId="{37C09A58-EC7E-48ED-96B3-8D3CBD8DD5E7}" srcOrd="0" destOrd="0" presId="urn:microsoft.com/office/officeart/2009/3/layout/FramedTextPicture"/>
    <dgm:cxn modelId="{675386E6-6844-43A0-8FDB-D50FDE338F78}" type="presParOf" srcId="{37C09A58-EC7E-48ED-96B3-8D3CBD8DD5E7}" destId="{668D4561-8971-4DFF-B55F-9CE860CB4828}" srcOrd="0" destOrd="0" presId="urn:microsoft.com/office/officeart/2009/3/layout/FramedTextPicture"/>
    <dgm:cxn modelId="{EDDECB87-20C2-42A6-97CC-FB905481D28D}" type="presParOf" srcId="{37C09A58-EC7E-48ED-96B3-8D3CBD8DD5E7}" destId="{E22E917C-97E1-46C8-866F-6C9A21937AAE}" srcOrd="1" destOrd="0" presId="urn:microsoft.com/office/officeart/2009/3/layout/FramedTextPicture"/>
    <dgm:cxn modelId="{0F38384E-D15B-4B20-B6F9-9B1C3DD133E6}" type="presParOf" srcId="{37C09A58-EC7E-48ED-96B3-8D3CBD8DD5E7}" destId="{D9B1B1C6-DC41-49C0-BB5C-A32EB1C1E1C8}" srcOrd="2" destOrd="0" presId="urn:microsoft.com/office/officeart/2009/3/layout/FramedTextPicture"/>
    <dgm:cxn modelId="{57F88F43-6677-46A2-A0A3-A2603F3442DC}" type="presParOf" srcId="{37C09A58-EC7E-48ED-96B3-8D3CBD8DD5E7}" destId="{A1E2E4F1-1B12-4361-89AD-341F8F225C42}" srcOrd="3" destOrd="0" presId="urn:microsoft.com/office/officeart/2009/3/layout/FramedTextPicture"/>
    <dgm:cxn modelId="{573BD81A-AD2C-46E5-AEE7-312B8793F9C9}" type="presParOf" srcId="{37C09A58-EC7E-48ED-96B3-8D3CBD8DD5E7}" destId="{08F34439-46F2-4832-BE2F-4B7454252965}" srcOrd="4" destOrd="0" presId="urn:microsoft.com/office/officeart/2009/3/layout/FramedTextPicture"/>
    <dgm:cxn modelId="{186E0EFD-B9FB-4CB6-8912-457F84F58C96}" type="presParOf" srcId="{37C09A58-EC7E-48ED-96B3-8D3CBD8DD5E7}" destId="{3BB68721-94A5-41C6-B846-22B42C45AA2D}" srcOrd="5" destOrd="0" presId="urn:microsoft.com/office/officeart/2009/3/layout/FramedTextPicture"/>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DF70386-DCBD-46F9-9486-089EA83EC4E2}"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id-ID"/>
        </a:p>
      </dgm:t>
    </dgm:pt>
    <dgm:pt modelId="{46D5FC48-C4EE-4D38-A0B7-8EB40088A339}">
      <dgm:prSet phldrT="[Text]"/>
      <dgm:spPr/>
      <dgm:t>
        <a:bodyPr/>
        <a:lstStyle/>
        <a:p>
          <a:r>
            <a:rPr lang="id-ID" dirty="0" smtClean="0">
              <a:latin typeface="Aharoni" panose="02010803020104030203" pitchFamily="2" charset="-79"/>
              <a:cs typeface="Aharoni" panose="02010803020104030203" pitchFamily="2" charset="-79"/>
            </a:rPr>
            <a:t>Alat yang digunakan</a:t>
          </a:r>
          <a:endParaRPr lang="id-ID" dirty="0">
            <a:latin typeface="Aharoni" panose="02010803020104030203" pitchFamily="2" charset="-79"/>
            <a:cs typeface="Aharoni" panose="02010803020104030203" pitchFamily="2" charset="-79"/>
          </a:endParaRPr>
        </a:p>
      </dgm:t>
    </dgm:pt>
    <dgm:pt modelId="{F40F4DCD-1CD2-48D9-BB4F-F58BA702E9A8}" type="parTrans" cxnId="{60E932CA-57C2-49B6-A82D-E6D2DA80ABC1}">
      <dgm:prSet/>
      <dgm:spPr/>
      <dgm:t>
        <a:bodyPr/>
        <a:lstStyle/>
        <a:p>
          <a:endParaRPr lang="id-ID"/>
        </a:p>
      </dgm:t>
    </dgm:pt>
    <dgm:pt modelId="{9810106B-D55E-4500-BC4C-C1E2C1970285}" type="sibTrans" cxnId="{60E932CA-57C2-49B6-A82D-E6D2DA80ABC1}">
      <dgm:prSet/>
      <dgm:spPr/>
      <dgm:t>
        <a:bodyPr/>
        <a:lstStyle/>
        <a:p>
          <a:endParaRPr lang="id-ID"/>
        </a:p>
      </dgm:t>
    </dgm:pt>
    <dgm:pt modelId="{59632DBC-8ED8-4548-975B-18E20B7195EC}">
      <dgm:prSet phldrT="[Text]" custT="1"/>
      <dgm:spPr/>
      <dgm:t>
        <a:bodyPr/>
        <a:lstStyle/>
        <a:p>
          <a:r>
            <a:rPr lang="id-ID" sz="1400" i="1" dirty="0" smtClean="0">
              <a:latin typeface="Gill Sans MT" panose="020B0502020104020203" pitchFamily="34" charset="0"/>
            </a:rPr>
            <a:t>blender</a:t>
          </a:r>
          <a:r>
            <a:rPr lang="id-ID" sz="1400" dirty="0" smtClean="0">
              <a:latin typeface="Gill Sans MT" panose="020B0502020104020203" pitchFamily="34" charset="0"/>
            </a:rPr>
            <a:t>, timbangan digital, termometer, gelas kimia, batang pengaduk, </a:t>
          </a:r>
          <a:r>
            <a:rPr lang="id-ID" sz="1400" i="1" dirty="0" smtClean="0">
              <a:latin typeface="Gill Sans MT" panose="020B0502020104020203" pitchFamily="34" charset="0"/>
            </a:rPr>
            <a:t>magnetic stirrer</a:t>
          </a:r>
          <a:r>
            <a:rPr lang="id-ID" sz="1400" dirty="0" smtClean="0">
              <a:latin typeface="Gill Sans MT" panose="020B0502020104020203" pitchFamily="34" charset="0"/>
            </a:rPr>
            <a:t>, </a:t>
          </a:r>
          <a:r>
            <a:rPr lang="en-US" sz="1400" dirty="0" err="1" smtClean="0">
              <a:latin typeface="Gill Sans MT" panose="020B0502020104020203" pitchFamily="34" charset="0"/>
            </a:rPr>
            <a:t>dan</a:t>
          </a:r>
          <a:r>
            <a:rPr lang="en-US" sz="1400" dirty="0" smtClean="0">
              <a:latin typeface="Gill Sans MT" panose="020B0502020104020203" pitchFamily="34" charset="0"/>
            </a:rPr>
            <a:t> s</a:t>
          </a:r>
          <a:r>
            <a:rPr lang="id-ID" sz="1400" dirty="0" smtClean="0">
              <a:latin typeface="Gill Sans MT" panose="020B0502020104020203" pitchFamily="34" charset="0"/>
            </a:rPr>
            <a:t>patula.</a:t>
          </a:r>
          <a:endParaRPr lang="id-ID" sz="1400" dirty="0">
            <a:latin typeface="Gill Sans MT" panose="020B0502020104020203" pitchFamily="34" charset="0"/>
          </a:endParaRPr>
        </a:p>
      </dgm:t>
    </dgm:pt>
    <dgm:pt modelId="{4BBD5B7F-4130-46A6-AD89-CB0C28CB35E3}" type="parTrans" cxnId="{2931AEF7-C105-486C-8DA0-73A0C4E0BDA7}">
      <dgm:prSet/>
      <dgm:spPr/>
      <dgm:t>
        <a:bodyPr/>
        <a:lstStyle/>
        <a:p>
          <a:endParaRPr lang="id-ID"/>
        </a:p>
      </dgm:t>
    </dgm:pt>
    <dgm:pt modelId="{5522FACB-CFD2-4041-96CD-2A7B053464E0}" type="sibTrans" cxnId="{2931AEF7-C105-486C-8DA0-73A0C4E0BDA7}">
      <dgm:prSet/>
      <dgm:spPr/>
      <dgm:t>
        <a:bodyPr/>
        <a:lstStyle/>
        <a:p>
          <a:endParaRPr lang="id-ID"/>
        </a:p>
      </dgm:t>
    </dgm:pt>
    <dgm:pt modelId="{D5580037-DF8E-4374-BA33-AA2269800254}">
      <dgm:prSet custT="1"/>
      <dgm:spPr/>
      <dgm:t>
        <a:bodyPr/>
        <a:lstStyle/>
        <a:p>
          <a:r>
            <a:rPr lang="id-ID" sz="1400" dirty="0" smtClean="0">
              <a:latin typeface="Gill Sans MT" panose="020B0502020104020203" pitchFamily="34" charset="0"/>
            </a:rPr>
            <a:t>cawan penguap, timbangan analitik, eksikator, oven, </a:t>
          </a:r>
          <a:r>
            <a:rPr lang="en-US" sz="1400" dirty="0" err="1" smtClean="0">
              <a:latin typeface="Gill Sans MT" panose="020B0502020104020203" pitchFamily="34" charset="0"/>
            </a:rPr>
            <a:t>Labu</a:t>
          </a:r>
          <a:r>
            <a:rPr lang="en-US" sz="1400" dirty="0" smtClean="0">
              <a:latin typeface="Gill Sans MT" panose="020B0502020104020203" pitchFamily="34" charset="0"/>
            </a:rPr>
            <a:t> </a:t>
          </a:r>
          <a:r>
            <a:rPr lang="en-US" sz="1400" dirty="0" err="1" smtClean="0">
              <a:latin typeface="Gill Sans MT" panose="020B0502020104020203" pitchFamily="34" charset="0"/>
            </a:rPr>
            <a:t>kjedhal</a:t>
          </a:r>
          <a:r>
            <a:rPr lang="en-US" sz="1400" dirty="0" smtClean="0">
              <a:latin typeface="Gill Sans MT" panose="020B0502020104020203" pitchFamily="34" charset="0"/>
            </a:rPr>
            <a:t>, Erlenmeyer, </a:t>
          </a:r>
          <a:r>
            <a:rPr lang="en-US" sz="1400" dirty="0" err="1" smtClean="0">
              <a:latin typeface="Gill Sans MT" panose="020B0502020104020203" pitchFamily="34" charset="0"/>
            </a:rPr>
            <a:t>buret</a:t>
          </a:r>
          <a:r>
            <a:rPr lang="en-US" sz="1400" dirty="0" smtClean="0">
              <a:latin typeface="Gill Sans MT" panose="020B0502020104020203" pitchFamily="34" charset="0"/>
            </a:rPr>
            <a:t> 50ml, </a:t>
          </a:r>
          <a:r>
            <a:rPr lang="id-ID" sz="1400" dirty="0" smtClean="0">
              <a:latin typeface="Gill Sans MT" panose="020B0502020104020203" pitchFamily="34" charset="0"/>
            </a:rPr>
            <a:t>labu ukur 10 ml, labu ukur 50 ml, </a:t>
          </a:r>
          <a:r>
            <a:rPr lang="id-ID" sz="1400" i="1" dirty="0" smtClean="0">
              <a:latin typeface="Gill Sans MT" panose="020B0502020104020203" pitchFamily="34" charset="0"/>
            </a:rPr>
            <a:t>mikropipet</a:t>
          </a:r>
          <a:r>
            <a:rPr lang="id-ID" sz="1400" dirty="0" smtClean="0">
              <a:latin typeface="Gill Sans MT" panose="020B0502020104020203" pitchFamily="34" charset="0"/>
            </a:rPr>
            <a:t>, pipet ukur, </a:t>
          </a:r>
          <a:r>
            <a:rPr lang="en-US" sz="1400" dirty="0" err="1" smtClean="0">
              <a:latin typeface="Gill Sans MT" panose="020B0502020104020203" pitchFamily="34" charset="0"/>
            </a:rPr>
            <a:t>kuvet</a:t>
          </a:r>
          <a:r>
            <a:rPr lang="id-ID" sz="1400" dirty="0" smtClean="0">
              <a:latin typeface="Gill Sans MT" panose="020B0502020104020203" pitchFamily="34" charset="0"/>
            </a:rPr>
            <a:t>, dan spektrofotometer UV-Vis.</a:t>
          </a:r>
          <a:endParaRPr lang="id-ID" sz="1400" dirty="0">
            <a:latin typeface="Gill Sans MT" panose="020B0502020104020203" pitchFamily="34" charset="0"/>
          </a:endParaRPr>
        </a:p>
      </dgm:t>
    </dgm:pt>
    <dgm:pt modelId="{55AB6B6F-7B23-45E4-8EE1-D7BF59A7EFB4}" type="parTrans" cxnId="{7ED226AA-41B9-4A38-9F62-9260A4AD2D4A}">
      <dgm:prSet/>
      <dgm:spPr/>
      <dgm:t>
        <a:bodyPr/>
        <a:lstStyle/>
        <a:p>
          <a:endParaRPr lang="id-ID"/>
        </a:p>
      </dgm:t>
    </dgm:pt>
    <dgm:pt modelId="{4A0A5C4D-EF90-4311-8895-A63514457F9A}" type="sibTrans" cxnId="{7ED226AA-41B9-4A38-9F62-9260A4AD2D4A}">
      <dgm:prSet/>
      <dgm:spPr/>
      <dgm:t>
        <a:bodyPr/>
        <a:lstStyle/>
        <a:p>
          <a:endParaRPr lang="id-ID"/>
        </a:p>
      </dgm:t>
    </dgm:pt>
    <dgm:pt modelId="{C49EB921-6D70-4A81-BAD0-A4643D942684}" type="pres">
      <dgm:prSet presAssocID="{ADF70386-DCBD-46F9-9486-089EA83EC4E2}" presName="Name0" presStyleCnt="0">
        <dgm:presLayoutVars>
          <dgm:chMax/>
          <dgm:chPref/>
          <dgm:dir/>
          <dgm:animLvl val="lvl"/>
        </dgm:presLayoutVars>
      </dgm:prSet>
      <dgm:spPr/>
      <dgm:t>
        <a:bodyPr/>
        <a:lstStyle/>
        <a:p>
          <a:endParaRPr lang="id-ID"/>
        </a:p>
      </dgm:t>
    </dgm:pt>
    <dgm:pt modelId="{EE8FACCB-E8D9-4E37-B422-B78ED0445861}" type="pres">
      <dgm:prSet presAssocID="{46D5FC48-C4EE-4D38-A0B7-8EB40088A339}" presName="composite" presStyleCnt="0"/>
      <dgm:spPr/>
    </dgm:pt>
    <dgm:pt modelId="{2D839227-874F-4A7A-96D5-3C66AC7CAC01}" type="pres">
      <dgm:prSet presAssocID="{46D5FC48-C4EE-4D38-A0B7-8EB40088A339}" presName="ParentAccentShape" presStyleLbl="trBgShp" presStyleIdx="0" presStyleCnt="2" custScaleX="72752" custScaleY="78485" custLinFactNeighborX="-2375" custLinFactNeighborY="-486"/>
      <dgm:spPr>
        <a:solidFill>
          <a:schemeClr val="accent1">
            <a:alpha val="40000"/>
          </a:schemeClr>
        </a:solidFill>
        <a:ln>
          <a:solidFill>
            <a:schemeClr val="accent1"/>
          </a:solidFill>
        </a:ln>
      </dgm:spPr>
    </dgm:pt>
    <dgm:pt modelId="{925B43E2-9B7C-45F2-9C32-D9CE8C9737E5}" type="pres">
      <dgm:prSet presAssocID="{46D5FC48-C4EE-4D38-A0B7-8EB40088A339}" presName="ParentText" presStyleLbl="revTx" presStyleIdx="0" presStyleCnt="2" custScaleX="67722" custLinFactNeighborX="-2330" custLinFactNeighborY="-90013">
        <dgm:presLayoutVars>
          <dgm:chMax val="1"/>
          <dgm:chPref val="1"/>
          <dgm:bulletEnabled val="1"/>
        </dgm:presLayoutVars>
      </dgm:prSet>
      <dgm:spPr/>
      <dgm:t>
        <a:bodyPr/>
        <a:lstStyle/>
        <a:p>
          <a:endParaRPr lang="id-ID"/>
        </a:p>
      </dgm:t>
    </dgm:pt>
    <dgm:pt modelId="{59CF4459-2AE5-46D2-9379-87DAC921DBA4}" type="pres">
      <dgm:prSet presAssocID="{46D5FC48-C4EE-4D38-A0B7-8EB40088A339}" presName="ChildText" presStyleLbl="revTx" presStyleIdx="1" presStyleCnt="2" custScaleX="157769" custScaleY="77597" custLinFactNeighborX="-10071" custLinFactNeighborY="-3">
        <dgm:presLayoutVars>
          <dgm:chMax val="0"/>
          <dgm:chPref val="0"/>
        </dgm:presLayoutVars>
      </dgm:prSet>
      <dgm:spPr/>
      <dgm:t>
        <a:bodyPr/>
        <a:lstStyle/>
        <a:p>
          <a:endParaRPr lang="id-ID"/>
        </a:p>
      </dgm:t>
    </dgm:pt>
    <dgm:pt modelId="{863C36F4-3886-4EFE-9844-4C256B07FA79}" type="pres">
      <dgm:prSet presAssocID="{46D5FC48-C4EE-4D38-A0B7-8EB40088A339}" presName="ChildAccentShape" presStyleLbl="trBgShp" presStyleIdx="1" presStyleCnt="2" custLinFactX="97298" custLinFactNeighborX="100000" custLinFactNeighborY="1457"/>
      <dgm:spPr>
        <a:solidFill>
          <a:schemeClr val="accent1">
            <a:alpha val="40000"/>
          </a:schemeClr>
        </a:solidFill>
        <a:ln>
          <a:solidFill>
            <a:schemeClr val="accent1"/>
          </a:solidFill>
        </a:ln>
      </dgm:spPr>
      <dgm:t>
        <a:bodyPr/>
        <a:lstStyle/>
        <a:p>
          <a:endParaRPr lang="id-ID"/>
        </a:p>
      </dgm:t>
    </dgm:pt>
    <dgm:pt modelId="{D66A5A85-D48B-4C47-9DA8-113CF0EF06D2}" type="pres">
      <dgm:prSet presAssocID="{46D5FC48-C4EE-4D38-A0B7-8EB40088A339}" presName="Image" presStyleLbl="alignImgPlace1" presStyleIdx="0" presStyleCnt="1" custScaleX="61777" custScaleY="58575" custLinFactNeighborX="-2771" custLinFactNeighborY="4136"/>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Lst>
  <dgm:cxnLst>
    <dgm:cxn modelId="{2931AEF7-C105-486C-8DA0-73A0C4E0BDA7}" srcId="{46D5FC48-C4EE-4D38-A0B7-8EB40088A339}" destId="{59632DBC-8ED8-4548-975B-18E20B7195EC}" srcOrd="0" destOrd="0" parTransId="{4BBD5B7F-4130-46A6-AD89-CB0C28CB35E3}" sibTransId="{5522FACB-CFD2-4041-96CD-2A7B053464E0}"/>
    <dgm:cxn modelId="{ADC156D0-7EC6-44C1-A245-2A60D07A91A6}" type="presOf" srcId="{59632DBC-8ED8-4548-975B-18E20B7195EC}" destId="{59CF4459-2AE5-46D2-9379-87DAC921DBA4}" srcOrd="0" destOrd="0" presId="urn:microsoft.com/office/officeart/2009/3/layout/SnapshotPictureList"/>
    <dgm:cxn modelId="{7ED226AA-41B9-4A38-9F62-9260A4AD2D4A}" srcId="{46D5FC48-C4EE-4D38-A0B7-8EB40088A339}" destId="{D5580037-DF8E-4374-BA33-AA2269800254}" srcOrd="1" destOrd="0" parTransId="{55AB6B6F-7B23-45E4-8EE1-D7BF59A7EFB4}" sibTransId="{4A0A5C4D-EF90-4311-8895-A63514457F9A}"/>
    <dgm:cxn modelId="{395CFAE3-4FC3-46D4-BCA3-42125DB0B763}" type="presOf" srcId="{46D5FC48-C4EE-4D38-A0B7-8EB40088A339}" destId="{925B43E2-9B7C-45F2-9C32-D9CE8C9737E5}" srcOrd="0" destOrd="0" presId="urn:microsoft.com/office/officeart/2009/3/layout/SnapshotPictureList"/>
    <dgm:cxn modelId="{60E932CA-57C2-49B6-A82D-E6D2DA80ABC1}" srcId="{ADF70386-DCBD-46F9-9486-089EA83EC4E2}" destId="{46D5FC48-C4EE-4D38-A0B7-8EB40088A339}" srcOrd="0" destOrd="0" parTransId="{F40F4DCD-1CD2-48D9-BB4F-F58BA702E9A8}" sibTransId="{9810106B-D55E-4500-BC4C-C1E2C1970285}"/>
    <dgm:cxn modelId="{D3E5D232-D59C-418A-84E1-B4A5565B45CD}" type="presOf" srcId="{ADF70386-DCBD-46F9-9486-089EA83EC4E2}" destId="{C49EB921-6D70-4A81-BAD0-A4643D942684}" srcOrd="0" destOrd="0" presId="urn:microsoft.com/office/officeart/2009/3/layout/SnapshotPictureList"/>
    <dgm:cxn modelId="{7206ADAC-06A0-4988-A477-836EFB4829B6}" type="presOf" srcId="{D5580037-DF8E-4374-BA33-AA2269800254}" destId="{59CF4459-2AE5-46D2-9379-87DAC921DBA4}" srcOrd="0" destOrd="1" presId="urn:microsoft.com/office/officeart/2009/3/layout/SnapshotPictureList"/>
    <dgm:cxn modelId="{ED2EE6EA-91A4-4951-887B-B58F1804BDE4}" type="presParOf" srcId="{C49EB921-6D70-4A81-BAD0-A4643D942684}" destId="{EE8FACCB-E8D9-4E37-B422-B78ED0445861}" srcOrd="0" destOrd="0" presId="urn:microsoft.com/office/officeart/2009/3/layout/SnapshotPictureList"/>
    <dgm:cxn modelId="{5E6BF9A8-2E5C-494F-A7DE-0B1DCFB4414A}" type="presParOf" srcId="{EE8FACCB-E8D9-4E37-B422-B78ED0445861}" destId="{2D839227-874F-4A7A-96D5-3C66AC7CAC01}" srcOrd="0" destOrd="0" presId="urn:microsoft.com/office/officeart/2009/3/layout/SnapshotPictureList"/>
    <dgm:cxn modelId="{2BDEBF4E-672E-40F6-B19F-C6F80AB6116F}" type="presParOf" srcId="{EE8FACCB-E8D9-4E37-B422-B78ED0445861}" destId="{925B43E2-9B7C-45F2-9C32-D9CE8C9737E5}" srcOrd="1" destOrd="0" presId="urn:microsoft.com/office/officeart/2009/3/layout/SnapshotPictureList"/>
    <dgm:cxn modelId="{9A77A05B-C755-4020-A2EC-6BB9ED6F73B6}" type="presParOf" srcId="{EE8FACCB-E8D9-4E37-B422-B78ED0445861}" destId="{59CF4459-2AE5-46D2-9379-87DAC921DBA4}" srcOrd="2" destOrd="0" presId="urn:microsoft.com/office/officeart/2009/3/layout/SnapshotPictureList"/>
    <dgm:cxn modelId="{2158FF7E-FC9B-441F-AD56-C1171EE30D82}" type="presParOf" srcId="{EE8FACCB-E8D9-4E37-B422-B78ED0445861}" destId="{863C36F4-3886-4EFE-9844-4C256B07FA79}" srcOrd="3" destOrd="0" presId="urn:microsoft.com/office/officeart/2009/3/layout/SnapshotPictureList"/>
    <dgm:cxn modelId="{F7B38D27-47E8-4200-AB94-E37442C4A6D5}" type="presParOf" srcId="{EE8FACCB-E8D9-4E37-B422-B78ED0445861}" destId="{D66A5A85-D48B-4C47-9DA8-113CF0EF06D2}"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DF70386-DCBD-46F9-9486-089EA83EC4E2}"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id-ID"/>
        </a:p>
      </dgm:t>
    </dgm:pt>
    <dgm:pt modelId="{46D5FC48-C4EE-4D38-A0B7-8EB40088A339}">
      <dgm:prSet phldrT="[Text]"/>
      <dgm:spPr/>
      <dgm:t>
        <a:bodyPr/>
        <a:lstStyle/>
        <a:p>
          <a:r>
            <a:rPr lang="id-ID" dirty="0" smtClean="0">
              <a:latin typeface="Aharoni" panose="02010803020104030203" pitchFamily="2" charset="-79"/>
              <a:cs typeface="Aharoni" panose="02010803020104030203" pitchFamily="2" charset="-79"/>
            </a:rPr>
            <a:t>Bahan yang digunakan</a:t>
          </a:r>
          <a:endParaRPr lang="id-ID" dirty="0">
            <a:latin typeface="Aharoni" panose="02010803020104030203" pitchFamily="2" charset="-79"/>
            <a:cs typeface="Aharoni" panose="02010803020104030203" pitchFamily="2" charset="-79"/>
          </a:endParaRPr>
        </a:p>
      </dgm:t>
    </dgm:pt>
    <dgm:pt modelId="{F40F4DCD-1CD2-48D9-BB4F-F58BA702E9A8}" type="parTrans" cxnId="{60E932CA-57C2-49B6-A82D-E6D2DA80ABC1}">
      <dgm:prSet/>
      <dgm:spPr/>
      <dgm:t>
        <a:bodyPr/>
        <a:lstStyle/>
        <a:p>
          <a:endParaRPr lang="id-ID"/>
        </a:p>
      </dgm:t>
    </dgm:pt>
    <dgm:pt modelId="{9810106B-D55E-4500-BC4C-C1E2C1970285}" type="sibTrans" cxnId="{60E932CA-57C2-49B6-A82D-E6D2DA80ABC1}">
      <dgm:prSet/>
      <dgm:spPr/>
      <dgm:t>
        <a:bodyPr/>
        <a:lstStyle/>
        <a:p>
          <a:endParaRPr lang="id-ID"/>
        </a:p>
      </dgm:t>
    </dgm:pt>
    <dgm:pt modelId="{59632DBC-8ED8-4548-975B-18E20B7195EC}">
      <dgm:prSet phldrT="[Text]" custT="1"/>
      <dgm:spPr/>
      <dgm:t>
        <a:bodyPr/>
        <a:lstStyle/>
        <a:p>
          <a:pPr>
            <a:lnSpc>
              <a:spcPct val="100000"/>
            </a:lnSpc>
            <a:spcAft>
              <a:spcPts val="0"/>
            </a:spcAft>
          </a:pPr>
          <a:r>
            <a:rPr lang="id-ID" sz="1400" dirty="0" smtClean="0"/>
            <a:t>daun black mulberry , </a:t>
          </a:r>
          <a:r>
            <a:rPr lang="en-US" sz="1400" i="1" dirty="0" err="1" smtClean="0"/>
            <a:t>Mocaf</a:t>
          </a:r>
          <a:r>
            <a:rPr lang="id-ID" sz="1400" i="1" dirty="0" smtClean="0"/>
            <a:t>, </a:t>
          </a:r>
          <a:r>
            <a:rPr lang="en-US" sz="1400" dirty="0" err="1" smtClean="0"/>
            <a:t>tepung</a:t>
          </a:r>
          <a:r>
            <a:rPr lang="en-US" sz="1400" dirty="0" smtClean="0"/>
            <a:t> </a:t>
          </a:r>
          <a:r>
            <a:rPr lang="en-US" sz="1400" dirty="0" err="1" smtClean="0"/>
            <a:t>terigu</a:t>
          </a:r>
          <a:r>
            <a:rPr lang="id-ID" sz="1400" dirty="0" smtClean="0"/>
            <a:t>, </a:t>
          </a:r>
          <a:r>
            <a:rPr lang="en-US" sz="1400" dirty="0" err="1" smtClean="0"/>
            <a:t>telur</a:t>
          </a:r>
          <a:r>
            <a:rPr lang="id-ID" sz="1400" dirty="0" smtClean="0"/>
            <a:t>, </a:t>
          </a:r>
          <a:r>
            <a:rPr lang="en-US" sz="1400" dirty="0" err="1" smtClean="0"/>
            <a:t>garam</a:t>
          </a:r>
          <a:r>
            <a:rPr lang="id-ID" sz="1400" dirty="0" smtClean="0"/>
            <a:t>, Soda kue </a:t>
          </a:r>
          <a:endParaRPr lang="id-ID" sz="1400" dirty="0">
            <a:latin typeface="Gill Sans MT" panose="020B0502020104020203" pitchFamily="34" charset="0"/>
          </a:endParaRPr>
        </a:p>
      </dgm:t>
    </dgm:pt>
    <dgm:pt modelId="{4BBD5B7F-4130-46A6-AD89-CB0C28CB35E3}" type="parTrans" cxnId="{2931AEF7-C105-486C-8DA0-73A0C4E0BDA7}">
      <dgm:prSet/>
      <dgm:spPr/>
      <dgm:t>
        <a:bodyPr/>
        <a:lstStyle/>
        <a:p>
          <a:endParaRPr lang="id-ID"/>
        </a:p>
      </dgm:t>
    </dgm:pt>
    <dgm:pt modelId="{5522FACB-CFD2-4041-96CD-2A7B053464E0}" type="sibTrans" cxnId="{2931AEF7-C105-486C-8DA0-73A0C4E0BDA7}">
      <dgm:prSet/>
      <dgm:spPr/>
      <dgm:t>
        <a:bodyPr/>
        <a:lstStyle/>
        <a:p>
          <a:endParaRPr lang="id-ID"/>
        </a:p>
      </dgm:t>
    </dgm:pt>
    <dgm:pt modelId="{D5580037-DF8E-4374-BA33-AA2269800254}">
      <dgm:prSet custT="1"/>
      <dgm:spPr/>
      <dgm:t>
        <a:bodyPr/>
        <a:lstStyle/>
        <a:p>
          <a:pPr>
            <a:lnSpc>
              <a:spcPct val="100000"/>
            </a:lnSpc>
            <a:spcAft>
              <a:spcPts val="0"/>
            </a:spcAft>
          </a:pPr>
          <a:r>
            <a:rPr lang="id-ID" sz="1400" dirty="0" smtClean="0"/>
            <a:t>DPPH (2,2-</a:t>
          </a:r>
          <a:r>
            <a:rPr lang="id-ID" sz="1400" i="1" dirty="0" smtClean="0"/>
            <a:t>Dipenyl</a:t>
          </a:r>
          <a:r>
            <a:rPr lang="id-ID" sz="1400" dirty="0" smtClean="0"/>
            <a:t>-1-</a:t>
          </a:r>
          <a:r>
            <a:rPr lang="id-ID" sz="1400" i="1" dirty="0" smtClean="0"/>
            <a:t>picrylhydrazyl</a:t>
          </a:r>
          <a:r>
            <a:rPr lang="id-ID" sz="1400" dirty="0" smtClean="0"/>
            <a:t>), methanol, HNO</a:t>
          </a:r>
          <a:r>
            <a:rPr lang="id-ID" sz="1400" baseline="-25000" dirty="0" smtClean="0"/>
            <a:t>3</a:t>
          </a:r>
          <a:r>
            <a:rPr lang="id-ID" sz="1400" dirty="0" smtClean="0"/>
            <a:t>, H</a:t>
          </a:r>
          <a:r>
            <a:rPr lang="id-ID" sz="1400" baseline="-25000" dirty="0" smtClean="0"/>
            <a:t>2</a:t>
          </a:r>
          <a:r>
            <a:rPr lang="id-ID" sz="1400" dirty="0" smtClean="0"/>
            <a:t>SO</a:t>
          </a:r>
          <a:r>
            <a:rPr lang="id-ID" sz="1400" baseline="-25000" dirty="0" smtClean="0"/>
            <a:t>4</a:t>
          </a:r>
          <a:r>
            <a:rPr lang="id-ID" sz="1400" dirty="0" smtClean="0"/>
            <a:t>, K</a:t>
          </a:r>
          <a:r>
            <a:rPr lang="id-ID" sz="1400" baseline="-25000" dirty="0" smtClean="0"/>
            <a:t>2</a:t>
          </a:r>
          <a:r>
            <a:rPr lang="id-ID" sz="1400" dirty="0" smtClean="0"/>
            <a:t>SO</a:t>
          </a:r>
          <a:r>
            <a:rPr lang="id-ID" sz="1400" baseline="-25000" dirty="0" smtClean="0"/>
            <a:t>4</a:t>
          </a:r>
          <a:r>
            <a:rPr lang="id-ID" sz="1400" dirty="0" smtClean="0"/>
            <a:t>, HgO, H</a:t>
          </a:r>
          <a:r>
            <a:rPr lang="id-ID" sz="1400" baseline="-25000" dirty="0" smtClean="0"/>
            <a:t>3</a:t>
          </a:r>
          <a:r>
            <a:rPr lang="id-ID" sz="1400" dirty="0" smtClean="0"/>
            <a:t>BO</a:t>
          </a:r>
          <a:r>
            <a:rPr lang="id-ID" sz="1400" baseline="-25000" dirty="0" smtClean="0"/>
            <a:t>3</a:t>
          </a:r>
          <a:r>
            <a:rPr lang="id-ID" sz="1400" dirty="0" smtClean="0"/>
            <a:t>, NaOH-Na</a:t>
          </a:r>
          <a:r>
            <a:rPr lang="id-ID" sz="1400" baseline="-25000" dirty="0" smtClean="0"/>
            <a:t>2</a:t>
          </a:r>
          <a:r>
            <a:rPr lang="id-ID" sz="1400" dirty="0" smtClean="0"/>
            <a:t>S</a:t>
          </a:r>
          <a:r>
            <a:rPr lang="id-ID" sz="1400" baseline="-25000" dirty="0" smtClean="0"/>
            <a:t>2</a:t>
          </a:r>
          <a:r>
            <a:rPr lang="id-ID" sz="1400" dirty="0" smtClean="0"/>
            <a:t>O</a:t>
          </a:r>
          <a:r>
            <a:rPr lang="id-ID" sz="1400" baseline="-25000" dirty="0" smtClean="0"/>
            <a:t>3</a:t>
          </a:r>
          <a:r>
            <a:rPr lang="id-ID" sz="1400" dirty="0" smtClean="0"/>
            <a:t>, HCl 0,02 N, Luff Schrool, KI, Na</a:t>
          </a:r>
          <a:r>
            <a:rPr lang="id-ID" sz="1400" baseline="-25000" dirty="0" smtClean="0"/>
            <a:t>2</a:t>
          </a:r>
          <a:r>
            <a:rPr lang="id-ID" sz="1400" dirty="0" smtClean="0"/>
            <a:t>S</a:t>
          </a:r>
          <a:r>
            <a:rPr lang="id-ID" sz="1400" baseline="-25000" dirty="0" smtClean="0"/>
            <a:t>2</a:t>
          </a:r>
          <a:r>
            <a:rPr lang="id-ID" sz="1400" dirty="0" smtClean="0"/>
            <a:t>O</a:t>
          </a:r>
          <a:r>
            <a:rPr lang="id-ID" sz="1400" baseline="-25000" dirty="0" smtClean="0"/>
            <a:t>3</a:t>
          </a:r>
          <a:r>
            <a:rPr lang="id-ID" sz="1400" dirty="0" smtClean="0"/>
            <a:t>.</a:t>
          </a:r>
          <a:endParaRPr lang="id-ID" sz="1400" dirty="0">
            <a:latin typeface="Gill Sans MT" panose="020B0502020104020203" pitchFamily="34" charset="0"/>
          </a:endParaRPr>
        </a:p>
      </dgm:t>
    </dgm:pt>
    <dgm:pt modelId="{55AB6B6F-7B23-45E4-8EE1-D7BF59A7EFB4}" type="parTrans" cxnId="{7ED226AA-41B9-4A38-9F62-9260A4AD2D4A}">
      <dgm:prSet/>
      <dgm:spPr/>
      <dgm:t>
        <a:bodyPr/>
        <a:lstStyle/>
        <a:p>
          <a:endParaRPr lang="id-ID"/>
        </a:p>
      </dgm:t>
    </dgm:pt>
    <dgm:pt modelId="{4A0A5C4D-EF90-4311-8895-A63514457F9A}" type="sibTrans" cxnId="{7ED226AA-41B9-4A38-9F62-9260A4AD2D4A}">
      <dgm:prSet/>
      <dgm:spPr/>
      <dgm:t>
        <a:bodyPr/>
        <a:lstStyle/>
        <a:p>
          <a:endParaRPr lang="id-ID"/>
        </a:p>
      </dgm:t>
    </dgm:pt>
    <dgm:pt modelId="{C49EB921-6D70-4A81-BAD0-A4643D942684}" type="pres">
      <dgm:prSet presAssocID="{ADF70386-DCBD-46F9-9486-089EA83EC4E2}" presName="Name0" presStyleCnt="0">
        <dgm:presLayoutVars>
          <dgm:chMax/>
          <dgm:chPref/>
          <dgm:dir/>
          <dgm:animLvl val="lvl"/>
        </dgm:presLayoutVars>
      </dgm:prSet>
      <dgm:spPr/>
      <dgm:t>
        <a:bodyPr/>
        <a:lstStyle/>
        <a:p>
          <a:endParaRPr lang="id-ID"/>
        </a:p>
      </dgm:t>
    </dgm:pt>
    <dgm:pt modelId="{EE8FACCB-E8D9-4E37-B422-B78ED0445861}" type="pres">
      <dgm:prSet presAssocID="{46D5FC48-C4EE-4D38-A0B7-8EB40088A339}" presName="composite" presStyleCnt="0"/>
      <dgm:spPr/>
    </dgm:pt>
    <dgm:pt modelId="{2D839227-874F-4A7A-96D5-3C66AC7CAC01}" type="pres">
      <dgm:prSet presAssocID="{46D5FC48-C4EE-4D38-A0B7-8EB40088A339}" presName="ParentAccentShape" presStyleLbl="trBgShp" presStyleIdx="0" presStyleCnt="2" custScaleX="72752" custScaleY="78485" custLinFactNeighborX="-2375" custLinFactNeighborY="-486"/>
      <dgm:spPr>
        <a:solidFill>
          <a:schemeClr val="accent1">
            <a:alpha val="40000"/>
          </a:schemeClr>
        </a:solidFill>
        <a:ln>
          <a:solidFill>
            <a:schemeClr val="accent1"/>
          </a:solidFill>
        </a:ln>
      </dgm:spPr>
    </dgm:pt>
    <dgm:pt modelId="{925B43E2-9B7C-45F2-9C32-D9CE8C9737E5}" type="pres">
      <dgm:prSet presAssocID="{46D5FC48-C4EE-4D38-A0B7-8EB40088A339}" presName="ParentText" presStyleLbl="revTx" presStyleIdx="0" presStyleCnt="2" custScaleX="67722" custLinFactNeighborX="-2330" custLinFactNeighborY="-90013">
        <dgm:presLayoutVars>
          <dgm:chMax val="1"/>
          <dgm:chPref val="1"/>
          <dgm:bulletEnabled val="1"/>
        </dgm:presLayoutVars>
      </dgm:prSet>
      <dgm:spPr/>
      <dgm:t>
        <a:bodyPr/>
        <a:lstStyle/>
        <a:p>
          <a:endParaRPr lang="id-ID"/>
        </a:p>
      </dgm:t>
    </dgm:pt>
    <dgm:pt modelId="{59CF4459-2AE5-46D2-9379-87DAC921DBA4}" type="pres">
      <dgm:prSet presAssocID="{46D5FC48-C4EE-4D38-A0B7-8EB40088A339}" presName="ChildText" presStyleLbl="revTx" presStyleIdx="1" presStyleCnt="2" custScaleX="157769" custScaleY="79060" custLinFactNeighborX="-10071" custLinFactNeighborY="-3">
        <dgm:presLayoutVars>
          <dgm:chMax val="0"/>
          <dgm:chPref val="0"/>
        </dgm:presLayoutVars>
      </dgm:prSet>
      <dgm:spPr/>
      <dgm:t>
        <a:bodyPr/>
        <a:lstStyle/>
        <a:p>
          <a:endParaRPr lang="id-ID"/>
        </a:p>
      </dgm:t>
    </dgm:pt>
    <dgm:pt modelId="{863C36F4-3886-4EFE-9844-4C256B07FA79}" type="pres">
      <dgm:prSet presAssocID="{46D5FC48-C4EE-4D38-A0B7-8EB40088A339}" presName="ChildAccentShape" presStyleLbl="trBgShp" presStyleIdx="1" presStyleCnt="2" custLinFactX="97298" custLinFactNeighborX="100000" custLinFactNeighborY="1457"/>
      <dgm:spPr>
        <a:solidFill>
          <a:schemeClr val="accent1">
            <a:alpha val="40000"/>
          </a:schemeClr>
        </a:solidFill>
        <a:ln>
          <a:solidFill>
            <a:schemeClr val="accent1"/>
          </a:solidFill>
        </a:ln>
      </dgm:spPr>
      <dgm:t>
        <a:bodyPr/>
        <a:lstStyle/>
        <a:p>
          <a:endParaRPr lang="id-ID"/>
        </a:p>
      </dgm:t>
    </dgm:pt>
    <dgm:pt modelId="{D66A5A85-D48B-4C47-9DA8-113CF0EF06D2}" type="pres">
      <dgm:prSet presAssocID="{46D5FC48-C4EE-4D38-A0B7-8EB40088A339}" presName="Image" presStyleLbl="alignImgPlace1" presStyleIdx="0" presStyleCnt="1" custScaleX="61777" custScaleY="58575" custLinFactNeighborX="-3148" custLinFactNeighborY="3598"/>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t>
        <a:bodyPr/>
        <a:lstStyle/>
        <a:p>
          <a:endParaRPr lang="id-ID"/>
        </a:p>
      </dgm:t>
    </dgm:pt>
  </dgm:ptLst>
  <dgm:cxnLst>
    <dgm:cxn modelId="{2931AEF7-C105-486C-8DA0-73A0C4E0BDA7}" srcId="{46D5FC48-C4EE-4D38-A0B7-8EB40088A339}" destId="{59632DBC-8ED8-4548-975B-18E20B7195EC}" srcOrd="0" destOrd="0" parTransId="{4BBD5B7F-4130-46A6-AD89-CB0C28CB35E3}" sibTransId="{5522FACB-CFD2-4041-96CD-2A7B053464E0}"/>
    <dgm:cxn modelId="{7ED226AA-41B9-4A38-9F62-9260A4AD2D4A}" srcId="{46D5FC48-C4EE-4D38-A0B7-8EB40088A339}" destId="{D5580037-DF8E-4374-BA33-AA2269800254}" srcOrd="1" destOrd="0" parTransId="{55AB6B6F-7B23-45E4-8EE1-D7BF59A7EFB4}" sibTransId="{4A0A5C4D-EF90-4311-8895-A63514457F9A}"/>
    <dgm:cxn modelId="{65F6E3C1-F9CB-4B2C-A4D0-6665BC8BFA71}" type="presOf" srcId="{59632DBC-8ED8-4548-975B-18E20B7195EC}" destId="{59CF4459-2AE5-46D2-9379-87DAC921DBA4}" srcOrd="0" destOrd="0" presId="urn:microsoft.com/office/officeart/2009/3/layout/SnapshotPictureList"/>
    <dgm:cxn modelId="{65D0C186-8431-4F49-AE4E-A091EADF3B4C}" type="presOf" srcId="{D5580037-DF8E-4374-BA33-AA2269800254}" destId="{59CF4459-2AE5-46D2-9379-87DAC921DBA4}" srcOrd="0" destOrd="1" presId="urn:microsoft.com/office/officeart/2009/3/layout/SnapshotPictureList"/>
    <dgm:cxn modelId="{60E932CA-57C2-49B6-A82D-E6D2DA80ABC1}" srcId="{ADF70386-DCBD-46F9-9486-089EA83EC4E2}" destId="{46D5FC48-C4EE-4D38-A0B7-8EB40088A339}" srcOrd="0" destOrd="0" parTransId="{F40F4DCD-1CD2-48D9-BB4F-F58BA702E9A8}" sibTransId="{9810106B-D55E-4500-BC4C-C1E2C1970285}"/>
    <dgm:cxn modelId="{0C8CC272-5EA5-4898-99D0-18279C913DB9}" type="presOf" srcId="{ADF70386-DCBD-46F9-9486-089EA83EC4E2}" destId="{C49EB921-6D70-4A81-BAD0-A4643D942684}" srcOrd="0" destOrd="0" presId="urn:microsoft.com/office/officeart/2009/3/layout/SnapshotPictureList"/>
    <dgm:cxn modelId="{543CD822-9A03-4097-80C1-A322D72E038B}" type="presOf" srcId="{46D5FC48-C4EE-4D38-A0B7-8EB40088A339}" destId="{925B43E2-9B7C-45F2-9C32-D9CE8C9737E5}" srcOrd="0" destOrd="0" presId="urn:microsoft.com/office/officeart/2009/3/layout/SnapshotPictureList"/>
    <dgm:cxn modelId="{34B50A63-9F69-4A1A-B003-11C4EFC387CD}" type="presParOf" srcId="{C49EB921-6D70-4A81-BAD0-A4643D942684}" destId="{EE8FACCB-E8D9-4E37-B422-B78ED0445861}" srcOrd="0" destOrd="0" presId="urn:microsoft.com/office/officeart/2009/3/layout/SnapshotPictureList"/>
    <dgm:cxn modelId="{5E261564-5A4B-4E8C-B910-ABCBE9A1EE6B}" type="presParOf" srcId="{EE8FACCB-E8D9-4E37-B422-B78ED0445861}" destId="{2D839227-874F-4A7A-96D5-3C66AC7CAC01}" srcOrd="0" destOrd="0" presId="urn:microsoft.com/office/officeart/2009/3/layout/SnapshotPictureList"/>
    <dgm:cxn modelId="{2DBDA36F-AFFE-4C8D-ACCD-9F053AD39415}" type="presParOf" srcId="{EE8FACCB-E8D9-4E37-B422-B78ED0445861}" destId="{925B43E2-9B7C-45F2-9C32-D9CE8C9737E5}" srcOrd="1" destOrd="0" presId="urn:microsoft.com/office/officeart/2009/3/layout/SnapshotPictureList"/>
    <dgm:cxn modelId="{E331C012-65BD-4FC7-BAF6-9201A0A851D8}" type="presParOf" srcId="{EE8FACCB-E8D9-4E37-B422-B78ED0445861}" destId="{59CF4459-2AE5-46D2-9379-87DAC921DBA4}" srcOrd="2" destOrd="0" presId="urn:microsoft.com/office/officeart/2009/3/layout/SnapshotPictureList"/>
    <dgm:cxn modelId="{A53C114D-6BDC-4006-82C1-7B5777B3E667}" type="presParOf" srcId="{EE8FACCB-E8D9-4E37-B422-B78ED0445861}" destId="{863C36F4-3886-4EFE-9844-4C256B07FA79}" srcOrd="3" destOrd="0" presId="urn:microsoft.com/office/officeart/2009/3/layout/SnapshotPictureList"/>
    <dgm:cxn modelId="{0A2531D3-AA70-4559-BC15-A5AABEC2F197}" type="presParOf" srcId="{EE8FACCB-E8D9-4E37-B422-B78ED0445861}" destId="{D66A5A85-D48B-4C47-9DA8-113CF0EF06D2}" srcOrd="4" destOrd="0" presId="urn:microsoft.com/office/officeart/2009/3/layout/SnapshotPictur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30B9093-F71A-4D5E-BBAB-2784783B544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id-ID"/>
        </a:p>
      </dgm:t>
    </dgm:pt>
    <dgm:pt modelId="{B2AFB341-39C3-42AC-85CE-8C9CAE9B0C8D}">
      <dgm:prSet phldrT="[Text]"/>
      <dgm:spPr>
        <a:solidFill>
          <a:schemeClr val="accent2"/>
        </a:solidFill>
      </dgm:spPr>
      <dgm:t>
        <a:bodyPr/>
        <a:lstStyle/>
        <a:p>
          <a:r>
            <a:rPr lang="id-ID" dirty="0" smtClean="0">
              <a:latin typeface="Gill Sans MT" panose="020B0502020104020203" pitchFamily="34" charset="0"/>
            </a:rPr>
            <a:t>Perbandingan tepung terigu dan mocaf</a:t>
          </a:r>
        </a:p>
        <a:p>
          <a:r>
            <a:rPr lang="id-ID" dirty="0" smtClean="0">
              <a:latin typeface="Gill Sans MT" panose="020B0502020104020203" pitchFamily="34" charset="0"/>
            </a:rPr>
            <a:t>(A)</a:t>
          </a:r>
          <a:endParaRPr lang="id-ID" dirty="0">
            <a:latin typeface="Gill Sans MT" panose="020B0502020104020203" pitchFamily="34" charset="0"/>
          </a:endParaRPr>
        </a:p>
      </dgm:t>
    </dgm:pt>
    <dgm:pt modelId="{4BC1DEC3-D12F-480A-B54A-2EFDC5F346AE}" type="parTrans" cxnId="{F8456C56-1A84-40DF-9903-BEEA0CCDD2E6}">
      <dgm:prSet/>
      <dgm:spPr/>
      <dgm:t>
        <a:bodyPr/>
        <a:lstStyle/>
        <a:p>
          <a:endParaRPr lang="id-ID"/>
        </a:p>
      </dgm:t>
    </dgm:pt>
    <dgm:pt modelId="{E44F6391-A0EA-473C-839E-9F9A8D2A6BDF}" type="sibTrans" cxnId="{F8456C56-1A84-40DF-9903-BEEA0CCDD2E6}">
      <dgm:prSet/>
      <dgm:spPr/>
      <dgm:t>
        <a:bodyPr/>
        <a:lstStyle/>
        <a:p>
          <a:endParaRPr lang="id-ID"/>
        </a:p>
      </dgm:t>
    </dgm:pt>
    <dgm:pt modelId="{F906267D-0E42-495F-BCEF-1C994183A468}">
      <dgm:prSet phldrT="[Text]"/>
      <dgm:spPr>
        <a:solidFill>
          <a:schemeClr val="accent4">
            <a:lumMod val="60000"/>
            <a:lumOff val="40000"/>
            <a:alpha val="90000"/>
          </a:schemeClr>
        </a:solidFill>
      </dgm:spPr>
      <dgm:t>
        <a:bodyPr/>
        <a:lstStyle/>
        <a:p>
          <a:r>
            <a:rPr lang="id-ID" dirty="0" smtClean="0"/>
            <a:t>A1 = 9 : 1</a:t>
          </a:r>
          <a:endParaRPr lang="id-ID" dirty="0"/>
        </a:p>
      </dgm:t>
    </dgm:pt>
    <dgm:pt modelId="{7A4D247E-5B4B-49D9-87E0-A27CD2FF1BC9}" type="parTrans" cxnId="{CEB6F61D-AECE-40BF-AF59-B1EC9E21492F}">
      <dgm:prSet/>
      <dgm:spPr/>
      <dgm:t>
        <a:bodyPr/>
        <a:lstStyle/>
        <a:p>
          <a:endParaRPr lang="id-ID"/>
        </a:p>
      </dgm:t>
    </dgm:pt>
    <dgm:pt modelId="{5A992999-7DCB-4B4C-A69D-59B1EB2D44C3}" type="sibTrans" cxnId="{CEB6F61D-AECE-40BF-AF59-B1EC9E21492F}">
      <dgm:prSet/>
      <dgm:spPr/>
      <dgm:t>
        <a:bodyPr/>
        <a:lstStyle/>
        <a:p>
          <a:endParaRPr lang="id-ID"/>
        </a:p>
      </dgm:t>
    </dgm:pt>
    <dgm:pt modelId="{3251BC37-5082-46A4-B3F8-BEC98239D4D6}">
      <dgm:prSet phldrT="[Text]"/>
      <dgm:spPr>
        <a:solidFill>
          <a:schemeClr val="accent4">
            <a:lumMod val="60000"/>
            <a:lumOff val="40000"/>
            <a:alpha val="90000"/>
          </a:schemeClr>
        </a:solidFill>
      </dgm:spPr>
      <dgm:t>
        <a:bodyPr/>
        <a:lstStyle/>
        <a:p>
          <a:r>
            <a:rPr lang="id-ID" dirty="0" smtClean="0"/>
            <a:t>A2 = 8 : 2</a:t>
          </a:r>
          <a:endParaRPr lang="id-ID" dirty="0"/>
        </a:p>
      </dgm:t>
    </dgm:pt>
    <dgm:pt modelId="{BFDAC77C-F987-47B2-80F1-58C1BF5ADBDA}" type="parTrans" cxnId="{31071DFE-6772-4D6B-A0F3-B2C21CD5E5D0}">
      <dgm:prSet/>
      <dgm:spPr/>
      <dgm:t>
        <a:bodyPr/>
        <a:lstStyle/>
        <a:p>
          <a:endParaRPr lang="id-ID"/>
        </a:p>
      </dgm:t>
    </dgm:pt>
    <dgm:pt modelId="{ADC239BB-B914-4A66-8456-26EDA06087E3}" type="sibTrans" cxnId="{31071DFE-6772-4D6B-A0F3-B2C21CD5E5D0}">
      <dgm:prSet/>
      <dgm:spPr/>
      <dgm:t>
        <a:bodyPr/>
        <a:lstStyle/>
        <a:p>
          <a:endParaRPr lang="id-ID"/>
        </a:p>
      </dgm:t>
    </dgm:pt>
    <dgm:pt modelId="{CB58F68E-51AE-4F47-A624-E18E535112FC}">
      <dgm:prSet phldrT="[Text]"/>
      <dgm:spPr/>
      <dgm:t>
        <a:bodyPr/>
        <a:lstStyle/>
        <a:p>
          <a:r>
            <a:rPr lang="id-ID" dirty="0" smtClean="0">
              <a:latin typeface="Gill Sans MT" panose="020B0502020104020203" pitchFamily="34" charset="0"/>
            </a:rPr>
            <a:t>Konsentrasi </a:t>
          </a:r>
          <a:r>
            <a:rPr lang="id-ID" dirty="0" smtClean="0">
              <a:latin typeface="Gill Sans MT" panose="020B0502020104020203" pitchFamily="34" charset="0"/>
            </a:rPr>
            <a:t>bubur </a:t>
          </a:r>
          <a:r>
            <a:rPr lang="id-ID" dirty="0" smtClean="0">
              <a:latin typeface="Gill Sans MT" panose="020B0502020104020203" pitchFamily="34" charset="0"/>
            </a:rPr>
            <a:t>daun mulberry</a:t>
          </a:r>
        </a:p>
        <a:p>
          <a:r>
            <a:rPr lang="id-ID" dirty="0" smtClean="0">
              <a:latin typeface="Gill Sans MT" panose="020B0502020104020203" pitchFamily="34" charset="0"/>
            </a:rPr>
            <a:t>(B)</a:t>
          </a:r>
          <a:endParaRPr lang="id-ID" dirty="0">
            <a:latin typeface="Gill Sans MT" panose="020B0502020104020203" pitchFamily="34" charset="0"/>
          </a:endParaRPr>
        </a:p>
      </dgm:t>
    </dgm:pt>
    <dgm:pt modelId="{94640437-4142-4F5B-AA27-168726CDF1A3}" type="parTrans" cxnId="{E14637AB-4D27-4BB5-BD55-33085F54D492}">
      <dgm:prSet/>
      <dgm:spPr/>
      <dgm:t>
        <a:bodyPr/>
        <a:lstStyle/>
        <a:p>
          <a:endParaRPr lang="id-ID"/>
        </a:p>
      </dgm:t>
    </dgm:pt>
    <dgm:pt modelId="{40C5DB9D-2187-48FF-9DEB-9B9FD7BCC8D6}" type="sibTrans" cxnId="{E14637AB-4D27-4BB5-BD55-33085F54D492}">
      <dgm:prSet/>
      <dgm:spPr/>
      <dgm:t>
        <a:bodyPr/>
        <a:lstStyle/>
        <a:p>
          <a:endParaRPr lang="id-ID"/>
        </a:p>
      </dgm:t>
    </dgm:pt>
    <dgm:pt modelId="{9220E209-9A27-40C3-8D88-5FFB45EDD2C0}">
      <dgm:prSet phldrT="[Text]"/>
      <dgm:spPr/>
      <dgm:t>
        <a:bodyPr/>
        <a:lstStyle/>
        <a:p>
          <a:r>
            <a:rPr lang="id-ID" dirty="0" smtClean="0"/>
            <a:t>B1 = 10%</a:t>
          </a:r>
          <a:endParaRPr lang="id-ID" dirty="0"/>
        </a:p>
      </dgm:t>
    </dgm:pt>
    <dgm:pt modelId="{2141EA9E-3313-43A7-BF41-6BACF9DEA175}" type="parTrans" cxnId="{075ED225-DF77-4FB6-AC60-80F8DC265F04}">
      <dgm:prSet/>
      <dgm:spPr/>
      <dgm:t>
        <a:bodyPr/>
        <a:lstStyle/>
        <a:p>
          <a:endParaRPr lang="id-ID"/>
        </a:p>
      </dgm:t>
    </dgm:pt>
    <dgm:pt modelId="{82F3183C-1E61-4EE3-8286-C04EAD6A6358}" type="sibTrans" cxnId="{075ED225-DF77-4FB6-AC60-80F8DC265F04}">
      <dgm:prSet/>
      <dgm:spPr/>
      <dgm:t>
        <a:bodyPr/>
        <a:lstStyle/>
        <a:p>
          <a:endParaRPr lang="id-ID"/>
        </a:p>
      </dgm:t>
    </dgm:pt>
    <dgm:pt modelId="{1FA206C4-3440-4B94-8DB1-18B45C37B537}">
      <dgm:prSet phldrT="[Text]"/>
      <dgm:spPr/>
      <dgm:t>
        <a:bodyPr/>
        <a:lstStyle/>
        <a:p>
          <a:r>
            <a:rPr lang="id-ID" dirty="0" smtClean="0"/>
            <a:t>B2 = 20%</a:t>
          </a:r>
          <a:endParaRPr lang="id-ID" dirty="0"/>
        </a:p>
      </dgm:t>
    </dgm:pt>
    <dgm:pt modelId="{29BB0ACB-1A3C-47C6-873E-E6DBDFDC4819}" type="parTrans" cxnId="{BA9E6BB0-AB8B-42DF-9E7F-CA6997628490}">
      <dgm:prSet/>
      <dgm:spPr/>
      <dgm:t>
        <a:bodyPr/>
        <a:lstStyle/>
        <a:p>
          <a:endParaRPr lang="id-ID"/>
        </a:p>
      </dgm:t>
    </dgm:pt>
    <dgm:pt modelId="{77903F47-A22C-45F2-BCAF-BB25FA4B529C}" type="sibTrans" cxnId="{BA9E6BB0-AB8B-42DF-9E7F-CA6997628490}">
      <dgm:prSet/>
      <dgm:spPr/>
      <dgm:t>
        <a:bodyPr/>
        <a:lstStyle/>
        <a:p>
          <a:endParaRPr lang="id-ID"/>
        </a:p>
      </dgm:t>
    </dgm:pt>
    <dgm:pt modelId="{40809554-F34F-46A0-B81C-0A9D59B40208}">
      <dgm:prSet phldrT="[Text]"/>
      <dgm:spPr>
        <a:solidFill>
          <a:schemeClr val="accent4">
            <a:lumMod val="60000"/>
            <a:lumOff val="40000"/>
            <a:alpha val="90000"/>
          </a:schemeClr>
        </a:solidFill>
      </dgm:spPr>
      <dgm:t>
        <a:bodyPr/>
        <a:lstStyle/>
        <a:p>
          <a:r>
            <a:rPr lang="id-ID" dirty="0" smtClean="0"/>
            <a:t>A3 = 7 : 3</a:t>
          </a:r>
          <a:endParaRPr lang="id-ID" dirty="0"/>
        </a:p>
      </dgm:t>
    </dgm:pt>
    <dgm:pt modelId="{29971AEE-D18B-4448-B1DD-F7EDA3A5F27E}" type="parTrans" cxnId="{5D89F290-3B0C-45A3-A8C1-56BDF32E7D5A}">
      <dgm:prSet/>
      <dgm:spPr/>
      <dgm:t>
        <a:bodyPr/>
        <a:lstStyle/>
        <a:p>
          <a:endParaRPr lang="id-ID"/>
        </a:p>
      </dgm:t>
    </dgm:pt>
    <dgm:pt modelId="{EA3BBA96-DC3F-43E8-A4F4-9601D88EC120}" type="sibTrans" cxnId="{5D89F290-3B0C-45A3-A8C1-56BDF32E7D5A}">
      <dgm:prSet/>
      <dgm:spPr/>
      <dgm:t>
        <a:bodyPr/>
        <a:lstStyle/>
        <a:p>
          <a:endParaRPr lang="id-ID"/>
        </a:p>
      </dgm:t>
    </dgm:pt>
    <dgm:pt modelId="{522D5F7B-D35F-4F57-8333-4685B7A73811}">
      <dgm:prSet phldrT="[Text]"/>
      <dgm:spPr/>
      <dgm:t>
        <a:bodyPr/>
        <a:lstStyle/>
        <a:p>
          <a:r>
            <a:rPr lang="id-ID" dirty="0" smtClean="0"/>
            <a:t>B3 = 30%</a:t>
          </a:r>
          <a:endParaRPr lang="id-ID" dirty="0"/>
        </a:p>
      </dgm:t>
    </dgm:pt>
    <dgm:pt modelId="{88CF00C8-8D90-46B8-BCFC-A2880F608768}" type="parTrans" cxnId="{35DECBBA-62E3-4601-8BEA-DB0A993F993D}">
      <dgm:prSet/>
      <dgm:spPr/>
      <dgm:t>
        <a:bodyPr/>
        <a:lstStyle/>
        <a:p>
          <a:endParaRPr lang="id-ID"/>
        </a:p>
      </dgm:t>
    </dgm:pt>
    <dgm:pt modelId="{7E8AC9A3-0439-4021-80BC-75030B581488}" type="sibTrans" cxnId="{35DECBBA-62E3-4601-8BEA-DB0A993F993D}">
      <dgm:prSet/>
      <dgm:spPr/>
      <dgm:t>
        <a:bodyPr/>
        <a:lstStyle/>
        <a:p>
          <a:endParaRPr lang="id-ID"/>
        </a:p>
      </dgm:t>
    </dgm:pt>
    <dgm:pt modelId="{161BA1EB-8FFC-48F1-BAF8-D281754A300A}" type="pres">
      <dgm:prSet presAssocID="{F30B9093-F71A-4D5E-BBAB-2784783B544B}" presName="Name0" presStyleCnt="0">
        <dgm:presLayoutVars>
          <dgm:dir/>
          <dgm:animLvl val="lvl"/>
          <dgm:resizeHandles/>
        </dgm:presLayoutVars>
      </dgm:prSet>
      <dgm:spPr/>
      <dgm:t>
        <a:bodyPr/>
        <a:lstStyle/>
        <a:p>
          <a:endParaRPr lang="id-ID"/>
        </a:p>
      </dgm:t>
    </dgm:pt>
    <dgm:pt modelId="{D1376C11-D07F-4ECC-8B55-876E5D0E6DCF}" type="pres">
      <dgm:prSet presAssocID="{B2AFB341-39C3-42AC-85CE-8C9CAE9B0C8D}" presName="linNode" presStyleCnt="0"/>
      <dgm:spPr/>
    </dgm:pt>
    <dgm:pt modelId="{5192139A-D8E7-4259-8D4C-122D4A4FF3C2}" type="pres">
      <dgm:prSet presAssocID="{B2AFB341-39C3-42AC-85CE-8C9CAE9B0C8D}" presName="parentShp" presStyleLbl="node1" presStyleIdx="0" presStyleCnt="2">
        <dgm:presLayoutVars>
          <dgm:bulletEnabled val="1"/>
        </dgm:presLayoutVars>
      </dgm:prSet>
      <dgm:spPr/>
      <dgm:t>
        <a:bodyPr/>
        <a:lstStyle/>
        <a:p>
          <a:endParaRPr lang="id-ID"/>
        </a:p>
      </dgm:t>
    </dgm:pt>
    <dgm:pt modelId="{36D95A49-DC2D-40E2-8D1B-FEE9B0DA26D7}" type="pres">
      <dgm:prSet presAssocID="{B2AFB341-39C3-42AC-85CE-8C9CAE9B0C8D}" presName="childShp" presStyleLbl="bgAccFollowNode1" presStyleIdx="0" presStyleCnt="2">
        <dgm:presLayoutVars>
          <dgm:bulletEnabled val="1"/>
        </dgm:presLayoutVars>
      </dgm:prSet>
      <dgm:spPr/>
      <dgm:t>
        <a:bodyPr/>
        <a:lstStyle/>
        <a:p>
          <a:endParaRPr lang="id-ID"/>
        </a:p>
      </dgm:t>
    </dgm:pt>
    <dgm:pt modelId="{080CD013-28AA-4519-ACD7-27430C2D1578}" type="pres">
      <dgm:prSet presAssocID="{E44F6391-A0EA-473C-839E-9F9A8D2A6BDF}" presName="spacing" presStyleCnt="0"/>
      <dgm:spPr/>
    </dgm:pt>
    <dgm:pt modelId="{156BFDFC-27CE-4F23-B6F1-6403D8B696DC}" type="pres">
      <dgm:prSet presAssocID="{CB58F68E-51AE-4F47-A624-E18E535112FC}" presName="linNode" presStyleCnt="0"/>
      <dgm:spPr/>
    </dgm:pt>
    <dgm:pt modelId="{FE3D2690-48AB-4B8A-A6C3-73271CD0D5C5}" type="pres">
      <dgm:prSet presAssocID="{CB58F68E-51AE-4F47-A624-E18E535112FC}" presName="parentShp" presStyleLbl="node1" presStyleIdx="1" presStyleCnt="2">
        <dgm:presLayoutVars>
          <dgm:bulletEnabled val="1"/>
        </dgm:presLayoutVars>
      </dgm:prSet>
      <dgm:spPr/>
      <dgm:t>
        <a:bodyPr/>
        <a:lstStyle/>
        <a:p>
          <a:endParaRPr lang="id-ID"/>
        </a:p>
      </dgm:t>
    </dgm:pt>
    <dgm:pt modelId="{204AF88E-6A26-4A2B-8A0D-AD89F020AFAF}" type="pres">
      <dgm:prSet presAssocID="{CB58F68E-51AE-4F47-A624-E18E535112FC}" presName="childShp" presStyleLbl="bgAccFollowNode1" presStyleIdx="1" presStyleCnt="2">
        <dgm:presLayoutVars>
          <dgm:bulletEnabled val="1"/>
        </dgm:presLayoutVars>
      </dgm:prSet>
      <dgm:spPr/>
      <dgm:t>
        <a:bodyPr/>
        <a:lstStyle/>
        <a:p>
          <a:endParaRPr lang="id-ID"/>
        </a:p>
      </dgm:t>
    </dgm:pt>
  </dgm:ptLst>
  <dgm:cxnLst>
    <dgm:cxn modelId="{E14637AB-4D27-4BB5-BD55-33085F54D492}" srcId="{F30B9093-F71A-4D5E-BBAB-2784783B544B}" destId="{CB58F68E-51AE-4F47-A624-E18E535112FC}" srcOrd="1" destOrd="0" parTransId="{94640437-4142-4F5B-AA27-168726CDF1A3}" sibTransId="{40C5DB9D-2187-48FF-9DEB-9B9FD7BCC8D6}"/>
    <dgm:cxn modelId="{31071DFE-6772-4D6B-A0F3-B2C21CD5E5D0}" srcId="{B2AFB341-39C3-42AC-85CE-8C9CAE9B0C8D}" destId="{3251BC37-5082-46A4-B3F8-BEC98239D4D6}" srcOrd="1" destOrd="0" parTransId="{BFDAC77C-F987-47B2-80F1-58C1BF5ADBDA}" sibTransId="{ADC239BB-B914-4A66-8456-26EDA06087E3}"/>
    <dgm:cxn modelId="{BA9E6BB0-AB8B-42DF-9E7F-CA6997628490}" srcId="{CB58F68E-51AE-4F47-A624-E18E535112FC}" destId="{1FA206C4-3440-4B94-8DB1-18B45C37B537}" srcOrd="1" destOrd="0" parTransId="{29BB0ACB-1A3C-47C6-873E-E6DBDFDC4819}" sibTransId="{77903F47-A22C-45F2-BCAF-BB25FA4B529C}"/>
    <dgm:cxn modelId="{F8456C56-1A84-40DF-9903-BEEA0CCDD2E6}" srcId="{F30B9093-F71A-4D5E-BBAB-2784783B544B}" destId="{B2AFB341-39C3-42AC-85CE-8C9CAE9B0C8D}" srcOrd="0" destOrd="0" parTransId="{4BC1DEC3-D12F-480A-B54A-2EFDC5F346AE}" sibTransId="{E44F6391-A0EA-473C-839E-9F9A8D2A6BDF}"/>
    <dgm:cxn modelId="{B0E83ADE-ABA6-41E3-8E28-A981A511FC33}" type="presOf" srcId="{F906267D-0E42-495F-BCEF-1C994183A468}" destId="{36D95A49-DC2D-40E2-8D1B-FEE9B0DA26D7}" srcOrd="0" destOrd="0" presId="urn:microsoft.com/office/officeart/2005/8/layout/vList6"/>
    <dgm:cxn modelId="{01C53D57-00D7-4245-89B6-6834507C05C7}" type="presOf" srcId="{522D5F7B-D35F-4F57-8333-4685B7A73811}" destId="{204AF88E-6A26-4A2B-8A0D-AD89F020AFAF}" srcOrd="0" destOrd="2" presId="urn:microsoft.com/office/officeart/2005/8/layout/vList6"/>
    <dgm:cxn modelId="{5D89F290-3B0C-45A3-A8C1-56BDF32E7D5A}" srcId="{B2AFB341-39C3-42AC-85CE-8C9CAE9B0C8D}" destId="{40809554-F34F-46A0-B81C-0A9D59B40208}" srcOrd="2" destOrd="0" parTransId="{29971AEE-D18B-4448-B1DD-F7EDA3A5F27E}" sibTransId="{EA3BBA96-DC3F-43E8-A4F4-9601D88EC120}"/>
    <dgm:cxn modelId="{075ED225-DF77-4FB6-AC60-80F8DC265F04}" srcId="{CB58F68E-51AE-4F47-A624-E18E535112FC}" destId="{9220E209-9A27-40C3-8D88-5FFB45EDD2C0}" srcOrd="0" destOrd="0" parTransId="{2141EA9E-3313-43A7-BF41-6BACF9DEA175}" sibTransId="{82F3183C-1E61-4EE3-8286-C04EAD6A6358}"/>
    <dgm:cxn modelId="{1F1AA269-C749-4AB1-B9DC-5BEA15238EE7}" type="presOf" srcId="{CB58F68E-51AE-4F47-A624-E18E535112FC}" destId="{FE3D2690-48AB-4B8A-A6C3-73271CD0D5C5}" srcOrd="0" destOrd="0" presId="urn:microsoft.com/office/officeart/2005/8/layout/vList6"/>
    <dgm:cxn modelId="{18FB3F9E-612A-468C-B4B7-78CAAEB44FAD}" type="presOf" srcId="{9220E209-9A27-40C3-8D88-5FFB45EDD2C0}" destId="{204AF88E-6A26-4A2B-8A0D-AD89F020AFAF}" srcOrd="0" destOrd="0" presId="urn:microsoft.com/office/officeart/2005/8/layout/vList6"/>
    <dgm:cxn modelId="{EA5D9FFE-9367-4A50-AA58-B9D1BA817772}" type="presOf" srcId="{3251BC37-5082-46A4-B3F8-BEC98239D4D6}" destId="{36D95A49-DC2D-40E2-8D1B-FEE9B0DA26D7}" srcOrd="0" destOrd="1" presId="urn:microsoft.com/office/officeart/2005/8/layout/vList6"/>
    <dgm:cxn modelId="{35DECBBA-62E3-4601-8BEA-DB0A993F993D}" srcId="{CB58F68E-51AE-4F47-A624-E18E535112FC}" destId="{522D5F7B-D35F-4F57-8333-4685B7A73811}" srcOrd="2" destOrd="0" parTransId="{88CF00C8-8D90-46B8-BCFC-A2880F608768}" sibTransId="{7E8AC9A3-0439-4021-80BC-75030B581488}"/>
    <dgm:cxn modelId="{8532F259-822A-4968-957F-1B51BAD77DFE}" type="presOf" srcId="{B2AFB341-39C3-42AC-85CE-8C9CAE9B0C8D}" destId="{5192139A-D8E7-4259-8D4C-122D4A4FF3C2}" srcOrd="0" destOrd="0" presId="urn:microsoft.com/office/officeart/2005/8/layout/vList6"/>
    <dgm:cxn modelId="{7255E0EB-7FBD-4D06-8D8D-37386BB085FB}" type="presOf" srcId="{1FA206C4-3440-4B94-8DB1-18B45C37B537}" destId="{204AF88E-6A26-4A2B-8A0D-AD89F020AFAF}" srcOrd="0" destOrd="1" presId="urn:microsoft.com/office/officeart/2005/8/layout/vList6"/>
    <dgm:cxn modelId="{CEB6F61D-AECE-40BF-AF59-B1EC9E21492F}" srcId="{B2AFB341-39C3-42AC-85CE-8C9CAE9B0C8D}" destId="{F906267D-0E42-495F-BCEF-1C994183A468}" srcOrd="0" destOrd="0" parTransId="{7A4D247E-5B4B-49D9-87E0-A27CD2FF1BC9}" sibTransId="{5A992999-7DCB-4B4C-A69D-59B1EB2D44C3}"/>
    <dgm:cxn modelId="{5131BE0A-C6A5-4A77-83A2-EE03A5CD48DD}" type="presOf" srcId="{40809554-F34F-46A0-B81C-0A9D59B40208}" destId="{36D95A49-DC2D-40E2-8D1B-FEE9B0DA26D7}" srcOrd="0" destOrd="2" presId="urn:microsoft.com/office/officeart/2005/8/layout/vList6"/>
    <dgm:cxn modelId="{8971B73E-A701-41B2-A66E-F49FCB7F1950}" type="presOf" srcId="{F30B9093-F71A-4D5E-BBAB-2784783B544B}" destId="{161BA1EB-8FFC-48F1-BAF8-D281754A300A}" srcOrd="0" destOrd="0" presId="urn:microsoft.com/office/officeart/2005/8/layout/vList6"/>
    <dgm:cxn modelId="{B4D6B2F8-6E5C-48A7-BEBB-D0CC34E8AC7C}" type="presParOf" srcId="{161BA1EB-8FFC-48F1-BAF8-D281754A300A}" destId="{D1376C11-D07F-4ECC-8B55-876E5D0E6DCF}" srcOrd="0" destOrd="0" presId="urn:microsoft.com/office/officeart/2005/8/layout/vList6"/>
    <dgm:cxn modelId="{3BB6BE3F-A1D3-40A0-96EC-40C0C4D862B1}" type="presParOf" srcId="{D1376C11-D07F-4ECC-8B55-876E5D0E6DCF}" destId="{5192139A-D8E7-4259-8D4C-122D4A4FF3C2}" srcOrd="0" destOrd="0" presId="urn:microsoft.com/office/officeart/2005/8/layout/vList6"/>
    <dgm:cxn modelId="{EF24541D-D3EE-4A95-82BC-F723426957A4}" type="presParOf" srcId="{D1376C11-D07F-4ECC-8B55-876E5D0E6DCF}" destId="{36D95A49-DC2D-40E2-8D1B-FEE9B0DA26D7}" srcOrd="1" destOrd="0" presId="urn:microsoft.com/office/officeart/2005/8/layout/vList6"/>
    <dgm:cxn modelId="{A0E16817-07E8-4758-82FD-12F2F148E9B5}" type="presParOf" srcId="{161BA1EB-8FFC-48F1-BAF8-D281754A300A}" destId="{080CD013-28AA-4519-ACD7-27430C2D1578}" srcOrd="1" destOrd="0" presId="urn:microsoft.com/office/officeart/2005/8/layout/vList6"/>
    <dgm:cxn modelId="{AEE355D3-AD2E-4EDD-A73A-BA23776F610F}" type="presParOf" srcId="{161BA1EB-8FFC-48F1-BAF8-D281754A300A}" destId="{156BFDFC-27CE-4F23-B6F1-6403D8B696DC}" srcOrd="2" destOrd="0" presId="urn:microsoft.com/office/officeart/2005/8/layout/vList6"/>
    <dgm:cxn modelId="{B087B15D-1F9E-4C79-8A79-6F6E96E29187}" type="presParOf" srcId="{156BFDFC-27CE-4F23-B6F1-6403D8B696DC}" destId="{FE3D2690-48AB-4B8A-A6C3-73271CD0D5C5}" srcOrd="0" destOrd="0" presId="urn:microsoft.com/office/officeart/2005/8/layout/vList6"/>
    <dgm:cxn modelId="{22B901D9-D5FB-4B17-A2B3-4F25768B2D43}" type="presParOf" srcId="{156BFDFC-27CE-4F23-B6F1-6403D8B696DC}" destId="{204AF88E-6A26-4A2B-8A0D-AD89F020AFA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04FFE2-602F-44FE-B191-73E54F32DEC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id-ID"/>
        </a:p>
      </dgm:t>
    </dgm:pt>
    <dgm:pt modelId="{2AEE4249-FC19-4A8E-B5A9-390158D9EDA8}">
      <dgm:prSet phldrT="[Text]"/>
      <dgm:spPr>
        <a:solidFill>
          <a:schemeClr val="accent6"/>
        </a:solidFill>
      </dgm:spPr>
      <dgm:t>
        <a:bodyPr/>
        <a:lstStyle/>
        <a:p>
          <a:r>
            <a:rPr lang="id-ID" dirty="0" smtClean="0">
              <a:latin typeface="Gill Sans MT" panose="020B0502020104020203" pitchFamily="34" charset="0"/>
            </a:rPr>
            <a:t>Mie Basah</a:t>
          </a:r>
          <a:endParaRPr lang="id-ID" dirty="0">
            <a:latin typeface="Gill Sans MT" panose="020B0502020104020203" pitchFamily="34" charset="0"/>
          </a:endParaRPr>
        </a:p>
      </dgm:t>
    </dgm:pt>
    <dgm:pt modelId="{03850734-A844-4EFF-AF43-2A5B59D8A7CE}" type="parTrans" cxnId="{A2C99F4F-CC89-4475-A1B6-568B946A328D}">
      <dgm:prSet/>
      <dgm:spPr/>
      <dgm:t>
        <a:bodyPr/>
        <a:lstStyle/>
        <a:p>
          <a:endParaRPr lang="id-ID"/>
        </a:p>
      </dgm:t>
    </dgm:pt>
    <dgm:pt modelId="{30C1A2E8-A68D-4787-B4E1-A32B0D0620D8}" type="sibTrans" cxnId="{A2C99F4F-CC89-4475-A1B6-568B946A328D}">
      <dgm:prSet/>
      <dgm:spPr/>
      <dgm:t>
        <a:bodyPr/>
        <a:lstStyle/>
        <a:p>
          <a:endParaRPr lang="id-ID"/>
        </a:p>
      </dgm:t>
    </dgm:pt>
    <dgm:pt modelId="{8203109A-A8C4-4A26-821D-9790B0C802F7}">
      <dgm:prSet phldrT="[Text]"/>
      <dgm:spPr>
        <a:solidFill>
          <a:schemeClr val="tx2"/>
        </a:solidFill>
      </dgm:spPr>
      <dgm:t>
        <a:bodyPr/>
        <a:lstStyle/>
        <a:p>
          <a:r>
            <a:rPr lang="id-ID" dirty="0" smtClean="0">
              <a:latin typeface="Gill Sans MT" panose="020B0502020104020203" pitchFamily="34" charset="0"/>
            </a:rPr>
            <a:t>Fisik</a:t>
          </a:r>
          <a:endParaRPr lang="id-ID" dirty="0">
            <a:latin typeface="Gill Sans MT" panose="020B0502020104020203" pitchFamily="34" charset="0"/>
          </a:endParaRPr>
        </a:p>
      </dgm:t>
    </dgm:pt>
    <dgm:pt modelId="{4170DE65-A6DF-4AB5-8AA4-6E466FAC8FCA}" type="parTrans" cxnId="{844CCB42-A082-41DF-A7F1-B00BE6806E26}">
      <dgm:prSet/>
      <dgm:spPr>
        <a:ln w="19050">
          <a:solidFill>
            <a:schemeClr val="tx1"/>
          </a:solidFill>
        </a:ln>
      </dgm:spPr>
      <dgm:t>
        <a:bodyPr/>
        <a:lstStyle/>
        <a:p>
          <a:endParaRPr lang="id-ID"/>
        </a:p>
      </dgm:t>
    </dgm:pt>
    <dgm:pt modelId="{7CC646A3-3C5E-495D-8507-75ED7599E2D4}" type="sibTrans" cxnId="{844CCB42-A082-41DF-A7F1-B00BE6806E26}">
      <dgm:prSet/>
      <dgm:spPr/>
      <dgm:t>
        <a:bodyPr/>
        <a:lstStyle/>
        <a:p>
          <a:endParaRPr lang="id-ID"/>
        </a:p>
      </dgm:t>
    </dgm:pt>
    <dgm:pt modelId="{CCE760D8-5C79-434D-80DE-65D2BDDF40BF}">
      <dgm:prSet phldrT="[Text]" custT="1"/>
      <dgm:spPr>
        <a:solidFill>
          <a:schemeClr val="tx2">
            <a:lumMod val="60000"/>
            <a:lumOff val="40000"/>
          </a:schemeClr>
        </a:solidFill>
      </dgm:spPr>
      <dgm:t>
        <a:bodyPr/>
        <a:lstStyle/>
        <a:p>
          <a:r>
            <a:rPr lang="id-ID" sz="1600" dirty="0" smtClean="0">
              <a:solidFill>
                <a:schemeClr val="tx1"/>
              </a:solidFill>
              <a:latin typeface="Gill Sans MT" panose="020B0502020104020203" pitchFamily="34" charset="0"/>
            </a:rPr>
            <a:t>Kuat Tarik (Tensile Strength)</a:t>
          </a:r>
          <a:endParaRPr lang="id-ID" sz="1600" dirty="0">
            <a:solidFill>
              <a:schemeClr val="tx1"/>
            </a:solidFill>
            <a:latin typeface="Gill Sans MT" panose="020B0502020104020203" pitchFamily="34" charset="0"/>
          </a:endParaRPr>
        </a:p>
      </dgm:t>
    </dgm:pt>
    <dgm:pt modelId="{478BBD96-67AA-4D80-976D-91136109955B}" type="parTrans" cxnId="{CECA4935-2033-4B5F-8A94-84FCF56F04C4}">
      <dgm:prSet/>
      <dgm:spPr>
        <a:ln w="19050">
          <a:solidFill>
            <a:schemeClr val="tx1"/>
          </a:solidFill>
        </a:ln>
      </dgm:spPr>
      <dgm:t>
        <a:bodyPr/>
        <a:lstStyle/>
        <a:p>
          <a:endParaRPr lang="id-ID"/>
        </a:p>
      </dgm:t>
    </dgm:pt>
    <dgm:pt modelId="{DE49EA69-8EF3-4D70-BA5F-714F0E9C3C24}" type="sibTrans" cxnId="{CECA4935-2033-4B5F-8A94-84FCF56F04C4}">
      <dgm:prSet/>
      <dgm:spPr/>
      <dgm:t>
        <a:bodyPr/>
        <a:lstStyle/>
        <a:p>
          <a:endParaRPr lang="id-ID"/>
        </a:p>
      </dgm:t>
    </dgm:pt>
    <dgm:pt modelId="{F9A3A953-D4C7-4AD0-8E9A-D924C1319ACB}">
      <dgm:prSet phldrT="[Text]"/>
      <dgm:spPr>
        <a:solidFill>
          <a:schemeClr val="accent4"/>
        </a:solidFill>
      </dgm:spPr>
      <dgm:t>
        <a:bodyPr/>
        <a:lstStyle/>
        <a:p>
          <a:r>
            <a:rPr lang="id-ID" dirty="0" smtClean="0">
              <a:latin typeface="Gill Sans MT" panose="020B0502020104020203" pitchFamily="34" charset="0"/>
            </a:rPr>
            <a:t>Kimia</a:t>
          </a:r>
          <a:endParaRPr lang="id-ID" dirty="0">
            <a:latin typeface="Gill Sans MT" panose="020B0502020104020203" pitchFamily="34" charset="0"/>
          </a:endParaRPr>
        </a:p>
      </dgm:t>
    </dgm:pt>
    <dgm:pt modelId="{156D0BDC-4C10-4F1F-87CE-B772419E69E5}" type="parTrans" cxnId="{2B4A46A5-4530-483A-B2E4-DF62028E5A78}">
      <dgm:prSet/>
      <dgm:spPr>
        <a:ln w="19050">
          <a:solidFill>
            <a:schemeClr val="tx1"/>
          </a:solidFill>
        </a:ln>
      </dgm:spPr>
      <dgm:t>
        <a:bodyPr/>
        <a:lstStyle/>
        <a:p>
          <a:endParaRPr lang="id-ID"/>
        </a:p>
      </dgm:t>
    </dgm:pt>
    <dgm:pt modelId="{8B998BA7-5766-4EB6-A53D-FB3305948368}" type="sibTrans" cxnId="{2B4A46A5-4530-483A-B2E4-DF62028E5A78}">
      <dgm:prSet/>
      <dgm:spPr/>
      <dgm:t>
        <a:bodyPr/>
        <a:lstStyle/>
        <a:p>
          <a:endParaRPr lang="id-ID"/>
        </a:p>
      </dgm:t>
    </dgm:pt>
    <dgm:pt modelId="{FD72F612-4E27-4E85-B005-4D3D675C14FD}">
      <dgm:prSet phldrT="[Text]" custT="1"/>
      <dgm:spPr>
        <a:solidFill>
          <a:schemeClr val="accent2">
            <a:lumMod val="60000"/>
            <a:lumOff val="40000"/>
          </a:schemeClr>
        </a:solidFill>
      </dgm:spPr>
      <dgm:t>
        <a:bodyPr/>
        <a:lstStyle/>
        <a:p>
          <a:r>
            <a:rPr lang="id-ID" sz="1600" dirty="0" smtClean="0">
              <a:solidFill>
                <a:schemeClr val="tx1"/>
              </a:solidFill>
              <a:latin typeface="Gill Sans MT" panose="020B0502020104020203" pitchFamily="34" charset="0"/>
            </a:rPr>
            <a:t>Warna, Aroma, Rasa</a:t>
          </a:r>
          <a:endParaRPr lang="id-ID" sz="1600" dirty="0">
            <a:solidFill>
              <a:schemeClr val="tx1"/>
            </a:solidFill>
            <a:latin typeface="Gill Sans MT" panose="020B0502020104020203" pitchFamily="34" charset="0"/>
          </a:endParaRPr>
        </a:p>
      </dgm:t>
    </dgm:pt>
    <dgm:pt modelId="{DAD20D51-6AC6-41E2-B643-D8AE1C58C111}" type="parTrans" cxnId="{4C4AF69A-1C0E-4E08-8403-88A84F6FF0BF}">
      <dgm:prSet/>
      <dgm:spPr>
        <a:ln w="19050">
          <a:solidFill>
            <a:schemeClr val="tx1"/>
          </a:solidFill>
        </a:ln>
      </dgm:spPr>
      <dgm:t>
        <a:bodyPr/>
        <a:lstStyle/>
        <a:p>
          <a:endParaRPr lang="id-ID"/>
        </a:p>
      </dgm:t>
    </dgm:pt>
    <dgm:pt modelId="{59A1F157-BE89-4094-82C5-C7532B2905BE}" type="sibTrans" cxnId="{4C4AF69A-1C0E-4E08-8403-88A84F6FF0BF}">
      <dgm:prSet/>
      <dgm:spPr/>
      <dgm:t>
        <a:bodyPr/>
        <a:lstStyle/>
        <a:p>
          <a:endParaRPr lang="id-ID"/>
        </a:p>
      </dgm:t>
    </dgm:pt>
    <dgm:pt modelId="{853436EE-1052-4907-9175-9AD3A912593F}">
      <dgm:prSet phldrT="[Text]" custT="1"/>
      <dgm:spPr>
        <a:solidFill>
          <a:schemeClr val="accent4">
            <a:lumMod val="60000"/>
            <a:lumOff val="40000"/>
          </a:schemeClr>
        </a:solidFill>
      </dgm:spPr>
      <dgm:t>
        <a:bodyPr/>
        <a:lstStyle/>
        <a:p>
          <a:r>
            <a:rPr lang="id-ID" sz="1600" dirty="0" smtClean="0">
              <a:solidFill>
                <a:schemeClr val="tx1"/>
              </a:solidFill>
              <a:latin typeface="Gill Sans MT" panose="020B0502020104020203" pitchFamily="34" charset="0"/>
            </a:rPr>
            <a:t>Aktifitas Antioksidan Method DPPH dan Kadar Air</a:t>
          </a:r>
          <a:endParaRPr lang="id-ID" sz="1600" dirty="0">
            <a:solidFill>
              <a:schemeClr val="tx1"/>
            </a:solidFill>
            <a:latin typeface="Gill Sans MT" panose="020B0502020104020203" pitchFamily="34" charset="0"/>
          </a:endParaRPr>
        </a:p>
      </dgm:t>
    </dgm:pt>
    <dgm:pt modelId="{32F2C07F-7D3A-4330-A968-343A6F8E2F63}" type="parTrans" cxnId="{F6D05D8E-8EB0-4BAB-BFFA-3C885D025033}">
      <dgm:prSet/>
      <dgm:spPr>
        <a:ln w="19050">
          <a:solidFill>
            <a:schemeClr val="tx1"/>
          </a:solidFill>
        </a:ln>
      </dgm:spPr>
      <dgm:t>
        <a:bodyPr/>
        <a:lstStyle/>
        <a:p>
          <a:endParaRPr lang="id-ID"/>
        </a:p>
      </dgm:t>
    </dgm:pt>
    <dgm:pt modelId="{67AC3F1F-D988-44FB-89B4-2C7BA8DAB8E4}" type="sibTrans" cxnId="{F6D05D8E-8EB0-4BAB-BFFA-3C885D025033}">
      <dgm:prSet/>
      <dgm:spPr/>
      <dgm:t>
        <a:bodyPr/>
        <a:lstStyle/>
        <a:p>
          <a:endParaRPr lang="id-ID"/>
        </a:p>
      </dgm:t>
    </dgm:pt>
    <dgm:pt modelId="{6F13F078-7B7F-4525-8F4E-5E23F3444DB5}">
      <dgm:prSet phldrT="[Text]"/>
      <dgm:spPr>
        <a:solidFill>
          <a:schemeClr val="accent2"/>
        </a:solidFill>
      </dgm:spPr>
      <dgm:t>
        <a:bodyPr/>
        <a:lstStyle/>
        <a:p>
          <a:r>
            <a:rPr lang="id-ID" dirty="0" smtClean="0">
              <a:latin typeface="Gill Sans MT" panose="020B0502020104020203" pitchFamily="34" charset="0"/>
            </a:rPr>
            <a:t>Uji Oranoleptik</a:t>
          </a:r>
          <a:endParaRPr lang="id-ID" dirty="0">
            <a:latin typeface="Gill Sans MT" panose="020B0502020104020203" pitchFamily="34" charset="0"/>
          </a:endParaRPr>
        </a:p>
      </dgm:t>
    </dgm:pt>
    <dgm:pt modelId="{076B2340-919C-4DAD-A7CA-A9714E64E07D}" type="parTrans" cxnId="{C38BB692-548D-46E0-8E9F-FEDF694A5A40}">
      <dgm:prSet/>
      <dgm:spPr>
        <a:ln w="19050">
          <a:solidFill>
            <a:schemeClr val="tx1"/>
          </a:solidFill>
        </a:ln>
      </dgm:spPr>
      <dgm:t>
        <a:bodyPr/>
        <a:lstStyle/>
        <a:p>
          <a:endParaRPr lang="id-ID"/>
        </a:p>
      </dgm:t>
    </dgm:pt>
    <dgm:pt modelId="{D46E1757-B7E4-46D2-86D6-654AB12122B9}" type="sibTrans" cxnId="{C38BB692-548D-46E0-8E9F-FEDF694A5A40}">
      <dgm:prSet/>
      <dgm:spPr/>
      <dgm:t>
        <a:bodyPr/>
        <a:lstStyle/>
        <a:p>
          <a:endParaRPr lang="id-ID"/>
        </a:p>
      </dgm:t>
    </dgm:pt>
    <dgm:pt modelId="{6D67522C-10FE-488F-B191-DEF0F5A74FDD}">
      <dgm:prSet phldrT="[Text]" custT="1"/>
      <dgm:spPr>
        <a:solidFill>
          <a:schemeClr val="accent4">
            <a:lumMod val="60000"/>
            <a:lumOff val="40000"/>
          </a:schemeClr>
        </a:solidFill>
      </dgm:spPr>
      <dgm:t>
        <a:bodyPr/>
        <a:lstStyle/>
        <a:p>
          <a:r>
            <a:rPr lang="id-ID" sz="1600" dirty="0" smtClean="0">
              <a:solidFill>
                <a:schemeClr val="tx1"/>
              </a:solidFill>
              <a:latin typeface="Gill Sans MT" panose="020B0502020104020203" pitchFamily="34" charset="0"/>
            </a:rPr>
            <a:t>Karbohidrat, Protein dan Serat Kasar (Sampel Terpilih)</a:t>
          </a:r>
          <a:endParaRPr lang="id-ID" sz="1600" dirty="0">
            <a:solidFill>
              <a:schemeClr val="tx1"/>
            </a:solidFill>
            <a:latin typeface="Gill Sans MT" panose="020B0502020104020203" pitchFamily="34" charset="0"/>
          </a:endParaRPr>
        </a:p>
      </dgm:t>
    </dgm:pt>
    <dgm:pt modelId="{AAAA4F50-C9DB-46EE-A54E-37E32D4665D9}" type="parTrans" cxnId="{E9310308-8059-4CC1-8CFC-74AB228034BC}">
      <dgm:prSet/>
      <dgm:spPr>
        <a:ln w="19050">
          <a:solidFill>
            <a:schemeClr val="tx1"/>
          </a:solidFill>
        </a:ln>
      </dgm:spPr>
      <dgm:t>
        <a:bodyPr/>
        <a:lstStyle/>
        <a:p>
          <a:endParaRPr lang="id-ID"/>
        </a:p>
      </dgm:t>
    </dgm:pt>
    <dgm:pt modelId="{7F929089-435F-453A-83BF-35F985E068DC}" type="sibTrans" cxnId="{E9310308-8059-4CC1-8CFC-74AB228034BC}">
      <dgm:prSet/>
      <dgm:spPr/>
      <dgm:t>
        <a:bodyPr/>
        <a:lstStyle/>
        <a:p>
          <a:endParaRPr lang="id-ID"/>
        </a:p>
      </dgm:t>
    </dgm:pt>
    <dgm:pt modelId="{361ABC19-32E9-40A8-BEF8-2FCA8AE32C35}" type="pres">
      <dgm:prSet presAssocID="{7004FFE2-602F-44FE-B191-73E54F32DECD}" presName="diagram" presStyleCnt="0">
        <dgm:presLayoutVars>
          <dgm:chPref val="1"/>
          <dgm:dir/>
          <dgm:animOne val="branch"/>
          <dgm:animLvl val="lvl"/>
          <dgm:resizeHandles val="exact"/>
        </dgm:presLayoutVars>
      </dgm:prSet>
      <dgm:spPr/>
      <dgm:t>
        <a:bodyPr/>
        <a:lstStyle/>
        <a:p>
          <a:endParaRPr lang="id-ID"/>
        </a:p>
      </dgm:t>
    </dgm:pt>
    <dgm:pt modelId="{88D1EF80-287E-4E18-AB5D-4A11BB820E0C}" type="pres">
      <dgm:prSet presAssocID="{2AEE4249-FC19-4A8E-B5A9-390158D9EDA8}" presName="root1" presStyleCnt="0"/>
      <dgm:spPr/>
    </dgm:pt>
    <dgm:pt modelId="{60271A75-350F-4618-A6CF-0CE74A620C5F}" type="pres">
      <dgm:prSet presAssocID="{2AEE4249-FC19-4A8E-B5A9-390158D9EDA8}" presName="LevelOneTextNode" presStyleLbl="node0" presStyleIdx="0" presStyleCnt="1">
        <dgm:presLayoutVars>
          <dgm:chPref val="3"/>
        </dgm:presLayoutVars>
      </dgm:prSet>
      <dgm:spPr>
        <a:prstGeom prst="ellipse">
          <a:avLst/>
        </a:prstGeom>
      </dgm:spPr>
      <dgm:t>
        <a:bodyPr/>
        <a:lstStyle/>
        <a:p>
          <a:endParaRPr lang="id-ID"/>
        </a:p>
      </dgm:t>
    </dgm:pt>
    <dgm:pt modelId="{9CD7E7ED-DD72-48CB-8C2E-7CA8D51E6D19}" type="pres">
      <dgm:prSet presAssocID="{2AEE4249-FC19-4A8E-B5A9-390158D9EDA8}" presName="level2hierChild" presStyleCnt="0"/>
      <dgm:spPr/>
    </dgm:pt>
    <dgm:pt modelId="{8EB1E4A7-5F72-473A-ABFF-8F26FF9DC4C7}" type="pres">
      <dgm:prSet presAssocID="{4170DE65-A6DF-4AB5-8AA4-6E466FAC8FCA}" presName="conn2-1" presStyleLbl="parChTrans1D2" presStyleIdx="0" presStyleCnt="3"/>
      <dgm:spPr/>
      <dgm:t>
        <a:bodyPr/>
        <a:lstStyle/>
        <a:p>
          <a:endParaRPr lang="id-ID"/>
        </a:p>
      </dgm:t>
    </dgm:pt>
    <dgm:pt modelId="{CB4D1AD4-8E56-49E9-B5B7-71C57C95C637}" type="pres">
      <dgm:prSet presAssocID="{4170DE65-A6DF-4AB5-8AA4-6E466FAC8FCA}" presName="connTx" presStyleLbl="parChTrans1D2" presStyleIdx="0" presStyleCnt="3"/>
      <dgm:spPr/>
      <dgm:t>
        <a:bodyPr/>
        <a:lstStyle/>
        <a:p>
          <a:endParaRPr lang="id-ID"/>
        </a:p>
      </dgm:t>
    </dgm:pt>
    <dgm:pt modelId="{A5CE6521-C02C-4905-9B85-902652EA781A}" type="pres">
      <dgm:prSet presAssocID="{8203109A-A8C4-4A26-821D-9790B0C802F7}" presName="root2" presStyleCnt="0"/>
      <dgm:spPr/>
    </dgm:pt>
    <dgm:pt modelId="{55742CD6-4946-4ACC-A50B-A3975878EB99}" type="pres">
      <dgm:prSet presAssocID="{8203109A-A8C4-4A26-821D-9790B0C802F7}" presName="LevelTwoTextNode" presStyleLbl="node2" presStyleIdx="0" presStyleCnt="3">
        <dgm:presLayoutVars>
          <dgm:chPref val="3"/>
        </dgm:presLayoutVars>
      </dgm:prSet>
      <dgm:spPr/>
      <dgm:t>
        <a:bodyPr/>
        <a:lstStyle/>
        <a:p>
          <a:endParaRPr lang="id-ID"/>
        </a:p>
      </dgm:t>
    </dgm:pt>
    <dgm:pt modelId="{9D6EBE06-E19F-497B-A975-6214A0C7D4D7}" type="pres">
      <dgm:prSet presAssocID="{8203109A-A8C4-4A26-821D-9790B0C802F7}" presName="level3hierChild" presStyleCnt="0"/>
      <dgm:spPr/>
    </dgm:pt>
    <dgm:pt modelId="{DA4C4116-EA79-44CC-9925-CD5CED971158}" type="pres">
      <dgm:prSet presAssocID="{478BBD96-67AA-4D80-976D-91136109955B}" presName="conn2-1" presStyleLbl="parChTrans1D3" presStyleIdx="0" presStyleCnt="4"/>
      <dgm:spPr/>
      <dgm:t>
        <a:bodyPr/>
        <a:lstStyle/>
        <a:p>
          <a:endParaRPr lang="id-ID"/>
        </a:p>
      </dgm:t>
    </dgm:pt>
    <dgm:pt modelId="{6D489B5D-6F26-4B87-8326-19C7F573D7BF}" type="pres">
      <dgm:prSet presAssocID="{478BBD96-67AA-4D80-976D-91136109955B}" presName="connTx" presStyleLbl="parChTrans1D3" presStyleIdx="0" presStyleCnt="4"/>
      <dgm:spPr/>
      <dgm:t>
        <a:bodyPr/>
        <a:lstStyle/>
        <a:p>
          <a:endParaRPr lang="id-ID"/>
        </a:p>
      </dgm:t>
    </dgm:pt>
    <dgm:pt modelId="{C1B33A35-6061-4C40-96FE-E6E62CE7ADFA}" type="pres">
      <dgm:prSet presAssocID="{CCE760D8-5C79-434D-80DE-65D2BDDF40BF}" presName="root2" presStyleCnt="0"/>
      <dgm:spPr/>
    </dgm:pt>
    <dgm:pt modelId="{B7B95FC5-5259-4FEB-A69A-4B5ADCC66C8C}" type="pres">
      <dgm:prSet presAssocID="{CCE760D8-5C79-434D-80DE-65D2BDDF40BF}" presName="LevelTwoTextNode" presStyleLbl="node3" presStyleIdx="0" presStyleCnt="4">
        <dgm:presLayoutVars>
          <dgm:chPref val="3"/>
        </dgm:presLayoutVars>
      </dgm:prSet>
      <dgm:spPr/>
      <dgm:t>
        <a:bodyPr/>
        <a:lstStyle/>
        <a:p>
          <a:endParaRPr lang="id-ID"/>
        </a:p>
      </dgm:t>
    </dgm:pt>
    <dgm:pt modelId="{11B6C667-6C67-425B-BA4D-2C57BBBF7334}" type="pres">
      <dgm:prSet presAssocID="{CCE760D8-5C79-434D-80DE-65D2BDDF40BF}" presName="level3hierChild" presStyleCnt="0"/>
      <dgm:spPr/>
    </dgm:pt>
    <dgm:pt modelId="{BEE9F11F-A8F5-4644-BA64-5F1D23D9CD1E}" type="pres">
      <dgm:prSet presAssocID="{156D0BDC-4C10-4F1F-87CE-B772419E69E5}" presName="conn2-1" presStyleLbl="parChTrans1D2" presStyleIdx="1" presStyleCnt="3"/>
      <dgm:spPr/>
      <dgm:t>
        <a:bodyPr/>
        <a:lstStyle/>
        <a:p>
          <a:endParaRPr lang="id-ID"/>
        </a:p>
      </dgm:t>
    </dgm:pt>
    <dgm:pt modelId="{E10F2DC8-6A5F-4C2F-B442-DF3A381228B2}" type="pres">
      <dgm:prSet presAssocID="{156D0BDC-4C10-4F1F-87CE-B772419E69E5}" presName="connTx" presStyleLbl="parChTrans1D2" presStyleIdx="1" presStyleCnt="3"/>
      <dgm:spPr/>
      <dgm:t>
        <a:bodyPr/>
        <a:lstStyle/>
        <a:p>
          <a:endParaRPr lang="id-ID"/>
        </a:p>
      </dgm:t>
    </dgm:pt>
    <dgm:pt modelId="{FA3DD83E-C746-41C7-AEAE-37899A5366AE}" type="pres">
      <dgm:prSet presAssocID="{F9A3A953-D4C7-4AD0-8E9A-D924C1319ACB}" presName="root2" presStyleCnt="0"/>
      <dgm:spPr/>
    </dgm:pt>
    <dgm:pt modelId="{58B69727-45E6-4932-9E43-BD9650887423}" type="pres">
      <dgm:prSet presAssocID="{F9A3A953-D4C7-4AD0-8E9A-D924C1319ACB}" presName="LevelTwoTextNode" presStyleLbl="node2" presStyleIdx="1" presStyleCnt="3">
        <dgm:presLayoutVars>
          <dgm:chPref val="3"/>
        </dgm:presLayoutVars>
      </dgm:prSet>
      <dgm:spPr/>
      <dgm:t>
        <a:bodyPr/>
        <a:lstStyle/>
        <a:p>
          <a:endParaRPr lang="id-ID"/>
        </a:p>
      </dgm:t>
    </dgm:pt>
    <dgm:pt modelId="{B5B4DE3C-FF23-493D-8696-166B80011CE8}" type="pres">
      <dgm:prSet presAssocID="{F9A3A953-D4C7-4AD0-8E9A-D924C1319ACB}" presName="level3hierChild" presStyleCnt="0"/>
      <dgm:spPr/>
    </dgm:pt>
    <dgm:pt modelId="{C3A62751-D1D5-4FAF-9C28-7E4A7EDB9EDC}" type="pres">
      <dgm:prSet presAssocID="{32F2C07F-7D3A-4330-A968-343A6F8E2F63}" presName="conn2-1" presStyleLbl="parChTrans1D3" presStyleIdx="1" presStyleCnt="4"/>
      <dgm:spPr/>
      <dgm:t>
        <a:bodyPr/>
        <a:lstStyle/>
        <a:p>
          <a:endParaRPr lang="id-ID"/>
        </a:p>
      </dgm:t>
    </dgm:pt>
    <dgm:pt modelId="{A0C7B889-1C40-47A5-9C28-141CB15F6494}" type="pres">
      <dgm:prSet presAssocID="{32F2C07F-7D3A-4330-A968-343A6F8E2F63}" presName="connTx" presStyleLbl="parChTrans1D3" presStyleIdx="1" presStyleCnt="4"/>
      <dgm:spPr/>
      <dgm:t>
        <a:bodyPr/>
        <a:lstStyle/>
        <a:p>
          <a:endParaRPr lang="id-ID"/>
        </a:p>
      </dgm:t>
    </dgm:pt>
    <dgm:pt modelId="{176BA664-FD66-4EE6-9253-0D8C29421A89}" type="pres">
      <dgm:prSet presAssocID="{853436EE-1052-4907-9175-9AD3A912593F}" presName="root2" presStyleCnt="0"/>
      <dgm:spPr/>
    </dgm:pt>
    <dgm:pt modelId="{096986D5-1FE4-4198-BC8F-ED5181D67D7D}" type="pres">
      <dgm:prSet presAssocID="{853436EE-1052-4907-9175-9AD3A912593F}" presName="LevelTwoTextNode" presStyleLbl="node3" presStyleIdx="1" presStyleCnt="4">
        <dgm:presLayoutVars>
          <dgm:chPref val="3"/>
        </dgm:presLayoutVars>
      </dgm:prSet>
      <dgm:spPr/>
      <dgm:t>
        <a:bodyPr/>
        <a:lstStyle/>
        <a:p>
          <a:endParaRPr lang="id-ID"/>
        </a:p>
      </dgm:t>
    </dgm:pt>
    <dgm:pt modelId="{7568B4F8-F058-4F26-ADCB-FD2487CEB8F7}" type="pres">
      <dgm:prSet presAssocID="{853436EE-1052-4907-9175-9AD3A912593F}" presName="level3hierChild" presStyleCnt="0"/>
      <dgm:spPr/>
    </dgm:pt>
    <dgm:pt modelId="{55885EA9-466E-424B-9E91-672EC203B84F}" type="pres">
      <dgm:prSet presAssocID="{AAAA4F50-C9DB-46EE-A54E-37E32D4665D9}" presName="conn2-1" presStyleLbl="parChTrans1D3" presStyleIdx="2" presStyleCnt="4"/>
      <dgm:spPr/>
      <dgm:t>
        <a:bodyPr/>
        <a:lstStyle/>
        <a:p>
          <a:endParaRPr lang="id-ID"/>
        </a:p>
      </dgm:t>
    </dgm:pt>
    <dgm:pt modelId="{A3245897-2F24-4EA0-8CDF-6CB99E586A63}" type="pres">
      <dgm:prSet presAssocID="{AAAA4F50-C9DB-46EE-A54E-37E32D4665D9}" presName="connTx" presStyleLbl="parChTrans1D3" presStyleIdx="2" presStyleCnt="4"/>
      <dgm:spPr/>
      <dgm:t>
        <a:bodyPr/>
        <a:lstStyle/>
        <a:p>
          <a:endParaRPr lang="id-ID"/>
        </a:p>
      </dgm:t>
    </dgm:pt>
    <dgm:pt modelId="{81E32BE5-6FBE-4BE1-A752-9D9C9D9AFE21}" type="pres">
      <dgm:prSet presAssocID="{6D67522C-10FE-488F-B191-DEF0F5A74FDD}" presName="root2" presStyleCnt="0"/>
      <dgm:spPr/>
    </dgm:pt>
    <dgm:pt modelId="{76BCE477-98B4-44C3-A78D-13D1A73A6DB3}" type="pres">
      <dgm:prSet presAssocID="{6D67522C-10FE-488F-B191-DEF0F5A74FDD}" presName="LevelTwoTextNode" presStyleLbl="node3" presStyleIdx="2" presStyleCnt="4">
        <dgm:presLayoutVars>
          <dgm:chPref val="3"/>
        </dgm:presLayoutVars>
      </dgm:prSet>
      <dgm:spPr/>
      <dgm:t>
        <a:bodyPr/>
        <a:lstStyle/>
        <a:p>
          <a:endParaRPr lang="id-ID"/>
        </a:p>
      </dgm:t>
    </dgm:pt>
    <dgm:pt modelId="{7EDCBB95-340E-4E46-B1AE-58B1EDE1E6D2}" type="pres">
      <dgm:prSet presAssocID="{6D67522C-10FE-488F-B191-DEF0F5A74FDD}" presName="level3hierChild" presStyleCnt="0"/>
      <dgm:spPr/>
    </dgm:pt>
    <dgm:pt modelId="{9496A08D-212E-4CAF-A0D1-68B644B96B64}" type="pres">
      <dgm:prSet presAssocID="{076B2340-919C-4DAD-A7CA-A9714E64E07D}" presName="conn2-1" presStyleLbl="parChTrans1D2" presStyleIdx="2" presStyleCnt="3"/>
      <dgm:spPr/>
      <dgm:t>
        <a:bodyPr/>
        <a:lstStyle/>
        <a:p>
          <a:endParaRPr lang="id-ID"/>
        </a:p>
      </dgm:t>
    </dgm:pt>
    <dgm:pt modelId="{660979BA-091D-471D-B743-B2A47961EB7F}" type="pres">
      <dgm:prSet presAssocID="{076B2340-919C-4DAD-A7CA-A9714E64E07D}" presName="connTx" presStyleLbl="parChTrans1D2" presStyleIdx="2" presStyleCnt="3"/>
      <dgm:spPr/>
      <dgm:t>
        <a:bodyPr/>
        <a:lstStyle/>
        <a:p>
          <a:endParaRPr lang="id-ID"/>
        </a:p>
      </dgm:t>
    </dgm:pt>
    <dgm:pt modelId="{F9E4F39A-7BC4-48CC-9CAE-86DF70622C6A}" type="pres">
      <dgm:prSet presAssocID="{6F13F078-7B7F-4525-8F4E-5E23F3444DB5}" presName="root2" presStyleCnt="0"/>
      <dgm:spPr/>
    </dgm:pt>
    <dgm:pt modelId="{607CB7BC-2D00-4D63-AF67-EB179E7E8E26}" type="pres">
      <dgm:prSet presAssocID="{6F13F078-7B7F-4525-8F4E-5E23F3444DB5}" presName="LevelTwoTextNode" presStyleLbl="node2" presStyleIdx="2" presStyleCnt="3">
        <dgm:presLayoutVars>
          <dgm:chPref val="3"/>
        </dgm:presLayoutVars>
      </dgm:prSet>
      <dgm:spPr/>
      <dgm:t>
        <a:bodyPr/>
        <a:lstStyle/>
        <a:p>
          <a:endParaRPr lang="id-ID"/>
        </a:p>
      </dgm:t>
    </dgm:pt>
    <dgm:pt modelId="{53A42191-667E-4B6B-AC95-EA663F0FAB37}" type="pres">
      <dgm:prSet presAssocID="{6F13F078-7B7F-4525-8F4E-5E23F3444DB5}" presName="level3hierChild" presStyleCnt="0"/>
      <dgm:spPr/>
    </dgm:pt>
    <dgm:pt modelId="{E12136B0-5652-4F11-937E-EB73181C18FA}" type="pres">
      <dgm:prSet presAssocID="{DAD20D51-6AC6-41E2-B643-D8AE1C58C111}" presName="conn2-1" presStyleLbl="parChTrans1D3" presStyleIdx="3" presStyleCnt="4"/>
      <dgm:spPr/>
      <dgm:t>
        <a:bodyPr/>
        <a:lstStyle/>
        <a:p>
          <a:endParaRPr lang="id-ID"/>
        </a:p>
      </dgm:t>
    </dgm:pt>
    <dgm:pt modelId="{787225E7-3DD6-4A5D-B5B0-3693ED22C0D2}" type="pres">
      <dgm:prSet presAssocID="{DAD20D51-6AC6-41E2-B643-D8AE1C58C111}" presName="connTx" presStyleLbl="parChTrans1D3" presStyleIdx="3" presStyleCnt="4"/>
      <dgm:spPr/>
      <dgm:t>
        <a:bodyPr/>
        <a:lstStyle/>
        <a:p>
          <a:endParaRPr lang="id-ID"/>
        </a:p>
      </dgm:t>
    </dgm:pt>
    <dgm:pt modelId="{27017322-7B1E-4445-AE8A-50F2428444C7}" type="pres">
      <dgm:prSet presAssocID="{FD72F612-4E27-4E85-B005-4D3D675C14FD}" presName="root2" presStyleCnt="0"/>
      <dgm:spPr/>
    </dgm:pt>
    <dgm:pt modelId="{7BC8C73F-320C-46E4-874A-7052393D85CF}" type="pres">
      <dgm:prSet presAssocID="{FD72F612-4E27-4E85-B005-4D3D675C14FD}" presName="LevelTwoTextNode" presStyleLbl="node3" presStyleIdx="3" presStyleCnt="4">
        <dgm:presLayoutVars>
          <dgm:chPref val="3"/>
        </dgm:presLayoutVars>
      </dgm:prSet>
      <dgm:spPr/>
      <dgm:t>
        <a:bodyPr/>
        <a:lstStyle/>
        <a:p>
          <a:endParaRPr lang="id-ID"/>
        </a:p>
      </dgm:t>
    </dgm:pt>
    <dgm:pt modelId="{70F709A7-50BE-4120-BDF8-4B7EBA712F2F}" type="pres">
      <dgm:prSet presAssocID="{FD72F612-4E27-4E85-B005-4D3D675C14FD}" presName="level3hierChild" presStyleCnt="0"/>
      <dgm:spPr/>
    </dgm:pt>
  </dgm:ptLst>
  <dgm:cxnLst>
    <dgm:cxn modelId="{F98950E1-B1AA-4C30-B1E5-AF2915104EC1}" type="presOf" srcId="{076B2340-919C-4DAD-A7CA-A9714E64E07D}" destId="{9496A08D-212E-4CAF-A0D1-68B644B96B64}" srcOrd="0" destOrd="0" presId="urn:microsoft.com/office/officeart/2005/8/layout/hierarchy2"/>
    <dgm:cxn modelId="{0512E5CA-FD41-49AD-8135-3677C83F9C3D}" type="presOf" srcId="{32F2C07F-7D3A-4330-A968-343A6F8E2F63}" destId="{C3A62751-D1D5-4FAF-9C28-7E4A7EDB9EDC}" srcOrd="0" destOrd="0" presId="urn:microsoft.com/office/officeart/2005/8/layout/hierarchy2"/>
    <dgm:cxn modelId="{A2C99F4F-CC89-4475-A1B6-568B946A328D}" srcId="{7004FFE2-602F-44FE-B191-73E54F32DECD}" destId="{2AEE4249-FC19-4A8E-B5A9-390158D9EDA8}" srcOrd="0" destOrd="0" parTransId="{03850734-A844-4EFF-AF43-2A5B59D8A7CE}" sibTransId="{30C1A2E8-A68D-4787-B4E1-A32B0D0620D8}"/>
    <dgm:cxn modelId="{F6D05D8E-8EB0-4BAB-BFFA-3C885D025033}" srcId="{F9A3A953-D4C7-4AD0-8E9A-D924C1319ACB}" destId="{853436EE-1052-4907-9175-9AD3A912593F}" srcOrd="0" destOrd="0" parTransId="{32F2C07F-7D3A-4330-A968-343A6F8E2F63}" sibTransId="{67AC3F1F-D988-44FB-89B4-2C7BA8DAB8E4}"/>
    <dgm:cxn modelId="{6F3E7AA4-33F4-49B7-B405-3D4AF07C9FB8}" type="presOf" srcId="{4170DE65-A6DF-4AB5-8AA4-6E466FAC8FCA}" destId="{8EB1E4A7-5F72-473A-ABFF-8F26FF9DC4C7}" srcOrd="0" destOrd="0" presId="urn:microsoft.com/office/officeart/2005/8/layout/hierarchy2"/>
    <dgm:cxn modelId="{160BFCFA-C0E8-496A-8250-F7D20DBBCACF}" type="presOf" srcId="{076B2340-919C-4DAD-A7CA-A9714E64E07D}" destId="{660979BA-091D-471D-B743-B2A47961EB7F}" srcOrd="1" destOrd="0" presId="urn:microsoft.com/office/officeart/2005/8/layout/hierarchy2"/>
    <dgm:cxn modelId="{F9FA8F75-A6B5-4B50-BC04-21E76AE3BF40}" type="presOf" srcId="{156D0BDC-4C10-4F1F-87CE-B772419E69E5}" destId="{E10F2DC8-6A5F-4C2F-B442-DF3A381228B2}" srcOrd="1" destOrd="0" presId="urn:microsoft.com/office/officeart/2005/8/layout/hierarchy2"/>
    <dgm:cxn modelId="{EEE87465-6AA6-41BD-8E8C-D6BD474317FA}" type="presOf" srcId="{AAAA4F50-C9DB-46EE-A54E-37E32D4665D9}" destId="{A3245897-2F24-4EA0-8CDF-6CB99E586A63}" srcOrd="1" destOrd="0" presId="urn:microsoft.com/office/officeart/2005/8/layout/hierarchy2"/>
    <dgm:cxn modelId="{EA9A6B61-ACC8-4E6E-B020-FB621D142134}" type="presOf" srcId="{DAD20D51-6AC6-41E2-B643-D8AE1C58C111}" destId="{E12136B0-5652-4F11-937E-EB73181C18FA}" srcOrd="0" destOrd="0" presId="urn:microsoft.com/office/officeart/2005/8/layout/hierarchy2"/>
    <dgm:cxn modelId="{C38BB692-548D-46E0-8E9F-FEDF694A5A40}" srcId="{2AEE4249-FC19-4A8E-B5A9-390158D9EDA8}" destId="{6F13F078-7B7F-4525-8F4E-5E23F3444DB5}" srcOrd="2" destOrd="0" parTransId="{076B2340-919C-4DAD-A7CA-A9714E64E07D}" sibTransId="{D46E1757-B7E4-46D2-86D6-654AB12122B9}"/>
    <dgm:cxn modelId="{69507735-BC9F-45F6-B27B-274A341CF27A}" type="presOf" srcId="{853436EE-1052-4907-9175-9AD3A912593F}" destId="{096986D5-1FE4-4198-BC8F-ED5181D67D7D}" srcOrd="0" destOrd="0" presId="urn:microsoft.com/office/officeart/2005/8/layout/hierarchy2"/>
    <dgm:cxn modelId="{D2458479-A07E-47DE-9B0D-8366D7B3E06C}" type="presOf" srcId="{AAAA4F50-C9DB-46EE-A54E-37E32D4665D9}" destId="{55885EA9-466E-424B-9E91-672EC203B84F}" srcOrd="0" destOrd="0" presId="urn:microsoft.com/office/officeart/2005/8/layout/hierarchy2"/>
    <dgm:cxn modelId="{E9310308-8059-4CC1-8CFC-74AB228034BC}" srcId="{F9A3A953-D4C7-4AD0-8E9A-D924C1319ACB}" destId="{6D67522C-10FE-488F-B191-DEF0F5A74FDD}" srcOrd="1" destOrd="0" parTransId="{AAAA4F50-C9DB-46EE-A54E-37E32D4665D9}" sibTransId="{7F929089-435F-453A-83BF-35F985E068DC}"/>
    <dgm:cxn modelId="{2B4A46A5-4530-483A-B2E4-DF62028E5A78}" srcId="{2AEE4249-FC19-4A8E-B5A9-390158D9EDA8}" destId="{F9A3A953-D4C7-4AD0-8E9A-D924C1319ACB}" srcOrd="1" destOrd="0" parTransId="{156D0BDC-4C10-4F1F-87CE-B772419E69E5}" sibTransId="{8B998BA7-5766-4EB6-A53D-FB3305948368}"/>
    <dgm:cxn modelId="{8BA07ED4-976D-413F-A8B4-F3ACDABE89DC}" type="presOf" srcId="{478BBD96-67AA-4D80-976D-91136109955B}" destId="{DA4C4116-EA79-44CC-9925-CD5CED971158}" srcOrd="0" destOrd="0" presId="urn:microsoft.com/office/officeart/2005/8/layout/hierarchy2"/>
    <dgm:cxn modelId="{742C4FEF-2184-483A-B196-8B0D6459852C}" type="presOf" srcId="{156D0BDC-4C10-4F1F-87CE-B772419E69E5}" destId="{BEE9F11F-A8F5-4644-BA64-5F1D23D9CD1E}" srcOrd="0" destOrd="0" presId="urn:microsoft.com/office/officeart/2005/8/layout/hierarchy2"/>
    <dgm:cxn modelId="{611331A8-EFAF-401A-98A6-FCB510E97CD7}" type="presOf" srcId="{7004FFE2-602F-44FE-B191-73E54F32DECD}" destId="{361ABC19-32E9-40A8-BEF8-2FCA8AE32C35}" srcOrd="0" destOrd="0" presId="urn:microsoft.com/office/officeart/2005/8/layout/hierarchy2"/>
    <dgm:cxn modelId="{BF932629-ADEC-4C03-9A78-42D4F6FB4CAE}" type="presOf" srcId="{CCE760D8-5C79-434D-80DE-65D2BDDF40BF}" destId="{B7B95FC5-5259-4FEB-A69A-4B5ADCC66C8C}" srcOrd="0" destOrd="0" presId="urn:microsoft.com/office/officeart/2005/8/layout/hierarchy2"/>
    <dgm:cxn modelId="{844CCB42-A082-41DF-A7F1-B00BE6806E26}" srcId="{2AEE4249-FC19-4A8E-B5A9-390158D9EDA8}" destId="{8203109A-A8C4-4A26-821D-9790B0C802F7}" srcOrd="0" destOrd="0" parTransId="{4170DE65-A6DF-4AB5-8AA4-6E466FAC8FCA}" sibTransId="{7CC646A3-3C5E-495D-8507-75ED7599E2D4}"/>
    <dgm:cxn modelId="{07194502-0F10-48C9-B7C9-5C10A53386B4}" type="presOf" srcId="{2AEE4249-FC19-4A8E-B5A9-390158D9EDA8}" destId="{60271A75-350F-4618-A6CF-0CE74A620C5F}" srcOrd="0" destOrd="0" presId="urn:microsoft.com/office/officeart/2005/8/layout/hierarchy2"/>
    <dgm:cxn modelId="{FBF9090F-4F4B-482E-B45B-E0FAA82D8AC9}" type="presOf" srcId="{32F2C07F-7D3A-4330-A968-343A6F8E2F63}" destId="{A0C7B889-1C40-47A5-9C28-141CB15F6494}" srcOrd="1" destOrd="0" presId="urn:microsoft.com/office/officeart/2005/8/layout/hierarchy2"/>
    <dgm:cxn modelId="{E0DA92AC-4CD9-4EDC-968B-86379253E0D4}" type="presOf" srcId="{DAD20D51-6AC6-41E2-B643-D8AE1C58C111}" destId="{787225E7-3DD6-4A5D-B5B0-3693ED22C0D2}" srcOrd="1" destOrd="0" presId="urn:microsoft.com/office/officeart/2005/8/layout/hierarchy2"/>
    <dgm:cxn modelId="{C981E630-4D26-4726-8987-4B0E602EEA82}" type="presOf" srcId="{6F13F078-7B7F-4525-8F4E-5E23F3444DB5}" destId="{607CB7BC-2D00-4D63-AF67-EB179E7E8E26}" srcOrd="0" destOrd="0" presId="urn:microsoft.com/office/officeart/2005/8/layout/hierarchy2"/>
    <dgm:cxn modelId="{CECA4935-2033-4B5F-8A94-84FCF56F04C4}" srcId="{8203109A-A8C4-4A26-821D-9790B0C802F7}" destId="{CCE760D8-5C79-434D-80DE-65D2BDDF40BF}" srcOrd="0" destOrd="0" parTransId="{478BBD96-67AA-4D80-976D-91136109955B}" sibTransId="{DE49EA69-8EF3-4D70-BA5F-714F0E9C3C24}"/>
    <dgm:cxn modelId="{4C4AF69A-1C0E-4E08-8403-88A84F6FF0BF}" srcId="{6F13F078-7B7F-4525-8F4E-5E23F3444DB5}" destId="{FD72F612-4E27-4E85-B005-4D3D675C14FD}" srcOrd="0" destOrd="0" parTransId="{DAD20D51-6AC6-41E2-B643-D8AE1C58C111}" sibTransId="{59A1F157-BE89-4094-82C5-C7532B2905BE}"/>
    <dgm:cxn modelId="{86D7C3AF-692C-4F32-B1CE-C5BD1EF5DB6B}" type="presOf" srcId="{F9A3A953-D4C7-4AD0-8E9A-D924C1319ACB}" destId="{58B69727-45E6-4932-9E43-BD9650887423}" srcOrd="0" destOrd="0" presId="urn:microsoft.com/office/officeart/2005/8/layout/hierarchy2"/>
    <dgm:cxn modelId="{2F5CE270-16B0-4DB5-9463-735F5F8DC64E}" type="presOf" srcId="{4170DE65-A6DF-4AB5-8AA4-6E466FAC8FCA}" destId="{CB4D1AD4-8E56-49E9-B5B7-71C57C95C637}" srcOrd="1" destOrd="0" presId="urn:microsoft.com/office/officeart/2005/8/layout/hierarchy2"/>
    <dgm:cxn modelId="{63D58C70-BC5C-4CC6-908E-287EF9B58D12}" type="presOf" srcId="{FD72F612-4E27-4E85-B005-4D3D675C14FD}" destId="{7BC8C73F-320C-46E4-874A-7052393D85CF}" srcOrd="0" destOrd="0" presId="urn:microsoft.com/office/officeart/2005/8/layout/hierarchy2"/>
    <dgm:cxn modelId="{9763D0AF-EE0C-46EC-9D37-34945E74AD28}" type="presOf" srcId="{8203109A-A8C4-4A26-821D-9790B0C802F7}" destId="{55742CD6-4946-4ACC-A50B-A3975878EB99}" srcOrd="0" destOrd="0" presId="urn:microsoft.com/office/officeart/2005/8/layout/hierarchy2"/>
    <dgm:cxn modelId="{8C1DD94F-D5FF-4012-A511-605314517DB5}" type="presOf" srcId="{478BBD96-67AA-4D80-976D-91136109955B}" destId="{6D489B5D-6F26-4B87-8326-19C7F573D7BF}" srcOrd="1" destOrd="0" presId="urn:microsoft.com/office/officeart/2005/8/layout/hierarchy2"/>
    <dgm:cxn modelId="{71E2F47E-9437-45A3-8D07-A3609AD6E370}" type="presOf" srcId="{6D67522C-10FE-488F-B191-DEF0F5A74FDD}" destId="{76BCE477-98B4-44C3-A78D-13D1A73A6DB3}" srcOrd="0" destOrd="0" presId="urn:microsoft.com/office/officeart/2005/8/layout/hierarchy2"/>
    <dgm:cxn modelId="{36DEA793-90C9-44EE-AF20-DBC549BD81CD}" type="presParOf" srcId="{361ABC19-32E9-40A8-BEF8-2FCA8AE32C35}" destId="{88D1EF80-287E-4E18-AB5D-4A11BB820E0C}" srcOrd="0" destOrd="0" presId="urn:microsoft.com/office/officeart/2005/8/layout/hierarchy2"/>
    <dgm:cxn modelId="{BD601B89-B4AD-4653-B12C-D7DBDDE5BC86}" type="presParOf" srcId="{88D1EF80-287E-4E18-AB5D-4A11BB820E0C}" destId="{60271A75-350F-4618-A6CF-0CE74A620C5F}" srcOrd="0" destOrd="0" presId="urn:microsoft.com/office/officeart/2005/8/layout/hierarchy2"/>
    <dgm:cxn modelId="{55B76EAF-8594-4C4D-A9EB-EB3A2808F12B}" type="presParOf" srcId="{88D1EF80-287E-4E18-AB5D-4A11BB820E0C}" destId="{9CD7E7ED-DD72-48CB-8C2E-7CA8D51E6D19}" srcOrd="1" destOrd="0" presId="urn:microsoft.com/office/officeart/2005/8/layout/hierarchy2"/>
    <dgm:cxn modelId="{60E9942C-E31D-4E7F-A7EE-253D574A9AF1}" type="presParOf" srcId="{9CD7E7ED-DD72-48CB-8C2E-7CA8D51E6D19}" destId="{8EB1E4A7-5F72-473A-ABFF-8F26FF9DC4C7}" srcOrd="0" destOrd="0" presId="urn:microsoft.com/office/officeart/2005/8/layout/hierarchy2"/>
    <dgm:cxn modelId="{19AC7093-AAAA-413A-962C-2435C29C405E}" type="presParOf" srcId="{8EB1E4A7-5F72-473A-ABFF-8F26FF9DC4C7}" destId="{CB4D1AD4-8E56-49E9-B5B7-71C57C95C637}" srcOrd="0" destOrd="0" presId="urn:microsoft.com/office/officeart/2005/8/layout/hierarchy2"/>
    <dgm:cxn modelId="{16AEA170-7A91-498B-B512-021C74F2BD34}" type="presParOf" srcId="{9CD7E7ED-DD72-48CB-8C2E-7CA8D51E6D19}" destId="{A5CE6521-C02C-4905-9B85-902652EA781A}" srcOrd="1" destOrd="0" presId="urn:microsoft.com/office/officeart/2005/8/layout/hierarchy2"/>
    <dgm:cxn modelId="{0CDE0AD1-DAE5-4167-93A0-A85B7C31BD47}" type="presParOf" srcId="{A5CE6521-C02C-4905-9B85-902652EA781A}" destId="{55742CD6-4946-4ACC-A50B-A3975878EB99}" srcOrd="0" destOrd="0" presId="urn:microsoft.com/office/officeart/2005/8/layout/hierarchy2"/>
    <dgm:cxn modelId="{88FF7E51-414F-495D-AB0A-A4B1B7859589}" type="presParOf" srcId="{A5CE6521-C02C-4905-9B85-902652EA781A}" destId="{9D6EBE06-E19F-497B-A975-6214A0C7D4D7}" srcOrd="1" destOrd="0" presId="urn:microsoft.com/office/officeart/2005/8/layout/hierarchy2"/>
    <dgm:cxn modelId="{26E64E25-66BE-48E4-84AB-B6D05B9D4A1F}" type="presParOf" srcId="{9D6EBE06-E19F-497B-A975-6214A0C7D4D7}" destId="{DA4C4116-EA79-44CC-9925-CD5CED971158}" srcOrd="0" destOrd="0" presId="urn:microsoft.com/office/officeart/2005/8/layout/hierarchy2"/>
    <dgm:cxn modelId="{D5B356B5-B7FC-4C0C-A106-7C5B1C66F914}" type="presParOf" srcId="{DA4C4116-EA79-44CC-9925-CD5CED971158}" destId="{6D489B5D-6F26-4B87-8326-19C7F573D7BF}" srcOrd="0" destOrd="0" presId="urn:microsoft.com/office/officeart/2005/8/layout/hierarchy2"/>
    <dgm:cxn modelId="{8442E9F8-C775-4139-BEBE-6D3EE4E556F3}" type="presParOf" srcId="{9D6EBE06-E19F-497B-A975-6214A0C7D4D7}" destId="{C1B33A35-6061-4C40-96FE-E6E62CE7ADFA}" srcOrd="1" destOrd="0" presId="urn:microsoft.com/office/officeart/2005/8/layout/hierarchy2"/>
    <dgm:cxn modelId="{B6AEA6A8-A7C3-49E3-8F6F-BEF2087CA92D}" type="presParOf" srcId="{C1B33A35-6061-4C40-96FE-E6E62CE7ADFA}" destId="{B7B95FC5-5259-4FEB-A69A-4B5ADCC66C8C}" srcOrd="0" destOrd="0" presId="urn:microsoft.com/office/officeart/2005/8/layout/hierarchy2"/>
    <dgm:cxn modelId="{43CA5B66-001E-4E3F-A303-C371FC2122F6}" type="presParOf" srcId="{C1B33A35-6061-4C40-96FE-E6E62CE7ADFA}" destId="{11B6C667-6C67-425B-BA4D-2C57BBBF7334}" srcOrd="1" destOrd="0" presId="urn:microsoft.com/office/officeart/2005/8/layout/hierarchy2"/>
    <dgm:cxn modelId="{EF6FAD99-232F-48F5-BC51-354AA2AF3F8C}" type="presParOf" srcId="{9CD7E7ED-DD72-48CB-8C2E-7CA8D51E6D19}" destId="{BEE9F11F-A8F5-4644-BA64-5F1D23D9CD1E}" srcOrd="2" destOrd="0" presId="urn:microsoft.com/office/officeart/2005/8/layout/hierarchy2"/>
    <dgm:cxn modelId="{AD811666-131B-4AAD-9C31-BECA6A34E8C3}" type="presParOf" srcId="{BEE9F11F-A8F5-4644-BA64-5F1D23D9CD1E}" destId="{E10F2DC8-6A5F-4C2F-B442-DF3A381228B2}" srcOrd="0" destOrd="0" presId="urn:microsoft.com/office/officeart/2005/8/layout/hierarchy2"/>
    <dgm:cxn modelId="{92D98BA9-B282-4F25-B1D1-1C692C026599}" type="presParOf" srcId="{9CD7E7ED-DD72-48CB-8C2E-7CA8D51E6D19}" destId="{FA3DD83E-C746-41C7-AEAE-37899A5366AE}" srcOrd="3" destOrd="0" presId="urn:microsoft.com/office/officeart/2005/8/layout/hierarchy2"/>
    <dgm:cxn modelId="{C007A8A7-ADEF-4DE2-A7F2-1460FC08596C}" type="presParOf" srcId="{FA3DD83E-C746-41C7-AEAE-37899A5366AE}" destId="{58B69727-45E6-4932-9E43-BD9650887423}" srcOrd="0" destOrd="0" presId="urn:microsoft.com/office/officeart/2005/8/layout/hierarchy2"/>
    <dgm:cxn modelId="{9CE4DA03-CC7E-4E9D-891D-6B99FD84FB77}" type="presParOf" srcId="{FA3DD83E-C746-41C7-AEAE-37899A5366AE}" destId="{B5B4DE3C-FF23-493D-8696-166B80011CE8}" srcOrd="1" destOrd="0" presId="urn:microsoft.com/office/officeart/2005/8/layout/hierarchy2"/>
    <dgm:cxn modelId="{7FE325E6-71AB-4E3D-BFEB-A7F21646C1B3}" type="presParOf" srcId="{B5B4DE3C-FF23-493D-8696-166B80011CE8}" destId="{C3A62751-D1D5-4FAF-9C28-7E4A7EDB9EDC}" srcOrd="0" destOrd="0" presId="urn:microsoft.com/office/officeart/2005/8/layout/hierarchy2"/>
    <dgm:cxn modelId="{57811878-628E-4F80-B22F-29DC938E43C4}" type="presParOf" srcId="{C3A62751-D1D5-4FAF-9C28-7E4A7EDB9EDC}" destId="{A0C7B889-1C40-47A5-9C28-141CB15F6494}" srcOrd="0" destOrd="0" presId="urn:microsoft.com/office/officeart/2005/8/layout/hierarchy2"/>
    <dgm:cxn modelId="{F42E0D99-4F90-4886-A479-85578FBB674A}" type="presParOf" srcId="{B5B4DE3C-FF23-493D-8696-166B80011CE8}" destId="{176BA664-FD66-4EE6-9253-0D8C29421A89}" srcOrd="1" destOrd="0" presId="urn:microsoft.com/office/officeart/2005/8/layout/hierarchy2"/>
    <dgm:cxn modelId="{7161009E-C889-43ED-A5A8-A5E7DB3EB17C}" type="presParOf" srcId="{176BA664-FD66-4EE6-9253-0D8C29421A89}" destId="{096986D5-1FE4-4198-BC8F-ED5181D67D7D}" srcOrd="0" destOrd="0" presId="urn:microsoft.com/office/officeart/2005/8/layout/hierarchy2"/>
    <dgm:cxn modelId="{569A0A8C-EC2A-49B2-9120-2382009668FF}" type="presParOf" srcId="{176BA664-FD66-4EE6-9253-0D8C29421A89}" destId="{7568B4F8-F058-4F26-ADCB-FD2487CEB8F7}" srcOrd="1" destOrd="0" presId="urn:microsoft.com/office/officeart/2005/8/layout/hierarchy2"/>
    <dgm:cxn modelId="{1807CA4D-A752-490A-997A-B5C696A38A8C}" type="presParOf" srcId="{B5B4DE3C-FF23-493D-8696-166B80011CE8}" destId="{55885EA9-466E-424B-9E91-672EC203B84F}" srcOrd="2" destOrd="0" presId="urn:microsoft.com/office/officeart/2005/8/layout/hierarchy2"/>
    <dgm:cxn modelId="{CE673C6F-99F1-4382-8074-23BA528EE7E4}" type="presParOf" srcId="{55885EA9-466E-424B-9E91-672EC203B84F}" destId="{A3245897-2F24-4EA0-8CDF-6CB99E586A63}" srcOrd="0" destOrd="0" presId="urn:microsoft.com/office/officeart/2005/8/layout/hierarchy2"/>
    <dgm:cxn modelId="{7214769E-FB1B-49E3-A62F-0AAF87FDA982}" type="presParOf" srcId="{B5B4DE3C-FF23-493D-8696-166B80011CE8}" destId="{81E32BE5-6FBE-4BE1-A752-9D9C9D9AFE21}" srcOrd="3" destOrd="0" presId="urn:microsoft.com/office/officeart/2005/8/layout/hierarchy2"/>
    <dgm:cxn modelId="{49A28AA6-522C-4E86-A69A-81FCA38F4B03}" type="presParOf" srcId="{81E32BE5-6FBE-4BE1-A752-9D9C9D9AFE21}" destId="{76BCE477-98B4-44C3-A78D-13D1A73A6DB3}" srcOrd="0" destOrd="0" presId="urn:microsoft.com/office/officeart/2005/8/layout/hierarchy2"/>
    <dgm:cxn modelId="{D5BE6825-DAC0-42F3-8D35-9FF0F4649943}" type="presParOf" srcId="{81E32BE5-6FBE-4BE1-A752-9D9C9D9AFE21}" destId="{7EDCBB95-340E-4E46-B1AE-58B1EDE1E6D2}" srcOrd="1" destOrd="0" presId="urn:microsoft.com/office/officeart/2005/8/layout/hierarchy2"/>
    <dgm:cxn modelId="{00A47AA1-8C57-47B0-8282-77B89BC829E9}" type="presParOf" srcId="{9CD7E7ED-DD72-48CB-8C2E-7CA8D51E6D19}" destId="{9496A08D-212E-4CAF-A0D1-68B644B96B64}" srcOrd="4" destOrd="0" presId="urn:microsoft.com/office/officeart/2005/8/layout/hierarchy2"/>
    <dgm:cxn modelId="{00AFA19C-9C8A-4D12-8DCC-826F53A44467}" type="presParOf" srcId="{9496A08D-212E-4CAF-A0D1-68B644B96B64}" destId="{660979BA-091D-471D-B743-B2A47961EB7F}" srcOrd="0" destOrd="0" presId="urn:microsoft.com/office/officeart/2005/8/layout/hierarchy2"/>
    <dgm:cxn modelId="{E4D060FB-6282-4D85-8D4A-FC6518F8B489}" type="presParOf" srcId="{9CD7E7ED-DD72-48CB-8C2E-7CA8D51E6D19}" destId="{F9E4F39A-7BC4-48CC-9CAE-86DF70622C6A}" srcOrd="5" destOrd="0" presId="urn:microsoft.com/office/officeart/2005/8/layout/hierarchy2"/>
    <dgm:cxn modelId="{085D1383-1B36-465C-AB90-F6764B02DB36}" type="presParOf" srcId="{F9E4F39A-7BC4-48CC-9CAE-86DF70622C6A}" destId="{607CB7BC-2D00-4D63-AF67-EB179E7E8E26}" srcOrd="0" destOrd="0" presId="urn:microsoft.com/office/officeart/2005/8/layout/hierarchy2"/>
    <dgm:cxn modelId="{2393F257-4F09-46A7-912E-C1D9030FB971}" type="presParOf" srcId="{F9E4F39A-7BC4-48CC-9CAE-86DF70622C6A}" destId="{53A42191-667E-4B6B-AC95-EA663F0FAB37}" srcOrd="1" destOrd="0" presId="urn:microsoft.com/office/officeart/2005/8/layout/hierarchy2"/>
    <dgm:cxn modelId="{9D874403-DD21-47D2-AFFD-0EE0B3AEACC2}" type="presParOf" srcId="{53A42191-667E-4B6B-AC95-EA663F0FAB37}" destId="{E12136B0-5652-4F11-937E-EB73181C18FA}" srcOrd="0" destOrd="0" presId="urn:microsoft.com/office/officeart/2005/8/layout/hierarchy2"/>
    <dgm:cxn modelId="{21CA13D2-305D-435C-A0A2-B41FAE9DDA97}" type="presParOf" srcId="{E12136B0-5652-4F11-937E-EB73181C18FA}" destId="{787225E7-3DD6-4A5D-B5B0-3693ED22C0D2}" srcOrd="0" destOrd="0" presId="urn:microsoft.com/office/officeart/2005/8/layout/hierarchy2"/>
    <dgm:cxn modelId="{327C838B-1866-4C16-8291-ED962C2D6EB1}" type="presParOf" srcId="{53A42191-667E-4B6B-AC95-EA663F0FAB37}" destId="{27017322-7B1E-4445-AE8A-50F2428444C7}" srcOrd="1" destOrd="0" presId="urn:microsoft.com/office/officeart/2005/8/layout/hierarchy2"/>
    <dgm:cxn modelId="{3C42229C-77B4-4C95-AA2B-A11E28135E9A}" type="presParOf" srcId="{27017322-7B1E-4445-AE8A-50F2428444C7}" destId="{7BC8C73F-320C-46E4-874A-7052393D85CF}" srcOrd="0" destOrd="0" presId="urn:microsoft.com/office/officeart/2005/8/layout/hierarchy2"/>
    <dgm:cxn modelId="{65A039EA-7B87-4E8D-90B5-BB51F9A7C424}" type="presParOf" srcId="{27017322-7B1E-4445-AE8A-50F2428444C7}" destId="{70F709A7-50BE-4120-BDF8-4B7EBA712F2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F0893A2-D527-4FEE-8E3C-A9974463E4FC}" type="doc">
      <dgm:prSet loTypeId="urn:microsoft.com/office/officeart/2005/8/layout/hProcess11" loCatId="process" qsTypeId="urn:microsoft.com/office/officeart/2005/8/quickstyle/simple1" qsCatId="simple" csTypeId="urn:microsoft.com/office/officeart/2005/8/colors/accent1_2" csCatId="accent1" phldr="1"/>
      <dgm:spPr/>
    </dgm:pt>
    <dgm:pt modelId="{77B327F8-CB77-4717-A9BF-AC93C3D2647D}">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BD463F5C-4750-400F-BA93-0F7AD6AD6DA6}" type="parTrans" cxnId="{FDA0C1ED-5F9A-43AB-9E25-D3FB0E040260}">
      <dgm:prSet/>
      <dgm:spPr/>
      <dgm:t>
        <a:bodyPr/>
        <a:lstStyle/>
        <a:p>
          <a:endParaRPr lang="id-ID"/>
        </a:p>
      </dgm:t>
    </dgm:pt>
    <dgm:pt modelId="{BE5EBC26-CA38-4706-A478-532EF6E70A97}" type="sibTrans" cxnId="{FDA0C1ED-5F9A-43AB-9E25-D3FB0E040260}">
      <dgm:prSet/>
      <dgm:spPr/>
      <dgm:t>
        <a:bodyPr/>
        <a:lstStyle/>
        <a:p>
          <a:endParaRPr lang="id-ID"/>
        </a:p>
      </dgm:t>
    </dgm:pt>
    <dgm:pt modelId="{348A8595-4F55-4753-8E2B-DA24F6DA0B29}">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2254E7D-59F8-4BA8-85CE-1A37F5D02A3B}" type="parTrans" cxnId="{BA031A34-DED7-4F0A-9F21-9C65A7ACA9EE}">
      <dgm:prSet/>
      <dgm:spPr/>
      <dgm:t>
        <a:bodyPr/>
        <a:lstStyle/>
        <a:p>
          <a:endParaRPr lang="id-ID"/>
        </a:p>
      </dgm:t>
    </dgm:pt>
    <dgm:pt modelId="{0B8756AE-B260-4F02-967E-072436F7FBF5}" type="sibTrans" cxnId="{BA031A34-DED7-4F0A-9F21-9C65A7ACA9EE}">
      <dgm:prSet/>
      <dgm:spPr/>
      <dgm:t>
        <a:bodyPr/>
        <a:lstStyle/>
        <a:p>
          <a:endParaRPr lang="id-ID"/>
        </a:p>
      </dgm:t>
    </dgm:pt>
    <dgm:pt modelId="{EB29477A-6E07-4A59-8703-46EF5737116B}">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8A422BFB-85F8-4EC3-9FD0-1F84DD125809}" type="parTrans" cxnId="{806A5783-8B10-4300-8B25-BA4E3EB75778}">
      <dgm:prSet/>
      <dgm:spPr/>
      <dgm:t>
        <a:bodyPr/>
        <a:lstStyle/>
        <a:p>
          <a:endParaRPr lang="id-ID"/>
        </a:p>
      </dgm:t>
    </dgm:pt>
    <dgm:pt modelId="{04F10158-641A-4E2E-88C0-476EAF3CC6E2}" type="sibTrans" cxnId="{806A5783-8B10-4300-8B25-BA4E3EB75778}">
      <dgm:prSet/>
      <dgm:spPr/>
      <dgm:t>
        <a:bodyPr/>
        <a:lstStyle/>
        <a:p>
          <a:endParaRPr lang="id-ID"/>
        </a:p>
      </dgm:t>
    </dgm:pt>
    <dgm:pt modelId="{BA861601-1577-432E-B0CA-1E24C5BA3F48}">
      <dgm:prSet phldrT="[Text]" custT="1"/>
      <dgm:spPr/>
      <dgm:t>
        <a:bodyPr/>
        <a:lstStyle/>
        <a:p>
          <a:r>
            <a:rPr lang="id-ID" sz="900" dirty="0" smtClean="0">
              <a:solidFill>
                <a:schemeClr val="tx1"/>
              </a:solidFill>
              <a:latin typeface="Aharoni" panose="02010803020104030203" pitchFamily="2" charset="-79"/>
              <a:cs typeface="Aharoni" panose="02010803020104030203" pitchFamily="2" charset="-79"/>
            </a:rPr>
            <a:t>Hasil dan Pembahasan</a:t>
          </a:r>
          <a:endParaRPr lang="id-ID" sz="900" dirty="0">
            <a:solidFill>
              <a:schemeClr val="tx1"/>
            </a:solidFill>
            <a:latin typeface="Aharoni" panose="02010803020104030203" pitchFamily="2" charset="-79"/>
            <a:cs typeface="Aharoni" panose="02010803020104030203" pitchFamily="2" charset="-79"/>
          </a:endParaRPr>
        </a:p>
      </dgm:t>
    </dgm:pt>
    <dgm:pt modelId="{69FC9505-26D7-473E-9091-EA970EFA589F}" type="parTrans" cxnId="{9914298E-3361-4B04-9FF3-96B203BB3730}">
      <dgm:prSet/>
      <dgm:spPr/>
      <dgm:t>
        <a:bodyPr/>
        <a:lstStyle/>
        <a:p>
          <a:endParaRPr lang="id-ID"/>
        </a:p>
      </dgm:t>
    </dgm:pt>
    <dgm:pt modelId="{148A394E-43FB-47E5-8626-39C29E5B4C0A}" type="sibTrans" cxnId="{9914298E-3361-4B04-9FF3-96B203BB3730}">
      <dgm:prSet/>
      <dgm:spPr/>
      <dgm:t>
        <a:bodyPr/>
        <a:lstStyle/>
        <a:p>
          <a:endParaRPr lang="id-ID"/>
        </a:p>
      </dgm:t>
    </dgm:pt>
    <dgm:pt modelId="{A56D6978-C888-4DEC-95B8-D912B3E59B90}">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CE7798E-2B75-4C25-855F-0074BA0A23AC}" type="parTrans" cxnId="{907DB38C-9721-45E7-9CC8-675E1675689A}">
      <dgm:prSet/>
      <dgm:spPr/>
      <dgm:t>
        <a:bodyPr/>
        <a:lstStyle/>
        <a:p>
          <a:endParaRPr lang="id-ID"/>
        </a:p>
      </dgm:t>
    </dgm:pt>
    <dgm:pt modelId="{4682904E-3DF7-40D1-8CD8-A95C2C7985E5}" type="sibTrans" cxnId="{907DB38C-9721-45E7-9CC8-675E1675689A}">
      <dgm:prSet/>
      <dgm:spPr/>
      <dgm:t>
        <a:bodyPr/>
        <a:lstStyle/>
        <a:p>
          <a:endParaRPr lang="id-ID"/>
        </a:p>
      </dgm:t>
    </dgm:pt>
    <dgm:pt modelId="{415935CF-E074-4302-AC9D-E3D88041BF8C}">
      <dgm:prSet phldrT="[Text]" custT="1"/>
      <dgm:spPr/>
      <dgm:t>
        <a:bodyPr/>
        <a:lstStyle/>
        <a:p>
          <a:r>
            <a:rPr lang="id-ID" sz="900" dirty="0" smtClean="0">
              <a:solidFill>
                <a:schemeClr val="bg1">
                  <a:lumMod val="85000"/>
                </a:schemeClr>
              </a:solidFill>
              <a:latin typeface="Aharoni" panose="02010803020104030203" pitchFamily="2" charset="-79"/>
              <a:cs typeface="Aharoni" panose="02010803020104030203" pitchFamily="2" charset="-79"/>
            </a:rPr>
            <a:t>Hipotesa</a:t>
          </a:r>
          <a:endParaRPr lang="id-ID" sz="900" dirty="0">
            <a:solidFill>
              <a:schemeClr val="bg1">
                <a:lumMod val="85000"/>
              </a:schemeClr>
            </a:solidFill>
            <a:latin typeface="Aharoni" panose="02010803020104030203" pitchFamily="2" charset="-79"/>
            <a:cs typeface="Aharoni" panose="02010803020104030203" pitchFamily="2" charset="-79"/>
          </a:endParaRPr>
        </a:p>
      </dgm:t>
    </dgm:pt>
    <dgm:pt modelId="{048E53F8-ACC8-4125-834E-6F1DA86C8026}" type="parTrans" cxnId="{F81C9CE7-B1BB-4E69-889F-5FFF51785B7F}">
      <dgm:prSet/>
      <dgm:spPr/>
      <dgm:t>
        <a:bodyPr/>
        <a:lstStyle/>
        <a:p>
          <a:endParaRPr lang="id-ID"/>
        </a:p>
      </dgm:t>
    </dgm:pt>
    <dgm:pt modelId="{DFDBD4D2-37F0-44EC-8CDD-414010B97AF1}" type="sibTrans" cxnId="{F81C9CE7-B1BB-4E69-889F-5FFF51785B7F}">
      <dgm:prSet/>
      <dgm:spPr/>
      <dgm:t>
        <a:bodyPr/>
        <a:lstStyle/>
        <a:p>
          <a:endParaRPr lang="id-ID"/>
        </a:p>
      </dgm:t>
    </dgm:pt>
    <dgm:pt modelId="{9B83BA75-78AC-4B12-802D-6362F4239E59}" type="pres">
      <dgm:prSet presAssocID="{CF0893A2-D527-4FEE-8E3C-A9974463E4FC}" presName="Name0" presStyleCnt="0">
        <dgm:presLayoutVars>
          <dgm:dir/>
          <dgm:resizeHandles val="exact"/>
        </dgm:presLayoutVars>
      </dgm:prSet>
      <dgm:spPr/>
    </dgm:pt>
    <dgm:pt modelId="{B46AE4FC-EA04-421F-B635-12FA4825D73E}" type="pres">
      <dgm:prSet presAssocID="{CF0893A2-D527-4FEE-8E3C-A9974463E4FC}" presName="arrow" presStyleLbl="bgShp" presStyleIdx="0" presStyleCnt="1" custLinFactNeighborX="-158" custLinFactNeighborY="-2119"/>
      <dgm:spPr>
        <a:solidFill>
          <a:schemeClr val="tx2">
            <a:lumMod val="75000"/>
          </a:schemeClr>
        </a:solidFill>
      </dgm:spPr>
    </dgm:pt>
    <dgm:pt modelId="{0E141E0F-8993-456B-8835-2189AB93BFD7}" type="pres">
      <dgm:prSet presAssocID="{CF0893A2-D527-4FEE-8E3C-A9974463E4FC}" presName="points" presStyleCnt="0"/>
      <dgm:spPr/>
    </dgm:pt>
    <dgm:pt modelId="{E0F18409-7227-412A-85CE-413D9DEB5473}" type="pres">
      <dgm:prSet presAssocID="{77B327F8-CB77-4717-A9BF-AC93C3D2647D}" presName="compositeA" presStyleCnt="0"/>
      <dgm:spPr/>
    </dgm:pt>
    <dgm:pt modelId="{F1DEB1A9-24D5-46D9-A279-C49A1BA23AA3}" type="pres">
      <dgm:prSet presAssocID="{77B327F8-CB77-4717-A9BF-AC93C3D2647D}" presName="textA" presStyleLbl="revTx" presStyleIdx="0" presStyleCnt="6">
        <dgm:presLayoutVars>
          <dgm:bulletEnabled val="1"/>
        </dgm:presLayoutVars>
      </dgm:prSet>
      <dgm:spPr/>
      <dgm:t>
        <a:bodyPr/>
        <a:lstStyle/>
        <a:p>
          <a:endParaRPr lang="id-ID"/>
        </a:p>
      </dgm:t>
    </dgm:pt>
    <dgm:pt modelId="{A3524D0F-7E12-4BAD-9A46-D692E3B4FCC9}" type="pres">
      <dgm:prSet presAssocID="{77B327F8-CB77-4717-A9BF-AC93C3D2647D}" presName="circleA" presStyleLbl="node1" presStyleIdx="0" presStyleCnt="6"/>
      <dgm:spPr>
        <a:solidFill>
          <a:schemeClr val="accent1">
            <a:lumMod val="60000"/>
            <a:lumOff val="40000"/>
          </a:schemeClr>
        </a:solidFill>
      </dgm:spPr>
    </dgm:pt>
    <dgm:pt modelId="{5B7B4C6A-18A3-4C32-9802-CB90555DC8C1}" type="pres">
      <dgm:prSet presAssocID="{77B327F8-CB77-4717-A9BF-AC93C3D2647D}" presName="spaceA" presStyleCnt="0"/>
      <dgm:spPr/>
    </dgm:pt>
    <dgm:pt modelId="{FA3C04E5-4FDF-4A7D-B813-3ECF6B5EA838}" type="pres">
      <dgm:prSet presAssocID="{BE5EBC26-CA38-4706-A478-532EF6E70A97}" presName="space" presStyleCnt="0"/>
      <dgm:spPr/>
    </dgm:pt>
    <dgm:pt modelId="{28A593EB-C43E-4080-9CEE-1D7EB287C352}" type="pres">
      <dgm:prSet presAssocID="{348A8595-4F55-4753-8E2B-DA24F6DA0B29}" presName="compositeB" presStyleCnt="0"/>
      <dgm:spPr/>
    </dgm:pt>
    <dgm:pt modelId="{B367B2F6-E2E0-4DB2-BD40-75EB46251B05}" type="pres">
      <dgm:prSet presAssocID="{348A8595-4F55-4753-8E2B-DA24F6DA0B29}" presName="textB" presStyleLbl="revTx" presStyleIdx="1" presStyleCnt="6">
        <dgm:presLayoutVars>
          <dgm:bulletEnabled val="1"/>
        </dgm:presLayoutVars>
      </dgm:prSet>
      <dgm:spPr/>
      <dgm:t>
        <a:bodyPr/>
        <a:lstStyle/>
        <a:p>
          <a:endParaRPr lang="id-ID"/>
        </a:p>
      </dgm:t>
    </dgm:pt>
    <dgm:pt modelId="{9900D081-5AAC-43A7-8A6C-679D015EBB6F}" type="pres">
      <dgm:prSet presAssocID="{348A8595-4F55-4753-8E2B-DA24F6DA0B29}" presName="circleB" presStyleLbl="node1" presStyleIdx="1" presStyleCnt="6"/>
      <dgm:spPr>
        <a:solidFill>
          <a:schemeClr val="accent1">
            <a:lumMod val="40000"/>
            <a:lumOff val="60000"/>
          </a:schemeClr>
        </a:solidFill>
      </dgm:spPr>
    </dgm:pt>
    <dgm:pt modelId="{39FAE25C-C9CF-48E1-8956-B28C71305A7B}" type="pres">
      <dgm:prSet presAssocID="{348A8595-4F55-4753-8E2B-DA24F6DA0B29}" presName="spaceB" presStyleCnt="0"/>
      <dgm:spPr/>
    </dgm:pt>
    <dgm:pt modelId="{56562F06-8F57-4625-87AD-5704C838BD7B}" type="pres">
      <dgm:prSet presAssocID="{0B8756AE-B260-4F02-967E-072436F7FBF5}" presName="space" presStyleCnt="0"/>
      <dgm:spPr/>
    </dgm:pt>
    <dgm:pt modelId="{41363073-631E-4B9D-8500-6E9BEF6E5B75}" type="pres">
      <dgm:prSet presAssocID="{EB29477A-6E07-4A59-8703-46EF5737116B}" presName="compositeA" presStyleCnt="0"/>
      <dgm:spPr/>
    </dgm:pt>
    <dgm:pt modelId="{AF41F102-FC17-411A-BC2F-5D839FDED21C}" type="pres">
      <dgm:prSet presAssocID="{EB29477A-6E07-4A59-8703-46EF5737116B}" presName="textA" presStyleLbl="revTx" presStyleIdx="2" presStyleCnt="6">
        <dgm:presLayoutVars>
          <dgm:bulletEnabled val="1"/>
        </dgm:presLayoutVars>
      </dgm:prSet>
      <dgm:spPr/>
      <dgm:t>
        <a:bodyPr/>
        <a:lstStyle/>
        <a:p>
          <a:endParaRPr lang="id-ID"/>
        </a:p>
      </dgm:t>
    </dgm:pt>
    <dgm:pt modelId="{C4E4E6C7-1852-4DD0-B715-EC6B29A6F542}" type="pres">
      <dgm:prSet presAssocID="{EB29477A-6E07-4A59-8703-46EF5737116B}" presName="circleA" presStyleLbl="node1" presStyleIdx="2" presStyleCnt="6"/>
      <dgm:spPr>
        <a:solidFill>
          <a:schemeClr val="accent1">
            <a:lumMod val="60000"/>
            <a:lumOff val="40000"/>
          </a:schemeClr>
        </a:solidFill>
      </dgm:spPr>
    </dgm:pt>
    <dgm:pt modelId="{061799F9-6756-4C7E-8A99-5F2EE55B2E45}" type="pres">
      <dgm:prSet presAssocID="{EB29477A-6E07-4A59-8703-46EF5737116B}" presName="spaceA" presStyleCnt="0"/>
      <dgm:spPr/>
    </dgm:pt>
    <dgm:pt modelId="{E1857AE3-1D1E-4CBE-A8E0-ABBFA6C075AA}" type="pres">
      <dgm:prSet presAssocID="{04F10158-641A-4E2E-88C0-476EAF3CC6E2}" presName="space" presStyleCnt="0"/>
      <dgm:spPr/>
    </dgm:pt>
    <dgm:pt modelId="{B097FA35-3CAA-40BD-9D66-6FC1F6122604}" type="pres">
      <dgm:prSet presAssocID="{A56D6978-C888-4DEC-95B8-D912B3E59B90}" presName="compositeB" presStyleCnt="0"/>
      <dgm:spPr/>
    </dgm:pt>
    <dgm:pt modelId="{F6A7B1BA-A8E8-4EA3-B93C-9EF3565A1D08}" type="pres">
      <dgm:prSet presAssocID="{A56D6978-C888-4DEC-95B8-D912B3E59B90}" presName="textB" presStyleLbl="revTx" presStyleIdx="3" presStyleCnt="6">
        <dgm:presLayoutVars>
          <dgm:bulletEnabled val="1"/>
        </dgm:presLayoutVars>
      </dgm:prSet>
      <dgm:spPr/>
      <dgm:t>
        <a:bodyPr/>
        <a:lstStyle/>
        <a:p>
          <a:endParaRPr lang="id-ID"/>
        </a:p>
      </dgm:t>
    </dgm:pt>
    <dgm:pt modelId="{2D06AC8B-701C-4A9C-B5BD-88D66B7B46B0}" type="pres">
      <dgm:prSet presAssocID="{A56D6978-C888-4DEC-95B8-D912B3E59B90}" presName="circleB" presStyleLbl="node1" presStyleIdx="3" presStyleCnt="6"/>
      <dgm:spPr>
        <a:solidFill>
          <a:schemeClr val="accent1">
            <a:lumMod val="60000"/>
            <a:lumOff val="40000"/>
          </a:schemeClr>
        </a:solidFill>
      </dgm:spPr>
    </dgm:pt>
    <dgm:pt modelId="{0E24CD7A-CF11-4D53-8818-45756189087D}" type="pres">
      <dgm:prSet presAssocID="{A56D6978-C888-4DEC-95B8-D912B3E59B90}" presName="spaceB" presStyleCnt="0"/>
      <dgm:spPr/>
    </dgm:pt>
    <dgm:pt modelId="{033F7832-E4A5-44A6-A2CB-ECE74ABEDF95}" type="pres">
      <dgm:prSet presAssocID="{4682904E-3DF7-40D1-8CD8-A95C2C7985E5}" presName="space" presStyleCnt="0"/>
      <dgm:spPr/>
    </dgm:pt>
    <dgm:pt modelId="{2BECA7E2-0FB0-44F7-8B69-B8FFC16712D5}" type="pres">
      <dgm:prSet presAssocID="{BA861601-1577-432E-B0CA-1E24C5BA3F48}" presName="compositeA" presStyleCnt="0"/>
      <dgm:spPr/>
    </dgm:pt>
    <dgm:pt modelId="{EE2ECFBA-177C-413B-9F3F-D81D465FC8E9}" type="pres">
      <dgm:prSet presAssocID="{BA861601-1577-432E-B0CA-1E24C5BA3F48}" presName="textA" presStyleLbl="revTx" presStyleIdx="4" presStyleCnt="6">
        <dgm:presLayoutVars>
          <dgm:bulletEnabled val="1"/>
        </dgm:presLayoutVars>
      </dgm:prSet>
      <dgm:spPr/>
      <dgm:t>
        <a:bodyPr/>
        <a:lstStyle/>
        <a:p>
          <a:endParaRPr lang="id-ID"/>
        </a:p>
      </dgm:t>
    </dgm:pt>
    <dgm:pt modelId="{C7330FB7-2071-4031-B852-3DB74552E8F3}" type="pres">
      <dgm:prSet presAssocID="{BA861601-1577-432E-B0CA-1E24C5BA3F48}" presName="circleA" presStyleLbl="node1" presStyleIdx="4" presStyleCnt="6"/>
      <dgm:spPr>
        <a:solidFill>
          <a:srgbClr val="FF0000"/>
        </a:solidFill>
      </dgm:spPr>
    </dgm:pt>
    <dgm:pt modelId="{99DA03BE-F6EA-44C3-A9AF-DEAAF542B346}" type="pres">
      <dgm:prSet presAssocID="{BA861601-1577-432E-B0CA-1E24C5BA3F48}" presName="spaceA" presStyleCnt="0"/>
      <dgm:spPr/>
    </dgm:pt>
    <dgm:pt modelId="{4C7CBB8A-1894-4FF0-AFDF-2C9115E85E05}" type="pres">
      <dgm:prSet presAssocID="{148A394E-43FB-47E5-8626-39C29E5B4C0A}" presName="space" presStyleCnt="0"/>
      <dgm:spPr/>
    </dgm:pt>
    <dgm:pt modelId="{08E92BC5-CC09-495C-948B-97A2E59FB820}" type="pres">
      <dgm:prSet presAssocID="{415935CF-E074-4302-AC9D-E3D88041BF8C}" presName="compositeB" presStyleCnt="0"/>
      <dgm:spPr/>
    </dgm:pt>
    <dgm:pt modelId="{AA805F57-42D5-456E-BFCF-0A6C4762DD3C}" type="pres">
      <dgm:prSet presAssocID="{415935CF-E074-4302-AC9D-E3D88041BF8C}" presName="textB" presStyleLbl="revTx" presStyleIdx="5" presStyleCnt="6">
        <dgm:presLayoutVars>
          <dgm:bulletEnabled val="1"/>
        </dgm:presLayoutVars>
      </dgm:prSet>
      <dgm:spPr/>
      <dgm:t>
        <a:bodyPr/>
        <a:lstStyle/>
        <a:p>
          <a:endParaRPr lang="id-ID"/>
        </a:p>
      </dgm:t>
    </dgm:pt>
    <dgm:pt modelId="{E71F396F-54B6-48EB-AB67-DCC1E508ABAC}" type="pres">
      <dgm:prSet presAssocID="{415935CF-E074-4302-AC9D-E3D88041BF8C}" presName="circleB" presStyleLbl="node1" presStyleIdx="5" presStyleCnt="6"/>
      <dgm:spPr>
        <a:solidFill>
          <a:schemeClr val="accent1">
            <a:lumMod val="40000"/>
            <a:lumOff val="60000"/>
          </a:schemeClr>
        </a:solidFill>
      </dgm:spPr>
    </dgm:pt>
    <dgm:pt modelId="{F048377B-3CDB-4FFE-9C6B-88AD0419A866}" type="pres">
      <dgm:prSet presAssocID="{415935CF-E074-4302-AC9D-E3D88041BF8C}" presName="spaceB" presStyleCnt="0"/>
      <dgm:spPr/>
    </dgm:pt>
  </dgm:ptLst>
  <dgm:cxnLst>
    <dgm:cxn modelId="{BEA32074-7350-46FC-9981-25BBF0B1F1C6}" type="presOf" srcId="{77B327F8-CB77-4717-A9BF-AC93C3D2647D}" destId="{F1DEB1A9-24D5-46D9-A279-C49A1BA23AA3}" srcOrd="0" destOrd="0" presId="urn:microsoft.com/office/officeart/2005/8/layout/hProcess11"/>
    <dgm:cxn modelId="{907DB38C-9721-45E7-9CC8-675E1675689A}" srcId="{CF0893A2-D527-4FEE-8E3C-A9974463E4FC}" destId="{A56D6978-C888-4DEC-95B8-D912B3E59B90}" srcOrd="3" destOrd="0" parTransId="{5CE7798E-2B75-4C25-855F-0074BA0A23AC}" sibTransId="{4682904E-3DF7-40D1-8CD8-A95C2C7985E5}"/>
    <dgm:cxn modelId="{91C146A4-1050-4BBF-BE84-63E559058EF6}" type="presOf" srcId="{EB29477A-6E07-4A59-8703-46EF5737116B}" destId="{AF41F102-FC17-411A-BC2F-5D839FDED21C}" srcOrd="0" destOrd="0" presId="urn:microsoft.com/office/officeart/2005/8/layout/hProcess11"/>
    <dgm:cxn modelId="{78338380-9C0F-44CD-BF15-7DE2755D966D}" type="presOf" srcId="{415935CF-E074-4302-AC9D-E3D88041BF8C}" destId="{AA805F57-42D5-456E-BFCF-0A6C4762DD3C}" srcOrd="0" destOrd="0" presId="urn:microsoft.com/office/officeart/2005/8/layout/hProcess11"/>
    <dgm:cxn modelId="{D49743EE-A06D-4800-AAD5-3AF479BFBC56}" type="presOf" srcId="{348A8595-4F55-4753-8E2B-DA24F6DA0B29}" destId="{B367B2F6-E2E0-4DB2-BD40-75EB46251B05}" srcOrd="0" destOrd="0" presId="urn:microsoft.com/office/officeart/2005/8/layout/hProcess11"/>
    <dgm:cxn modelId="{F81C9CE7-B1BB-4E69-889F-5FFF51785B7F}" srcId="{CF0893A2-D527-4FEE-8E3C-A9974463E4FC}" destId="{415935CF-E074-4302-AC9D-E3D88041BF8C}" srcOrd="5" destOrd="0" parTransId="{048E53F8-ACC8-4125-834E-6F1DA86C8026}" sibTransId="{DFDBD4D2-37F0-44EC-8CDD-414010B97AF1}"/>
    <dgm:cxn modelId="{3BC779BD-1A8B-45D5-B470-2D70E762F549}" type="presOf" srcId="{A56D6978-C888-4DEC-95B8-D912B3E59B90}" destId="{F6A7B1BA-A8E8-4EA3-B93C-9EF3565A1D08}" srcOrd="0" destOrd="0" presId="urn:microsoft.com/office/officeart/2005/8/layout/hProcess11"/>
    <dgm:cxn modelId="{BA031A34-DED7-4F0A-9F21-9C65A7ACA9EE}" srcId="{CF0893A2-D527-4FEE-8E3C-A9974463E4FC}" destId="{348A8595-4F55-4753-8E2B-DA24F6DA0B29}" srcOrd="1" destOrd="0" parTransId="{52254E7D-59F8-4BA8-85CE-1A37F5D02A3B}" sibTransId="{0B8756AE-B260-4F02-967E-072436F7FBF5}"/>
    <dgm:cxn modelId="{806A5783-8B10-4300-8B25-BA4E3EB75778}" srcId="{CF0893A2-D527-4FEE-8E3C-A9974463E4FC}" destId="{EB29477A-6E07-4A59-8703-46EF5737116B}" srcOrd="2" destOrd="0" parTransId="{8A422BFB-85F8-4EC3-9FD0-1F84DD125809}" sibTransId="{04F10158-641A-4E2E-88C0-476EAF3CC6E2}"/>
    <dgm:cxn modelId="{FDA0C1ED-5F9A-43AB-9E25-D3FB0E040260}" srcId="{CF0893A2-D527-4FEE-8E3C-A9974463E4FC}" destId="{77B327F8-CB77-4717-A9BF-AC93C3D2647D}" srcOrd="0" destOrd="0" parTransId="{BD463F5C-4750-400F-BA93-0F7AD6AD6DA6}" sibTransId="{BE5EBC26-CA38-4706-A478-532EF6E70A97}"/>
    <dgm:cxn modelId="{9914298E-3361-4B04-9FF3-96B203BB3730}" srcId="{CF0893A2-D527-4FEE-8E3C-A9974463E4FC}" destId="{BA861601-1577-432E-B0CA-1E24C5BA3F48}" srcOrd="4" destOrd="0" parTransId="{69FC9505-26D7-473E-9091-EA970EFA589F}" sibTransId="{148A394E-43FB-47E5-8626-39C29E5B4C0A}"/>
    <dgm:cxn modelId="{D0836C3C-C523-4F86-A369-C747D6EDBC1E}" type="presOf" srcId="{CF0893A2-D527-4FEE-8E3C-A9974463E4FC}" destId="{9B83BA75-78AC-4B12-802D-6362F4239E59}" srcOrd="0" destOrd="0" presId="urn:microsoft.com/office/officeart/2005/8/layout/hProcess11"/>
    <dgm:cxn modelId="{5FF8A467-3AF2-4088-BF1D-83B88EE72D2B}" type="presOf" srcId="{BA861601-1577-432E-B0CA-1E24C5BA3F48}" destId="{EE2ECFBA-177C-413B-9F3F-D81D465FC8E9}" srcOrd="0" destOrd="0" presId="urn:microsoft.com/office/officeart/2005/8/layout/hProcess11"/>
    <dgm:cxn modelId="{B200077A-9A88-4AB4-B8A1-F25DD61372AB}" type="presParOf" srcId="{9B83BA75-78AC-4B12-802D-6362F4239E59}" destId="{B46AE4FC-EA04-421F-B635-12FA4825D73E}" srcOrd="0" destOrd="0" presId="urn:microsoft.com/office/officeart/2005/8/layout/hProcess11"/>
    <dgm:cxn modelId="{E2A02110-3F10-4E61-BD16-9F3491A3F5D8}" type="presParOf" srcId="{9B83BA75-78AC-4B12-802D-6362F4239E59}" destId="{0E141E0F-8993-456B-8835-2189AB93BFD7}" srcOrd="1" destOrd="0" presId="urn:microsoft.com/office/officeart/2005/8/layout/hProcess11"/>
    <dgm:cxn modelId="{9A61C3F2-CE3A-4F2F-B53D-093C04991E1E}" type="presParOf" srcId="{0E141E0F-8993-456B-8835-2189AB93BFD7}" destId="{E0F18409-7227-412A-85CE-413D9DEB5473}" srcOrd="0" destOrd="0" presId="urn:microsoft.com/office/officeart/2005/8/layout/hProcess11"/>
    <dgm:cxn modelId="{A7628A58-2053-4234-B6A4-7F29716A23AF}" type="presParOf" srcId="{E0F18409-7227-412A-85CE-413D9DEB5473}" destId="{F1DEB1A9-24D5-46D9-A279-C49A1BA23AA3}" srcOrd="0" destOrd="0" presId="urn:microsoft.com/office/officeart/2005/8/layout/hProcess11"/>
    <dgm:cxn modelId="{28D35042-8611-422B-A415-66FCCABEFAFC}" type="presParOf" srcId="{E0F18409-7227-412A-85CE-413D9DEB5473}" destId="{A3524D0F-7E12-4BAD-9A46-D692E3B4FCC9}" srcOrd="1" destOrd="0" presId="urn:microsoft.com/office/officeart/2005/8/layout/hProcess11"/>
    <dgm:cxn modelId="{A2AD10D0-B858-4178-8DBD-211D431717EF}" type="presParOf" srcId="{E0F18409-7227-412A-85CE-413D9DEB5473}" destId="{5B7B4C6A-18A3-4C32-9802-CB90555DC8C1}" srcOrd="2" destOrd="0" presId="urn:microsoft.com/office/officeart/2005/8/layout/hProcess11"/>
    <dgm:cxn modelId="{281F0A2F-EC59-4356-956F-BD1A2ADA4602}" type="presParOf" srcId="{0E141E0F-8993-456B-8835-2189AB93BFD7}" destId="{FA3C04E5-4FDF-4A7D-B813-3ECF6B5EA838}" srcOrd="1" destOrd="0" presId="urn:microsoft.com/office/officeart/2005/8/layout/hProcess11"/>
    <dgm:cxn modelId="{0A9CA003-95B2-4978-B05C-03CD19B763E4}" type="presParOf" srcId="{0E141E0F-8993-456B-8835-2189AB93BFD7}" destId="{28A593EB-C43E-4080-9CEE-1D7EB287C352}" srcOrd="2" destOrd="0" presId="urn:microsoft.com/office/officeart/2005/8/layout/hProcess11"/>
    <dgm:cxn modelId="{3039E54F-CA40-4259-9A13-3B6AE112DBB6}" type="presParOf" srcId="{28A593EB-C43E-4080-9CEE-1D7EB287C352}" destId="{B367B2F6-E2E0-4DB2-BD40-75EB46251B05}" srcOrd="0" destOrd="0" presId="urn:microsoft.com/office/officeart/2005/8/layout/hProcess11"/>
    <dgm:cxn modelId="{004C79EF-2146-4AE7-83B1-6A60025588BE}" type="presParOf" srcId="{28A593EB-C43E-4080-9CEE-1D7EB287C352}" destId="{9900D081-5AAC-43A7-8A6C-679D015EBB6F}" srcOrd="1" destOrd="0" presId="urn:microsoft.com/office/officeart/2005/8/layout/hProcess11"/>
    <dgm:cxn modelId="{72DB965B-FE07-4B20-9481-DCACFF6E96A9}" type="presParOf" srcId="{28A593EB-C43E-4080-9CEE-1D7EB287C352}" destId="{39FAE25C-C9CF-48E1-8956-B28C71305A7B}" srcOrd="2" destOrd="0" presId="urn:microsoft.com/office/officeart/2005/8/layout/hProcess11"/>
    <dgm:cxn modelId="{D0453BDA-49D1-449C-946D-E4CFBA14CE30}" type="presParOf" srcId="{0E141E0F-8993-456B-8835-2189AB93BFD7}" destId="{56562F06-8F57-4625-87AD-5704C838BD7B}" srcOrd="3" destOrd="0" presId="urn:microsoft.com/office/officeart/2005/8/layout/hProcess11"/>
    <dgm:cxn modelId="{C9B760B4-8ADA-4E2E-A5B3-2464B95C8859}" type="presParOf" srcId="{0E141E0F-8993-456B-8835-2189AB93BFD7}" destId="{41363073-631E-4B9D-8500-6E9BEF6E5B75}" srcOrd="4" destOrd="0" presId="urn:microsoft.com/office/officeart/2005/8/layout/hProcess11"/>
    <dgm:cxn modelId="{19D0F76E-18A7-46B3-9EFA-529FD3C0EBFA}" type="presParOf" srcId="{41363073-631E-4B9D-8500-6E9BEF6E5B75}" destId="{AF41F102-FC17-411A-BC2F-5D839FDED21C}" srcOrd="0" destOrd="0" presId="urn:microsoft.com/office/officeart/2005/8/layout/hProcess11"/>
    <dgm:cxn modelId="{0A42148C-C0CA-4C62-92EF-914F3C0C1C8A}" type="presParOf" srcId="{41363073-631E-4B9D-8500-6E9BEF6E5B75}" destId="{C4E4E6C7-1852-4DD0-B715-EC6B29A6F542}" srcOrd="1" destOrd="0" presId="urn:microsoft.com/office/officeart/2005/8/layout/hProcess11"/>
    <dgm:cxn modelId="{D3144206-6665-4FB8-9E93-DC450230B248}" type="presParOf" srcId="{41363073-631E-4B9D-8500-6E9BEF6E5B75}" destId="{061799F9-6756-4C7E-8A99-5F2EE55B2E45}" srcOrd="2" destOrd="0" presId="urn:microsoft.com/office/officeart/2005/8/layout/hProcess11"/>
    <dgm:cxn modelId="{24F1A6AA-952F-457F-A216-89FE8B41BD0D}" type="presParOf" srcId="{0E141E0F-8993-456B-8835-2189AB93BFD7}" destId="{E1857AE3-1D1E-4CBE-A8E0-ABBFA6C075AA}" srcOrd="5" destOrd="0" presId="urn:microsoft.com/office/officeart/2005/8/layout/hProcess11"/>
    <dgm:cxn modelId="{0D6A7A53-497B-4D14-A610-B7AA7579EB58}" type="presParOf" srcId="{0E141E0F-8993-456B-8835-2189AB93BFD7}" destId="{B097FA35-3CAA-40BD-9D66-6FC1F6122604}" srcOrd="6" destOrd="0" presId="urn:microsoft.com/office/officeart/2005/8/layout/hProcess11"/>
    <dgm:cxn modelId="{E2D0EAD0-C670-4AD2-88E5-CBAF8E28F667}" type="presParOf" srcId="{B097FA35-3CAA-40BD-9D66-6FC1F6122604}" destId="{F6A7B1BA-A8E8-4EA3-B93C-9EF3565A1D08}" srcOrd="0" destOrd="0" presId="urn:microsoft.com/office/officeart/2005/8/layout/hProcess11"/>
    <dgm:cxn modelId="{06B97568-B6B1-471C-B705-98E03F8DA33C}" type="presParOf" srcId="{B097FA35-3CAA-40BD-9D66-6FC1F6122604}" destId="{2D06AC8B-701C-4A9C-B5BD-88D66B7B46B0}" srcOrd="1" destOrd="0" presId="urn:microsoft.com/office/officeart/2005/8/layout/hProcess11"/>
    <dgm:cxn modelId="{00228F5B-3AD8-4E89-8CB6-998FC5BFF26C}" type="presParOf" srcId="{B097FA35-3CAA-40BD-9D66-6FC1F6122604}" destId="{0E24CD7A-CF11-4D53-8818-45756189087D}" srcOrd="2" destOrd="0" presId="urn:microsoft.com/office/officeart/2005/8/layout/hProcess11"/>
    <dgm:cxn modelId="{D602B575-E277-4D3A-882A-6A9A79265072}" type="presParOf" srcId="{0E141E0F-8993-456B-8835-2189AB93BFD7}" destId="{033F7832-E4A5-44A6-A2CB-ECE74ABEDF95}" srcOrd="7" destOrd="0" presId="urn:microsoft.com/office/officeart/2005/8/layout/hProcess11"/>
    <dgm:cxn modelId="{EE396B31-ACC1-4F30-8295-DE5C8096ED7C}" type="presParOf" srcId="{0E141E0F-8993-456B-8835-2189AB93BFD7}" destId="{2BECA7E2-0FB0-44F7-8B69-B8FFC16712D5}" srcOrd="8" destOrd="0" presId="urn:microsoft.com/office/officeart/2005/8/layout/hProcess11"/>
    <dgm:cxn modelId="{AEDE038B-A2C8-4FD7-9452-536BD18FED4E}" type="presParOf" srcId="{2BECA7E2-0FB0-44F7-8B69-B8FFC16712D5}" destId="{EE2ECFBA-177C-413B-9F3F-D81D465FC8E9}" srcOrd="0" destOrd="0" presId="urn:microsoft.com/office/officeart/2005/8/layout/hProcess11"/>
    <dgm:cxn modelId="{5CE18A58-EC16-4403-9B6E-AA16B3C89276}" type="presParOf" srcId="{2BECA7E2-0FB0-44F7-8B69-B8FFC16712D5}" destId="{C7330FB7-2071-4031-B852-3DB74552E8F3}" srcOrd="1" destOrd="0" presId="urn:microsoft.com/office/officeart/2005/8/layout/hProcess11"/>
    <dgm:cxn modelId="{4E3E23FB-DD12-4A83-940A-F0D76D6E4D49}" type="presParOf" srcId="{2BECA7E2-0FB0-44F7-8B69-B8FFC16712D5}" destId="{99DA03BE-F6EA-44C3-A9AF-DEAAF542B346}" srcOrd="2" destOrd="0" presId="urn:microsoft.com/office/officeart/2005/8/layout/hProcess11"/>
    <dgm:cxn modelId="{FD37EF63-0A4C-48E3-BD60-241FEB9882AF}" type="presParOf" srcId="{0E141E0F-8993-456B-8835-2189AB93BFD7}" destId="{4C7CBB8A-1894-4FF0-AFDF-2C9115E85E05}" srcOrd="9" destOrd="0" presId="urn:microsoft.com/office/officeart/2005/8/layout/hProcess11"/>
    <dgm:cxn modelId="{31BE3D1A-2180-4E7C-AE76-AB614712E7C9}" type="presParOf" srcId="{0E141E0F-8993-456B-8835-2189AB93BFD7}" destId="{08E92BC5-CC09-495C-948B-97A2E59FB820}" srcOrd="10" destOrd="0" presId="urn:microsoft.com/office/officeart/2005/8/layout/hProcess11"/>
    <dgm:cxn modelId="{2985500A-CDB2-41EA-8238-7A8EB0157031}" type="presParOf" srcId="{08E92BC5-CC09-495C-948B-97A2E59FB820}" destId="{AA805F57-42D5-456E-BFCF-0A6C4762DD3C}" srcOrd="0" destOrd="0" presId="urn:microsoft.com/office/officeart/2005/8/layout/hProcess11"/>
    <dgm:cxn modelId="{270DF133-58E0-43E4-A70D-C600B0C09E02}" type="presParOf" srcId="{08E92BC5-CC09-495C-948B-97A2E59FB820}" destId="{E71F396F-54B6-48EB-AB67-DCC1E508ABAC}" srcOrd="1" destOrd="0" presId="urn:microsoft.com/office/officeart/2005/8/layout/hProcess11"/>
    <dgm:cxn modelId="{E08AC1E0-9AD7-4BAA-B375-0F66390B8A34}" type="presParOf" srcId="{08E92BC5-CC09-495C-948B-97A2E59FB820}" destId="{F048377B-3CDB-4FFE-9C6B-88AD0419A86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F0893A2-D527-4FEE-8E3C-A9974463E4FC}" type="doc">
      <dgm:prSet loTypeId="urn:microsoft.com/office/officeart/2005/8/layout/hProcess11" loCatId="process" qsTypeId="urn:microsoft.com/office/officeart/2005/8/quickstyle/simple1" qsCatId="simple" csTypeId="urn:microsoft.com/office/officeart/2005/8/colors/accent1_2" csCatId="accent1" phldr="1"/>
      <dgm:spPr/>
    </dgm:pt>
    <dgm:pt modelId="{77B327F8-CB77-4717-A9BF-AC93C3D2647D}">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BD463F5C-4750-400F-BA93-0F7AD6AD6DA6}" type="parTrans" cxnId="{FDA0C1ED-5F9A-43AB-9E25-D3FB0E040260}">
      <dgm:prSet/>
      <dgm:spPr/>
      <dgm:t>
        <a:bodyPr/>
        <a:lstStyle/>
        <a:p>
          <a:endParaRPr lang="id-ID"/>
        </a:p>
      </dgm:t>
    </dgm:pt>
    <dgm:pt modelId="{BE5EBC26-CA38-4706-A478-532EF6E70A97}" type="sibTrans" cxnId="{FDA0C1ED-5F9A-43AB-9E25-D3FB0E040260}">
      <dgm:prSet/>
      <dgm:spPr/>
      <dgm:t>
        <a:bodyPr/>
        <a:lstStyle/>
        <a:p>
          <a:endParaRPr lang="id-ID"/>
        </a:p>
      </dgm:t>
    </dgm:pt>
    <dgm:pt modelId="{348A8595-4F55-4753-8E2B-DA24F6DA0B29}">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2254E7D-59F8-4BA8-85CE-1A37F5D02A3B}" type="parTrans" cxnId="{BA031A34-DED7-4F0A-9F21-9C65A7ACA9EE}">
      <dgm:prSet/>
      <dgm:spPr/>
      <dgm:t>
        <a:bodyPr/>
        <a:lstStyle/>
        <a:p>
          <a:endParaRPr lang="id-ID"/>
        </a:p>
      </dgm:t>
    </dgm:pt>
    <dgm:pt modelId="{0B8756AE-B260-4F02-967E-072436F7FBF5}" type="sibTrans" cxnId="{BA031A34-DED7-4F0A-9F21-9C65A7ACA9EE}">
      <dgm:prSet/>
      <dgm:spPr/>
      <dgm:t>
        <a:bodyPr/>
        <a:lstStyle/>
        <a:p>
          <a:endParaRPr lang="id-ID"/>
        </a:p>
      </dgm:t>
    </dgm:pt>
    <dgm:pt modelId="{EB29477A-6E07-4A59-8703-46EF5737116B}">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8A422BFB-85F8-4EC3-9FD0-1F84DD125809}" type="parTrans" cxnId="{806A5783-8B10-4300-8B25-BA4E3EB75778}">
      <dgm:prSet/>
      <dgm:spPr/>
      <dgm:t>
        <a:bodyPr/>
        <a:lstStyle/>
        <a:p>
          <a:endParaRPr lang="id-ID"/>
        </a:p>
      </dgm:t>
    </dgm:pt>
    <dgm:pt modelId="{04F10158-641A-4E2E-88C0-476EAF3CC6E2}" type="sibTrans" cxnId="{806A5783-8B10-4300-8B25-BA4E3EB75778}">
      <dgm:prSet/>
      <dgm:spPr/>
      <dgm:t>
        <a:bodyPr/>
        <a:lstStyle/>
        <a:p>
          <a:endParaRPr lang="id-ID"/>
        </a:p>
      </dgm:t>
    </dgm:pt>
    <dgm:pt modelId="{BA861601-1577-432E-B0CA-1E24C5BA3F48}">
      <dgm:prSet phldrT="[Text]" custT="1"/>
      <dgm:spPr/>
      <dgm:t>
        <a:bodyPr/>
        <a:lstStyle/>
        <a:p>
          <a:r>
            <a:rPr lang="id-ID" sz="900" dirty="0" smtClean="0">
              <a:solidFill>
                <a:schemeClr val="tx1"/>
              </a:solidFill>
              <a:latin typeface="Aharoni" panose="02010803020104030203" pitchFamily="2" charset="-79"/>
              <a:cs typeface="Aharoni" panose="02010803020104030203" pitchFamily="2" charset="-79"/>
            </a:rPr>
            <a:t>Hasil dan Pembahasan</a:t>
          </a:r>
          <a:endParaRPr lang="id-ID" sz="900" dirty="0">
            <a:solidFill>
              <a:schemeClr val="tx1"/>
            </a:solidFill>
            <a:latin typeface="Aharoni" panose="02010803020104030203" pitchFamily="2" charset="-79"/>
            <a:cs typeface="Aharoni" panose="02010803020104030203" pitchFamily="2" charset="-79"/>
          </a:endParaRPr>
        </a:p>
      </dgm:t>
    </dgm:pt>
    <dgm:pt modelId="{69FC9505-26D7-473E-9091-EA970EFA589F}" type="parTrans" cxnId="{9914298E-3361-4B04-9FF3-96B203BB3730}">
      <dgm:prSet/>
      <dgm:spPr/>
      <dgm:t>
        <a:bodyPr/>
        <a:lstStyle/>
        <a:p>
          <a:endParaRPr lang="id-ID"/>
        </a:p>
      </dgm:t>
    </dgm:pt>
    <dgm:pt modelId="{148A394E-43FB-47E5-8626-39C29E5B4C0A}" type="sibTrans" cxnId="{9914298E-3361-4B04-9FF3-96B203BB3730}">
      <dgm:prSet/>
      <dgm:spPr/>
      <dgm:t>
        <a:bodyPr/>
        <a:lstStyle/>
        <a:p>
          <a:endParaRPr lang="id-ID"/>
        </a:p>
      </dgm:t>
    </dgm:pt>
    <dgm:pt modelId="{A56D6978-C888-4DEC-95B8-D912B3E59B90}">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CE7798E-2B75-4C25-855F-0074BA0A23AC}" type="parTrans" cxnId="{907DB38C-9721-45E7-9CC8-675E1675689A}">
      <dgm:prSet/>
      <dgm:spPr/>
      <dgm:t>
        <a:bodyPr/>
        <a:lstStyle/>
        <a:p>
          <a:endParaRPr lang="id-ID"/>
        </a:p>
      </dgm:t>
    </dgm:pt>
    <dgm:pt modelId="{4682904E-3DF7-40D1-8CD8-A95C2C7985E5}" type="sibTrans" cxnId="{907DB38C-9721-45E7-9CC8-675E1675689A}">
      <dgm:prSet/>
      <dgm:spPr/>
      <dgm:t>
        <a:bodyPr/>
        <a:lstStyle/>
        <a:p>
          <a:endParaRPr lang="id-ID"/>
        </a:p>
      </dgm:t>
    </dgm:pt>
    <dgm:pt modelId="{415935CF-E074-4302-AC9D-E3D88041BF8C}">
      <dgm:prSet phldrT="[Text]" custT="1"/>
      <dgm:spPr/>
      <dgm:t>
        <a:bodyPr/>
        <a:lstStyle/>
        <a:p>
          <a:r>
            <a:rPr lang="id-ID" sz="900" dirty="0" smtClean="0">
              <a:solidFill>
                <a:schemeClr val="bg1">
                  <a:lumMod val="85000"/>
                </a:schemeClr>
              </a:solidFill>
              <a:latin typeface="Aharoni" panose="02010803020104030203" pitchFamily="2" charset="-79"/>
              <a:cs typeface="Aharoni" panose="02010803020104030203" pitchFamily="2" charset="-79"/>
            </a:rPr>
            <a:t>Hipotesa</a:t>
          </a:r>
          <a:endParaRPr lang="id-ID" sz="900" dirty="0">
            <a:solidFill>
              <a:schemeClr val="bg1">
                <a:lumMod val="85000"/>
              </a:schemeClr>
            </a:solidFill>
            <a:latin typeface="Aharoni" panose="02010803020104030203" pitchFamily="2" charset="-79"/>
            <a:cs typeface="Aharoni" panose="02010803020104030203" pitchFamily="2" charset="-79"/>
          </a:endParaRPr>
        </a:p>
      </dgm:t>
    </dgm:pt>
    <dgm:pt modelId="{048E53F8-ACC8-4125-834E-6F1DA86C8026}" type="parTrans" cxnId="{F81C9CE7-B1BB-4E69-889F-5FFF51785B7F}">
      <dgm:prSet/>
      <dgm:spPr/>
      <dgm:t>
        <a:bodyPr/>
        <a:lstStyle/>
        <a:p>
          <a:endParaRPr lang="id-ID"/>
        </a:p>
      </dgm:t>
    </dgm:pt>
    <dgm:pt modelId="{DFDBD4D2-37F0-44EC-8CDD-414010B97AF1}" type="sibTrans" cxnId="{F81C9CE7-B1BB-4E69-889F-5FFF51785B7F}">
      <dgm:prSet/>
      <dgm:spPr/>
      <dgm:t>
        <a:bodyPr/>
        <a:lstStyle/>
        <a:p>
          <a:endParaRPr lang="id-ID"/>
        </a:p>
      </dgm:t>
    </dgm:pt>
    <dgm:pt modelId="{9B83BA75-78AC-4B12-802D-6362F4239E59}" type="pres">
      <dgm:prSet presAssocID="{CF0893A2-D527-4FEE-8E3C-A9974463E4FC}" presName="Name0" presStyleCnt="0">
        <dgm:presLayoutVars>
          <dgm:dir/>
          <dgm:resizeHandles val="exact"/>
        </dgm:presLayoutVars>
      </dgm:prSet>
      <dgm:spPr/>
    </dgm:pt>
    <dgm:pt modelId="{B46AE4FC-EA04-421F-B635-12FA4825D73E}" type="pres">
      <dgm:prSet presAssocID="{CF0893A2-D527-4FEE-8E3C-A9974463E4FC}" presName="arrow" presStyleLbl="bgShp" presStyleIdx="0" presStyleCnt="1" custLinFactNeighborX="-158" custLinFactNeighborY="-2119"/>
      <dgm:spPr>
        <a:solidFill>
          <a:schemeClr val="tx2">
            <a:lumMod val="75000"/>
          </a:schemeClr>
        </a:solidFill>
      </dgm:spPr>
    </dgm:pt>
    <dgm:pt modelId="{0E141E0F-8993-456B-8835-2189AB93BFD7}" type="pres">
      <dgm:prSet presAssocID="{CF0893A2-D527-4FEE-8E3C-A9974463E4FC}" presName="points" presStyleCnt="0"/>
      <dgm:spPr/>
    </dgm:pt>
    <dgm:pt modelId="{E0F18409-7227-412A-85CE-413D9DEB5473}" type="pres">
      <dgm:prSet presAssocID="{77B327F8-CB77-4717-A9BF-AC93C3D2647D}" presName="compositeA" presStyleCnt="0"/>
      <dgm:spPr/>
    </dgm:pt>
    <dgm:pt modelId="{F1DEB1A9-24D5-46D9-A279-C49A1BA23AA3}" type="pres">
      <dgm:prSet presAssocID="{77B327F8-CB77-4717-A9BF-AC93C3D2647D}" presName="textA" presStyleLbl="revTx" presStyleIdx="0" presStyleCnt="6">
        <dgm:presLayoutVars>
          <dgm:bulletEnabled val="1"/>
        </dgm:presLayoutVars>
      </dgm:prSet>
      <dgm:spPr/>
      <dgm:t>
        <a:bodyPr/>
        <a:lstStyle/>
        <a:p>
          <a:endParaRPr lang="id-ID"/>
        </a:p>
      </dgm:t>
    </dgm:pt>
    <dgm:pt modelId="{A3524D0F-7E12-4BAD-9A46-D692E3B4FCC9}" type="pres">
      <dgm:prSet presAssocID="{77B327F8-CB77-4717-A9BF-AC93C3D2647D}" presName="circleA" presStyleLbl="node1" presStyleIdx="0" presStyleCnt="6"/>
      <dgm:spPr>
        <a:solidFill>
          <a:schemeClr val="accent1">
            <a:lumMod val="60000"/>
            <a:lumOff val="40000"/>
          </a:schemeClr>
        </a:solidFill>
      </dgm:spPr>
    </dgm:pt>
    <dgm:pt modelId="{5B7B4C6A-18A3-4C32-9802-CB90555DC8C1}" type="pres">
      <dgm:prSet presAssocID="{77B327F8-CB77-4717-A9BF-AC93C3D2647D}" presName="spaceA" presStyleCnt="0"/>
      <dgm:spPr/>
    </dgm:pt>
    <dgm:pt modelId="{FA3C04E5-4FDF-4A7D-B813-3ECF6B5EA838}" type="pres">
      <dgm:prSet presAssocID="{BE5EBC26-CA38-4706-A478-532EF6E70A97}" presName="space" presStyleCnt="0"/>
      <dgm:spPr/>
    </dgm:pt>
    <dgm:pt modelId="{28A593EB-C43E-4080-9CEE-1D7EB287C352}" type="pres">
      <dgm:prSet presAssocID="{348A8595-4F55-4753-8E2B-DA24F6DA0B29}" presName="compositeB" presStyleCnt="0"/>
      <dgm:spPr/>
    </dgm:pt>
    <dgm:pt modelId="{B367B2F6-E2E0-4DB2-BD40-75EB46251B05}" type="pres">
      <dgm:prSet presAssocID="{348A8595-4F55-4753-8E2B-DA24F6DA0B29}" presName="textB" presStyleLbl="revTx" presStyleIdx="1" presStyleCnt="6">
        <dgm:presLayoutVars>
          <dgm:bulletEnabled val="1"/>
        </dgm:presLayoutVars>
      </dgm:prSet>
      <dgm:spPr/>
      <dgm:t>
        <a:bodyPr/>
        <a:lstStyle/>
        <a:p>
          <a:endParaRPr lang="id-ID"/>
        </a:p>
      </dgm:t>
    </dgm:pt>
    <dgm:pt modelId="{9900D081-5AAC-43A7-8A6C-679D015EBB6F}" type="pres">
      <dgm:prSet presAssocID="{348A8595-4F55-4753-8E2B-DA24F6DA0B29}" presName="circleB" presStyleLbl="node1" presStyleIdx="1" presStyleCnt="6"/>
      <dgm:spPr>
        <a:solidFill>
          <a:schemeClr val="accent1">
            <a:lumMod val="40000"/>
            <a:lumOff val="60000"/>
          </a:schemeClr>
        </a:solidFill>
      </dgm:spPr>
    </dgm:pt>
    <dgm:pt modelId="{39FAE25C-C9CF-48E1-8956-B28C71305A7B}" type="pres">
      <dgm:prSet presAssocID="{348A8595-4F55-4753-8E2B-DA24F6DA0B29}" presName="spaceB" presStyleCnt="0"/>
      <dgm:spPr/>
    </dgm:pt>
    <dgm:pt modelId="{56562F06-8F57-4625-87AD-5704C838BD7B}" type="pres">
      <dgm:prSet presAssocID="{0B8756AE-B260-4F02-967E-072436F7FBF5}" presName="space" presStyleCnt="0"/>
      <dgm:spPr/>
    </dgm:pt>
    <dgm:pt modelId="{41363073-631E-4B9D-8500-6E9BEF6E5B75}" type="pres">
      <dgm:prSet presAssocID="{EB29477A-6E07-4A59-8703-46EF5737116B}" presName="compositeA" presStyleCnt="0"/>
      <dgm:spPr/>
    </dgm:pt>
    <dgm:pt modelId="{AF41F102-FC17-411A-BC2F-5D839FDED21C}" type="pres">
      <dgm:prSet presAssocID="{EB29477A-6E07-4A59-8703-46EF5737116B}" presName="textA" presStyleLbl="revTx" presStyleIdx="2" presStyleCnt="6">
        <dgm:presLayoutVars>
          <dgm:bulletEnabled val="1"/>
        </dgm:presLayoutVars>
      </dgm:prSet>
      <dgm:spPr/>
      <dgm:t>
        <a:bodyPr/>
        <a:lstStyle/>
        <a:p>
          <a:endParaRPr lang="id-ID"/>
        </a:p>
      </dgm:t>
    </dgm:pt>
    <dgm:pt modelId="{C4E4E6C7-1852-4DD0-B715-EC6B29A6F542}" type="pres">
      <dgm:prSet presAssocID="{EB29477A-6E07-4A59-8703-46EF5737116B}" presName="circleA" presStyleLbl="node1" presStyleIdx="2" presStyleCnt="6"/>
      <dgm:spPr>
        <a:solidFill>
          <a:schemeClr val="accent1">
            <a:lumMod val="60000"/>
            <a:lumOff val="40000"/>
          </a:schemeClr>
        </a:solidFill>
      </dgm:spPr>
    </dgm:pt>
    <dgm:pt modelId="{061799F9-6756-4C7E-8A99-5F2EE55B2E45}" type="pres">
      <dgm:prSet presAssocID="{EB29477A-6E07-4A59-8703-46EF5737116B}" presName="spaceA" presStyleCnt="0"/>
      <dgm:spPr/>
    </dgm:pt>
    <dgm:pt modelId="{E1857AE3-1D1E-4CBE-A8E0-ABBFA6C075AA}" type="pres">
      <dgm:prSet presAssocID="{04F10158-641A-4E2E-88C0-476EAF3CC6E2}" presName="space" presStyleCnt="0"/>
      <dgm:spPr/>
    </dgm:pt>
    <dgm:pt modelId="{B097FA35-3CAA-40BD-9D66-6FC1F6122604}" type="pres">
      <dgm:prSet presAssocID="{A56D6978-C888-4DEC-95B8-D912B3E59B90}" presName="compositeB" presStyleCnt="0"/>
      <dgm:spPr/>
    </dgm:pt>
    <dgm:pt modelId="{F6A7B1BA-A8E8-4EA3-B93C-9EF3565A1D08}" type="pres">
      <dgm:prSet presAssocID="{A56D6978-C888-4DEC-95B8-D912B3E59B90}" presName="textB" presStyleLbl="revTx" presStyleIdx="3" presStyleCnt="6">
        <dgm:presLayoutVars>
          <dgm:bulletEnabled val="1"/>
        </dgm:presLayoutVars>
      </dgm:prSet>
      <dgm:spPr/>
      <dgm:t>
        <a:bodyPr/>
        <a:lstStyle/>
        <a:p>
          <a:endParaRPr lang="id-ID"/>
        </a:p>
      </dgm:t>
    </dgm:pt>
    <dgm:pt modelId="{2D06AC8B-701C-4A9C-B5BD-88D66B7B46B0}" type="pres">
      <dgm:prSet presAssocID="{A56D6978-C888-4DEC-95B8-D912B3E59B90}" presName="circleB" presStyleLbl="node1" presStyleIdx="3" presStyleCnt="6"/>
      <dgm:spPr>
        <a:solidFill>
          <a:schemeClr val="accent1">
            <a:lumMod val="60000"/>
            <a:lumOff val="40000"/>
          </a:schemeClr>
        </a:solidFill>
      </dgm:spPr>
    </dgm:pt>
    <dgm:pt modelId="{0E24CD7A-CF11-4D53-8818-45756189087D}" type="pres">
      <dgm:prSet presAssocID="{A56D6978-C888-4DEC-95B8-D912B3E59B90}" presName="spaceB" presStyleCnt="0"/>
      <dgm:spPr/>
    </dgm:pt>
    <dgm:pt modelId="{033F7832-E4A5-44A6-A2CB-ECE74ABEDF95}" type="pres">
      <dgm:prSet presAssocID="{4682904E-3DF7-40D1-8CD8-A95C2C7985E5}" presName="space" presStyleCnt="0"/>
      <dgm:spPr/>
    </dgm:pt>
    <dgm:pt modelId="{2BECA7E2-0FB0-44F7-8B69-B8FFC16712D5}" type="pres">
      <dgm:prSet presAssocID="{BA861601-1577-432E-B0CA-1E24C5BA3F48}" presName="compositeA" presStyleCnt="0"/>
      <dgm:spPr/>
    </dgm:pt>
    <dgm:pt modelId="{EE2ECFBA-177C-413B-9F3F-D81D465FC8E9}" type="pres">
      <dgm:prSet presAssocID="{BA861601-1577-432E-B0CA-1E24C5BA3F48}" presName="textA" presStyleLbl="revTx" presStyleIdx="4" presStyleCnt="6">
        <dgm:presLayoutVars>
          <dgm:bulletEnabled val="1"/>
        </dgm:presLayoutVars>
      </dgm:prSet>
      <dgm:spPr/>
      <dgm:t>
        <a:bodyPr/>
        <a:lstStyle/>
        <a:p>
          <a:endParaRPr lang="id-ID"/>
        </a:p>
      </dgm:t>
    </dgm:pt>
    <dgm:pt modelId="{C7330FB7-2071-4031-B852-3DB74552E8F3}" type="pres">
      <dgm:prSet presAssocID="{BA861601-1577-432E-B0CA-1E24C5BA3F48}" presName="circleA" presStyleLbl="node1" presStyleIdx="4" presStyleCnt="6"/>
      <dgm:spPr>
        <a:solidFill>
          <a:srgbClr val="FF0000"/>
        </a:solidFill>
      </dgm:spPr>
    </dgm:pt>
    <dgm:pt modelId="{99DA03BE-F6EA-44C3-A9AF-DEAAF542B346}" type="pres">
      <dgm:prSet presAssocID="{BA861601-1577-432E-B0CA-1E24C5BA3F48}" presName="spaceA" presStyleCnt="0"/>
      <dgm:spPr/>
    </dgm:pt>
    <dgm:pt modelId="{4C7CBB8A-1894-4FF0-AFDF-2C9115E85E05}" type="pres">
      <dgm:prSet presAssocID="{148A394E-43FB-47E5-8626-39C29E5B4C0A}" presName="space" presStyleCnt="0"/>
      <dgm:spPr/>
    </dgm:pt>
    <dgm:pt modelId="{08E92BC5-CC09-495C-948B-97A2E59FB820}" type="pres">
      <dgm:prSet presAssocID="{415935CF-E074-4302-AC9D-E3D88041BF8C}" presName="compositeB" presStyleCnt="0"/>
      <dgm:spPr/>
    </dgm:pt>
    <dgm:pt modelId="{AA805F57-42D5-456E-BFCF-0A6C4762DD3C}" type="pres">
      <dgm:prSet presAssocID="{415935CF-E074-4302-AC9D-E3D88041BF8C}" presName="textB" presStyleLbl="revTx" presStyleIdx="5" presStyleCnt="6">
        <dgm:presLayoutVars>
          <dgm:bulletEnabled val="1"/>
        </dgm:presLayoutVars>
      </dgm:prSet>
      <dgm:spPr/>
      <dgm:t>
        <a:bodyPr/>
        <a:lstStyle/>
        <a:p>
          <a:endParaRPr lang="id-ID"/>
        </a:p>
      </dgm:t>
    </dgm:pt>
    <dgm:pt modelId="{E71F396F-54B6-48EB-AB67-DCC1E508ABAC}" type="pres">
      <dgm:prSet presAssocID="{415935CF-E074-4302-AC9D-E3D88041BF8C}" presName="circleB" presStyleLbl="node1" presStyleIdx="5" presStyleCnt="6"/>
      <dgm:spPr>
        <a:solidFill>
          <a:schemeClr val="accent1">
            <a:lumMod val="40000"/>
            <a:lumOff val="60000"/>
          </a:schemeClr>
        </a:solidFill>
      </dgm:spPr>
    </dgm:pt>
    <dgm:pt modelId="{F048377B-3CDB-4FFE-9C6B-88AD0419A866}" type="pres">
      <dgm:prSet presAssocID="{415935CF-E074-4302-AC9D-E3D88041BF8C}" presName="spaceB" presStyleCnt="0"/>
      <dgm:spPr/>
    </dgm:pt>
  </dgm:ptLst>
  <dgm:cxnLst>
    <dgm:cxn modelId="{806A5783-8B10-4300-8B25-BA4E3EB75778}" srcId="{CF0893A2-D527-4FEE-8E3C-A9974463E4FC}" destId="{EB29477A-6E07-4A59-8703-46EF5737116B}" srcOrd="2" destOrd="0" parTransId="{8A422BFB-85F8-4EC3-9FD0-1F84DD125809}" sibTransId="{04F10158-641A-4E2E-88C0-476EAF3CC6E2}"/>
    <dgm:cxn modelId="{AF5CD32A-D716-446E-9296-7EC3FFF3AA56}" type="presOf" srcId="{A56D6978-C888-4DEC-95B8-D912B3E59B90}" destId="{F6A7B1BA-A8E8-4EA3-B93C-9EF3565A1D08}" srcOrd="0" destOrd="0" presId="urn:microsoft.com/office/officeart/2005/8/layout/hProcess11"/>
    <dgm:cxn modelId="{28CDAC19-2009-4D9A-A877-647344A680C8}" type="presOf" srcId="{415935CF-E074-4302-AC9D-E3D88041BF8C}" destId="{AA805F57-42D5-456E-BFCF-0A6C4762DD3C}" srcOrd="0" destOrd="0" presId="urn:microsoft.com/office/officeart/2005/8/layout/hProcess11"/>
    <dgm:cxn modelId="{FDA0C1ED-5F9A-43AB-9E25-D3FB0E040260}" srcId="{CF0893A2-D527-4FEE-8E3C-A9974463E4FC}" destId="{77B327F8-CB77-4717-A9BF-AC93C3D2647D}" srcOrd="0" destOrd="0" parTransId="{BD463F5C-4750-400F-BA93-0F7AD6AD6DA6}" sibTransId="{BE5EBC26-CA38-4706-A478-532EF6E70A97}"/>
    <dgm:cxn modelId="{FD6D9D9C-D5A7-406E-AE4A-D30FB5800D15}" type="presOf" srcId="{CF0893A2-D527-4FEE-8E3C-A9974463E4FC}" destId="{9B83BA75-78AC-4B12-802D-6362F4239E59}" srcOrd="0" destOrd="0" presId="urn:microsoft.com/office/officeart/2005/8/layout/hProcess11"/>
    <dgm:cxn modelId="{1333FDD6-E140-4861-85AC-35D3FC7FF9C7}" type="presOf" srcId="{77B327F8-CB77-4717-A9BF-AC93C3D2647D}" destId="{F1DEB1A9-24D5-46D9-A279-C49A1BA23AA3}" srcOrd="0" destOrd="0" presId="urn:microsoft.com/office/officeart/2005/8/layout/hProcess11"/>
    <dgm:cxn modelId="{F81C9CE7-B1BB-4E69-889F-5FFF51785B7F}" srcId="{CF0893A2-D527-4FEE-8E3C-A9974463E4FC}" destId="{415935CF-E074-4302-AC9D-E3D88041BF8C}" srcOrd="5" destOrd="0" parTransId="{048E53F8-ACC8-4125-834E-6F1DA86C8026}" sibTransId="{DFDBD4D2-37F0-44EC-8CDD-414010B97AF1}"/>
    <dgm:cxn modelId="{05A328B5-6AD5-43A1-B942-B7C4D171BF58}" type="presOf" srcId="{EB29477A-6E07-4A59-8703-46EF5737116B}" destId="{AF41F102-FC17-411A-BC2F-5D839FDED21C}" srcOrd="0" destOrd="0" presId="urn:microsoft.com/office/officeart/2005/8/layout/hProcess11"/>
    <dgm:cxn modelId="{BA031A34-DED7-4F0A-9F21-9C65A7ACA9EE}" srcId="{CF0893A2-D527-4FEE-8E3C-A9974463E4FC}" destId="{348A8595-4F55-4753-8E2B-DA24F6DA0B29}" srcOrd="1" destOrd="0" parTransId="{52254E7D-59F8-4BA8-85CE-1A37F5D02A3B}" sibTransId="{0B8756AE-B260-4F02-967E-072436F7FBF5}"/>
    <dgm:cxn modelId="{907DB38C-9721-45E7-9CC8-675E1675689A}" srcId="{CF0893A2-D527-4FEE-8E3C-A9974463E4FC}" destId="{A56D6978-C888-4DEC-95B8-D912B3E59B90}" srcOrd="3" destOrd="0" parTransId="{5CE7798E-2B75-4C25-855F-0074BA0A23AC}" sibTransId="{4682904E-3DF7-40D1-8CD8-A95C2C7985E5}"/>
    <dgm:cxn modelId="{9914298E-3361-4B04-9FF3-96B203BB3730}" srcId="{CF0893A2-D527-4FEE-8E3C-A9974463E4FC}" destId="{BA861601-1577-432E-B0CA-1E24C5BA3F48}" srcOrd="4" destOrd="0" parTransId="{69FC9505-26D7-473E-9091-EA970EFA589F}" sibTransId="{148A394E-43FB-47E5-8626-39C29E5B4C0A}"/>
    <dgm:cxn modelId="{A4E7F8E7-14C3-412C-A006-35E966CAB62F}" type="presOf" srcId="{348A8595-4F55-4753-8E2B-DA24F6DA0B29}" destId="{B367B2F6-E2E0-4DB2-BD40-75EB46251B05}" srcOrd="0" destOrd="0" presId="urn:microsoft.com/office/officeart/2005/8/layout/hProcess11"/>
    <dgm:cxn modelId="{8584D132-639C-4E66-AC87-5357C4505144}" type="presOf" srcId="{BA861601-1577-432E-B0CA-1E24C5BA3F48}" destId="{EE2ECFBA-177C-413B-9F3F-D81D465FC8E9}" srcOrd="0" destOrd="0" presId="urn:microsoft.com/office/officeart/2005/8/layout/hProcess11"/>
    <dgm:cxn modelId="{150C963C-31CB-4402-9B35-8F7D69C0F12A}" type="presParOf" srcId="{9B83BA75-78AC-4B12-802D-6362F4239E59}" destId="{B46AE4FC-EA04-421F-B635-12FA4825D73E}" srcOrd="0" destOrd="0" presId="urn:microsoft.com/office/officeart/2005/8/layout/hProcess11"/>
    <dgm:cxn modelId="{8B137E1D-13CC-487A-9299-872F50CC4E26}" type="presParOf" srcId="{9B83BA75-78AC-4B12-802D-6362F4239E59}" destId="{0E141E0F-8993-456B-8835-2189AB93BFD7}" srcOrd="1" destOrd="0" presId="urn:microsoft.com/office/officeart/2005/8/layout/hProcess11"/>
    <dgm:cxn modelId="{2720FA4E-F65B-47C4-8F86-C41A64301AD3}" type="presParOf" srcId="{0E141E0F-8993-456B-8835-2189AB93BFD7}" destId="{E0F18409-7227-412A-85CE-413D9DEB5473}" srcOrd="0" destOrd="0" presId="urn:microsoft.com/office/officeart/2005/8/layout/hProcess11"/>
    <dgm:cxn modelId="{B13E1E8D-9EC5-4ED8-869E-413920BC6FB4}" type="presParOf" srcId="{E0F18409-7227-412A-85CE-413D9DEB5473}" destId="{F1DEB1A9-24D5-46D9-A279-C49A1BA23AA3}" srcOrd="0" destOrd="0" presId="urn:microsoft.com/office/officeart/2005/8/layout/hProcess11"/>
    <dgm:cxn modelId="{D1793EEE-6C6C-437A-BB28-D57DBA02F319}" type="presParOf" srcId="{E0F18409-7227-412A-85CE-413D9DEB5473}" destId="{A3524D0F-7E12-4BAD-9A46-D692E3B4FCC9}" srcOrd="1" destOrd="0" presId="urn:microsoft.com/office/officeart/2005/8/layout/hProcess11"/>
    <dgm:cxn modelId="{6A3ACA26-2BC6-4377-A7DF-CFFBB51B017D}" type="presParOf" srcId="{E0F18409-7227-412A-85CE-413D9DEB5473}" destId="{5B7B4C6A-18A3-4C32-9802-CB90555DC8C1}" srcOrd="2" destOrd="0" presId="urn:microsoft.com/office/officeart/2005/8/layout/hProcess11"/>
    <dgm:cxn modelId="{7A71849F-8575-4864-A93B-06878066E76F}" type="presParOf" srcId="{0E141E0F-8993-456B-8835-2189AB93BFD7}" destId="{FA3C04E5-4FDF-4A7D-B813-3ECF6B5EA838}" srcOrd="1" destOrd="0" presId="urn:microsoft.com/office/officeart/2005/8/layout/hProcess11"/>
    <dgm:cxn modelId="{3E0D5936-6EBA-4807-918B-E82737A0A836}" type="presParOf" srcId="{0E141E0F-8993-456B-8835-2189AB93BFD7}" destId="{28A593EB-C43E-4080-9CEE-1D7EB287C352}" srcOrd="2" destOrd="0" presId="urn:microsoft.com/office/officeart/2005/8/layout/hProcess11"/>
    <dgm:cxn modelId="{8FACA8B0-142E-420F-B793-33BC75C9D785}" type="presParOf" srcId="{28A593EB-C43E-4080-9CEE-1D7EB287C352}" destId="{B367B2F6-E2E0-4DB2-BD40-75EB46251B05}" srcOrd="0" destOrd="0" presId="urn:microsoft.com/office/officeart/2005/8/layout/hProcess11"/>
    <dgm:cxn modelId="{2EC9C5D6-79EF-41A6-B763-8EE65C42F610}" type="presParOf" srcId="{28A593EB-C43E-4080-9CEE-1D7EB287C352}" destId="{9900D081-5AAC-43A7-8A6C-679D015EBB6F}" srcOrd="1" destOrd="0" presId="urn:microsoft.com/office/officeart/2005/8/layout/hProcess11"/>
    <dgm:cxn modelId="{CB29E63A-1FC3-48CD-90D8-17644ADCF287}" type="presParOf" srcId="{28A593EB-C43E-4080-9CEE-1D7EB287C352}" destId="{39FAE25C-C9CF-48E1-8956-B28C71305A7B}" srcOrd="2" destOrd="0" presId="urn:microsoft.com/office/officeart/2005/8/layout/hProcess11"/>
    <dgm:cxn modelId="{927785DD-BE0E-452D-A67D-2B0DA9A55D73}" type="presParOf" srcId="{0E141E0F-8993-456B-8835-2189AB93BFD7}" destId="{56562F06-8F57-4625-87AD-5704C838BD7B}" srcOrd="3" destOrd="0" presId="urn:microsoft.com/office/officeart/2005/8/layout/hProcess11"/>
    <dgm:cxn modelId="{F7F58211-CA8A-411E-B80B-6F5C6369EADB}" type="presParOf" srcId="{0E141E0F-8993-456B-8835-2189AB93BFD7}" destId="{41363073-631E-4B9D-8500-6E9BEF6E5B75}" srcOrd="4" destOrd="0" presId="urn:microsoft.com/office/officeart/2005/8/layout/hProcess11"/>
    <dgm:cxn modelId="{644E83BE-BC6D-48F4-9170-40809CA0DB17}" type="presParOf" srcId="{41363073-631E-4B9D-8500-6E9BEF6E5B75}" destId="{AF41F102-FC17-411A-BC2F-5D839FDED21C}" srcOrd="0" destOrd="0" presId="urn:microsoft.com/office/officeart/2005/8/layout/hProcess11"/>
    <dgm:cxn modelId="{034571A7-FB70-4336-9B27-AA0E34D8B5B7}" type="presParOf" srcId="{41363073-631E-4B9D-8500-6E9BEF6E5B75}" destId="{C4E4E6C7-1852-4DD0-B715-EC6B29A6F542}" srcOrd="1" destOrd="0" presId="urn:microsoft.com/office/officeart/2005/8/layout/hProcess11"/>
    <dgm:cxn modelId="{74151465-3A6E-4DE7-9F6C-09E3921BE71C}" type="presParOf" srcId="{41363073-631E-4B9D-8500-6E9BEF6E5B75}" destId="{061799F9-6756-4C7E-8A99-5F2EE55B2E45}" srcOrd="2" destOrd="0" presId="urn:microsoft.com/office/officeart/2005/8/layout/hProcess11"/>
    <dgm:cxn modelId="{550A0216-8C12-4C38-9327-3243EA52A6B5}" type="presParOf" srcId="{0E141E0F-8993-456B-8835-2189AB93BFD7}" destId="{E1857AE3-1D1E-4CBE-A8E0-ABBFA6C075AA}" srcOrd="5" destOrd="0" presId="urn:microsoft.com/office/officeart/2005/8/layout/hProcess11"/>
    <dgm:cxn modelId="{20DC025A-DA0C-4143-9E42-34C5E9BBE1EA}" type="presParOf" srcId="{0E141E0F-8993-456B-8835-2189AB93BFD7}" destId="{B097FA35-3CAA-40BD-9D66-6FC1F6122604}" srcOrd="6" destOrd="0" presId="urn:microsoft.com/office/officeart/2005/8/layout/hProcess11"/>
    <dgm:cxn modelId="{1FAEF238-9463-4619-9A74-EBD5B75BCBD5}" type="presParOf" srcId="{B097FA35-3CAA-40BD-9D66-6FC1F6122604}" destId="{F6A7B1BA-A8E8-4EA3-B93C-9EF3565A1D08}" srcOrd="0" destOrd="0" presId="urn:microsoft.com/office/officeart/2005/8/layout/hProcess11"/>
    <dgm:cxn modelId="{338E8137-497B-458B-921F-01C59E69FD07}" type="presParOf" srcId="{B097FA35-3CAA-40BD-9D66-6FC1F6122604}" destId="{2D06AC8B-701C-4A9C-B5BD-88D66B7B46B0}" srcOrd="1" destOrd="0" presId="urn:microsoft.com/office/officeart/2005/8/layout/hProcess11"/>
    <dgm:cxn modelId="{3EB45396-F652-461D-AD0D-D8D0164E5211}" type="presParOf" srcId="{B097FA35-3CAA-40BD-9D66-6FC1F6122604}" destId="{0E24CD7A-CF11-4D53-8818-45756189087D}" srcOrd="2" destOrd="0" presId="urn:microsoft.com/office/officeart/2005/8/layout/hProcess11"/>
    <dgm:cxn modelId="{EF4E689E-0783-4BA0-A988-06D399084CA1}" type="presParOf" srcId="{0E141E0F-8993-456B-8835-2189AB93BFD7}" destId="{033F7832-E4A5-44A6-A2CB-ECE74ABEDF95}" srcOrd="7" destOrd="0" presId="urn:microsoft.com/office/officeart/2005/8/layout/hProcess11"/>
    <dgm:cxn modelId="{AF622C37-1F39-4308-9ABC-5F69A3F333CD}" type="presParOf" srcId="{0E141E0F-8993-456B-8835-2189AB93BFD7}" destId="{2BECA7E2-0FB0-44F7-8B69-B8FFC16712D5}" srcOrd="8" destOrd="0" presId="urn:microsoft.com/office/officeart/2005/8/layout/hProcess11"/>
    <dgm:cxn modelId="{97D8309D-BD48-4DEB-AF0A-77AB744A6E92}" type="presParOf" srcId="{2BECA7E2-0FB0-44F7-8B69-B8FFC16712D5}" destId="{EE2ECFBA-177C-413B-9F3F-D81D465FC8E9}" srcOrd="0" destOrd="0" presId="urn:microsoft.com/office/officeart/2005/8/layout/hProcess11"/>
    <dgm:cxn modelId="{9A4236FC-D7B9-4B0A-9F32-F5BEE3AB05FC}" type="presParOf" srcId="{2BECA7E2-0FB0-44F7-8B69-B8FFC16712D5}" destId="{C7330FB7-2071-4031-B852-3DB74552E8F3}" srcOrd="1" destOrd="0" presId="urn:microsoft.com/office/officeart/2005/8/layout/hProcess11"/>
    <dgm:cxn modelId="{96BB1702-CD7D-41DC-B165-6FDC6C677C18}" type="presParOf" srcId="{2BECA7E2-0FB0-44F7-8B69-B8FFC16712D5}" destId="{99DA03BE-F6EA-44C3-A9AF-DEAAF542B346}" srcOrd="2" destOrd="0" presId="urn:microsoft.com/office/officeart/2005/8/layout/hProcess11"/>
    <dgm:cxn modelId="{11DBC9D8-4EDB-4FAD-911A-8DC3715D5753}" type="presParOf" srcId="{0E141E0F-8993-456B-8835-2189AB93BFD7}" destId="{4C7CBB8A-1894-4FF0-AFDF-2C9115E85E05}" srcOrd="9" destOrd="0" presId="urn:microsoft.com/office/officeart/2005/8/layout/hProcess11"/>
    <dgm:cxn modelId="{BA4ED9CD-C349-448D-A571-F9C708462853}" type="presParOf" srcId="{0E141E0F-8993-456B-8835-2189AB93BFD7}" destId="{08E92BC5-CC09-495C-948B-97A2E59FB820}" srcOrd="10" destOrd="0" presId="urn:microsoft.com/office/officeart/2005/8/layout/hProcess11"/>
    <dgm:cxn modelId="{4CC778BA-976A-45E4-93BB-F032CBBC7715}" type="presParOf" srcId="{08E92BC5-CC09-495C-948B-97A2E59FB820}" destId="{AA805F57-42D5-456E-BFCF-0A6C4762DD3C}" srcOrd="0" destOrd="0" presId="urn:microsoft.com/office/officeart/2005/8/layout/hProcess11"/>
    <dgm:cxn modelId="{B9705E5F-71E2-4FB4-82AD-7AD10526C8EB}" type="presParOf" srcId="{08E92BC5-CC09-495C-948B-97A2E59FB820}" destId="{E71F396F-54B6-48EB-AB67-DCC1E508ABAC}" srcOrd="1" destOrd="0" presId="urn:microsoft.com/office/officeart/2005/8/layout/hProcess11"/>
    <dgm:cxn modelId="{5078B4B5-106C-4CD8-B628-FE43C1FC5858}" type="presParOf" srcId="{08E92BC5-CC09-495C-948B-97A2E59FB820}" destId="{F048377B-3CDB-4FFE-9C6B-88AD0419A86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F0893A2-D527-4FEE-8E3C-A9974463E4FC}" type="doc">
      <dgm:prSet loTypeId="urn:microsoft.com/office/officeart/2005/8/layout/hProcess11" loCatId="process" qsTypeId="urn:microsoft.com/office/officeart/2005/8/quickstyle/simple1" qsCatId="simple" csTypeId="urn:microsoft.com/office/officeart/2005/8/colors/accent1_2" csCatId="accent1" phldr="1"/>
      <dgm:spPr/>
    </dgm:pt>
    <dgm:pt modelId="{77B327F8-CB77-4717-A9BF-AC93C3D2647D}">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BD463F5C-4750-400F-BA93-0F7AD6AD6DA6}" type="parTrans" cxnId="{FDA0C1ED-5F9A-43AB-9E25-D3FB0E040260}">
      <dgm:prSet/>
      <dgm:spPr/>
      <dgm:t>
        <a:bodyPr/>
        <a:lstStyle/>
        <a:p>
          <a:endParaRPr lang="id-ID"/>
        </a:p>
      </dgm:t>
    </dgm:pt>
    <dgm:pt modelId="{BE5EBC26-CA38-4706-A478-532EF6E70A97}" type="sibTrans" cxnId="{FDA0C1ED-5F9A-43AB-9E25-D3FB0E040260}">
      <dgm:prSet/>
      <dgm:spPr/>
      <dgm:t>
        <a:bodyPr/>
        <a:lstStyle/>
        <a:p>
          <a:endParaRPr lang="id-ID"/>
        </a:p>
      </dgm:t>
    </dgm:pt>
    <dgm:pt modelId="{348A8595-4F55-4753-8E2B-DA24F6DA0B29}">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2254E7D-59F8-4BA8-85CE-1A37F5D02A3B}" type="parTrans" cxnId="{BA031A34-DED7-4F0A-9F21-9C65A7ACA9EE}">
      <dgm:prSet/>
      <dgm:spPr/>
      <dgm:t>
        <a:bodyPr/>
        <a:lstStyle/>
        <a:p>
          <a:endParaRPr lang="id-ID"/>
        </a:p>
      </dgm:t>
    </dgm:pt>
    <dgm:pt modelId="{0B8756AE-B260-4F02-967E-072436F7FBF5}" type="sibTrans" cxnId="{BA031A34-DED7-4F0A-9F21-9C65A7ACA9EE}">
      <dgm:prSet/>
      <dgm:spPr/>
      <dgm:t>
        <a:bodyPr/>
        <a:lstStyle/>
        <a:p>
          <a:endParaRPr lang="id-ID"/>
        </a:p>
      </dgm:t>
    </dgm:pt>
    <dgm:pt modelId="{EB29477A-6E07-4A59-8703-46EF5737116B}">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8A422BFB-85F8-4EC3-9FD0-1F84DD125809}" type="parTrans" cxnId="{806A5783-8B10-4300-8B25-BA4E3EB75778}">
      <dgm:prSet/>
      <dgm:spPr/>
      <dgm:t>
        <a:bodyPr/>
        <a:lstStyle/>
        <a:p>
          <a:endParaRPr lang="id-ID"/>
        </a:p>
      </dgm:t>
    </dgm:pt>
    <dgm:pt modelId="{04F10158-641A-4E2E-88C0-476EAF3CC6E2}" type="sibTrans" cxnId="{806A5783-8B10-4300-8B25-BA4E3EB75778}">
      <dgm:prSet/>
      <dgm:spPr/>
      <dgm:t>
        <a:bodyPr/>
        <a:lstStyle/>
        <a:p>
          <a:endParaRPr lang="id-ID"/>
        </a:p>
      </dgm:t>
    </dgm:pt>
    <dgm:pt modelId="{BA861601-1577-432E-B0CA-1E24C5BA3F48}">
      <dgm:prSet phldrT="[Text]" custT="1"/>
      <dgm:spPr/>
      <dgm:t>
        <a:bodyPr/>
        <a:lstStyle/>
        <a:p>
          <a:r>
            <a:rPr lang="id-ID" sz="900" dirty="0" smtClean="0">
              <a:solidFill>
                <a:schemeClr val="tx1"/>
              </a:solidFill>
              <a:latin typeface="Aharoni" panose="02010803020104030203" pitchFamily="2" charset="-79"/>
              <a:cs typeface="Aharoni" panose="02010803020104030203" pitchFamily="2" charset="-79"/>
            </a:rPr>
            <a:t>Hasil dan Pembahasan</a:t>
          </a:r>
          <a:endParaRPr lang="id-ID" sz="900" dirty="0">
            <a:solidFill>
              <a:schemeClr val="tx1"/>
            </a:solidFill>
            <a:latin typeface="Aharoni" panose="02010803020104030203" pitchFamily="2" charset="-79"/>
            <a:cs typeface="Aharoni" panose="02010803020104030203" pitchFamily="2" charset="-79"/>
          </a:endParaRPr>
        </a:p>
      </dgm:t>
    </dgm:pt>
    <dgm:pt modelId="{69FC9505-26D7-473E-9091-EA970EFA589F}" type="parTrans" cxnId="{9914298E-3361-4B04-9FF3-96B203BB3730}">
      <dgm:prSet/>
      <dgm:spPr/>
      <dgm:t>
        <a:bodyPr/>
        <a:lstStyle/>
        <a:p>
          <a:endParaRPr lang="id-ID"/>
        </a:p>
      </dgm:t>
    </dgm:pt>
    <dgm:pt modelId="{148A394E-43FB-47E5-8626-39C29E5B4C0A}" type="sibTrans" cxnId="{9914298E-3361-4B04-9FF3-96B203BB3730}">
      <dgm:prSet/>
      <dgm:spPr/>
      <dgm:t>
        <a:bodyPr/>
        <a:lstStyle/>
        <a:p>
          <a:endParaRPr lang="id-ID"/>
        </a:p>
      </dgm:t>
    </dgm:pt>
    <dgm:pt modelId="{A56D6978-C888-4DEC-95B8-D912B3E59B90}">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CE7798E-2B75-4C25-855F-0074BA0A23AC}" type="parTrans" cxnId="{907DB38C-9721-45E7-9CC8-675E1675689A}">
      <dgm:prSet/>
      <dgm:spPr/>
      <dgm:t>
        <a:bodyPr/>
        <a:lstStyle/>
        <a:p>
          <a:endParaRPr lang="id-ID"/>
        </a:p>
      </dgm:t>
    </dgm:pt>
    <dgm:pt modelId="{4682904E-3DF7-40D1-8CD8-A95C2C7985E5}" type="sibTrans" cxnId="{907DB38C-9721-45E7-9CC8-675E1675689A}">
      <dgm:prSet/>
      <dgm:spPr/>
      <dgm:t>
        <a:bodyPr/>
        <a:lstStyle/>
        <a:p>
          <a:endParaRPr lang="id-ID"/>
        </a:p>
      </dgm:t>
    </dgm:pt>
    <dgm:pt modelId="{415935CF-E074-4302-AC9D-E3D88041BF8C}">
      <dgm:prSet phldrT="[Text]" custT="1"/>
      <dgm:spPr/>
      <dgm:t>
        <a:bodyPr/>
        <a:lstStyle/>
        <a:p>
          <a:r>
            <a:rPr lang="id-ID" sz="900" dirty="0" smtClean="0">
              <a:solidFill>
                <a:schemeClr val="bg1">
                  <a:lumMod val="85000"/>
                </a:schemeClr>
              </a:solidFill>
              <a:latin typeface="Aharoni" panose="02010803020104030203" pitchFamily="2" charset="-79"/>
              <a:cs typeface="Aharoni" panose="02010803020104030203" pitchFamily="2" charset="-79"/>
            </a:rPr>
            <a:t>Hipotesa</a:t>
          </a:r>
          <a:endParaRPr lang="id-ID" sz="900" dirty="0">
            <a:solidFill>
              <a:schemeClr val="bg1">
                <a:lumMod val="85000"/>
              </a:schemeClr>
            </a:solidFill>
            <a:latin typeface="Aharoni" panose="02010803020104030203" pitchFamily="2" charset="-79"/>
            <a:cs typeface="Aharoni" panose="02010803020104030203" pitchFamily="2" charset="-79"/>
          </a:endParaRPr>
        </a:p>
      </dgm:t>
    </dgm:pt>
    <dgm:pt modelId="{048E53F8-ACC8-4125-834E-6F1DA86C8026}" type="parTrans" cxnId="{F81C9CE7-B1BB-4E69-889F-5FFF51785B7F}">
      <dgm:prSet/>
      <dgm:spPr/>
      <dgm:t>
        <a:bodyPr/>
        <a:lstStyle/>
        <a:p>
          <a:endParaRPr lang="id-ID"/>
        </a:p>
      </dgm:t>
    </dgm:pt>
    <dgm:pt modelId="{DFDBD4D2-37F0-44EC-8CDD-414010B97AF1}" type="sibTrans" cxnId="{F81C9CE7-B1BB-4E69-889F-5FFF51785B7F}">
      <dgm:prSet/>
      <dgm:spPr/>
      <dgm:t>
        <a:bodyPr/>
        <a:lstStyle/>
        <a:p>
          <a:endParaRPr lang="id-ID"/>
        </a:p>
      </dgm:t>
    </dgm:pt>
    <dgm:pt modelId="{9B83BA75-78AC-4B12-802D-6362F4239E59}" type="pres">
      <dgm:prSet presAssocID="{CF0893A2-D527-4FEE-8E3C-A9974463E4FC}" presName="Name0" presStyleCnt="0">
        <dgm:presLayoutVars>
          <dgm:dir/>
          <dgm:resizeHandles val="exact"/>
        </dgm:presLayoutVars>
      </dgm:prSet>
      <dgm:spPr/>
    </dgm:pt>
    <dgm:pt modelId="{B46AE4FC-EA04-421F-B635-12FA4825D73E}" type="pres">
      <dgm:prSet presAssocID="{CF0893A2-D527-4FEE-8E3C-A9974463E4FC}" presName="arrow" presStyleLbl="bgShp" presStyleIdx="0" presStyleCnt="1" custLinFactNeighborX="-158" custLinFactNeighborY="-2119"/>
      <dgm:spPr>
        <a:solidFill>
          <a:schemeClr val="tx2">
            <a:lumMod val="75000"/>
          </a:schemeClr>
        </a:solidFill>
      </dgm:spPr>
    </dgm:pt>
    <dgm:pt modelId="{0E141E0F-8993-456B-8835-2189AB93BFD7}" type="pres">
      <dgm:prSet presAssocID="{CF0893A2-D527-4FEE-8E3C-A9974463E4FC}" presName="points" presStyleCnt="0"/>
      <dgm:spPr/>
    </dgm:pt>
    <dgm:pt modelId="{E0F18409-7227-412A-85CE-413D9DEB5473}" type="pres">
      <dgm:prSet presAssocID="{77B327F8-CB77-4717-A9BF-AC93C3D2647D}" presName="compositeA" presStyleCnt="0"/>
      <dgm:spPr/>
    </dgm:pt>
    <dgm:pt modelId="{F1DEB1A9-24D5-46D9-A279-C49A1BA23AA3}" type="pres">
      <dgm:prSet presAssocID="{77B327F8-CB77-4717-A9BF-AC93C3D2647D}" presName="textA" presStyleLbl="revTx" presStyleIdx="0" presStyleCnt="6">
        <dgm:presLayoutVars>
          <dgm:bulletEnabled val="1"/>
        </dgm:presLayoutVars>
      </dgm:prSet>
      <dgm:spPr/>
      <dgm:t>
        <a:bodyPr/>
        <a:lstStyle/>
        <a:p>
          <a:endParaRPr lang="id-ID"/>
        </a:p>
      </dgm:t>
    </dgm:pt>
    <dgm:pt modelId="{A3524D0F-7E12-4BAD-9A46-D692E3B4FCC9}" type="pres">
      <dgm:prSet presAssocID="{77B327F8-CB77-4717-A9BF-AC93C3D2647D}" presName="circleA" presStyleLbl="node1" presStyleIdx="0" presStyleCnt="6"/>
      <dgm:spPr>
        <a:solidFill>
          <a:schemeClr val="accent1">
            <a:lumMod val="60000"/>
            <a:lumOff val="40000"/>
          </a:schemeClr>
        </a:solidFill>
      </dgm:spPr>
    </dgm:pt>
    <dgm:pt modelId="{5B7B4C6A-18A3-4C32-9802-CB90555DC8C1}" type="pres">
      <dgm:prSet presAssocID="{77B327F8-CB77-4717-A9BF-AC93C3D2647D}" presName="spaceA" presStyleCnt="0"/>
      <dgm:spPr/>
    </dgm:pt>
    <dgm:pt modelId="{FA3C04E5-4FDF-4A7D-B813-3ECF6B5EA838}" type="pres">
      <dgm:prSet presAssocID="{BE5EBC26-CA38-4706-A478-532EF6E70A97}" presName="space" presStyleCnt="0"/>
      <dgm:spPr/>
    </dgm:pt>
    <dgm:pt modelId="{28A593EB-C43E-4080-9CEE-1D7EB287C352}" type="pres">
      <dgm:prSet presAssocID="{348A8595-4F55-4753-8E2B-DA24F6DA0B29}" presName="compositeB" presStyleCnt="0"/>
      <dgm:spPr/>
    </dgm:pt>
    <dgm:pt modelId="{B367B2F6-E2E0-4DB2-BD40-75EB46251B05}" type="pres">
      <dgm:prSet presAssocID="{348A8595-4F55-4753-8E2B-DA24F6DA0B29}" presName="textB" presStyleLbl="revTx" presStyleIdx="1" presStyleCnt="6">
        <dgm:presLayoutVars>
          <dgm:bulletEnabled val="1"/>
        </dgm:presLayoutVars>
      </dgm:prSet>
      <dgm:spPr/>
      <dgm:t>
        <a:bodyPr/>
        <a:lstStyle/>
        <a:p>
          <a:endParaRPr lang="id-ID"/>
        </a:p>
      </dgm:t>
    </dgm:pt>
    <dgm:pt modelId="{9900D081-5AAC-43A7-8A6C-679D015EBB6F}" type="pres">
      <dgm:prSet presAssocID="{348A8595-4F55-4753-8E2B-DA24F6DA0B29}" presName="circleB" presStyleLbl="node1" presStyleIdx="1" presStyleCnt="6"/>
      <dgm:spPr>
        <a:solidFill>
          <a:schemeClr val="accent1">
            <a:lumMod val="40000"/>
            <a:lumOff val="60000"/>
          </a:schemeClr>
        </a:solidFill>
      </dgm:spPr>
    </dgm:pt>
    <dgm:pt modelId="{39FAE25C-C9CF-48E1-8956-B28C71305A7B}" type="pres">
      <dgm:prSet presAssocID="{348A8595-4F55-4753-8E2B-DA24F6DA0B29}" presName="spaceB" presStyleCnt="0"/>
      <dgm:spPr/>
    </dgm:pt>
    <dgm:pt modelId="{56562F06-8F57-4625-87AD-5704C838BD7B}" type="pres">
      <dgm:prSet presAssocID="{0B8756AE-B260-4F02-967E-072436F7FBF5}" presName="space" presStyleCnt="0"/>
      <dgm:spPr/>
    </dgm:pt>
    <dgm:pt modelId="{41363073-631E-4B9D-8500-6E9BEF6E5B75}" type="pres">
      <dgm:prSet presAssocID="{EB29477A-6E07-4A59-8703-46EF5737116B}" presName="compositeA" presStyleCnt="0"/>
      <dgm:spPr/>
    </dgm:pt>
    <dgm:pt modelId="{AF41F102-FC17-411A-BC2F-5D839FDED21C}" type="pres">
      <dgm:prSet presAssocID="{EB29477A-6E07-4A59-8703-46EF5737116B}" presName="textA" presStyleLbl="revTx" presStyleIdx="2" presStyleCnt="6">
        <dgm:presLayoutVars>
          <dgm:bulletEnabled val="1"/>
        </dgm:presLayoutVars>
      </dgm:prSet>
      <dgm:spPr/>
      <dgm:t>
        <a:bodyPr/>
        <a:lstStyle/>
        <a:p>
          <a:endParaRPr lang="id-ID"/>
        </a:p>
      </dgm:t>
    </dgm:pt>
    <dgm:pt modelId="{C4E4E6C7-1852-4DD0-B715-EC6B29A6F542}" type="pres">
      <dgm:prSet presAssocID="{EB29477A-6E07-4A59-8703-46EF5737116B}" presName="circleA" presStyleLbl="node1" presStyleIdx="2" presStyleCnt="6"/>
      <dgm:spPr>
        <a:solidFill>
          <a:schemeClr val="accent1">
            <a:lumMod val="60000"/>
            <a:lumOff val="40000"/>
          </a:schemeClr>
        </a:solidFill>
      </dgm:spPr>
    </dgm:pt>
    <dgm:pt modelId="{061799F9-6756-4C7E-8A99-5F2EE55B2E45}" type="pres">
      <dgm:prSet presAssocID="{EB29477A-6E07-4A59-8703-46EF5737116B}" presName="spaceA" presStyleCnt="0"/>
      <dgm:spPr/>
    </dgm:pt>
    <dgm:pt modelId="{E1857AE3-1D1E-4CBE-A8E0-ABBFA6C075AA}" type="pres">
      <dgm:prSet presAssocID="{04F10158-641A-4E2E-88C0-476EAF3CC6E2}" presName="space" presStyleCnt="0"/>
      <dgm:spPr/>
    </dgm:pt>
    <dgm:pt modelId="{B097FA35-3CAA-40BD-9D66-6FC1F6122604}" type="pres">
      <dgm:prSet presAssocID="{A56D6978-C888-4DEC-95B8-D912B3E59B90}" presName="compositeB" presStyleCnt="0"/>
      <dgm:spPr/>
    </dgm:pt>
    <dgm:pt modelId="{F6A7B1BA-A8E8-4EA3-B93C-9EF3565A1D08}" type="pres">
      <dgm:prSet presAssocID="{A56D6978-C888-4DEC-95B8-D912B3E59B90}" presName="textB" presStyleLbl="revTx" presStyleIdx="3" presStyleCnt="6">
        <dgm:presLayoutVars>
          <dgm:bulletEnabled val="1"/>
        </dgm:presLayoutVars>
      </dgm:prSet>
      <dgm:spPr/>
      <dgm:t>
        <a:bodyPr/>
        <a:lstStyle/>
        <a:p>
          <a:endParaRPr lang="id-ID"/>
        </a:p>
      </dgm:t>
    </dgm:pt>
    <dgm:pt modelId="{2D06AC8B-701C-4A9C-B5BD-88D66B7B46B0}" type="pres">
      <dgm:prSet presAssocID="{A56D6978-C888-4DEC-95B8-D912B3E59B90}" presName="circleB" presStyleLbl="node1" presStyleIdx="3" presStyleCnt="6"/>
      <dgm:spPr>
        <a:solidFill>
          <a:schemeClr val="accent1">
            <a:lumMod val="60000"/>
            <a:lumOff val="40000"/>
          </a:schemeClr>
        </a:solidFill>
      </dgm:spPr>
    </dgm:pt>
    <dgm:pt modelId="{0E24CD7A-CF11-4D53-8818-45756189087D}" type="pres">
      <dgm:prSet presAssocID="{A56D6978-C888-4DEC-95B8-D912B3E59B90}" presName="spaceB" presStyleCnt="0"/>
      <dgm:spPr/>
    </dgm:pt>
    <dgm:pt modelId="{033F7832-E4A5-44A6-A2CB-ECE74ABEDF95}" type="pres">
      <dgm:prSet presAssocID="{4682904E-3DF7-40D1-8CD8-A95C2C7985E5}" presName="space" presStyleCnt="0"/>
      <dgm:spPr/>
    </dgm:pt>
    <dgm:pt modelId="{2BECA7E2-0FB0-44F7-8B69-B8FFC16712D5}" type="pres">
      <dgm:prSet presAssocID="{BA861601-1577-432E-B0CA-1E24C5BA3F48}" presName="compositeA" presStyleCnt="0"/>
      <dgm:spPr/>
    </dgm:pt>
    <dgm:pt modelId="{EE2ECFBA-177C-413B-9F3F-D81D465FC8E9}" type="pres">
      <dgm:prSet presAssocID="{BA861601-1577-432E-B0CA-1E24C5BA3F48}" presName="textA" presStyleLbl="revTx" presStyleIdx="4" presStyleCnt="6">
        <dgm:presLayoutVars>
          <dgm:bulletEnabled val="1"/>
        </dgm:presLayoutVars>
      </dgm:prSet>
      <dgm:spPr/>
      <dgm:t>
        <a:bodyPr/>
        <a:lstStyle/>
        <a:p>
          <a:endParaRPr lang="id-ID"/>
        </a:p>
      </dgm:t>
    </dgm:pt>
    <dgm:pt modelId="{C7330FB7-2071-4031-B852-3DB74552E8F3}" type="pres">
      <dgm:prSet presAssocID="{BA861601-1577-432E-B0CA-1E24C5BA3F48}" presName="circleA" presStyleLbl="node1" presStyleIdx="4" presStyleCnt="6"/>
      <dgm:spPr>
        <a:solidFill>
          <a:srgbClr val="FF0000"/>
        </a:solidFill>
      </dgm:spPr>
    </dgm:pt>
    <dgm:pt modelId="{99DA03BE-F6EA-44C3-A9AF-DEAAF542B346}" type="pres">
      <dgm:prSet presAssocID="{BA861601-1577-432E-B0CA-1E24C5BA3F48}" presName="spaceA" presStyleCnt="0"/>
      <dgm:spPr/>
    </dgm:pt>
    <dgm:pt modelId="{4C7CBB8A-1894-4FF0-AFDF-2C9115E85E05}" type="pres">
      <dgm:prSet presAssocID="{148A394E-43FB-47E5-8626-39C29E5B4C0A}" presName="space" presStyleCnt="0"/>
      <dgm:spPr/>
    </dgm:pt>
    <dgm:pt modelId="{08E92BC5-CC09-495C-948B-97A2E59FB820}" type="pres">
      <dgm:prSet presAssocID="{415935CF-E074-4302-AC9D-E3D88041BF8C}" presName="compositeB" presStyleCnt="0"/>
      <dgm:spPr/>
    </dgm:pt>
    <dgm:pt modelId="{AA805F57-42D5-456E-BFCF-0A6C4762DD3C}" type="pres">
      <dgm:prSet presAssocID="{415935CF-E074-4302-AC9D-E3D88041BF8C}" presName="textB" presStyleLbl="revTx" presStyleIdx="5" presStyleCnt="6">
        <dgm:presLayoutVars>
          <dgm:bulletEnabled val="1"/>
        </dgm:presLayoutVars>
      </dgm:prSet>
      <dgm:spPr/>
      <dgm:t>
        <a:bodyPr/>
        <a:lstStyle/>
        <a:p>
          <a:endParaRPr lang="id-ID"/>
        </a:p>
      </dgm:t>
    </dgm:pt>
    <dgm:pt modelId="{E71F396F-54B6-48EB-AB67-DCC1E508ABAC}" type="pres">
      <dgm:prSet presAssocID="{415935CF-E074-4302-AC9D-E3D88041BF8C}" presName="circleB" presStyleLbl="node1" presStyleIdx="5" presStyleCnt="6"/>
      <dgm:spPr>
        <a:solidFill>
          <a:schemeClr val="accent1">
            <a:lumMod val="40000"/>
            <a:lumOff val="60000"/>
          </a:schemeClr>
        </a:solidFill>
      </dgm:spPr>
    </dgm:pt>
    <dgm:pt modelId="{F048377B-3CDB-4FFE-9C6B-88AD0419A866}" type="pres">
      <dgm:prSet presAssocID="{415935CF-E074-4302-AC9D-E3D88041BF8C}" presName="spaceB" presStyleCnt="0"/>
      <dgm:spPr/>
    </dgm:pt>
  </dgm:ptLst>
  <dgm:cxnLst>
    <dgm:cxn modelId="{FE1B1531-3B79-41E2-B494-7F31FB8684F7}" type="presOf" srcId="{CF0893A2-D527-4FEE-8E3C-A9974463E4FC}" destId="{9B83BA75-78AC-4B12-802D-6362F4239E59}" srcOrd="0" destOrd="0" presId="urn:microsoft.com/office/officeart/2005/8/layout/hProcess11"/>
    <dgm:cxn modelId="{A5108430-6337-4046-96CD-3C75C51370C5}" type="presOf" srcId="{A56D6978-C888-4DEC-95B8-D912B3E59B90}" destId="{F6A7B1BA-A8E8-4EA3-B93C-9EF3565A1D08}" srcOrd="0" destOrd="0" presId="urn:microsoft.com/office/officeart/2005/8/layout/hProcess11"/>
    <dgm:cxn modelId="{8C76ED12-D7B2-43B4-858B-E6D841FED543}" type="presOf" srcId="{77B327F8-CB77-4717-A9BF-AC93C3D2647D}" destId="{F1DEB1A9-24D5-46D9-A279-C49A1BA23AA3}" srcOrd="0" destOrd="0" presId="urn:microsoft.com/office/officeart/2005/8/layout/hProcess11"/>
    <dgm:cxn modelId="{907DB38C-9721-45E7-9CC8-675E1675689A}" srcId="{CF0893A2-D527-4FEE-8E3C-A9974463E4FC}" destId="{A56D6978-C888-4DEC-95B8-D912B3E59B90}" srcOrd="3" destOrd="0" parTransId="{5CE7798E-2B75-4C25-855F-0074BA0A23AC}" sibTransId="{4682904E-3DF7-40D1-8CD8-A95C2C7985E5}"/>
    <dgm:cxn modelId="{82A8E2E1-F527-49A9-B1B9-FAA72F9664D6}" type="presOf" srcId="{415935CF-E074-4302-AC9D-E3D88041BF8C}" destId="{AA805F57-42D5-456E-BFCF-0A6C4762DD3C}" srcOrd="0" destOrd="0" presId="urn:microsoft.com/office/officeart/2005/8/layout/hProcess11"/>
    <dgm:cxn modelId="{F81C9CE7-B1BB-4E69-889F-5FFF51785B7F}" srcId="{CF0893A2-D527-4FEE-8E3C-A9974463E4FC}" destId="{415935CF-E074-4302-AC9D-E3D88041BF8C}" srcOrd="5" destOrd="0" parTransId="{048E53F8-ACC8-4125-834E-6F1DA86C8026}" sibTransId="{DFDBD4D2-37F0-44EC-8CDD-414010B97AF1}"/>
    <dgm:cxn modelId="{279FBFEA-E6EB-414F-94E1-2986E8299A4F}" type="presOf" srcId="{BA861601-1577-432E-B0CA-1E24C5BA3F48}" destId="{EE2ECFBA-177C-413B-9F3F-D81D465FC8E9}" srcOrd="0" destOrd="0" presId="urn:microsoft.com/office/officeart/2005/8/layout/hProcess11"/>
    <dgm:cxn modelId="{BA031A34-DED7-4F0A-9F21-9C65A7ACA9EE}" srcId="{CF0893A2-D527-4FEE-8E3C-A9974463E4FC}" destId="{348A8595-4F55-4753-8E2B-DA24F6DA0B29}" srcOrd="1" destOrd="0" parTransId="{52254E7D-59F8-4BA8-85CE-1A37F5D02A3B}" sibTransId="{0B8756AE-B260-4F02-967E-072436F7FBF5}"/>
    <dgm:cxn modelId="{806A5783-8B10-4300-8B25-BA4E3EB75778}" srcId="{CF0893A2-D527-4FEE-8E3C-A9974463E4FC}" destId="{EB29477A-6E07-4A59-8703-46EF5737116B}" srcOrd="2" destOrd="0" parTransId="{8A422BFB-85F8-4EC3-9FD0-1F84DD125809}" sibTransId="{04F10158-641A-4E2E-88C0-476EAF3CC6E2}"/>
    <dgm:cxn modelId="{8ED0A808-53DD-4DDB-BC6C-01EF60A5790F}" type="presOf" srcId="{EB29477A-6E07-4A59-8703-46EF5737116B}" destId="{AF41F102-FC17-411A-BC2F-5D839FDED21C}" srcOrd="0" destOrd="0" presId="urn:microsoft.com/office/officeart/2005/8/layout/hProcess11"/>
    <dgm:cxn modelId="{FDA0C1ED-5F9A-43AB-9E25-D3FB0E040260}" srcId="{CF0893A2-D527-4FEE-8E3C-A9974463E4FC}" destId="{77B327F8-CB77-4717-A9BF-AC93C3D2647D}" srcOrd="0" destOrd="0" parTransId="{BD463F5C-4750-400F-BA93-0F7AD6AD6DA6}" sibTransId="{BE5EBC26-CA38-4706-A478-532EF6E70A97}"/>
    <dgm:cxn modelId="{9914298E-3361-4B04-9FF3-96B203BB3730}" srcId="{CF0893A2-D527-4FEE-8E3C-A9974463E4FC}" destId="{BA861601-1577-432E-B0CA-1E24C5BA3F48}" srcOrd="4" destOrd="0" parTransId="{69FC9505-26D7-473E-9091-EA970EFA589F}" sibTransId="{148A394E-43FB-47E5-8626-39C29E5B4C0A}"/>
    <dgm:cxn modelId="{B7792C2B-E890-4846-8A90-C47BB92C481E}" type="presOf" srcId="{348A8595-4F55-4753-8E2B-DA24F6DA0B29}" destId="{B367B2F6-E2E0-4DB2-BD40-75EB46251B05}" srcOrd="0" destOrd="0" presId="urn:microsoft.com/office/officeart/2005/8/layout/hProcess11"/>
    <dgm:cxn modelId="{66D656F3-41BF-4151-A425-89AF9916D460}" type="presParOf" srcId="{9B83BA75-78AC-4B12-802D-6362F4239E59}" destId="{B46AE4FC-EA04-421F-B635-12FA4825D73E}" srcOrd="0" destOrd="0" presId="urn:microsoft.com/office/officeart/2005/8/layout/hProcess11"/>
    <dgm:cxn modelId="{B019A9A0-889A-45BC-8D25-7A1731E3D1D7}" type="presParOf" srcId="{9B83BA75-78AC-4B12-802D-6362F4239E59}" destId="{0E141E0F-8993-456B-8835-2189AB93BFD7}" srcOrd="1" destOrd="0" presId="urn:microsoft.com/office/officeart/2005/8/layout/hProcess11"/>
    <dgm:cxn modelId="{0E8B45E3-ED44-4A8A-BF8A-91B16769E908}" type="presParOf" srcId="{0E141E0F-8993-456B-8835-2189AB93BFD7}" destId="{E0F18409-7227-412A-85CE-413D9DEB5473}" srcOrd="0" destOrd="0" presId="urn:microsoft.com/office/officeart/2005/8/layout/hProcess11"/>
    <dgm:cxn modelId="{B8350411-1F2C-4FCB-BC82-8E34206C6DB4}" type="presParOf" srcId="{E0F18409-7227-412A-85CE-413D9DEB5473}" destId="{F1DEB1A9-24D5-46D9-A279-C49A1BA23AA3}" srcOrd="0" destOrd="0" presId="urn:microsoft.com/office/officeart/2005/8/layout/hProcess11"/>
    <dgm:cxn modelId="{2F829E6A-1739-41B7-AB16-F8EF7ED928A5}" type="presParOf" srcId="{E0F18409-7227-412A-85CE-413D9DEB5473}" destId="{A3524D0F-7E12-4BAD-9A46-D692E3B4FCC9}" srcOrd="1" destOrd="0" presId="urn:microsoft.com/office/officeart/2005/8/layout/hProcess11"/>
    <dgm:cxn modelId="{3FADFCA9-6235-4F64-BE27-4C5104D9476E}" type="presParOf" srcId="{E0F18409-7227-412A-85CE-413D9DEB5473}" destId="{5B7B4C6A-18A3-4C32-9802-CB90555DC8C1}" srcOrd="2" destOrd="0" presId="urn:microsoft.com/office/officeart/2005/8/layout/hProcess11"/>
    <dgm:cxn modelId="{2E6DDD32-F32B-4D81-BF53-E6922FEA2373}" type="presParOf" srcId="{0E141E0F-8993-456B-8835-2189AB93BFD7}" destId="{FA3C04E5-4FDF-4A7D-B813-3ECF6B5EA838}" srcOrd="1" destOrd="0" presId="urn:microsoft.com/office/officeart/2005/8/layout/hProcess11"/>
    <dgm:cxn modelId="{8033A899-FF85-405B-88E3-83767F922184}" type="presParOf" srcId="{0E141E0F-8993-456B-8835-2189AB93BFD7}" destId="{28A593EB-C43E-4080-9CEE-1D7EB287C352}" srcOrd="2" destOrd="0" presId="urn:microsoft.com/office/officeart/2005/8/layout/hProcess11"/>
    <dgm:cxn modelId="{E9D11735-9B0A-4A72-937B-6DBCD405FDEB}" type="presParOf" srcId="{28A593EB-C43E-4080-9CEE-1D7EB287C352}" destId="{B367B2F6-E2E0-4DB2-BD40-75EB46251B05}" srcOrd="0" destOrd="0" presId="urn:microsoft.com/office/officeart/2005/8/layout/hProcess11"/>
    <dgm:cxn modelId="{C99890B9-D0BC-49A3-BED0-8216A3ADD834}" type="presParOf" srcId="{28A593EB-C43E-4080-9CEE-1D7EB287C352}" destId="{9900D081-5AAC-43A7-8A6C-679D015EBB6F}" srcOrd="1" destOrd="0" presId="urn:microsoft.com/office/officeart/2005/8/layout/hProcess11"/>
    <dgm:cxn modelId="{EFDC8FD5-5BAC-452A-B6A5-5B6A058C7996}" type="presParOf" srcId="{28A593EB-C43E-4080-9CEE-1D7EB287C352}" destId="{39FAE25C-C9CF-48E1-8956-B28C71305A7B}" srcOrd="2" destOrd="0" presId="urn:microsoft.com/office/officeart/2005/8/layout/hProcess11"/>
    <dgm:cxn modelId="{E05DCD17-05DA-45DF-9768-1908EA0F917F}" type="presParOf" srcId="{0E141E0F-8993-456B-8835-2189AB93BFD7}" destId="{56562F06-8F57-4625-87AD-5704C838BD7B}" srcOrd="3" destOrd="0" presId="urn:microsoft.com/office/officeart/2005/8/layout/hProcess11"/>
    <dgm:cxn modelId="{9D4F6493-D39A-4E29-9D46-8EE39749BA4B}" type="presParOf" srcId="{0E141E0F-8993-456B-8835-2189AB93BFD7}" destId="{41363073-631E-4B9D-8500-6E9BEF6E5B75}" srcOrd="4" destOrd="0" presId="urn:microsoft.com/office/officeart/2005/8/layout/hProcess11"/>
    <dgm:cxn modelId="{09EFD46F-5B92-41F3-953D-63B2709AA372}" type="presParOf" srcId="{41363073-631E-4B9D-8500-6E9BEF6E5B75}" destId="{AF41F102-FC17-411A-BC2F-5D839FDED21C}" srcOrd="0" destOrd="0" presId="urn:microsoft.com/office/officeart/2005/8/layout/hProcess11"/>
    <dgm:cxn modelId="{AD39284E-9D0F-43AD-9EFA-C257D6C045A4}" type="presParOf" srcId="{41363073-631E-4B9D-8500-6E9BEF6E5B75}" destId="{C4E4E6C7-1852-4DD0-B715-EC6B29A6F542}" srcOrd="1" destOrd="0" presId="urn:microsoft.com/office/officeart/2005/8/layout/hProcess11"/>
    <dgm:cxn modelId="{160111B6-A3F9-464F-9B73-687C54F81934}" type="presParOf" srcId="{41363073-631E-4B9D-8500-6E9BEF6E5B75}" destId="{061799F9-6756-4C7E-8A99-5F2EE55B2E45}" srcOrd="2" destOrd="0" presId="urn:microsoft.com/office/officeart/2005/8/layout/hProcess11"/>
    <dgm:cxn modelId="{2FAED96E-AE3C-49A7-BC5E-159444E41150}" type="presParOf" srcId="{0E141E0F-8993-456B-8835-2189AB93BFD7}" destId="{E1857AE3-1D1E-4CBE-A8E0-ABBFA6C075AA}" srcOrd="5" destOrd="0" presId="urn:microsoft.com/office/officeart/2005/8/layout/hProcess11"/>
    <dgm:cxn modelId="{435D9706-C306-4374-A250-450DCF3FB19D}" type="presParOf" srcId="{0E141E0F-8993-456B-8835-2189AB93BFD7}" destId="{B097FA35-3CAA-40BD-9D66-6FC1F6122604}" srcOrd="6" destOrd="0" presId="urn:microsoft.com/office/officeart/2005/8/layout/hProcess11"/>
    <dgm:cxn modelId="{A6A0B92E-F800-48B1-B2E2-254CFB6036DE}" type="presParOf" srcId="{B097FA35-3CAA-40BD-9D66-6FC1F6122604}" destId="{F6A7B1BA-A8E8-4EA3-B93C-9EF3565A1D08}" srcOrd="0" destOrd="0" presId="urn:microsoft.com/office/officeart/2005/8/layout/hProcess11"/>
    <dgm:cxn modelId="{E52157F6-8F30-4DBB-9517-EDDFFB9B8241}" type="presParOf" srcId="{B097FA35-3CAA-40BD-9D66-6FC1F6122604}" destId="{2D06AC8B-701C-4A9C-B5BD-88D66B7B46B0}" srcOrd="1" destOrd="0" presId="urn:microsoft.com/office/officeart/2005/8/layout/hProcess11"/>
    <dgm:cxn modelId="{EF15FAC8-6AB6-4880-933B-43B08F8D7847}" type="presParOf" srcId="{B097FA35-3CAA-40BD-9D66-6FC1F6122604}" destId="{0E24CD7A-CF11-4D53-8818-45756189087D}" srcOrd="2" destOrd="0" presId="urn:microsoft.com/office/officeart/2005/8/layout/hProcess11"/>
    <dgm:cxn modelId="{A84BE2DE-A96B-426F-9F3A-6656545CB862}" type="presParOf" srcId="{0E141E0F-8993-456B-8835-2189AB93BFD7}" destId="{033F7832-E4A5-44A6-A2CB-ECE74ABEDF95}" srcOrd="7" destOrd="0" presId="urn:microsoft.com/office/officeart/2005/8/layout/hProcess11"/>
    <dgm:cxn modelId="{9A2AFD96-3436-4E3B-819A-52815EE0B906}" type="presParOf" srcId="{0E141E0F-8993-456B-8835-2189AB93BFD7}" destId="{2BECA7E2-0FB0-44F7-8B69-B8FFC16712D5}" srcOrd="8" destOrd="0" presId="urn:microsoft.com/office/officeart/2005/8/layout/hProcess11"/>
    <dgm:cxn modelId="{243BDCFC-B832-4330-8B79-9A2EC08374F5}" type="presParOf" srcId="{2BECA7E2-0FB0-44F7-8B69-B8FFC16712D5}" destId="{EE2ECFBA-177C-413B-9F3F-D81D465FC8E9}" srcOrd="0" destOrd="0" presId="urn:microsoft.com/office/officeart/2005/8/layout/hProcess11"/>
    <dgm:cxn modelId="{7197F825-1CBA-4996-9DB9-C13B97884269}" type="presParOf" srcId="{2BECA7E2-0FB0-44F7-8B69-B8FFC16712D5}" destId="{C7330FB7-2071-4031-B852-3DB74552E8F3}" srcOrd="1" destOrd="0" presId="urn:microsoft.com/office/officeart/2005/8/layout/hProcess11"/>
    <dgm:cxn modelId="{AE6FBFDD-F5F2-463F-A7E9-8E9F350E84D4}" type="presParOf" srcId="{2BECA7E2-0FB0-44F7-8B69-B8FFC16712D5}" destId="{99DA03BE-F6EA-44C3-A9AF-DEAAF542B346}" srcOrd="2" destOrd="0" presId="urn:microsoft.com/office/officeart/2005/8/layout/hProcess11"/>
    <dgm:cxn modelId="{BC5851F9-F990-4716-BC32-C9B04E9AB695}" type="presParOf" srcId="{0E141E0F-8993-456B-8835-2189AB93BFD7}" destId="{4C7CBB8A-1894-4FF0-AFDF-2C9115E85E05}" srcOrd="9" destOrd="0" presId="urn:microsoft.com/office/officeart/2005/8/layout/hProcess11"/>
    <dgm:cxn modelId="{DC7ECF07-7C57-4A89-BA7F-313238C60CDB}" type="presParOf" srcId="{0E141E0F-8993-456B-8835-2189AB93BFD7}" destId="{08E92BC5-CC09-495C-948B-97A2E59FB820}" srcOrd="10" destOrd="0" presId="urn:microsoft.com/office/officeart/2005/8/layout/hProcess11"/>
    <dgm:cxn modelId="{BF04C7C2-792D-46F5-9AD5-46EBE090E6C3}" type="presParOf" srcId="{08E92BC5-CC09-495C-948B-97A2E59FB820}" destId="{AA805F57-42D5-456E-BFCF-0A6C4762DD3C}" srcOrd="0" destOrd="0" presId="urn:microsoft.com/office/officeart/2005/8/layout/hProcess11"/>
    <dgm:cxn modelId="{683800FD-3A8E-47F0-96D9-62321F22EA8C}" type="presParOf" srcId="{08E92BC5-CC09-495C-948B-97A2E59FB820}" destId="{E71F396F-54B6-48EB-AB67-DCC1E508ABAC}" srcOrd="1" destOrd="0" presId="urn:microsoft.com/office/officeart/2005/8/layout/hProcess11"/>
    <dgm:cxn modelId="{B1F5453A-F8C0-4573-B8B9-AED4CA502A15}" type="presParOf" srcId="{08E92BC5-CC09-495C-948B-97A2E59FB820}" destId="{F048377B-3CDB-4FFE-9C6B-88AD0419A86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0893A2-D527-4FEE-8E3C-A9974463E4FC}" type="doc">
      <dgm:prSet loTypeId="urn:microsoft.com/office/officeart/2005/8/layout/hProcess11" loCatId="process" qsTypeId="urn:microsoft.com/office/officeart/2005/8/quickstyle/simple1" qsCatId="simple" csTypeId="urn:microsoft.com/office/officeart/2005/8/colors/accent1_2" csCatId="accent1" phldr="1"/>
      <dgm:spPr/>
    </dgm:pt>
    <dgm:pt modelId="{77B327F8-CB77-4717-A9BF-AC93C3D2647D}">
      <dgm:prSet phldrT="[Text]" custT="1"/>
      <dgm:spPr/>
      <dgm:t>
        <a:bodyPr/>
        <a:lstStyle/>
        <a:p>
          <a:r>
            <a:rPr lang="id-ID" sz="900" dirty="0" smtClean="0">
              <a:latin typeface="Aharoni" panose="02010803020104030203" pitchFamily="2" charset="-79"/>
              <a:cs typeface="Aharoni" panose="02010803020104030203" pitchFamily="2" charset="-79"/>
            </a:rPr>
            <a:t>Latar Belakang</a:t>
          </a:r>
          <a:endParaRPr lang="id-ID" sz="900" dirty="0">
            <a:latin typeface="Aharoni" panose="02010803020104030203" pitchFamily="2" charset="-79"/>
            <a:cs typeface="Aharoni" panose="02010803020104030203" pitchFamily="2" charset="-79"/>
          </a:endParaRPr>
        </a:p>
      </dgm:t>
    </dgm:pt>
    <dgm:pt modelId="{BD463F5C-4750-400F-BA93-0F7AD6AD6DA6}" type="parTrans" cxnId="{FDA0C1ED-5F9A-43AB-9E25-D3FB0E040260}">
      <dgm:prSet/>
      <dgm:spPr/>
      <dgm:t>
        <a:bodyPr/>
        <a:lstStyle/>
        <a:p>
          <a:endParaRPr lang="id-ID"/>
        </a:p>
      </dgm:t>
    </dgm:pt>
    <dgm:pt modelId="{BE5EBC26-CA38-4706-A478-532EF6E70A97}" type="sibTrans" cxnId="{FDA0C1ED-5F9A-43AB-9E25-D3FB0E040260}">
      <dgm:prSet/>
      <dgm:spPr/>
      <dgm:t>
        <a:bodyPr/>
        <a:lstStyle/>
        <a:p>
          <a:endParaRPr lang="id-ID"/>
        </a:p>
      </dgm:t>
    </dgm:pt>
    <dgm:pt modelId="{348A8595-4F55-4753-8E2B-DA24F6DA0B29}">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2254E7D-59F8-4BA8-85CE-1A37F5D02A3B}" type="parTrans" cxnId="{BA031A34-DED7-4F0A-9F21-9C65A7ACA9EE}">
      <dgm:prSet/>
      <dgm:spPr/>
      <dgm:t>
        <a:bodyPr/>
        <a:lstStyle/>
        <a:p>
          <a:endParaRPr lang="id-ID"/>
        </a:p>
      </dgm:t>
    </dgm:pt>
    <dgm:pt modelId="{0B8756AE-B260-4F02-967E-072436F7FBF5}" type="sibTrans" cxnId="{BA031A34-DED7-4F0A-9F21-9C65A7ACA9EE}">
      <dgm:prSet/>
      <dgm:spPr/>
      <dgm:t>
        <a:bodyPr/>
        <a:lstStyle/>
        <a:p>
          <a:endParaRPr lang="id-ID"/>
        </a:p>
      </dgm:t>
    </dgm:pt>
    <dgm:pt modelId="{EB29477A-6E07-4A59-8703-46EF5737116B}">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8A422BFB-85F8-4EC3-9FD0-1F84DD125809}" type="parTrans" cxnId="{806A5783-8B10-4300-8B25-BA4E3EB75778}">
      <dgm:prSet/>
      <dgm:spPr/>
      <dgm:t>
        <a:bodyPr/>
        <a:lstStyle/>
        <a:p>
          <a:endParaRPr lang="id-ID"/>
        </a:p>
      </dgm:t>
    </dgm:pt>
    <dgm:pt modelId="{04F10158-641A-4E2E-88C0-476EAF3CC6E2}" type="sibTrans" cxnId="{806A5783-8B10-4300-8B25-BA4E3EB75778}">
      <dgm:prSet/>
      <dgm:spPr/>
      <dgm:t>
        <a:bodyPr/>
        <a:lstStyle/>
        <a:p>
          <a:endParaRPr lang="id-ID"/>
        </a:p>
      </dgm:t>
    </dgm:pt>
    <dgm:pt modelId="{BA861601-1577-432E-B0CA-1E24C5BA3F48}">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Kerangka Pemikiran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69FC9505-26D7-473E-9091-EA970EFA589F}" type="parTrans" cxnId="{9914298E-3361-4B04-9FF3-96B203BB3730}">
      <dgm:prSet/>
      <dgm:spPr/>
      <dgm:t>
        <a:bodyPr/>
        <a:lstStyle/>
        <a:p>
          <a:endParaRPr lang="id-ID"/>
        </a:p>
      </dgm:t>
    </dgm:pt>
    <dgm:pt modelId="{148A394E-43FB-47E5-8626-39C29E5B4C0A}" type="sibTrans" cxnId="{9914298E-3361-4B04-9FF3-96B203BB3730}">
      <dgm:prSet/>
      <dgm:spPr/>
      <dgm:t>
        <a:bodyPr/>
        <a:lstStyle/>
        <a:p>
          <a:endParaRPr lang="id-ID"/>
        </a:p>
      </dgm:t>
    </dgm:pt>
    <dgm:pt modelId="{A56D6978-C888-4DEC-95B8-D912B3E59B90}">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CE7798E-2B75-4C25-855F-0074BA0A23AC}" type="parTrans" cxnId="{907DB38C-9721-45E7-9CC8-675E1675689A}">
      <dgm:prSet/>
      <dgm:spPr/>
      <dgm:t>
        <a:bodyPr/>
        <a:lstStyle/>
        <a:p>
          <a:endParaRPr lang="id-ID"/>
        </a:p>
      </dgm:t>
    </dgm:pt>
    <dgm:pt modelId="{4682904E-3DF7-40D1-8CD8-A95C2C7985E5}" type="sibTrans" cxnId="{907DB38C-9721-45E7-9CC8-675E1675689A}">
      <dgm:prSet/>
      <dgm:spPr/>
      <dgm:t>
        <a:bodyPr/>
        <a:lstStyle/>
        <a:p>
          <a:endParaRPr lang="id-ID"/>
        </a:p>
      </dgm:t>
    </dgm:pt>
    <dgm:pt modelId="{415935CF-E074-4302-AC9D-E3D88041BF8C}">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Hipotesa</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048E53F8-ACC8-4125-834E-6F1DA86C8026}" type="parTrans" cxnId="{F81C9CE7-B1BB-4E69-889F-5FFF51785B7F}">
      <dgm:prSet/>
      <dgm:spPr/>
      <dgm:t>
        <a:bodyPr/>
        <a:lstStyle/>
        <a:p>
          <a:endParaRPr lang="id-ID"/>
        </a:p>
      </dgm:t>
    </dgm:pt>
    <dgm:pt modelId="{DFDBD4D2-37F0-44EC-8CDD-414010B97AF1}" type="sibTrans" cxnId="{F81C9CE7-B1BB-4E69-889F-5FFF51785B7F}">
      <dgm:prSet/>
      <dgm:spPr/>
      <dgm:t>
        <a:bodyPr/>
        <a:lstStyle/>
        <a:p>
          <a:endParaRPr lang="id-ID"/>
        </a:p>
      </dgm:t>
    </dgm:pt>
    <dgm:pt modelId="{9B83BA75-78AC-4B12-802D-6362F4239E59}" type="pres">
      <dgm:prSet presAssocID="{CF0893A2-D527-4FEE-8E3C-A9974463E4FC}" presName="Name0" presStyleCnt="0">
        <dgm:presLayoutVars>
          <dgm:dir/>
          <dgm:resizeHandles val="exact"/>
        </dgm:presLayoutVars>
      </dgm:prSet>
      <dgm:spPr/>
    </dgm:pt>
    <dgm:pt modelId="{B46AE4FC-EA04-421F-B635-12FA4825D73E}" type="pres">
      <dgm:prSet presAssocID="{CF0893A2-D527-4FEE-8E3C-A9974463E4FC}" presName="arrow" presStyleLbl="bgShp" presStyleIdx="0" presStyleCnt="1" custLinFactNeighborX="-158" custLinFactNeighborY="-2119"/>
      <dgm:spPr>
        <a:solidFill>
          <a:schemeClr val="tx2">
            <a:lumMod val="75000"/>
          </a:schemeClr>
        </a:solidFill>
      </dgm:spPr>
    </dgm:pt>
    <dgm:pt modelId="{0E141E0F-8993-456B-8835-2189AB93BFD7}" type="pres">
      <dgm:prSet presAssocID="{CF0893A2-D527-4FEE-8E3C-A9974463E4FC}" presName="points" presStyleCnt="0"/>
      <dgm:spPr/>
    </dgm:pt>
    <dgm:pt modelId="{E0F18409-7227-412A-85CE-413D9DEB5473}" type="pres">
      <dgm:prSet presAssocID="{77B327F8-CB77-4717-A9BF-AC93C3D2647D}" presName="compositeA" presStyleCnt="0"/>
      <dgm:spPr/>
    </dgm:pt>
    <dgm:pt modelId="{F1DEB1A9-24D5-46D9-A279-C49A1BA23AA3}" type="pres">
      <dgm:prSet presAssocID="{77B327F8-CB77-4717-A9BF-AC93C3D2647D}" presName="textA" presStyleLbl="revTx" presStyleIdx="0" presStyleCnt="6">
        <dgm:presLayoutVars>
          <dgm:bulletEnabled val="1"/>
        </dgm:presLayoutVars>
      </dgm:prSet>
      <dgm:spPr/>
      <dgm:t>
        <a:bodyPr/>
        <a:lstStyle/>
        <a:p>
          <a:endParaRPr lang="id-ID"/>
        </a:p>
      </dgm:t>
    </dgm:pt>
    <dgm:pt modelId="{A3524D0F-7E12-4BAD-9A46-D692E3B4FCC9}" type="pres">
      <dgm:prSet presAssocID="{77B327F8-CB77-4717-A9BF-AC93C3D2647D}" presName="circleA" presStyleLbl="node1" presStyleIdx="0" presStyleCnt="6"/>
      <dgm:spPr>
        <a:solidFill>
          <a:srgbClr val="C00000"/>
        </a:solidFill>
      </dgm:spPr>
    </dgm:pt>
    <dgm:pt modelId="{5B7B4C6A-18A3-4C32-9802-CB90555DC8C1}" type="pres">
      <dgm:prSet presAssocID="{77B327F8-CB77-4717-A9BF-AC93C3D2647D}" presName="spaceA" presStyleCnt="0"/>
      <dgm:spPr/>
    </dgm:pt>
    <dgm:pt modelId="{FA3C04E5-4FDF-4A7D-B813-3ECF6B5EA838}" type="pres">
      <dgm:prSet presAssocID="{BE5EBC26-CA38-4706-A478-532EF6E70A97}" presName="space" presStyleCnt="0"/>
      <dgm:spPr/>
    </dgm:pt>
    <dgm:pt modelId="{28A593EB-C43E-4080-9CEE-1D7EB287C352}" type="pres">
      <dgm:prSet presAssocID="{348A8595-4F55-4753-8E2B-DA24F6DA0B29}" presName="compositeB" presStyleCnt="0"/>
      <dgm:spPr/>
    </dgm:pt>
    <dgm:pt modelId="{B367B2F6-E2E0-4DB2-BD40-75EB46251B05}" type="pres">
      <dgm:prSet presAssocID="{348A8595-4F55-4753-8E2B-DA24F6DA0B29}" presName="textB" presStyleLbl="revTx" presStyleIdx="1" presStyleCnt="6">
        <dgm:presLayoutVars>
          <dgm:bulletEnabled val="1"/>
        </dgm:presLayoutVars>
      </dgm:prSet>
      <dgm:spPr/>
      <dgm:t>
        <a:bodyPr/>
        <a:lstStyle/>
        <a:p>
          <a:endParaRPr lang="id-ID"/>
        </a:p>
      </dgm:t>
    </dgm:pt>
    <dgm:pt modelId="{9900D081-5AAC-43A7-8A6C-679D015EBB6F}" type="pres">
      <dgm:prSet presAssocID="{348A8595-4F55-4753-8E2B-DA24F6DA0B29}" presName="circleB" presStyleLbl="node1" presStyleIdx="1" presStyleCnt="6"/>
      <dgm:spPr/>
    </dgm:pt>
    <dgm:pt modelId="{39FAE25C-C9CF-48E1-8956-B28C71305A7B}" type="pres">
      <dgm:prSet presAssocID="{348A8595-4F55-4753-8E2B-DA24F6DA0B29}" presName="spaceB" presStyleCnt="0"/>
      <dgm:spPr/>
    </dgm:pt>
    <dgm:pt modelId="{56562F06-8F57-4625-87AD-5704C838BD7B}" type="pres">
      <dgm:prSet presAssocID="{0B8756AE-B260-4F02-967E-072436F7FBF5}" presName="space" presStyleCnt="0"/>
      <dgm:spPr/>
    </dgm:pt>
    <dgm:pt modelId="{41363073-631E-4B9D-8500-6E9BEF6E5B75}" type="pres">
      <dgm:prSet presAssocID="{EB29477A-6E07-4A59-8703-46EF5737116B}" presName="compositeA" presStyleCnt="0"/>
      <dgm:spPr/>
    </dgm:pt>
    <dgm:pt modelId="{AF41F102-FC17-411A-BC2F-5D839FDED21C}" type="pres">
      <dgm:prSet presAssocID="{EB29477A-6E07-4A59-8703-46EF5737116B}" presName="textA" presStyleLbl="revTx" presStyleIdx="2" presStyleCnt="6">
        <dgm:presLayoutVars>
          <dgm:bulletEnabled val="1"/>
        </dgm:presLayoutVars>
      </dgm:prSet>
      <dgm:spPr/>
      <dgm:t>
        <a:bodyPr/>
        <a:lstStyle/>
        <a:p>
          <a:endParaRPr lang="id-ID"/>
        </a:p>
      </dgm:t>
    </dgm:pt>
    <dgm:pt modelId="{C4E4E6C7-1852-4DD0-B715-EC6B29A6F542}" type="pres">
      <dgm:prSet presAssocID="{EB29477A-6E07-4A59-8703-46EF5737116B}" presName="circleA" presStyleLbl="node1" presStyleIdx="2" presStyleCnt="6"/>
      <dgm:spPr/>
    </dgm:pt>
    <dgm:pt modelId="{061799F9-6756-4C7E-8A99-5F2EE55B2E45}" type="pres">
      <dgm:prSet presAssocID="{EB29477A-6E07-4A59-8703-46EF5737116B}" presName="spaceA" presStyleCnt="0"/>
      <dgm:spPr/>
    </dgm:pt>
    <dgm:pt modelId="{E1857AE3-1D1E-4CBE-A8E0-ABBFA6C075AA}" type="pres">
      <dgm:prSet presAssocID="{04F10158-641A-4E2E-88C0-476EAF3CC6E2}" presName="space" presStyleCnt="0"/>
      <dgm:spPr/>
    </dgm:pt>
    <dgm:pt modelId="{B097FA35-3CAA-40BD-9D66-6FC1F6122604}" type="pres">
      <dgm:prSet presAssocID="{A56D6978-C888-4DEC-95B8-D912B3E59B90}" presName="compositeB" presStyleCnt="0"/>
      <dgm:spPr/>
    </dgm:pt>
    <dgm:pt modelId="{F6A7B1BA-A8E8-4EA3-B93C-9EF3565A1D08}" type="pres">
      <dgm:prSet presAssocID="{A56D6978-C888-4DEC-95B8-D912B3E59B90}" presName="textB" presStyleLbl="revTx" presStyleIdx="3" presStyleCnt="6">
        <dgm:presLayoutVars>
          <dgm:bulletEnabled val="1"/>
        </dgm:presLayoutVars>
      </dgm:prSet>
      <dgm:spPr/>
      <dgm:t>
        <a:bodyPr/>
        <a:lstStyle/>
        <a:p>
          <a:endParaRPr lang="id-ID"/>
        </a:p>
      </dgm:t>
    </dgm:pt>
    <dgm:pt modelId="{2D06AC8B-701C-4A9C-B5BD-88D66B7B46B0}" type="pres">
      <dgm:prSet presAssocID="{A56D6978-C888-4DEC-95B8-D912B3E59B90}" presName="circleB" presStyleLbl="node1" presStyleIdx="3" presStyleCnt="6"/>
      <dgm:spPr/>
    </dgm:pt>
    <dgm:pt modelId="{0E24CD7A-CF11-4D53-8818-45756189087D}" type="pres">
      <dgm:prSet presAssocID="{A56D6978-C888-4DEC-95B8-D912B3E59B90}" presName="spaceB" presStyleCnt="0"/>
      <dgm:spPr/>
    </dgm:pt>
    <dgm:pt modelId="{033F7832-E4A5-44A6-A2CB-ECE74ABEDF95}" type="pres">
      <dgm:prSet presAssocID="{4682904E-3DF7-40D1-8CD8-A95C2C7985E5}" presName="space" presStyleCnt="0"/>
      <dgm:spPr/>
    </dgm:pt>
    <dgm:pt modelId="{2BECA7E2-0FB0-44F7-8B69-B8FFC16712D5}" type="pres">
      <dgm:prSet presAssocID="{BA861601-1577-432E-B0CA-1E24C5BA3F48}" presName="compositeA" presStyleCnt="0"/>
      <dgm:spPr/>
    </dgm:pt>
    <dgm:pt modelId="{EE2ECFBA-177C-413B-9F3F-D81D465FC8E9}" type="pres">
      <dgm:prSet presAssocID="{BA861601-1577-432E-B0CA-1E24C5BA3F48}" presName="textA" presStyleLbl="revTx" presStyleIdx="4" presStyleCnt="6">
        <dgm:presLayoutVars>
          <dgm:bulletEnabled val="1"/>
        </dgm:presLayoutVars>
      </dgm:prSet>
      <dgm:spPr/>
      <dgm:t>
        <a:bodyPr/>
        <a:lstStyle/>
        <a:p>
          <a:endParaRPr lang="id-ID"/>
        </a:p>
      </dgm:t>
    </dgm:pt>
    <dgm:pt modelId="{C7330FB7-2071-4031-B852-3DB74552E8F3}" type="pres">
      <dgm:prSet presAssocID="{BA861601-1577-432E-B0CA-1E24C5BA3F48}" presName="circleA" presStyleLbl="node1" presStyleIdx="4" presStyleCnt="6"/>
      <dgm:spPr/>
    </dgm:pt>
    <dgm:pt modelId="{99DA03BE-F6EA-44C3-A9AF-DEAAF542B346}" type="pres">
      <dgm:prSet presAssocID="{BA861601-1577-432E-B0CA-1E24C5BA3F48}" presName="spaceA" presStyleCnt="0"/>
      <dgm:spPr/>
    </dgm:pt>
    <dgm:pt modelId="{4C7CBB8A-1894-4FF0-AFDF-2C9115E85E05}" type="pres">
      <dgm:prSet presAssocID="{148A394E-43FB-47E5-8626-39C29E5B4C0A}" presName="space" presStyleCnt="0"/>
      <dgm:spPr/>
    </dgm:pt>
    <dgm:pt modelId="{08E92BC5-CC09-495C-948B-97A2E59FB820}" type="pres">
      <dgm:prSet presAssocID="{415935CF-E074-4302-AC9D-E3D88041BF8C}" presName="compositeB" presStyleCnt="0"/>
      <dgm:spPr/>
    </dgm:pt>
    <dgm:pt modelId="{AA805F57-42D5-456E-BFCF-0A6C4762DD3C}" type="pres">
      <dgm:prSet presAssocID="{415935CF-E074-4302-AC9D-E3D88041BF8C}" presName="textB" presStyleLbl="revTx" presStyleIdx="5" presStyleCnt="6">
        <dgm:presLayoutVars>
          <dgm:bulletEnabled val="1"/>
        </dgm:presLayoutVars>
      </dgm:prSet>
      <dgm:spPr/>
      <dgm:t>
        <a:bodyPr/>
        <a:lstStyle/>
        <a:p>
          <a:endParaRPr lang="id-ID"/>
        </a:p>
      </dgm:t>
    </dgm:pt>
    <dgm:pt modelId="{E71F396F-54B6-48EB-AB67-DCC1E508ABAC}" type="pres">
      <dgm:prSet presAssocID="{415935CF-E074-4302-AC9D-E3D88041BF8C}" presName="circleB" presStyleLbl="node1" presStyleIdx="5" presStyleCnt="6"/>
      <dgm:spPr/>
    </dgm:pt>
    <dgm:pt modelId="{F048377B-3CDB-4FFE-9C6B-88AD0419A866}" type="pres">
      <dgm:prSet presAssocID="{415935CF-E074-4302-AC9D-E3D88041BF8C}" presName="spaceB" presStyleCnt="0"/>
      <dgm:spPr/>
    </dgm:pt>
  </dgm:ptLst>
  <dgm:cxnLst>
    <dgm:cxn modelId="{806A5783-8B10-4300-8B25-BA4E3EB75778}" srcId="{CF0893A2-D527-4FEE-8E3C-A9974463E4FC}" destId="{EB29477A-6E07-4A59-8703-46EF5737116B}" srcOrd="2" destOrd="0" parTransId="{8A422BFB-85F8-4EC3-9FD0-1F84DD125809}" sibTransId="{04F10158-641A-4E2E-88C0-476EAF3CC6E2}"/>
    <dgm:cxn modelId="{F7B6C611-A481-4A7B-8095-8DB7EC427E2B}" type="presOf" srcId="{348A8595-4F55-4753-8E2B-DA24F6DA0B29}" destId="{B367B2F6-E2E0-4DB2-BD40-75EB46251B05}" srcOrd="0" destOrd="0" presId="urn:microsoft.com/office/officeart/2005/8/layout/hProcess11"/>
    <dgm:cxn modelId="{FDA0C1ED-5F9A-43AB-9E25-D3FB0E040260}" srcId="{CF0893A2-D527-4FEE-8E3C-A9974463E4FC}" destId="{77B327F8-CB77-4717-A9BF-AC93C3D2647D}" srcOrd="0" destOrd="0" parTransId="{BD463F5C-4750-400F-BA93-0F7AD6AD6DA6}" sibTransId="{BE5EBC26-CA38-4706-A478-532EF6E70A97}"/>
    <dgm:cxn modelId="{FBA63B17-68B8-4C0A-94F9-CD246DDE3355}" type="presOf" srcId="{77B327F8-CB77-4717-A9BF-AC93C3D2647D}" destId="{F1DEB1A9-24D5-46D9-A279-C49A1BA23AA3}" srcOrd="0" destOrd="0" presId="urn:microsoft.com/office/officeart/2005/8/layout/hProcess11"/>
    <dgm:cxn modelId="{F81C9CE7-B1BB-4E69-889F-5FFF51785B7F}" srcId="{CF0893A2-D527-4FEE-8E3C-A9974463E4FC}" destId="{415935CF-E074-4302-AC9D-E3D88041BF8C}" srcOrd="5" destOrd="0" parTransId="{048E53F8-ACC8-4125-834E-6F1DA86C8026}" sibTransId="{DFDBD4D2-37F0-44EC-8CDD-414010B97AF1}"/>
    <dgm:cxn modelId="{4A257ECD-6755-4055-A7F0-1235E5F8D9CA}" type="presOf" srcId="{A56D6978-C888-4DEC-95B8-D912B3E59B90}" destId="{F6A7B1BA-A8E8-4EA3-B93C-9EF3565A1D08}" srcOrd="0" destOrd="0" presId="urn:microsoft.com/office/officeart/2005/8/layout/hProcess11"/>
    <dgm:cxn modelId="{BA031A34-DED7-4F0A-9F21-9C65A7ACA9EE}" srcId="{CF0893A2-D527-4FEE-8E3C-A9974463E4FC}" destId="{348A8595-4F55-4753-8E2B-DA24F6DA0B29}" srcOrd="1" destOrd="0" parTransId="{52254E7D-59F8-4BA8-85CE-1A37F5D02A3B}" sibTransId="{0B8756AE-B260-4F02-967E-072436F7FBF5}"/>
    <dgm:cxn modelId="{907DB38C-9721-45E7-9CC8-675E1675689A}" srcId="{CF0893A2-D527-4FEE-8E3C-A9974463E4FC}" destId="{A56D6978-C888-4DEC-95B8-D912B3E59B90}" srcOrd="3" destOrd="0" parTransId="{5CE7798E-2B75-4C25-855F-0074BA0A23AC}" sibTransId="{4682904E-3DF7-40D1-8CD8-A95C2C7985E5}"/>
    <dgm:cxn modelId="{D9AA540B-BF9C-4507-A166-890196A8DC0C}" type="presOf" srcId="{BA861601-1577-432E-B0CA-1E24C5BA3F48}" destId="{EE2ECFBA-177C-413B-9F3F-D81D465FC8E9}" srcOrd="0" destOrd="0" presId="urn:microsoft.com/office/officeart/2005/8/layout/hProcess11"/>
    <dgm:cxn modelId="{82AC7491-AC02-403C-812D-476007AED7D1}" type="presOf" srcId="{415935CF-E074-4302-AC9D-E3D88041BF8C}" destId="{AA805F57-42D5-456E-BFCF-0A6C4762DD3C}" srcOrd="0" destOrd="0" presId="urn:microsoft.com/office/officeart/2005/8/layout/hProcess11"/>
    <dgm:cxn modelId="{9914298E-3361-4B04-9FF3-96B203BB3730}" srcId="{CF0893A2-D527-4FEE-8E3C-A9974463E4FC}" destId="{BA861601-1577-432E-B0CA-1E24C5BA3F48}" srcOrd="4" destOrd="0" parTransId="{69FC9505-26D7-473E-9091-EA970EFA589F}" sibTransId="{148A394E-43FB-47E5-8626-39C29E5B4C0A}"/>
    <dgm:cxn modelId="{1D65B106-099D-4863-9D43-13074D0DD324}" type="presOf" srcId="{CF0893A2-D527-4FEE-8E3C-A9974463E4FC}" destId="{9B83BA75-78AC-4B12-802D-6362F4239E59}" srcOrd="0" destOrd="0" presId="urn:microsoft.com/office/officeart/2005/8/layout/hProcess11"/>
    <dgm:cxn modelId="{2F3037CE-C079-41FE-BD43-AB910ECADFCE}" type="presOf" srcId="{EB29477A-6E07-4A59-8703-46EF5737116B}" destId="{AF41F102-FC17-411A-BC2F-5D839FDED21C}" srcOrd="0" destOrd="0" presId="urn:microsoft.com/office/officeart/2005/8/layout/hProcess11"/>
    <dgm:cxn modelId="{F9AC4CC4-B938-40E5-8A10-667CF225666E}" type="presParOf" srcId="{9B83BA75-78AC-4B12-802D-6362F4239E59}" destId="{B46AE4FC-EA04-421F-B635-12FA4825D73E}" srcOrd="0" destOrd="0" presId="urn:microsoft.com/office/officeart/2005/8/layout/hProcess11"/>
    <dgm:cxn modelId="{17E8D388-8595-4173-9047-A415BF7FD099}" type="presParOf" srcId="{9B83BA75-78AC-4B12-802D-6362F4239E59}" destId="{0E141E0F-8993-456B-8835-2189AB93BFD7}" srcOrd="1" destOrd="0" presId="urn:microsoft.com/office/officeart/2005/8/layout/hProcess11"/>
    <dgm:cxn modelId="{F38E6CC7-8D20-43DE-AF52-B4028E58849B}" type="presParOf" srcId="{0E141E0F-8993-456B-8835-2189AB93BFD7}" destId="{E0F18409-7227-412A-85CE-413D9DEB5473}" srcOrd="0" destOrd="0" presId="urn:microsoft.com/office/officeart/2005/8/layout/hProcess11"/>
    <dgm:cxn modelId="{5A650882-7AC1-4399-ADCE-FC0B5948FDFA}" type="presParOf" srcId="{E0F18409-7227-412A-85CE-413D9DEB5473}" destId="{F1DEB1A9-24D5-46D9-A279-C49A1BA23AA3}" srcOrd="0" destOrd="0" presId="urn:microsoft.com/office/officeart/2005/8/layout/hProcess11"/>
    <dgm:cxn modelId="{2FC02398-0D44-42E8-9410-AFF2F464DFB9}" type="presParOf" srcId="{E0F18409-7227-412A-85CE-413D9DEB5473}" destId="{A3524D0F-7E12-4BAD-9A46-D692E3B4FCC9}" srcOrd="1" destOrd="0" presId="urn:microsoft.com/office/officeart/2005/8/layout/hProcess11"/>
    <dgm:cxn modelId="{19182315-C019-4C54-9021-CFF4983C92F9}" type="presParOf" srcId="{E0F18409-7227-412A-85CE-413D9DEB5473}" destId="{5B7B4C6A-18A3-4C32-9802-CB90555DC8C1}" srcOrd="2" destOrd="0" presId="urn:microsoft.com/office/officeart/2005/8/layout/hProcess11"/>
    <dgm:cxn modelId="{DBF95A3C-72A3-472E-9BEC-78A48B2783B5}" type="presParOf" srcId="{0E141E0F-8993-456B-8835-2189AB93BFD7}" destId="{FA3C04E5-4FDF-4A7D-B813-3ECF6B5EA838}" srcOrd="1" destOrd="0" presId="urn:microsoft.com/office/officeart/2005/8/layout/hProcess11"/>
    <dgm:cxn modelId="{65D5D5D6-958E-42EC-8364-FC473A89E555}" type="presParOf" srcId="{0E141E0F-8993-456B-8835-2189AB93BFD7}" destId="{28A593EB-C43E-4080-9CEE-1D7EB287C352}" srcOrd="2" destOrd="0" presId="urn:microsoft.com/office/officeart/2005/8/layout/hProcess11"/>
    <dgm:cxn modelId="{6E54B616-3CAD-4726-B0E2-8B4AFCCAD972}" type="presParOf" srcId="{28A593EB-C43E-4080-9CEE-1D7EB287C352}" destId="{B367B2F6-E2E0-4DB2-BD40-75EB46251B05}" srcOrd="0" destOrd="0" presId="urn:microsoft.com/office/officeart/2005/8/layout/hProcess11"/>
    <dgm:cxn modelId="{460EB816-FE09-4A7D-9147-F69B6CEA35C8}" type="presParOf" srcId="{28A593EB-C43E-4080-9CEE-1D7EB287C352}" destId="{9900D081-5AAC-43A7-8A6C-679D015EBB6F}" srcOrd="1" destOrd="0" presId="urn:microsoft.com/office/officeart/2005/8/layout/hProcess11"/>
    <dgm:cxn modelId="{7B7B44AC-ECBF-42A5-A5EE-86ACEEA2DB9D}" type="presParOf" srcId="{28A593EB-C43E-4080-9CEE-1D7EB287C352}" destId="{39FAE25C-C9CF-48E1-8956-B28C71305A7B}" srcOrd="2" destOrd="0" presId="urn:microsoft.com/office/officeart/2005/8/layout/hProcess11"/>
    <dgm:cxn modelId="{91DDEAB0-2C2C-47C8-9A55-11AAC87EE65E}" type="presParOf" srcId="{0E141E0F-8993-456B-8835-2189AB93BFD7}" destId="{56562F06-8F57-4625-87AD-5704C838BD7B}" srcOrd="3" destOrd="0" presId="urn:microsoft.com/office/officeart/2005/8/layout/hProcess11"/>
    <dgm:cxn modelId="{ABB450D5-02A7-431D-84FD-9A46AC1614C6}" type="presParOf" srcId="{0E141E0F-8993-456B-8835-2189AB93BFD7}" destId="{41363073-631E-4B9D-8500-6E9BEF6E5B75}" srcOrd="4" destOrd="0" presId="urn:microsoft.com/office/officeart/2005/8/layout/hProcess11"/>
    <dgm:cxn modelId="{6194ADD7-6BA5-4AA9-BD04-9F800CB1948F}" type="presParOf" srcId="{41363073-631E-4B9D-8500-6E9BEF6E5B75}" destId="{AF41F102-FC17-411A-BC2F-5D839FDED21C}" srcOrd="0" destOrd="0" presId="urn:microsoft.com/office/officeart/2005/8/layout/hProcess11"/>
    <dgm:cxn modelId="{F4B10B59-7B4F-4301-945C-AF359F50F3E1}" type="presParOf" srcId="{41363073-631E-4B9D-8500-6E9BEF6E5B75}" destId="{C4E4E6C7-1852-4DD0-B715-EC6B29A6F542}" srcOrd="1" destOrd="0" presId="urn:microsoft.com/office/officeart/2005/8/layout/hProcess11"/>
    <dgm:cxn modelId="{1DA3618E-A732-42DC-BB48-A5D476202E55}" type="presParOf" srcId="{41363073-631E-4B9D-8500-6E9BEF6E5B75}" destId="{061799F9-6756-4C7E-8A99-5F2EE55B2E45}" srcOrd="2" destOrd="0" presId="urn:microsoft.com/office/officeart/2005/8/layout/hProcess11"/>
    <dgm:cxn modelId="{74D1D1AE-5D88-4885-8092-3D589A419DFD}" type="presParOf" srcId="{0E141E0F-8993-456B-8835-2189AB93BFD7}" destId="{E1857AE3-1D1E-4CBE-A8E0-ABBFA6C075AA}" srcOrd="5" destOrd="0" presId="urn:microsoft.com/office/officeart/2005/8/layout/hProcess11"/>
    <dgm:cxn modelId="{BFC02606-11E8-4175-BF9A-09AB186D8871}" type="presParOf" srcId="{0E141E0F-8993-456B-8835-2189AB93BFD7}" destId="{B097FA35-3CAA-40BD-9D66-6FC1F6122604}" srcOrd="6" destOrd="0" presId="urn:microsoft.com/office/officeart/2005/8/layout/hProcess11"/>
    <dgm:cxn modelId="{E8BB9FC7-1F58-435A-AC44-9F4A15F7C6D3}" type="presParOf" srcId="{B097FA35-3CAA-40BD-9D66-6FC1F6122604}" destId="{F6A7B1BA-A8E8-4EA3-B93C-9EF3565A1D08}" srcOrd="0" destOrd="0" presId="urn:microsoft.com/office/officeart/2005/8/layout/hProcess11"/>
    <dgm:cxn modelId="{67C1F0B4-690B-4589-86A8-CCEDB6097E1F}" type="presParOf" srcId="{B097FA35-3CAA-40BD-9D66-6FC1F6122604}" destId="{2D06AC8B-701C-4A9C-B5BD-88D66B7B46B0}" srcOrd="1" destOrd="0" presId="urn:microsoft.com/office/officeart/2005/8/layout/hProcess11"/>
    <dgm:cxn modelId="{C538CAD6-29C2-4A98-8AC5-7370D0C64591}" type="presParOf" srcId="{B097FA35-3CAA-40BD-9D66-6FC1F6122604}" destId="{0E24CD7A-CF11-4D53-8818-45756189087D}" srcOrd="2" destOrd="0" presId="urn:microsoft.com/office/officeart/2005/8/layout/hProcess11"/>
    <dgm:cxn modelId="{EFEEE018-8BC3-4DB7-B6BD-2E25C012709C}" type="presParOf" srcId="{0E141E0F-8993-456B-8835-2189AB93BFD7}" destId="{033F7832-E4A5-44A6-A2CB-ECE74ABEDF95}" srcOrd="7" destOrd="0" presId="urn:microsoft.com/office/officeart/2005/8/layout/hProcess11"/>
    <dgm:cxn modelId="{38A59E8C-10E1-4397-869D-E92B7AB6B58F}" type="presParOf" srcId="{0E141E0F-8993-456B-8835-2189AB93BFD7}" destId="{2BECA7E2-0FB0-44F7-8B69-B8FFC16712D5}" srcOrd="8" destOrd="0" presId="urn:microsoft.com/office/officeart/2005/8/layout/hProcess11"/>
    <dgm:cxn modelId="{CB1992E9-D677-4445-9853-6A26D6C5D12B}" type="presParOf" srcId="{2BECA7E2-0FB0-44F7-8B69-B8FFC16712D5}" destId="{EE2ECFBA-177C-413B-9F3F-D81D465FC8E9}" srcOrd="0" destOrd="0" presId="urn:microsoft.com/office/officeart/2005/8/layout/hProcess11"/>
    <dgm:cxn modelId="{BCEA04FB-B732-4661-8098-556BA2E540F3}" type="presParOf" srcId="{2BECA7E2-0FB0-44F7-8B69-B8FFC16712D5}" destId="{C7330FB7-2071-4031-B852-3DB74552E8F3}" srcOrd="1" destOrd="0" presId="urn:microsoft.com/office/officeart/2005/8/layout/hProcess11"/>
    <dgm:cxn modelId="{E863B509-5CD7-4D12-8702-70B743BD96CD}" type="presParOf" srcId="{2BECA7E2-0FB0-44F7-8B69-B8FFC16712D5}" destId="{99DA03BE-F6EA-44C3-A9AF-DEAAF542B346}" srcOrd="2" destOrd="0" presId="urn:microsoft.com/office/officeart/2005/8/layout/hProcess11"/>
    <dgm:cxn modelId="{10893E3F-410E-4A88-9B82-5C50EE300E8C}" type="presParOf" srcId="{0E141E0F-8993-456B-8835-2189AB93BFD7}" destId="{4C7CBB8A-1894-4FF0-AFDF-2C9115E85E05}" srcOrd="9" destOrd="0" presId="urn:microsoft.com/office/officeart/2005/8/layout/hProcess11"/>
    <dgm:cxn modelId="{15776B76-0443-4BDF-97DD-8B4997B53026}" type="presParOf" srcId="{0E141E0F-8993-456B-8835-2189AB93BFD7}" destId="{08E92BC5-CC09-495C-948B-97A2E59FB820}" srcOrd="10" destOrd="0" presId="urn:microsoft.com/office/officeart/2005/8/layout/hProcess11"/>
    <dgm:cxn modelId="{F2499B39-1E97-4323-82C7-37F68E41BB32}" type="presParOf" srcId="{08E92BC5-CC09-495C-948B-97A2E59FB820}" destId="{AA805F57-42D5-456E-BFCF-0A6C4762DD3C}" srcOrd="0" destOrd="0" presId="urn:microsoft.com/office/officeart/2005/8/layout/hProcess11"/>
    <dgm:cxn modelId="{6BFA6523-ED0B-43AC-BAED-7877B7354C8F}" type="presParOf" srcId="{08E92BC5-CC09-495C-948B-97A2E59FB820}" destId="{E71F396F-54B6-48EB-AB67-DCC1E508ABAC}" srcOrd="1" destOrd="0" presId="urn:microsoft.com/office/officeart/2005/8/layout/hProcess11"/>
    <dgm:cxn modelId="{364D58F6-FF02-4003-924C-6A53E5F2767C}" type="presParOf" srcId="{08E92BC5-CC09-495C-948B-97A2E59FB820}" destId="{F048377B-3CDB-4FFE-9C6B-88AD0419A866}"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F0893A2-D527-4FEE-8E3C-A9974463E4FC}" type="doc">
      <dgm:prSet loTypeId="urn:microsoft.com/office/officeart/2005/8/layout/hProcess11" loCatId="process" qsTypeId="urn:microsoft.com/office/officeart/2005/8/quickstyle/simple1" qsCatId="simple" csTypeId="urn:microsoft.com/office/officeart/2005/8/colors/accent1_2" csCatId="accent1" phldr="1"/>
      <dgm:spPr/>
    </dgm:pt>
    <dgm:pt modelId="{77B327F8-CB77-4717-A9BF-AC93C3D2647D}">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BD463F5C-4750-400F-BA93-0F7AD6AD6DA6}" type="parTrans" cxnId="{FDA0C1ED-5F9A-43AB-9E25-D3FB0E040260}">
      <dgm:prSet/>
      <dgm:spPr/>
      <dgm:t>
        <a:bodyPr/>
        <a:lstStyle/>
        <a:p>
          <a:endParaRPr lang="id-ID"/>
        </a:p>
      </dgm:t>
    </dgm:pt>
    <dgm:pt modelId="{BE5EBC26-CA38-4706-A478-532EF6E70A97}" type="sibTrans" cxnId="{FDA0C1ED-5F9A-43AB-9E25-D3FB0E040260}">
      <dgm:prSet/>
      <dgm:spPr/>
      <dgm:t>
        <a:bodyPr/>
        <a:lstStyle/>
        <a:p>
          <a:endParaRPr lang="id-ID"/>
        </a:p>
      </dgm:t>
    </dgm:pt>
    <dgm:pt modelId="{348A8595-4F55-4753-8E2B-DA24F6DA0B29}">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2254E7D-59F8-4BA8-85CE-1A37F5D02A3B}" type="parTrans" cxnId="{BA031A34-DED7-4F0A-9F21-9C65A7ACA9EE}">
      <dgm:prSet/>
      <dgm:spPr/>
      <dgm:t>
        <a:bodyPr/>
        <a:lstStyle/>
        <a:p>
          <a:endParaRPr lang="id-ID"/>
        </a:p>
      </dgm:t>
    </dgm:pt>
    <dgm:pt modelId="{0B8756AE-B260-4F02-967E-072436F7FBF5}" type="sibTrans" cxnId="{BA031A34-DED7-4F0A-9F21-9C65A7ACA9EE}">
      <dgm:prSet/>
      <dgm:spPr/>
      <dgm:t>
        <a:bodyPr/>
        <a:lstStyle/>
        <a:p>
          <a:endParaRPr lang="id-ID"/>
        </a:p>
      </dgm:t>
    </dgm:pt>
    <dgm:pt modelId="{EB29477A-6E07-4A59-8703-46EF5737116B}">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8A422BFB-85F8-4EC3-9FD0-1F84DD125809}" type="parTrans" cxnId="{806A5783-8B10-4300-8B25-BA4E3EB75778}">
      <dgm:prSet/>
      <dgm:spPr/>
      <dgm:t>
        <a:bodyPr/>
        <a:lstStyle/>
        <a:p>
          <a:endParaRPr lang="id-ID"/>
        </a:p>
      </dgm:t>
    </dgm:pt>
    <dgm:pt modelId="{04F10158-641A-4E2E-88C0-476EAF3CC6E2}" type="sibTrans" cxnId="{806A5783-8B10-4300-8B25-BA4E3EB75778}">
      <dgm:prSet/>
      <dgm:spPr/>
      <dgm:t>
        <a:bodyPr/>
        <a:lstStyle/>
        <a:p>
          <a:endParaRPr lang="id-ID"/>
        </a:p>
      </dgm:t>
    </dgm:pt>
    <dgm:pt modelId="{BA861601-1577-432E-B0CA-1E24C5BA3F48}">
      <dgm:prSet phldrT="[Text]" custT="1"/>
      <dgm:spPr/>
      <dgm:t>
        <a:bodyPr/>
        <a:lstStyle/>
        <a:p>
          <a:r>
            <a:rPr lang="id-ID" sz="900" dirty="0" smtClean="0">
              <a:solidFill>
                <a:schemeClr val="tx1"/>
              </a:solidFill>
              <a:latin typeface="Aharoni" panose="02010803020104030203" pitchFamily="2" charset="-79"/>
              <a:cs typeface="Aharoni" panose="02010803020104030203" pitchFamily="2" charset="-79"/>
            </a:rPr>
            <a:t>Hasil dan Pembahasan</a:t>
          </a:r>
          <a:endParaRPr lang="id-ID" sz="900" dirty="0">
            <a:solidFill>
              <a:schemeClr val="tx1"/>
            </a:solidFill>
            <a:latin typeface="Aharoni" panose="02010803020104030203" pitchFamily="2" charset="-79"/>
            <a:cs typeface="Aharoni" panose="02010803020104030203" pitchFamily="2" charset="-79"/>
          </a:endParaRPr>
        </a:p>
      </dgm:t>
    </dgm:pt>
    <dgm:pt modelId="{69FC9505-26D7-473E-9091-EA970EFA589F}" type="parTrans" cxnId="{9914298E-3361-4B04-9FF3-96B203BB3730}">
      <dgm:prSet/>
      <dgm:spPr/>
      <dgm:t>
        <a:bodyPr/>
        <a:lstStyle/>
        <a:p>
          <a:endParaRPr lang="id-ID"/>
        </a:p>
      </dgm:t>
    </dgm:pt>
    <dgm:pt modelId="{148A394E-43FB-47E5-8626-39C29E5B4C0A}" type="sibTrans" cxnId="{9914298E-3361-4B04-9FF3-96B203BB3730}">
      <dgm:prSet/>
      <dgm:spPr/>
      <dgm:t>
        <a:bodyPr/>
        <a:lstStyle/>
        <a:p>
          <a:endParaRPr lang="id-ID"/>
        </a:p>
      </dgm:t>
    </dgm:pt>
    <dgm:pt modelId="{A56D6978-C888-4DEC-95B8-D912B3E59B90}">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CE7798E-2B75-4C25-855F-0074BA0A23AC}" type="parTrans" cxnId="{907DB38C-9721-45E7-9CC8-675E1675689A}">
      <dgm:prSet/>
      <dgm:spPr/>
      <dgm:t>
        <a:bodyPr/>
        <a:lstStyle/>
        <a:p>
          <a:endParaRPr lang="id-ID"/>
        </a:p>
      </dgm:t>
    </dgm:pt>
    <dgm:pt modelId="{4682904E-3DF7-40D1-8CD8-A95C2C7985E5}" type="sibTrans" cxnId="{907DB38C-9721-45E7-9CC8-675E1675689A}">
      <dgm:prSet/>
      <dgm:spPr/>
      <dgm:t>
        <a:bodyPr/>
        <a:lstStyle/>
        <a:p>
          <a:endParaRPr lang="id-ID"/>
        </a:p>
      </dgm:t>
    </dgm:pt>
    <dgm:pt modelId="{415935CF-E074-4302-AC9D-E3D88041BF8C}">
      <dgm:prSet phldrT="[Text]" custT="1"/>
      <dgm:spPr/>
      <dgm:t>
        <a:bodyPr/>
        <a:lstStyle/>
        <a:p>
          <a:r>
            <a:rPr lang="id-ID" sz="900" dirty="0" smtClean="0">
              <a:solidFill>
                <a:schemeClr val="bg1">
                  <a:lumMod val="85000"/>
                </a:schemeClr>
              </a:solidFill>
              <a:latin typeface="Aharoni" panose="02010803020104030203" pitchFamily="2" charset="-79"/>
              <a:cs typeface="Aharoni" panose="02010803020104030203" pitchFamily="2" charset="-79"/>
            </a:rPr>
            <a:t>Hipotesa</a:t>
          </a:r>
          <a:endParaRPr lang="id-ID" sz="900" dirty="0">
            <a:solidFill>
              <a:schemeClr val="bg1">
                <a:lumMod val="85000"/>
              </a:schemeClr>
            </a:solidFill>
            <a:latin typeface="Aharoni" panose="02010803020104030203" pitchFamily="2" charset="-79"/>
            <a:cs typeface="Aharoni" panose="02010803020104030203" pitchFamily="2" charset="-79"/>
          </a:endParaRPr>
        </a:p>
      </dgm:t>
    </dgm:pt>
    <dgm:pt modelId="{048E53F8-ACC8-4125-834E-6F1DA86C8026}" type="parTrans" cxnId="{F81C9CE7-B1BB-4E69-889F-5FFF51785B7F}">
      <dgm:prSet/>
      <dgm:spPr/>
      <dgm:t>
        <a:bodyPr/>
        <a:lstStyle/>
        <a:p>
          <a:endParaRPr lang="id-ID"/>
        </a:p>
      </dgm:t>
    </dgm:pt>
    <dgm:pt modelId="{DFDBD4D2-37F0-44EC-8CDD-414010B97AF1}" type="sibTrans" cxnId="{F81C9CE7-B1BB-4E69-889F-5FFF51785B7F}">
      <dgm:prSet/>
      <dgm:spPr/>
      <dgm:t>
        <a:bodyPr/>
        <a:lstStyle/>
        <a:p>
          <a:endParaRPr lang="id-ID"/>
        </a:p>
      </dgm:t>
    </dgm:pt>
    <dgm:pt modelId="{9B83BA75-78AC-4B12-802D-6362F4239E59}" type="pres">
      <dgm:prSet presAssocID="{CF0893A2-D527-4FEE-8E3C-A9974463E4FC}" presName="Name0" presStyleCnt="0">
        <dgm:presLayoutVars>
          <dgm:dir/>
          <dgm:resizeHandles val="exact"/>
        </dgm:presLayoutVars>
      </dgm:prSet>
      <dgm:spPr/>
    </dgm:pt>
    <dgm:pt modelId="{B46AE4FC-EA04-421F-B635-12FA4825D73E}" type="pres">
      <dgm:prSet presAssocID="{CF0893A2-D527-4FEE-8E3C-A9974463E4FC}" presName="arrow" presStyleLbl="bgShp" presStyleIdx="0" presStyleCnt="1" custLinFactNeighborX="-158" custLinFactNeighborY="-2119"/>
      <dgm:spPr>
        <a:solidFill>
          <a:schemeClr val="tx2">
            <a:lumMod val="75000"/>
          </a:schemeClr>
        </a:solidFill>
      </dgm:spPr>
    </dgm:pt>
    <dgm:pt modelId="{0E141E0F-8993-456B-8835-2189AB93BFD7}" type="pres">
      <dgm:prSet presAssocID="{CF0893A2-D527-4FEE-8E3C-A9974463E4FC}" presName="points" presStyleCnt="0"/>
      <dgm:spPr/>
    </dgm:pt>
    <dgm:pt modelId="{E0F18409-7227-412A-85CE-413D9DEB5473}" type="pres">
      <dgm:prSet presAssocID="{77B327F8-CB77-4717-A9BF-AC93C3D2647D}" presName="compositeA" presStyleCnt="0"/>
      <dgm:spPr/>
    </dgm:pt>
    <dgm:pt modelId="{F1DEB1A9-24D5-46D9-A279-C49A1BA23AA3}" type="pres">
      <dgm:prSet presAssocID="{77B327F8-CB77-4717-A9BF-AC93C3D2647D}" presName="textA" presStyleLbl="revTx" presStyleIdx="0" presStyleCnt="6">
        <dgm:presLayoutVars>
          <dgm:bulletEnabled val="1"/>
        </dgm:presLayoutVars>
      </dgm:prSet>
      <dgm:spPr/>
      <dgm:t>
        <a:bodyPr/>
        <a:lstStyle/>
        <a:p>
          <a:endParaRPr lang="id-ID"/>
        </a:p>
      </dgm:t>
    </dgm:pt>
    <dgm:pt modelId="{A3524D0F-7E12-4BAD-9A46-D692E3B4FCC9}" type="pres">
      <dgm:prSet presAssocID="{77B327F8-CB77-4717-A9BF-AC93C3D2647D}" presName="circleA" presStyleLbl="node1" presStyleIdx="0" presStyleCnt="6"/>
      <dgm:spPr>
        <a:solidFill>
          <a:schemeClr val="accent1">
            <a:lumMod val="60000"/>
            <a:lumOff val="40000"/>
          </a:schemeClr>
        </a:solidFill>
      </dgm:spPr>
    </dgm:pt>
    <dgm:pt modelId="{5B7B4C6A-18A3-4C32-9802-CB90555DC8C1}" type="pres">
      <dgm:prSet presAssocID="{77B327F8-CB77-4717-A9BF-AC93C3D2647D}" presName="spaceA" presStyleCnt="0"/>
      <dgm:spPr/>
    </dgm:pt>
    <dgm:pt modelId="{FA3C04E5-4FDF-4A7D-B813-3ECF6B5EA838}" type="pres">
      <dgm:prSet presAssocID="{BE5EBC26-CA38-4706-A478-532EF6E70A97}" presName="space" presStyleCnt="0"/>
      <dgm:spPr/>
    </dgm:pt>
    <dgm:pt modelId="{28A593EB-C43E-4080-9CEE-1D7EB287C352}" type="pres">
      <dgm:prSet presAssocID="{348A8595-4F55-4753-8E2B-DA24F6DA0B29}" presName="compositeB" presStyleCnt="0"/>
      <dgm:spPr/>
    </dgm:pt>
    <dgm:pt modelId="{B367B2F6-E2E0-4DB2-BD40-75EB46251B05}" type="pres">
      <dgm:prSet presAssocID="{348A8595-4F55-4753-8E2B-DA24F6DA0B29}" presName="textB" presStyleLbl="revTx" presStyleIdx="1" presStyleCnt="6">
        <dgm:presLayoutVars>
          <dgm:bulletEnabled val="1"/>
        </dgm:presLayoutVars>
      </dgm:prSet>
      <dgm:spPr/>
      <dgm:t>
        <a:bodyPr/>
        <a:lstStyle/>
        <a:p>
          <a:endParaRPr lang="id-ID"/>
        </a:p>
      </dgm:t>
    </dgm:pt>
    <dgm:pt modelId="{9900D081-5AAC-43A7-8A6C-679D015EBB6F}" type="pres">
      <dgm:prSet presAssocID="{348A8595-4F55-4753-8E2B-DA24F6DA0B29}" presName="circleB" presStyleLbl="node1" presStyleIdx="1" presStyleCnt="6"/>
      <dgm:spPr>
        <a:solidFill>
          <a:schemeClr val="accent1">
            <a:lumMod val="40000"/>
            <a:lumOff val="60000"/>
          </a:schemeClr>
        </a:solidFill>
      </dgm:spPr>
    </dgm:pt>
    <dgm:pt modelId="{39FAE25C-C9CF-48E1-8956-B28C71305A7B}" type="pres">
      <dgm:prSet presAssocID="{348A8595-4F55-4753-8E2B-DA24F6DA0B29}" presName="spaceB" presStyleCnt="0"/>
      <dgm:spPr/>
    </dgm:pt>
    <dgm:pt modelId="{56562F06-8F57-4625-87AD-5704C838BD7B}" type="pres">
      <dgm:prSet presAssocID="{0B8756AE-B260-4F02-967E-072436F7FBF5}" presName="space" presStyleCnt="0"/>
      <dgm:spPr/>
    </dgm:pt>
    <dgm:pt modelId="{41363073-631E-4B9D-8500-6E9BEF6E5B75}" type="pres">
      <dgm:prSet presAssocID="{EB29477A-6E07-4A59-8703-46EF5737116B}" presName="compositeA" presStyleCnt="0"/>
      <dgm:spPr/>
    </dgm:pt>
    <dgm:pt modelId="{AF41F102-FC17-411A-BC2F-5D839FDED21C}" type="pres">
      <dgm:prSet presAssocID="{EB29477A-6E07-4A59-8703-46EF5737116B}" presName="textA" presStyleLbl="revTx" presStyleIdx="2" presStyleCnt="6">
        <dgm:presLayoutVars>
          <dgm:bulletEnabled val="1"/>
        </dgm:presLayoutVars>
      </dgm:prSet>
      <dgm:spPr/>
      <dgm:t>
        <a:bodyPr/>
        <a:lstStyle/>
        <a:p>
          <a:endParaRPr lang="id-ID"/>
        </a:p>
      </dgm:t>
    </dgm:pt>
    <dgm:pt modelId="{C4E4E6C7-1852-4DD0-B715-EC6B29A6F542}" type="pres">
      <dgm:prSet presAssocID="{EB29477A-6E07-4A59-8703-46EF5737116B}" presName="circleA" presStyleLbl="node1" presStyleIdx="2" presStyleCnt="6"/>
      <dgm:spPr>
        <a:solidFill>
          <a:schemeClr val="accent1">
            <a:lumMod val="60000"/>
            <a:lumOff val="40000"/>
          </a:schemeClr>
        </a:solidFill>
      </dgm:spPr>
    </dgm:pt>
    <dgm:pt modelId="{061799F9-6756-4C7E-8A99-5F2EE55B2E45}" type="pres">
      <dgm:prSet presAssocID="{EB29477A-6E07-4A59-8703-46EF5737116B}" presName="spaceA" presStyleCnt="0"/>
      <dgm:spPr/>
    </dgm:pt>
    <dgm:pt modelId="{E1857AE3-1D1E-4CBE-A8E0-ABBFA6C075AA}" type="pres">
      <dgm:prSet presAssocID="{04F10158-641A-4E2E-88C0-476EAF3CC6E2}" presName="space" presStyleCnt="0"/>
      <dgm:spPr/>
    </dgm:pt>
    <dgm:pt modelId="{B097FA35-3CAA-40BD-9D66-6FC1F6122604}" type="pres">
      <dgm:prSet presAssocID="{A56D6978-C888-4DEC-95B8-D912B3E59B90}" presName="compositeB" presStyleCnt="0"/>
      <dgm:spPr/>
    </dgm:pt>
    <dgm:pt modelId="{F6A7B1BA-A8E8-4EA3-B93C-9EF3565A1D08}" type="pres">
      <dgm:prSet presAssocID="{A56D6978-C888-4DEC-95B8-D912B3E59B90}" presName="textB" presStyleLbl="revTx" presStyleIdx="3" presStyleCnt="6">
        <dgm:presLayoutVars>
          <dgm:bulletEnabled val="1"/>
        </dgm:presLayoutVars>
      </dgm:prSet>
      <dgm:spPr/>
      <dgm:t>
        <a:bodyPr/>
        <a:lstStyle/>
        <a:p>
          <a:endParaRPr lang="id-ID"/>
        </a:p>
      </dgm:t>
    </dgm:pt>
    <dgm:pt modelId="{2D06AC8B-701C-4A9C-B5BD-88D66B7B46B0}" type="pres">
      <dgm:prSet presAssocID="{A56D6978-C888-4DEC-95B8-D912B3E59B90}" presName="circleB" presStyleLbl="node1" presStyleIdx="3" presStyleCnt="6"/>
      <dgm:spPr>
        <a:solidFill>
          <a:schemeClr val="accent1">
            <a:lumMod val="60000"/>
            <a:lumOff val="40000"/>
          </a:schemeClr>
        </a:solidFill>
      </dgm:spPr>
    </dgm:pt>
    <dgm:pt modelId="{0E24CD7A-CF11-4D53-8818-45756189087D}" type="pres">
      <dgm:prSet presAssocID="{A56D6978-C888-4DEC-95B8-D912B3E59B90}" presName="spaceB" presStyleCnt="0"/>
      <dgm:spPr/>
    </dgm:pt>
    <dgm:pt modelId="{033F7832-E4A5-44A6-A2CB-ECE74ABEDF95}" type="pres">
      <dgm:prSet presAssocID="{4682904E-3DF7-40D1-8CD8-A95C2C7985E5}" presName="space" presStyleCnt="0"/>
      <dgm:spPr/>
    </dgm:pt>
    <dgm:pt modelId="{2BECA7E2-0FB0-44F7-8B69-B8FFC16712D5}" type="pres">
      <dgm:prSet presAssocID="{BA861601-1577-432E-B0CA-1E24C5BA3F48}" presName="compositeA" presStyleCnt="0"/>
      <dgm:spPr/>
    </dgm:pt>
    <dgm:pt modelId="{EE2ECFBA-177C-413B-9F3F-D81D465FC8E9}" type="pres">
      <dgm:prSet presAssocID="{BA861601-1577-432E-B0CA-1E24C5BA3F48}" presName="textA" presStyleLbl="revTx" presStyleIdx="4" presStyleCnt="6">
        <dgm:presLayoutVars>
          <dgm:bulletEnabled val="1"/>
        </dgm:presLayoutVars>
      </dgm:prSet>
      <dgm:spPr/>
      <dgm:t>
        <a:bodyPr/>
        <a:lstStyle/>
        <a:p>
          <a:endParaRPr lang="id-ID"/>
        </a:p>
      </dgm:t>
    </dgm:pt>
    <dgm:pt modelId="{C7330FB7-2071-4031-B852-3DB74552E8F3}" type="pres">
      <dgm:prSet presAssocID="{BA861601-1577-432E-B0CA-1E24C5BA3F48}" presName="circleA" presStyleLbl="node1" presStyleIdx="4" presStyleCnt="6"/>
      <dgm:spPr>
        <a:solidFill>
          <a:srgbClr val="FF0000"/>
        </a:solidFill>
      </dgm:spPr>
    </dgm:pt>
    <dgm:pt modelId="{99DA03BE-F6EA-44C3-A9AF-DEAAF542B346}" type="pres">
      <dgm:prSet presAssocID="{BA861601-1577-432E-B0CA-1E24C5BA3F48}" presName="spaceA" presStyleCnt="0"/>
      <dgm:spPr/>
    </dgm:pt>
    <dgm:pt modelId="{4C7CBB8A-1894-4FF0-AFDF-2C9115E85E05}" type="pres">
      <dgm:prSet presAssocID="{148A394E-43FB-47E5-8626-39C29E5B4C0A}" presName="space" presStyleCnt="0"/>
      <dgm:spPr/>
    </dgm:pt>
    <dgm:pt modelId="{08E92BC5-CC09-495C-948B-97A2E59FB820}" type="pres">
      <dgm:prSet presAssocID="{415935CF-E074-4302-AC9D-E3D88041BF8C}" presName="compositeB" presStyleCnt="0"/>
      <dgm:spPr/>
    </dgm:pt>
    <dgm:pt modelId="{AA805F57-42D5-456E-BFCF-0A6C4762DD3C}" type="pres">
      <dgm:prSet presAssocID="{415935CF-E074-4302-AC9D-E3D88041BF8C}" presName="textB" presStyleLbl="revTx" presStyleIdx="5" presStyleCnt="6">
        <dgm:presLayoutVars>
          <dgm:bulletEnabled val="1"/>
        </dgm:presLayoutVars>
      </dgm:prSet>
      <dgm:spPr/>
      <dgm:t>
        <a:bodyPr/>
        <a:lstStyle/>
        <a:p>
          <a:endParaRPr lang="id-ID"/>
        </a:p>
      </dgm:t>
    </dgm:pt>
    <dgm:pt modelId="{E71F396F-54B6-48EB-AB67-DCC1E508ABAC}" type="pres">
      <dgm:prSet presAssocID="{415935CF-E074-4302-AC9D-E3D88041BF8C}" presName="circleB" presStyleLbl="node1" presStyleIdx="5" presStyleCnt="6"/>
      <dgm:spPr>
        <a:solidFill>
          <a:schemeClr val="accent1">
            <a:lumMod val="40000"/>
            <a:lumOff val="60000"/>
          </a:schemeClr>
        </a:solidFill>
      </dgm:spPr>
    </dgm:pt>
    <dgm:pt modelId="{F048377B-3CDB-4FFE-9C6B-88AD0419A866}" type="pres">
      <dgm:prSet presAssocID="{415935CF-E074-4302-AC9D-E3D88041BF8C}" presName="spaceB" presStyleCnt="0"/>
      <dgm:spPr/>
    </dgm:pt>
  </dgm:ptLst>
  <dgm:cxnLst>
    <dgm:cxn modelId="{BC5B0F26-A228-49C8-91F0-AF5F465C1A6B}" type="presOf" srcId="{EB29477A-6E07-4A59-8703-46EF5737116B}" destId="{AF41F102-FC17-411A-BC2F-5D839FDED21C}" srcOrd="0" destOrd="0" presId="urn:microsoft.com/office/officeart/2005/8/layout/hProcess11"/>
    <dgm:cxn modelId="{AE85F3DD-715C-416D-969A-288C4ECE8DE9}" type="presOf" srcId="{77B327F8-CB77-4717-A9BF-AC93C3D2647D}" destId="{F1DEB1A9-24D5-46D9-A279-C49A1BA23AA3}" srcOrd="0" destOrd="0" presId="urn:microsoft.com/office/officeart/2005/8/layout/hProcess11"/>
    <dgm:cxn modelId="{3FDF8CAE-68F5-44B9-B484-C1B201B93C01}" type="presOf" srcId="{348A8595-4F55-4753-8E2B-DA24F6DA0B29}" destId="{B367B2F6-E2E0-4DB2-BD40-75EB46251B05}" srcOrd="0" destOrd="0" presId="urn:microsoft.com/office/officeart/2005/8/layout/hProcess11"/>
    <dgm:cxn modelId="{907DB38C-9721-45E7-9CC8-675E1675689A}" srcId="{CF0893A2-D527-4FEE-8E3C-A9974463E4FC}" destId="{A56D6978-C888-4DEC-95B8-D912B3E59B90}" srcOrd="3" destOrd="0" parTransId="{5CE7798E-2B75-4C25-855F-0074BA0A23AC}" sibTransId="{4682904E-3DF7-40D1-8CD8-A95C2C7985E5}"/>
    <dgm:cxn modelId="{605C9DD0-9252-4906-9769-7C9F14094C02}" type="presOf" srcId="{415935CF-E074-4302-AC9D-E3D88041BF8C}" destId="{AA805F57-42D5-456E-BFCF-0A6C4762DD3C}" srcOrd="0" destOrd="0" presId="urn:microsoft.com/office/officeart/2005/8/layout/hProcess11"/>
    <dgm:cxn modelId="{C366B788-4EC9-4D14-A19F-ECFAF1468068}" type="presOf" srcId="{CF0893A2-D527-4FEE-8E3C-A9974463E4FC}" destId="{9B83BA75-78AC-4B12-802D-6362F4239E59}" srcOrd="0" destOrd="0" presId="urn:microsoft.com/office/officeart/2005/8/layout/hProcess11"/>
    <dgm:cxn modelId="{F81C9CE7-B1BB-4E69-889F-5FFF51785B7F}" srcId="{CF0893A2-D527-4FEE-8E3C-A9974463E4FC}" destId="{415935CF-E074-4302-AC9D-E3D88041BF8C}" srcOrd="5" destOrd="0" parTransId="{048E53F8-ACC8-4125-834E-6F1DA86C8026}" sibTransId="{DFDBD4D2-37F0-44EC-8CDD-414010B97AF1}"/>
    <dgm:cxn modelId="{BA031A34-DED7-4F0A-9F21-9C65A7ACA9EE}" srcId="{CF0893A2-D527-4FEE-8E3C-A9974463E4FC}" destId="{348A8595-4F55-4753-8E2B-DA24F6DA0B29}" srcOrd="1" destOrd="0" parTransId="{52254E7D-59F8-4BA8-85CE-1A37F5D02A3B}" sibTransId="{0B8756AE-B260-4F02-967E-072436F7FBF5}"/>
    <dgm:cxn modelId="{806A5783-8B10-4300-8B25-BA4E3EB75778}" srcId="{CF0893A2-D527-4FEE-8E3C-A9974463E4FC}" destId="{EB29477A-6E07-4A59-8703-46EF5737116B}" srcOrd="2" destOrd="0" parTransId="{8A422BFB-85F8-4EC3-9FD0-1F84DD125809}" sibTransId="{04F10158-641A-4E2E-88C0-476EAF3CC6E2}"/>
    <dgm:cxn modelId="{FDA0C1ED-5F9A-43AB-9E25-D3FB0E040260}" srcId="{CF0893A2-D527-4FEE-8E3C-A9974463E4FC}" destId="{77B327F8-CB77-4717-A9BF-AC93C3D2647D}" srcOrd="0" destOrd="0" parTransId="{BD463F5C-4750-400F-BA93-0F7AD6AD6DA6}" sibTransId="{BE5EBC26-CA38-4706-A478-532EF6E70A97}"/>
    <dgm:cxn modelId="{9914298E-3361-4B04-9FF3-96B203BB3730}" srcId="{CF0893A2-D527-4FEE-8E3C-A9974463E4FC}" destId="{BA861601-1577-432E-B0CA-1E24C5BA3F48}" srcOrd="4" destOrd="0" parTransId="{69FC9505-26D7-473E-9091-EA970EFA589F}" sibTransId="{148A394E-43FB-47E5-8626-39C29E5B4C0A}"/>
    <dgm:cxn modelId="{1BE36B5F-80DB-49B2-8987-92C3B5112AC4}" type="presOf" srcId="{BA861601-1577-432E-B0CA-1E24C5BA3F48}" destId="{EE2ECFBA-177C-413B-9F3F-D81D465FC8E9}" srcOrd="0" destOrd="0" presId="urn:microsoft.com/office/officeart/2005/8/layout/hProcess11"/>
    <dgm:cxn modelId="{8741D843-8649-4E72-B6DA-A4D67051D25A}" type="presOf" srcId="{A56D6978-C888-4DEC-95B8-D912B3E59B90}" destId="{F6A7B1BA-A8E8-4EA3-B93C-9EF3565A1D08}" srcOrd="0" destOrd="0" presId="urn:microsoft.com/office/officeart/2005/8/layout/hProcess11"/>
    <dgm:cxn modelId="{3B83F65C-9A7A-47CB-9BB3-7C0CE7B110C7}" type="presParOf" srcId="{9B83BA75-78AC-4B12-802D-6362F4239E59}" destId="{B46AE4FC-EA04-421F-B635-12FA4825D73E}" srcOrd="0" destOrd="0" presId="urn:microsoft.com/office/officeart/2005/8/layout/hProcess11"/>
    <dgm:cxn modelId="{752A9659-986D-4C37-BA2D-0257CDBDAA06}" type="presParOf" srcId="{9B83BA75-78AC-4B12-802D-6362F4239E59}" destId="{0E141E0F-8993-456B-8835-2189AB93BFD7}" srcOrd="1" destOrd="0" presId="urn:microsoft.com/office/officeart/2005/8/layout/hProcess11"/>
    <dgm:cxn modelId="{27A8EC04-D6B0-459C-A75A-6BC5678CFB1F}" type="presParOf" srcId="{0E141E0F-8993-456B-8835-2189AB93BFD7}" destId="{E0F18409-7227-412A-85CE-413D9DEB5473}" srcOrd="0" destOrd="0" presId="urn:microsoft.com/office/officeart/2005/8/layout/hProcess11"/>
    <dgm:cxn modelId="{A53F0548-DB03-42CF-9D85-866EE01D5FCA}" type="presParOf" srcId="{E0F18409-7227-412A-85CE-413D9DEB5473}" destId="{F1DEB1A9-24D5-46D9-A279-C49A1BA23AA3}" srcOrd="0" destOrd="0" presId="urn:microsoft.com/office/officeart/2005/8/layout/hProcess11"/>
    <dgm:cxn modelId="{CDE1DED0-23E2-4FD8-92F9-37FA1AB03CF6}" type="presParOf" srcId="{E0F18409-7227-412A-85CE-413D9DEB5473}" destId="{A3524D0F-7E12-4BAD-9A46-D692E3B4FCC9}" srcOrd="1" destOrd="0" presId="urn:microsoft.com/office/officeart/2005/8/layout/hProcess11"/>
    <dgm:cxn modelId="{5CD2AB2F-E426-472A-8797-FDDBF09766A3}" type="presParOf" srcId="{E0F18409-7227-412A-85CE-413D9DEB5473}" destId="{5B7B4C6A-18A3-4C32-9802-CB90555DC8C1}" srcOrd="2" destOrd="0" presId="urn:microsoft.com/office/officeart/2005/8/layout/hProcess11"/>
    <dgm:cxn modelId="{7C1E0518-DDDA-4898-821C-FF61255A7FAB}" type="presParOf" srcId="{0E141E0F-8993-456B-8835-2189AB93BFD7}" destId="{FA3C04E5-4FDF-4A7D-B813-3ECF6B5EA838}" srcOrd="1" destOrd="0" presId="urn:microsoft.com/office/officeart/2005/8/layout/hProcess11"/>
    <dgm:cxn modelId="{97650F8C-F663-49AB-9377-C75174932EAF}" type="presParOf" srcId="{0E141E0F-8993-456B-8835-2189AB93BFD7}" destId="{28A593EB-C43E-4080-9CEE-1D7EB287C352}" srcOrd="2" destOrd="0" presId="urn:microsoft.com/office/officeart/2005/8/layout/hProcess11"/>
    <dgm:cxn modelId="{693B902C-DFBE-4617-9F02-BB9F92DA36E7}" type="presParOf" srcId="{28A593EB-C43E-4080-9CEE-1D7EB287C352}" destId="{B367B2F6-E2E0-4DB2-BD40-75EB46251B05}" srcOrd="0" destOrd="0" presId="urn:microsoft.com/office/officeart/2005/8/layout/hProcess11"/>
    <dgm:cxn modelId="{2FEB6DB7-6019-46BB-B736-134DFD3DEA0B}" type="presParOf" srcId="{28A593EB-C43E-4080-9CEE-1D7EB287C352}" destId="{9900D081-5AAC-43A7-8A6C-679D015EBB6F}" srcOrd="1" destOrd="0" presId="urn:microsoft.com/office/officeart/2005/8/layout/hProcess11"/>
    <dgm:cxn modelId="{5DE82C92-A6FE-48A4-AF0C-301DA3C115FA}" type="presParOf" srcId="{28A593EB-C43E-4080-9CEE-1D7EB287C352}" destId="{39FAE25C-C9CF-48E1-8956-B28C71305A7B}" srcOrd="2" destOrd="0" presId="urn:microsoft.com/office/officeart/2005/8/layout/hProcess11"/>
    <dgm:cxn modelId="{3473F5DE-34A8-4574-8441-05D79DCC2277}" type="presParOf" srcId="{0E141E0F-8993-456B-8835-2189AB93BFD7}" destId="{56562F06-8F57-4625-87AD-5704C838BD7B}" srcOrd="3" destOrd="0" presId="urn:microsoft.com/office/officeart/2005/8/layout/hProcess11"/>
    <dgm:cxn modelId="{E6E3230D-0505-4D8A-826B-EBBE4D4F42CF}" type="presParOf" srcId="{0E141E0F-8993-456B-8835-2189AB93BFD7}" destId="{41363073-631E-4B9D-8500-6E9BEF6E5B75}" srcOrd="4" destOrd="0" presId="urn:microsoft.com/office/officeart/2005/8/layout/hProcess11"/>
    <dgm:cxn modelId="{B250923B-461C-4B59-B071-658BDF082674}" type="presParOf" srcId="{41363073-631E-4B9D-8500-6E9BEF6E5B75}" destId="{AF41F102-FC17-411A-BC2F-5D839FDED21C}" srcOrd="0" destOrd="0" presId="urn:microsoft.com/office/officeart/2005/8/layout/hProcess11"/>
    <dgm:cxn modelId="{3712EFCA-44D0-4870-88C5-0A0E017808C2}" type="presParOf" srcId="{41363073-631E-4B9D-8500-6E9BEF6E5B75}" destId="{C4E4E6C7-1852-4DD0-B715-EC6B29A6F542}" srcOrd="1" destOrd="0" presId="urn:microsoft.com/office/officeart/2005/8/layout/hProcess11"/>
    <dgm:cxn modelId="{DD0058D6-CF79-4B60-870C-26814D86CF6D}" type="presParOf" srcId="{41363073-631E-4B9D-8500-6E9BEF6E5B75}" destId="{061799F9-6756-4C7E-8A99-5F2EE55B2E45}" srcOrd="2" destOrd="0" presId="urn:microsoft.com/office/officeart/2005/8/layout/hProcess11"/>
    <dgm:cxn modelId="{FD9B6A3C-F652-4E63-A534-628C86A0C5F2}" type="presParOf" srcId="{0E141E0F-8993-456B-8835-2189AB93BFD7}" destId="{E1857AE3-1D1E-4CBE-A8E0-ABBFA6C075AA}" srcOrd="5" destOrd="0" presId="urn:microsoft.com/office/officeart/2005/8/layout/hProcess11"/>
    <dgm:cxn modelId="{91C9DAB9-1131-4AAA-B8ED-67ACAB3F3094}" type="presParOf" srcId="{0E141E0F-8993-456B-8835-2189AB93BFD7}" destId="{B097FA35-3CAA-40BD-9D66-6FC1F6122604}" srcOrd="6" destOrd="0" presId="urn:microsoft.com/office/officeart/2005/8/layout/hProcess11"/>
    <dgm:cxn modelId="{F08B1074-55FE-4D2A-A2CB-71E4198C5592}" type="presParOf" srcId="{B097FA35-3CAA-40BD-9D66-6FC1F6122604}" destId="{F6A7B1BA-A8E8-4EA3-B93C-9EF3565A1D08}" srcOrd="0" destOrd="0" presId="urn:microsoft.com/office/officeart/2005/8/layout/hProcess11"/>
    <dgm:cxn modelId="{2F1E9AFD-9A5C-4E76-9836-33ABACE90E3D}" type="presParOf" srcId="{B097FA35-3CAA-40BD-9D66-6FC1F6122604}" destId="{2D06AC8B-701C-4A9C-B5BD-88D66B7B46B0}" srcOrd="1" destOrd="0" presId="urn:microsoft.com/office/officeart/2005/8/layout/hProcess11"/>
    <dgm:cxn modelId="{81BA9516-0FFE-4BC4-96D0-EE3D35B4C57B}" type="presParOf" srcId="{B097FA35-3CAA-40BD-9D66-6FC1F6122604}" destId="{0E24CD7A-CF11-4D53-8818-45756189087D}" srcOrd="2" destOrd="0" presId="urn:microsoft.com/office/officeart/2005/8/layout/hProcess11"/>
    <dgm:cxn modelId="{15869502-580A-48C5-B18B-ECC852634B6F}" type="presParOf" srcId="{0E141E0F-8993-456B-8835-2189AB93BFD7}" destId="{033F7832-E4A5-44A6-A2CB-ECE74ABEDF95}" srcOrd="7" destOrd="0" presId="urn:microsoft.com/office/officeart/2005/8/layout/hProcess11"/>
    <dgm:cxn modelId="{EAC32F7E-56DB-481B-B1A3-FCC7103A3F37}" type="presParOf" srcId="{0E141E0F-8993-456B-8835-2189AB93BFD7}" destId="{2BECA7E2-0FB0-44F7-8B69-B8FFC16712D5}" srcOrd="8" destOrd="0" presId="urn:microsoft.com/office/officeart/2005/8/layout/hProcess11"/>
    <dgm:cxn modelId="{78D4B72D-2F24-444B-B819-4600EE4C3ED3}" type="presParOf" srcId="{2BECA7E2-0FB0-44F7-8B69-B8FFC16712D5}" destId="{EE2ECFBA-177C-413B-9F3F-D81D465FC8E9}" srcOrd="0" destOrd="0" presId="urn:microsoft.com/office/officeart/2005/8/layout/hProcess11"/>
    <dgm:cxn modelId="{E3931D6F-5511-44A2-BF8A-48C591300B9D}" type="presParOf" srcId="{2BECA7E2-0FB0-44F7-8B69-B8FFC16712D5}" destId="{C7330FB7-2071-4031-B852-3DB74552E8F3}" srcOrd="1" destOrd="0" presId="urn:microsoft.com/office/officeart/2005/8/layout/hProcess11"/>
    <dgm:cxn modelId="{4628ED0C-B213-4A26-A4C2-3210D8C1D5D1}" type="presParOf" srcId="{2BECA7E2-0FB0-44F7-8B69-B8FFC16712D5}" destId="{99DA03BE-F6EA-44C3-A9AF-DEAAF542B346}" srcOrd="2" destOrd="0" presId="urn:microsoft.com/office/officeart/2005/8/layout/hProcess11"/>
    <dgm:cxn modelId="{E53644D9-3A95-46C8-97B1-D83D052B22C6}" type="presParOf" srcId="{0E141E0F-8993-456B-8835-2189AB93BFD7}" destId="{4C7CBB8A-1894-4FF0-AFDF-2C9115E85E05}" srcOrd="9" destOrd="0" presId="urn:microsoft.com/office/officeart/2005/8/layout/hProcess11"/>
    <dgm:cxn modelId="{3193E277-83FE-416E-BA35-B8053CB8A692}" type="presParOf" srcId="{0E141E0F-8993-456B-8835-2189AB93BFD7}" destId="{08E92BC5-CC09-495C-948B-97A2E59FB820}" srcOrd="10" destOrd="0" presId="urn:microsoft.com/office/officeart/2005/8/layout/hProcess11"/>
    <dgm:cxn modelId="{9F4FCEAF-185F-4271-984E-CAB0380CB258}" type="presParOf" srcId="{08E92BC5-CC09-495C-948B-97A2E59FB820}" destId="{AA805F57-42D5-456E-BFCF-0A6C4762DD3C}" srcOrd="0" destOrd="0" presId="urn:microsoft.com/office/officeart/2005/8/layout/hProcess11"/>
    <dgm:cxn modelId="{44901AD7-BF6B-4095-A518-1EF0620602ED}" type="presParOf" srcId="{08E92BC5-CC09-495C-948B-97A2E59FB820}" destId="{E71F396F-54B6-48EB-AB67-DCC1E508ABAC}" srcOrd="1" destOrd="0" presId="urn:microsoft.com/office/officeart/2005/8/layout/hProcess11"/>
    <dgm:cxn modelId="{0D3F0110-7F77-4DAE-B612-CAEDDB8E56C5}" type="presParOf" srcId="{08E92BC5-CC09-495C-948B-97A2E59FB820}" destId="{F048377B-3CDB-4FFE-9C6B-88AD0419A86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F0893A2-D527-4FEE-8E3C-A9974463E4FC}" type="doc">
      <dgm:prSet loTypeId="urn:microsoft.com/office/officeart/2005/8/layout/hProcess11" loCatId="process" qsTypeId="urn:microsoft.com/office/officeart/2005/8/quickstyle/simple1" qsCatId="simple" csTypeId="urn:microsoft.com/office/officeart/2005/8/colors/accent1_2" csCatId="accent1" phldr="1"/>
      <dgm:spPr/>
    </dgm:pt>
    <dgm:pt modelId="{77B327F8-CB77-4717-A9BF-AC93C3D2647D}">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BD463F5C-4750-400F-BA93-0F7AD6AD6DA6}" type="parTrans" cxnId="{FDA0C1ED-5F9A-43AB-9E25-D3FB0E040260}">
      <dgm:prSet/>
      <dgm:spPr/>
      <dgm:t>
        <a:bodyPr/>
        <a:lstStyle/>
        <a:p>
          <a:endParaRPr lang="id-ID"/>
        </a:p>
      </dgm:t>
    </dgm:pt>
    <dgm:pt modelId="{BE5EBC26-CA38-4706-A478-532EF6E70A97}" type="sibTrans" cxnId="{FDA0C1ED-5F9A-43AB-9E25-D3FB0E040260}">
      <dgm:prSet/>
      <dgm:spPr/>
      <dgm:t>
        <a:bodyPr/>
        <a:lstStyle/>
        <a:p>
          <a:endParaRPr lang="id-ID"/>
        </a:p>
      </dgm:t>
    </dgm:pt>
    <dgm:pt modelId="{348A8595-4F55-4753-8E2B-DA24F6DA0B29}">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2254E7D-59F8-4BA8-85CE-1A37F5D02A3B}" type="parTrans" cxnId="{BA031A34-DED7-4F0A-9F21-9C65A7ACA9EE}">
      <dgm:prSet/>
      <dgm:spPr/>
      <dgm:t>
        <a:bodyPr/>
        <a:lstStyle/>
        <a:p>
          <a:endParaRPr lang="id-ID"/>
        </a:p>
      </dgm:t>
    </dgm:pt>
    <dgm:pt modelId="{0B8756AE-B260-4F02-967E-072436F7FBF5}" type="sibTrans" cxnId="{BA031A34-DED7-4F0A-9F21-9C65A7ACA9EE}">
      <dgm:prSet/>
      <dgm:spPr/>
      <dgm:t>
        <a:bodyPr/>
        <a:lstStyle/>
        <a:p>
          <a:endParaRPr lang="id-ID"/>
        </a:p>
      </dgm:t>
    </dgm:pt>
    <dgm:pt modelId="{EB29477A-6E07-4A59-8703-46EF5737116B}">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8A422BFB-85F8-4EC3-9FD0-1F84DD125809}" type="parTrans" cxnId="{806A5783-8B10-4300-8B25-BA4E3EB75778}">
      <dgm:prSet/>
      <dgm:spPr/>
      <dgm:t>
        <a:bodyPr/>
        <a:lstStyle/>
        <a:p>
          <a:endParaRPr lang="id-ID"/>
        </a:p>
      </dgm:t>
    </dgm:pt>
    <dgm:pt modelId="{04F10158-641A-4E2E-88C0-476EAF3CC6E2}" type="sibTrans" cxnId="{806A5783-8B10-4300-8B25-BA4E3EB75778}">
      <dgm:prSet/>
      <dgm:spPr/>
      <dgm:t>
        <a:bodyPr/>
        <a:lstStyle/>
        <a:p>
          <a:endParaRPr lang="id-ID"/>
        </a:p>
      </dgm:t>
    </dgm:pt>
    <dgm:pt modelId="{BA861601-1577-432E-B0CA-1E24C5BA3F48}">
      <dgm:prSet phldrT="[Text]" custT="1"/>
      <dgm:spPr/>
      <dgm:t>
        <a:bodyPr/>
        <a:lstStyle/>
        <a:p>
          <a:r>
            <a:rPr lang="id-ID" sz="900" dirty="0" smtClean="0">
              <a:solidFill>
                <a:schemeClr val="tx1"/>
              </a:solidFill>
              <a:latin typeface="Aharoni" panose="02010803020104030203" pitchFamily="2" charset="-79"/>
              <a:cs typeface="Aharoni" panose="02010803020104030203" pitchFamily="2" charset="-79"/>
            </a:rPr>
            <a:t>Hasil dan Pembahasan</a:t>
          </a:r>
          <a:endParaRPr lang="id-ID" sz="900" dirty="0">
            <a:solidFill>
              <a:schemeClr val="tx1"/>
            </a:solidFill>
            <a:latin typeface="Aharoni" panose="02010803020104030203" pitchFamily="2" charset="-79"/>
            <a:cs typeface="Aharoni" panose="02010803020104030203" pitchFamily="2" charset="-79"/>
          </a:endParaRPr>
        </a:p>
      </dgm:t>
    </dgm:pt>
    <dgm:pt modelId="{69FC9505-26D7-473E-9091-EA970EFA589F}" type="parTrans" cxnId="{9914298E-3361-4B04-9FF3-96B203BB3730}">
      <dgm:prSet/>
      <dgm:spPr/>
      <dgm:t>
        <a:bodyPr/>
        <a:lstStyle/>
        <a:p>
          <a:endParaRPr lang="id-ID"/>
        </a:p>
      </dgm:t>
    </dgm:pt>
    <dgm:pt modelId="{148A394E-43FB-47E5-8626-39C29E5B4C0A}" type="sibTrans" cxnId="{9914298E-3361-4B04-9FF3-96B203BB3730}">
      <dgm:prSet/>
      <dgm:spPr/>
      <dgm:t>
        <a:bodyPr/>
        <a:lstStyle/>
        <a:p>
          <a:endParaRPr lang="id-ID"/>
        </a:p>
      </dgm:t>
    </dgm:pt>
    <dgm:pt modelId="{A56D6978-C888-4DEC-95B8-D912B3E59B90}">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CE7798E-2B75-4C25-855F-0074BA0A23AC}" type="parTrans" cxnId="{907DB38C-9721-45E7-9CC8-675E1675689A}">
      <dgm:prSet/>
      <dgm:spPr/>
      <dgm:t>
        <a:bodyPr/>
        <a:lstStyle/>
        <a:p>
          <a:endParaRPr lang="id-ID"/>
        </a:p>
      </dgm:t>
    </dgm:pt>
    <dgm:pt modelId="{4682904E-3DF7-40D1-8CD8-A95C2C7985E5}" type="sibTrans" cxnId="{907DB38C-9721-45E7-9CC8-675E1675689A}">
      <dgm:prSet/>
      <dgm:spPr/>
      <dgm:t>
        <a:bodyPr/>
        <a:lstStyle/>
        <a:p>
          <a:endParaRPr lang="id-ID"/>
        </a:p>
      </dgm:t>
    </dgm:pt>
    <dgm:pt modelId="{415935CF-E074-4302-AC9D-E3D88041BF8C}">
      <dgm:prSet phldrT="[Text]" custT="1"/>
      <dgm:spPr/>
      <dgm:t>
        <a:bodyPr/>
        <a:lstStyle/>
        <a:p>
          <a:r>
            <a:rPr lang="id-ID" sz="900" dirty="0" smtClean="0">
              <a:solidFill>
                <a:schemeClr val="bg1">
                  <a:lumMod val="85000"/>
                </a:schemeClr>
              </a:solidFill>
              <a:latin typeface="Aharoni" panose="02010803020104030203" pitchFamily="2" charset="-79"/>
              <a:cs typeface="Aharoni" panose="02010803020104030203" pitchFamily="2" charset="-79"/>
            </a:rPr>
            <a:t>Hipotesa</a:t>
          </a:r>
          <a:endParaRPr lang="id-ID" sz="900" dirty="0">
            <a:solidFill>
              <a:schemeClr val="bg1">
                <a:lumMod val="85000"/>
              </a:schemeClr>
            </a:solidFill>
            <a:latin typeface="Aharoni" panose="02010803020104030203" pitchFamily="2" charset="-79"/>
            <a:cs typeface="Aharoni" panose="02010803020104030203" pitchFamily="2" charset="-79"/>
          </a:endParaRPr>
        </a:p>
      </dgm:t>
    </dgm:pt>
    <dgm:pt modelId="{048E53F8-ACC8-4125-834E-6F1DA86C8026}" type="parTrans" cxnId="{F81C9CE7-B1BB-4E69-889F-5FFF51785B7F}">
      <dgm:prSet/>
      <dgm:spPr/>
      <dgm:t>
        <a:bodyPr/>
        <a:lstStyle/>
        <a:p>
          <a:endParaRPr lang="id-ID"/>
        </a:p>
      </dgm:t>
    </dgm:pt>
    <dgm:pt modelId="{DFDBD4D2-37F0-44EC-8CDD-414010B97AF1}" type="sibTrans" cxnId="{F81C9CE7-B1BB-4E69-889F-5FFF51785B7F}">
      <dgm:prSet/>
      <dgm:spPr/>
      <dgm:t>
        <a:bodyPr/>
        <a:lstStyle/>
        <a:p>
          <a:endParaRPr lang="id-ID"/>
        </a:p>
      </dgm:t>
    </dgm:pt>
    <dgm:pt modelId="{9B83BA75-78AC-4B12-802D-6362F4239E59}" type="pres">
      <dgm:prSet presAssocID="{CF0893A2-D527-4FEE-8E3C-A9974463E4FC}" presName="Name0" presStyleCnt="0">
        <dgm:presLayoutVars>
          <dgm:dir/>
          <dgm:resizeHandles val="exact"/>
        </dgm:presLayoutVars>
      </dgm:prSet>
      <dgm:spPr/>
    </dgm:pt>
    <dgm:pt modelId="{B46AE4FC-EA04-421F-B635-12FA4825D73E}" type="pres">
      <dgm:prSet presAssocID="{CF0893A2-D527-4FEE-8E3C-A9974463E4FC}" presName="arrow" presStyleLbl="bgShp" presStyleIdx="0" presStyleCnt="1" custLinFactNeighborX="-158" custLinFactNeighborY="-2119"/>
      <dgm:spPr>
        <a:solidFill>
          <a:schemeClr val="tx2">
            <a:lumMod val="75000"/>
          </a:schemeClr>
        </a:solidFill>
      </dgm:spPr>
    </dgm:pt>
    <dgm:pt modelId="{0E141E0F-8993-456B-8835-2189AB93BFD7}" type="pres">
      <dgm:prSet presAssocID="{CF0893A2-D527-4FEE-8E3C-A9974463E4FC}" presName="points" presStyleCnt="0"/>
      <dgm:spPr/>
    </dgm:pt>
    <dgm:pt modelId="{E0F18409-7227-412A-85CE-413D9DEB5473}" type="pres">
      <dgm:prSet presAssocID="{77B327F8-CB77-4717-A9BF-AC93C3D2647D}" presName="compositeA" presStyleCnt="0"/>
      <dgm:spPr/>
    </dgm:pt>
    <dgm:pt modelId="{F1DEB1A9-24D5-46D9-A279-C49A1BA23AA3}" type="pres">
      <dgm:prSet presAssocID="{77B327F8-CB77-4717-A9BF-AC93C3D2647D}" presName="textA" presStyleLbl="revTx" presStyleIdx="0" presStyleCnt="6">
        <dgm:presLayoutVars>
          <dgm:bulletEnabled val="1"/>
        </dgm:presLayoutVars>
      </dgm:prSet>
      <dgm:spPr/>
      <dgm:t>
        <a:bodyPr/>
        <a:lstStyle/>
        <a:p>
          <a:endParaRPr lang="id-ID"/>
        </a:p>
      </dgm:t>
    </dgm:pt>
    <dgm:pt modelId="{A3524D0F-7E12-4BAD-9A46-D692E3B4FCC9}" type="pres">
      <dgm:prSet presAssocID="{77B327F8-CB77-4717-A9BF-AC93C3D2647D}" presName="circleA" presStyleLbl="node1" presStyleIdx="0" presStyleCnt="6"/>
      <dgm:spPr>
        <a:solidFill>
          <a:schemeClr val="accent1">
            <a:lumMod val="60000"/>
            <a:lumOff val="40000"/>
          </a:schemeClr>
        </a:solidFill>
      </dgm:spPr>
    </dgm:pt>
    <dgm:pt modelId="{5B7B4C6A-18A3-4C32-9802-CB90555DC8C1}" type="pres">
      <dgm:prSet presAssocID="{77B327F8-CB77-4717-A9BF-AC93C3D2647D}" presName="spaceA" presStyleCnt="0"/>
      <dgm:spPr/>
    </dgm:pt>
    <dgm:pt modelId="{FA3C04E5-4FDF-4A7D-B813-3ECF6B5EA838}" type="pres">
      <dgm:prSet presAssocID="{BE5EBC26-CA38-4706-A478-532EF6E70A97}" presName="space" presStyleCnt="0"/>
      <dgm:spPr/>
    </dgm:pt>
    <dgm:pt modelId="{28A593EB-C43E-4080-9CEE-1D7EB287C352}" type="pres">
      <dgm:prSet presAssocID="{348A8595-4F55-4753-8E2B-DA24F6DA0B29}" presName="compositeB" presStyleCnt="0"/>
      <dgm:spPr/>
    </dgm:pt>
    <dgm:pt modelId="{B367B2F6-E2E0-4DB2-BD40-75EB46251B05}" type="pres">
      <dgm:prSet presAssocID="{348A8595-4F55-4753-8E2B-DA24F6DA0B29}" presName="textB" presStyleLbl="revTx" presStyleIdx="1" presStyleCnt="6">
        <dgm:presLayoutVars>
          <dgm:bulletEnabled val="1"/>
        </dgm:presLayoutVars>
      </dgm:prSet>
      <dgm:spPr/>
      <dgm:t>
        <a:bodyPr/>
        <a:lstStyle/>
        <a:p>
          <a:endParaRPr lang="id-ID"/>
        </a:p>
      </dgm:t>
    </dgm:pt>
    <dgm:pt modelId="{9900D081-5AAC-43A7-8A6C-679D015EBB6F}" type="pres">
      <dgm:prSet presAssocID="{348A8595-4F55-4753-8E2B-DA24F6DA0B29}" presName="circleB" presStyleLbl="node1" presStyleIdx="1" presStyleCnt="6"/>
      <dgm:spPr>
        <a:solidFill>
          <a:schemeClr val="accent1">
            <a:lumMod val="40000"/>
            <a:lumOff val="60000"/>
          </a:schemeClr>
        </a:solidFill>
      </dgm:spPr>
    </dgm:pt>
    <dgm:pt modelId="{39FAE25C-C9CF-48E1-8956-B28C71305A7B}" type="pres">
      <dgm:prSet presAssocID="{348A8595-4F55-4753-8E2B-DA24F6DA0B29}" presName="spaceB" presStyleCnt="0"/>
      <dgm:spPr/>
    </dgm:pt>
    <dgm:pt modelId="{56562F06-8F57-4625-87AD-5704C838BD7B}" type="pres">
      <dgm:prSet presAssocID="{0B8756AE-B260-4F02-967E-072436F7FBF5}" presName="space" presStyleCnt="0"/>
      <dgm:spPr/>
    </dgm:pt>
    <dgm:pt modelId="{41363073-631E-4B9D-8500-6E9BEF6E5B75}" type="pres">
      <dgm:prSet presAssocID="{EB29477A-6E07-4A59-8703-46EF5737116B}" presName="compositeA" presStyleCnt="0"/>
      <dgm:spPr/>
    </dgm:pt>
    <dgm:pt modelId="{AF41F102-FC17-411A-BC2F-5D839FDED21C}" type="pres">
      <dgm:prSet presAssocID="{EB29477A-6E07-4A59-8703-46EF5737116B}" presName="textA" presStyleLbl="revTx" presStyleIdx="2" presStyleCnt="6">
        <dgm:presLayoutVars>
          <dgm:bulletEnabled val="1"/>
        </dgm:presLayoutVars>
      </dgm:prSet>
      <dgm:spPr/>
      <dgm:t>
        <a:bodyPr/>
        <a:lstStyle/>
        <a:p>
          <a:endParaRPr lang="id-ID"/>
        </a:p>
      </dgm:t>
    </dgm:pt>
    <dgm:pt modelId="{C4E4E6C7-1852-4DD0-B715-EC6B29A6F542}" type="pres">
      <dgm:prSet presAssocID="{EB29477A-6E07-4A59-8703-46EF5737116B}" presName="circleA" presStyleLbl="node1" presStyleIdx="2" presStyleCnt="6"/>
      <dgm:spPr>
        <a:solidFill>
          <a:schemeClr val="accent1">
            <a:lumMod val="60000"/>
            <a:lumOff val="40000"/>
          </a:schemeClr>
        </a:solidFill>
      </dgm:spPr>
    </dgm:pt>
    <dgm:pt modelId="{061799F9-6756-4C7E-8A99-5F2EE55B2E45}" type="pres">
      <dgm:prSet presAssocID="{EB29477A-6E07-4A59-8703-46EF5737116B}" presName="spaceA" presStyleCnt="0"/>
      <dgm:spPr/>
    </dgm:pt>
    <dgm:pt modelId="{E1857AE3-1D1E-4CBE-A8E0-ABBFA6C075AA}" type="pres">
      <dgm:prSet presAssocID="{04F10158-641A-4E2E-88C0-476EAF3CC6E2}" presName="space" presStyleCnt="0"/>
      <dgm:spPr/>
    </dgm:pt>
    <dgm:pt modelId="{B097FA35-3CAA-40BD-9D66-6FC1F6122604}" type="pres">
      <dgm:prSet presAssocID="{A56D6978-C888-4DEC-95B8-D912B3E59B90}" presName="compositeB" presStyleCnt="0"/>
      <dgm:spPr/>
    </dgm:pt>
    <dgm:pt modelId="{F6A7B1BA-A8E8-4EA3-B93C-9EF3565A1D08}" type="pres">
      <dgm:prSet presAssocID="{A56D6978-C888-4DEC-95B8-D912B3E59B90}" presName="textB" presStyleLbl="revTx" presStyleIdx="3" presStyleCnt="6">
        <dgm:presLayoutVars>
          <dgm:bulletEnabled val="1"/>
        </dgm:presLayoutVars>
      </dgm:prSet>
      <dgm:spPr/>
      <dgm:t>
        <a:bodyPr/>
        <a:lstStyle/>
        <a:p>
          <a:endParaRPr lang="id-ID"/>
        </a:p>
      </dgm:t>
    </dgm:pt>
    <dgm:pt modelId="{2D06AC8B-701C-4A9C-B5BD-88D66B7B46B0}" type="pres">
      <dgm:prSet presAssocID="{A56D6978-C888-4DEC-95B8-D912B3E59B90}" presName="circleB" presStyleLbl="node1" presStyleIdx="3" presStyleCnt="6"/>
      <dgm:spPr>
        <a:solidFill>
          <a:schemeClr val="accent1">
            <a:lumMod val="60000"/>
            <a:lumOff val="40000"/>
          </a:schemeClr>
        </a:solidFill>
      </dgm:spPr>
    </dgm:pt>
    <dgm:pt modelId="{0E24CD7A-CF11-4D53-8818-45756189087D}" type="pres">
      <dgm:prSet presAssocID="{A56D6978-C888-4DEC-95B8-D912B3E59B90}" presName="spaceB" presStyleCnt="0"/>
      <dgm:spPr/>
    </dgm:pt>
    <dgm:pt modelId="{033F7832-E4A5-44A6-A2CB-ECE74ABEDF95}" type="pres">
      <dgm:prSet presAssocID="{4682904E-3DF7-40D1-8CD8-A95C2C7985E5}" presName="space" presStyleCnt="0"/>
      <dgm:spPr/>
    </dgm:pt>
    <dgm:pt modelId="{2BECA7E2-0FB0-44F7-8B69-B8FFC16712D5}" type="pres">
      <dgm:prSet presAssocID="{BA861601-1577-432E-B0CA-1E24C5BA3F48}" presName="compositeA" presStyleCnt="0"/>
      <dgm:spPr/>
    </dgm:pt>
    <dgm:pt modelId="{EE2ECFBA-177C-413B-9F3F-D81D465FC8E9}" type="pres">
      <dgm:prSet presAssocID="{BA861601-1577-432E-B0CA-1E24C5BA3F48}" presName="textA" presStyleLbl="revTx" presStyleIdx="4" presStyleCnt="6">
        <dgm:presLayoutVars>
          <dgm:bulletEnabled val="1"/>
        </dgm:presLayoutVars>
      </dgm:prSet>
      <dgm:spPr/>
      <dgm:t>
        <a:bodyPr/>
        <a:lstStyle/>
        <a:p>
          <a:endParaRPr lang="id-ID"/>
        </a:p>
      </dgm:t>
    </dgm:pt>
    <dgm:pt modelId="{C7330FB7-2071-4031-B852-3DB74552E8F3}" type="pres">
      <dgm:prSet presAssocID="{BA861601-1577-432E-B0CA-1E24C5BA3F48}" presName="circleA" presStyleLbl="node1" presStyleIdx="4" presStyleCnt="6"/>
      <dgm:spPr>
        <a:solidFill>
          <a:srgbClr val="FF0000"/>
        </a:solidFill>
      </dgm:spPr>
    </dgm:pt>
    <dgm:pt modelId="{99DA03BE-F6EA-44C3-A9AF-DEAAF542B346}" type="pres">
      <dgm:prSet presAssocID="{BA861601-1577-432E-B0CA-1E24C5BA3F48}" presName="spaceA" presStyleCnt="0"/>
      <dgm:spPr/>
    </dgm:pt>
    <dgm:pt modelId="{4C7CBB8A-1894-4FF0-AFDF-2C9115E85E05}" type="pres">
      <dgm:prSet presAssocID="{148A394E-43FB-47E5-8626-39C29E5B4C0A}" presName="space" presStyleCnt="0"/>
      <dgm:spPr/>
    </dgm:pt>
    <dgm:pt modelId="{08E92BC5-CC09-495C-948B-97A2E59FB820}" type="pres">
      <dgm:prSet presAssocID="{415935CF-E074-4302-AC9D-E3D88041BF8C}" presName="compositeB" presStyleCnt="0"/>
      <dgm:spPr/>
    </dgm:pt>
    <dgm:pt modelId="{AA805F57-42D5-456E-BFCF-0A6C4762DD3C}" type="pres">
      <dgm:prSet presAssocID="{415935CF-E074-4302-AC9D-E3D88041BF8C}" presName="textB" presStyleLbl="revTx" presStyleIdx="5" presStyleCnt="6">
        <dgm:presLayoutVars>
          <dgm:bulletEnabled val="1"/>
        </dgm:presLayoutVars>
      </dgm:prSet>
      <dgm:spPr/>
      <dgm:t>
        <a:bodyPr/>
        <a:lstStyle/>
        <a:p>
          <a:endParaRPr lang="id-ID"/>
        </a:p>
      </dgm:t>
    </dgm:pt>
    <dgm:pt modelId="{E71F396F-54B6-48EB-AB67-DCC1E508ABAC}" type="pres">
      <dgm:prSet presAssocID="{415935CF-E074-4302-AC9D-E3D88041BF8C}" presName="circleB" presStyleLbl="node1" presStyleIdx="5" presStyleCnt="6"/>
      <dgm:spPr>
        <a:solidFill>
          <a:schemeClr val="accent1">
            <a:lumMod val="40000"/>
            <a:lumOff val="60000"/>
          </a:schemeClr>
        </a:solidFill>
      </dgm:spPr>
    </dgm:pt>
    <dgm:pt modelId="{F048377B-3CDB-4FFE-9C6B-88AD0419A866}" type="pres">
      <dgm:prSet presAssocID="{415935CF-E074-4302-AC9D-E3D88041BF8C}" presName="spaceB" presStyleCnt="0"/>
      <dgm:spPr/>
    </dgm:pt>
  </dgm:ptLst>
  <dgm:cxnLst>
    <dgm:cxn modelId="{DE3FB20E-3BF1-40F3-B9F5-0385B5619915}" type="presOf" srcId="{BA861601-1577-432E-B0CA-1E24C5BA3F48}" destId="{EE2ECFBA-177C-413B-9F3F-D81D465FC8E9}" srcOrd="0" destOrd="0" presId="urn:microsoft.com/office/officeart/2005/8/layout/hProcess11"/>
    <dgm:cxn modelId="{4D6DBF84-6A94-4F59-A308-4CCC477C353D}" type="presOf" srcId="{EB29477A-6E07-4A59-8703-46EF5737116B}" destId="{AF41F102-FC17-411A-BC2F-5D839FDED21C}" srcOrd="0" destOrd="0" presId="urn:microsoft.com/office/officeart/2005/8/layout/hProcess11"/>
    <dgm:cxn modelId="{E017A5E7-6947-4791-B3CF-14CE92AA4687}" type="presOf" srcId="{348A8595-4F55-4753-8E2B-DA24F6DA0B29}" destId="{B367B2F6-E2E0-4DB2-BD40-75EB46251B05}" srcOrd="0" destOrd="0" presId="urn:microsoft.com/office/officeart/2005/8/layout/hProcess11"/>
    <dgm:cxn modelId="{73AF2D75-C255-4549-BCE7-B8715B66903A}" type="presOf" srcId="{77B327F8-CB77-4717-A9BF-AC93C3D2647D}" destId="{F1DEB1A9-24D5-46D9-A279-C49A1BA23AA3}" srcOrd="0" destOrd="0" presId="urn:microsoft.com/office/officeart/2005/8/layout/hProcess11"/>
    <dgm:cxn modelId="{907DB38C-9721-45E7-9CC8-675E1675689A}" srcId="{CF0893A2-D527-4FEE-8E3C-A9974463E4FC}" destId="{A56D6978-C888-4DEC-95B8-D912B3E59B90}" srcOrd="3" destOrd="0" parTransId="{5CE7798E-2B75-4C25-855F-0074BA0A23AC}" sibTransId="{4682904E-3DF7-40D1-8CD8-A95C2C7985E5}"/>
    <dgm:cxn modelId="{29576FD2-B114-4043-A026-E19F43624BC8}" type="presOf" srcId="{A56D6978-C888-4DEC-95B8-D912B3E59B90}" destId="{F6A7B1BA-A8E8-4EA3-B93C-9EF3565A1D08}" srcOrd="0" destOrd="0" presId="urn:microsoft.com/office/officeart/2005/8/layout/hProcess11"/>
    <dgm:cxn modelId="{D4E11A05-E8FC-436A-BB8E-DB6D5F75F78A}" type="presOf" srcId="{415935CF-E074-4302-AC9D-E3D88041BF8C}" destId="{AA805F57-42D5-456E-BFCF-0A6C4762DD3C}" srcOrd="0" destOrd="0" presId="urn:microsoft.com/office/officeart/2005/8/layout/hProcess11"/>
    <dgm:cxn modelId="{F81C9CE7-B1BB-4E69-889F-5FFF51785B7F}" srcId="{CF0893A2-D527-4FEE-8E3C-A9974463E4FC}" destId="{415935CF-E074-4302-AC9D-E3D88041BF8C}" srcOrd="5" destOrd="0" parTransId="{048E53F8-ACC8-4125-834E-6F1DA86C8026}" sibTransId="{DFDBD4D2-37F0-44EC-8CDD-414010B97AF1}"/>
    <dgm:cxn modelId="{BA031A34-DED7-4F0A-9F21-9C65A7ACA9EE}" srcId="{CF0893A2-D527-4FEE-8E3C-A9974463E4FC}" destId="{348A8595-4F55-4753-8E2B-DA24F6DA0B29}" srcOrd="1" destOrd="0" parTransId="{52254E7D-59F8-4BA8-85CE-1A37F5D02A3B}" sibTransId="{0B8756AE-B260-4F02-967E-072436F7FBF5}"/>
    <dgm:cxn modelId="{806A5783-8B10-4300-8B25-BA4E3EB75778}" srcId="{CF0893A2-D527-4FEE-8E3C-A9974463E4FC}" destId="{EB29477A-6E07-4A59-8703-46EF5737116B}" srcOrd="2" destOrd="0" parTransId="{8A422BFB-85F8-4EC3-9FD0-1F84DD125809}" sibTransId="{04F10158-641A-4E2E-88C0-476EAF3CC6E2}"/>
    <dgm:cxn modelId="{FDA0C1ED-5F9A-43AB-9E25-D3FB0E040260}" srcId="{CF0893A2-D527-4FEE-8E3C-A9974463E4FC}" destId="{77B327F8-CB77-4717-A9BF-AC93C3D2647D}" srcOrd="0" destOrd="0" parTransId="{BD463F5C-4750-400F-BA93-0F7AD6AD6DA6}" sibTransId="{BE5EBC26-CA38-4706-A478-532EF6E70A97}"/>
    <dgm:cxn modelId="{9914298E-3361-4B04-9FF3-96B203BB3730}" srcId="{CF0893A2-D527-4FEE-8E3C-A9974463E4FC}" destId="{BA861601-1577-432E-B0CA-1E24C5BA3F48}" srcOrd="4" destOrd="0" parTransId="{69FC9505-26D7-473E-9091-EA970EFA589F}" sibTransId="{148A394E-43FB-47E5-8626-39C29E5B4C0A}"/>
    <dgm:cxn modelId="{4D87210D-DC51-4189-A74D-20B0C8DD0DBA}" type="presOf" srcId="{CF0893A2-D527-4FEE-8E3C-A9974463E4FC}" destId="{9B83BA75-78AC-4B12-802D-6362F4239E59}" srcOrd="0" destOrd="0" presId="urn:microsoft.com/office/officeart/2005/8/layout/hProcess11"/>
    <dgm:cxn modelId="{707DF0BE-4F1D-49E2-A8A2-F0F4537A89E4}" type="presParOf" srcId="{9B83BA75-78AC-4B12-802D-6362F4239E59}" destId="{B46AE4FC-EA04-421F-B635-12FA4825D73E}" srcOrd="0" destOrd="0" presId="urn:microsoft.com/office/officeart/2005/8/layout/hProcess11"/>
    <dgm:cxn modelId="{D2C93C43-ED09-4735-B259-BE9F13BAFC82}" type="presParOf" srcId="{9B83BA75-78AC-4B12-802D-6362F4239E59}" destId="{0E141E0F-8993-456B-8835-2189AB93BFD7}" srcOrd="1" destOrd="0" presId="urn:microsoft.com/office/officeart/2005/8/layout/hProcess11"/>
    <dgm:cxn modelId="{14C02250-BCA1-421F-BE72-E511680BD2C5}" type="presParOf" srcId="{0E141E0F-8993-456B-8835-2189AB93BFD7}" destId="{E0F18409-7227-412A-85CE-413D9DEB5473}" srcOrd="0" destOrd="0" presId="urn:microsoft.com/office/officeart/2005/8/layout/hProcess11"/>
    <dgm:cxn modelId="{5370AAA3-DF24-43B6-B131-5934C8CD0295}" type="presParOf" srcId="{E0F18409-7227-412A-85CE-413D9DEB5473}" destId="{F1DEB1A9-24D5-46D9-A279-C49A1BA23AA3}" srcOrd="0" destOrd="0" presId="urn:microsoft.com/office/officeart/2005/8/layout/hProcess11"/>
    <dgm:cxn modelId="{FB6F605B-ADB5-496C-BB94-3EB9F3BFAEB5}" type="presParOf" srcId="{E0F18409-7227-412A-85CE-413D9DEB5473}" destId="{A3524D0F-7E12-4BAD-9A46-D692E3B4FCC9}" srcOrd="1" destOrd="0" presId="urn:microsoft.com/office/officeart/2005/8/layout/hProcess11"/>
    <dgm:cxn modelId="{3FBD7EA1-64D0-4CEB-A2AF-CD6E9285803A}" type="presParOf" srcId="{E0F18409-7227-412A-85CE-413D9DEB5473}" destId="{5B7B4C6A-18A3-4C32-9802-CB90555DC8C1}" srcOrd="2" destOrd="0" presId="urn:microsoft.com/office/officeart/2005/8/layout/hProcess11"/>
    <dgm:cxn modelId="{6F92ED2E-1566-4807-968F-38FD6F53F456}" type="presParOf" srcId="{0E141E0F-8993-456B-8835-2189AB93BFD7}" destId="{FA3C04E5-4FDF-4A7D-B813-3ECF6B5EA838}" srcOrd="1" destOrd="0" presId="urn:microsoft.com/office/officeart/2005/8/layout/hProcess11"/>
    <dgm:cxn modelId="{F1695E2D-14B7-475A-AC9B-DFD62238E049}" type="presParOf" srcId="{0E141E0F-8993-456B-8835-2189AB93BFD7}" destId="{28A593EB-C43E-4080-9CEE-1D7EB287C352}" srcOrd="2" destOrd="0" presId="urn:microsoft.com/office/officeart/2005/8/layout/hProcess11"/>
    <dgm:cxn modelId="{3547005F-5625-4ADE-A1AA-18ACD304DE1E}" type="presParOf" srcId="{28A593EB-C43E-4080-9CEE-1D7EB287C352}" destId="{B367B2F6-E2E0-4DB2-BD40-75EB46251B05}" srcOrd="0" destOrd="0" presId="urn:microsoft.com/office/officeart/2005/8/layout/hProcess11"/>
    <dgm:cxn modelId="{D961173A-7384-417F-8BC4-3830C5547B29}" type="presParOf" srcId="{28A593EB-C43E-4080-9CEE-1D7EB287C352}" destId="{9900D081-5AAC-43A7-8A6C-679D015EBB6F}" srcOrd="1" destOrd="0" presId="urn:microsoft.com/office/officeart/2005/8/layout/hProcess11"/>
    <dgm:cxn modelId="{00235CE9-B4E1-4EDE-BC82-76B8E80A45CF}" type="presParOf" srcId="{28A593EB-C43E-4080-9CEE-1D7EB287C352}" destId="{39FAE25C-C9CF-48E1-8956-B28C71305A7B}" srcOrd="2" destOrd="0" presId="urn:microsoft.com/office/officeart/2005/8/layout/hProcess11"/>
    <dgm:cxn modelId="{E0977F20-5F16-4D0A-8117-77A4F626BC3B}" type="presParOf" srcId="{0E141E0F-8993-456B-8835-2189AB93BFD7}" destId="{56562F06-8F57-4625-87AD-5704C838BD7B}" srcOrd="3" destOrd="0" presId="urn:microsoft.com/office/officeart/2005/8/layout/hProcess11"/>
    <dgm:cxn modelId="{EA5AFB9A-FE65-495F-B3E2-650688F57E7D}" type="presParOf" srcId="{0E141E0F-8993-456B-8835-2189AB93BFD7}" destId="{41363073-631E-4B9D-8500-6E9BEF6E5B75}" srcOrd="4" destOrd="0" presId="urn:microsoft.com/office/officeart/2005/8/layout/hProcess11"/>
    <dgm:cxn modelId="{D13CFED6-3120-41E7-BD0E-7088BD10A848}" type="presParOf" srcId="{41363073-631E-4B9D-8500-6E9BEF6E5B75}" destId="{AF41F102-FC17-411A-BC2F-5D839FDED21C}" srcOrd="0" destOrd="0" presId="urn:microsoft.com/office/officeart/2005/8/layout/hProcess11"/>
    <dgm:cxn modelId="{C66C8520-69D8-491F-8206-EADEFB9980BF}" type="presParOf" srcId="{41363073-631E-4B9D-8500-6E9BEF6E5B75}" destId="{C4E4E6C7-1852-4DD0-B715-EC6B29A6F542}" srcOrd="1" destOrd="0" presId="urn:microsoft.com/office/officeart/2005/8/layout/hProcess11"/>
    <dgm:cxn modelId="{AEFFFE7F-6930-4BE0-AD2F-6323C473308D}" type="presParOf" srcId="{41363073-631E-4B9D-8500-6E9BEF6E5B75}" destId="{061799F9-6756-4C7E-8A99-5F2EE55B2E45}" srcOrd="2" destOrd="0" presId="urn:microsoft.com/office/officeart/2005/8/layout/hProcess11"/>
    <dgm:cxn modelId="{601FBAC2-738E-40B8-B5F8-D17FFD4D0114}" type="presParOf" srcId="{0E141E0F-8993-456B-8835-2189AB93BFD7}" destId="{E1857AE3-1D1E-4CBE-A8E0-ABBFA6C075AA}" srcOrd="5" destOrd="0" presId="urn:microsoft.com/office/officeart/2005/8/layout/hProcess11"/>
    <dgm:cxn modelId="{00CEDAA1-4A12-4AE7-BCB0-1C44A2873E81}" type="presParOf" srcId="{0E141E0F-8993-456B-8835-2189AB93BFD7}" destId="{B097FA35-3CAA-40BD-9D66-6FC1F6122604}" srcOrd="6" destOrd="0" presId="urn:microsoft.com/office/officeart/2005/8/layout/hProcess11"/>
    <dgm:cxn modelId="{3E4BEE52-3728-4A36-A0CB-1ACF8D46C0F4}" type="presParOf" srcId="{B097FA35-3CAA-40BD-9D66-6FC1F6122604}" destId="{F6A7B1BA-A8E8-4EA3-B93C-9EF3565A1D08}" srcOrd="0" destOrd="0" presId="urn:microsoft.com/office/officeart/2005/8/layout/hProcess11"/>
    <dgm:cxn modelId="{96AC0F0F-0FA0-4CEB-9A24-405CAAD0462F}" type="presParOf" srcId="{B097FA35-3CAA-40BD-9D66-6FC1F6122604}" destId="{2D06AC8B-701C-4A9C-B5BD-88D66B7B46B0}" srcOrd="1" destOrd="0" presId="urn:microsoft.com/office/officeart/2005/8/layout/hProcess11"/>
    <dgm:cxn modelId="{5DC9FDED-0861-46E6-9BC1-661A9E308CD8}" type="presParOf" srcId="{B097FA35-3CAA-40BD-9D66-6FC1F6122604}" destId="{0E24CD7A-CF11-4D53-8818-45756189087D}" srcOrd="2" destOrd="0" presId="urn:microsoft.com/office/officeart/2005/8/layout/hProcess11"/>
    <dgm:cxn modelId="{B762FFE9-3222-4823-BA71-64BE399D822D}" type="presParOf" srcId="{0E141E0F-8993-456B-8835-2189AB93BFD7}" destId="{033F7832-E4A5-44A6-A2CB-ECE74ABEDF95}" srcOrd="7" destOrd="0" presId="urn:microsoft.com/office/officeart/2005/8/layout/hProcess11"/>
    <dgm:cxn modelId="{78242313-3C6C-47F9-A118-00ED1428534A}" type="presParOf" srcId="{0E141E0F-8993-456B-8835-2189AB93BFD7}" destId="{2BECA7E2-0FB0-44F7-8B69-B8FFC16712D5}" srcOrd="8" destOrd="0" presId="urn:microsoft.com/office/officeart/2005/8/layout/hProcess11"/>
    <dgm:cxn modelId="{ABFC5691-1F38-4B61-83AF-14CF9048079F}" type="presParOf" srcId="{2BECA7E2-0FB0-44F7-8B69-B8FFC16712D5}" destId="{EE2ECFBA-177C-413B-9F3F-D81D465FC8E9}" srcOrd="0" destOrd="0" presId="urn:microsoft.com/office/officeart/2005/8/layout/hProcess11"/>
    <dgm:cxn modelId="{890BC5B4-6A72-4C74-AE14-4C5C9839AA3F}" type="presParOf" srcId="{2BECA7E2-0FB0-44F7-8B69-B8FFC16712D5}" destId="{C7330FB7-2071-4031-B852-3DB74552E8F3}" srcOrd="1" destOrd="0" presId="urn:microsoft.com/office/officeart/2005/8/layout/hProcess11"/>
    <dgm:cxn modelId="{92AFC12D-B3E1-451C-9684-5D5782387BEC}" type="presParOf" srcId="{2BECA7E2-0FB0-44F7-8B69-B8FFC16712D5}" destId="{99DA03BE-F6EA-44C3-A9AF-DEAAF542B346}" srcOrd="2" destOrd="0" presId="urn:microsoft.com/office/officeart/2005/8/layout/hProcess11"/>
    <dgm:cxn modelId="{CEFC9532-3265-4FD7-82A2-D122934B2DAE}" type="presParOf" srcId="{0E141E0F-8993-456B-8835-2189AB93BFD7}" destId="{4C7CBB8A-1894-4FF0-AFDF-2C9115E85E05}" srcOrd="9" destOrd="0" presId="urn:microsoft.com/office/officeart/2005/8/layout/hProcess11"/>
    <dgm:cxn modelId="{10A43CCB-8B89-41C4-ABEF-02FD1D819215}" type="presParOf" srcId="{0E141E0F-8993-456B-8835-2189AB93BFD7}" destId="{08E92BC5-CC09-495C-948B-97A2E59FB820}" srcOrd="10" destOrd="0" presId="urn:microsoft.com/office/officeart/2005/8/layout/hProcess11"/>
    <dgm:cxn modelId="{37D9791E-C930-48EA-A801-BB79557898C4}" type="presParOf" srcId="{08E92BC5-CC09-495C-948B-97A2E59FB820}" destId="{AA805F57-42D5-456E-BFCF-0A6C4762DD3C}" srcOrd="0" destOrd="0" presId="urn:microsoft.com/office/officeart/2005/8/layout/hProcess11"/>
    <dgm:cxn modelId="{C1DA7558-D485-433B-A7EE-5C32CC41C993}" type="presParOf" srcId="{08E92BC5-CC09-495C-948B-97A2E59FB820}" destId="{E71F396F-54B6-48EB-AB67-DCC1E508ABAC}" srcOrd="1" destOrd="0" presId="urn:microsoft.com/office/officeart/2005/8/layout/hProcess11"/>
    <dgm:cxn modelId="{26EAE171-E3BB-4561-B06A-9AD290ED67E8}" type="presParOf" srcId="{08E92BC5-CC09-495C-948B-97A2E59FB820}" destId="{F048377B-3CDB-4FFE-9C6B-88AD0419A86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F0893A2-D527-4FEE-8E3C-A9974463E4FC}" type="doc">
      <dgm:prSet loTypeId="urn:microsoft.com/office/officeart/2005/8/layout/hProcess11" loCatId="process" qsTypeId="urn:microsoft.com/office/officeart/2005/8/quickstyle/simple1" qsCatId="simple" csTypeId="urn:microsoft.com/office/officeart/2005/8/colors/accent1_2" csCatId="accent1" phldr="1"/>
      <dgm:spPr/>
    </dgm:pt>
    <dgm:pt modelId="{77B327F8-CB77-4717-A9BF-AC93C3D2647D}">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BD463F5C-4750-400F-BA93-0F7AD6AD6DA6}" type="parTrans" cxnId="{FDA0C1ED-5F9A-43AB-9E25-D3FB0E040260}">
      <dgm:prSet/>
      <dgm:spPr/>
      <dgm:t>
        <a:bodyPr/>
        <a:lstStyle/>
        <a:p>
          <a:endParaRPr lang="id-ID"/>
        </a:p>
      </dgm:t>
    </dgm:pt>
    <dgm:pt modelId="{BE5EBC26-CA38-4706-A478-532EF6E70A97}" type="sibTrans" cxnId="{FDA0C1ED-5F9A-43AB-9E25-D3FB0E040260}">
      <dgm:prSet/>
      <dgm:spPr/>
      <dgm:t>
        <a:bodyPr/>
        <a:lstStyle/>
        <a:p>
          <a:endParaRPr lang="id-ID"/>
        </a:p>
      </dgm:t>
    </dgm:pt>
    <dgm:pt modelId="{348A8595-4F55-4753-8E2B-DA24F6DA0B29}">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2254E7D-59F8-4BA8-85CE-1A37F5D02A3B}" type="parTrans" cxnId="{BA031A34-DED7-4F0A-9F21-9C65A7ACA9EE}">
      <dgm:prSet/>
      <dgm:spPr/>
      <dgm:t>
        <a:bodyPr/>
        <a:lstStyle/>
        <a:p>
          <a:endParaRPr lang="id-ID"/>
        </a:p>
      </dgm:t>
    </dgm:pt>
    <dgm:pt modelId="{0B8756AE-B260-4F02-967E-072436F7FBF5}" type="sibTrans" cxnId="{BA031A34-DED7-4F0A-9F21-9C65A7ACA9EE}">
      <dgm:prSet/>
      <dgm:spPr/>
      <dgm:t>
        <a:bodyPr/>
        <a:lstStyle/>
        <a:p>
          <a:endParaRPr lang="id-ID"/>
        </a:p>
      </dgm:t>
    </dgm:pt>
    <dgm:pt modelId="{EB29477A-6E07-4A59-8703-46EF5737116B}">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8A422BFB-85F8-4EC3-9FD0-1F84DD125809}" type="parTrans" cxnId="{806A5783-8B10-4300-8B25-BA4E3EB75778}">
      <dgm:prSet/>
      <dgm:spPr/>
      <dgm:t>
        <a:bodyPr/>
        <a:lstStyle/>
        <a:p>
          <a:endParaRPr lang="id-ID"/>
        </a:p>
      </dgm:t>
    </dgm:pt>
    <dgm:pt modelId="{04F10158-641A-4E2E-88C0-476EAF3CC6E2}" type="sibTrans" cxnId="{806A5783-8B10-4300-8B25-BA4E3EB75778}">
      <dgm:prSet/>
      <dgm:spPr/>
      <dgm:t>
        <a:bodyPr/>
        <a:lstStyle/>
        <a:p>
          <a:endParaRPr lang="id-ID"/>
        </a:p>
      </dgm:t>
    </dgm:pt>
    <dgm:pt modelId="{BA861601-1577-432E-B0CA-1E24C5BA3F48}">
      <dgm:prSet phldrT="[Text]" custT="1"/>
      <dgm:spPr/>
      <dgm:t>
        <a:bodyPr/>
        <a:lstStyle/>
        <a:p>
          <a:r>
            <a:rPr lang="id-ID" sz="900" dirty="0" smtClean="0">
              <a:solidFill>
                <a:schemeClr val="tx1"/>
              </a:solidFill>
              <a:latin typeface="Aharoni" panose="02010803020104030203" pitchFamily="2" charset="-79"/>
              <a:cs typeface="Aharoni" panose="02010803020104030203" pitchFamily="2" charset="-79"/>
            </a:rPr>
            <a:t>Hasil dan Pembahasan</a:t>
          </a:r>
          <a:endParaRPr lang="id-ID" sz="900" dirty="0">
            <a:solidFill>
              <a:schemeClr val="tx1"/>
            </a:solidFill>
            <a:latin typeface="Aharoni" panose="02010803020104030203" pitchFamily="2" charset="-79"/>
            <a:cs typeface="Aharoni" panose="02010803020104030203" pitchFamily="2" charset="-79"/>
          </a:endParaRPr>
        </a:p>
      </dgm:t>
    </dgm:pt>
    <dgm:pt modelId="{69FC9505-26D7-473E-9091-EA970EFA589F}" type="parTrans" cxnId="{9914298E-3361-4B04-9FF3-96B203BB3730}">
      <dgm:prSet/>
      <dgm:spPr/>
      <dgm:t>
        <a:bodyPr/>
        <a:lstStyle/>
        <a:p>
          <a:endParaRPr lang="id-ID"/>
        </a:p>
      </dgm:t>
    </dgm:pt>
    <dgm:pt modelId="{148A394E-43FB-47E5-8626-39C29E5B4C0A}" type="sibTrans" cxnId="{9914298E-3361-4B04-9FF3-96B203BB3730}">
      <dgm:prSet/>
      <dgm:spPr/>
      <dgm:t>
        <a:bodyPr/>
        <a:lstStyle/>
        <a:p>
          <a:endParaRPr lang="id-ID"/>
        </a:p>
      </dgm:t>
    </dgm:pt>
    <dgm:pt modelId="{A56D6978-C888-4DEC-95B8-D912B3E59B90}">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CE7798E-2B75-4C25-855F-0074BA0A23AC}" type="parTrans" cxnId="{907DB38C-9721-45E7-9CC8-675E1675689A}">
      <dgm:prSet/>
      <dgm:spPr/>
      <dgm:t>
        <a:bodyPr/>
        <a:lstStyle/>
        <a:p>
          <a:endParaRPr lang="id-ID"/>
        </a:p>
      </dgm:t>
    </dgm:pt>
    <dgm:pt modelId="{4682904E-3DF7-40D1-8CD8-A95C2C7985E5}" type="sibTrans" cxnId="{907DB38C-9721-45E7-9CC8-675E1675689A}">
      <dgm:prSet/>
      <dgm:spPr/>
      <dgm:t>
        <a:bodyPr/>
        <a:lstStyle/>
        <a:p>
          <a:endParaRPr lang="id-ID"/>
        </a:p>
      </dgm:t>
    </dgm:pt>
    <dgm:pt modelId="{415935CF-E074-4302-AC9D-E3D88041BF8C}">
      <dgm:prSet phldrT="[Text]" custT="1"/>
      <dgm:spPr/>
      <dgm:t>
        <a:bodyPr/>
        <a:lstStyle/>
        <a:p>
          <a:r>
            <a:rPr lang="id-ID" sz="900" dirty="0" smtClean="0">
              <a:solidFill>
                <a:schemeClr val="bg1">
                  <a:lumMod val="85000"/>
                </a:schemeClr>
              </a:solidFill>
              <a:latin typeface="Aharoni" panose="02010803020104030203" pitchFamily="2" charset="-79"/>
              <a:cs typeface="Aharoni" panose="02010803020104030203" pitchFamily="2" charset="-79"/>
            </a:rPr>
            <a:t>Hipotesa</a:t>
          </a:r>
          <a:endParaRPr lang="id-ID" sz="900" dirty="0">
            <a:solidFill>
              <a:schemeClr val="bg1">
                <a:lumMod val="85000"/>
              </a:schemeClr>
            </a:solidFill>
            <a:latin typeface="Aharoni" panose="02010803020104030203" pitchFamily="2" charset="-79"/>
            <a:cs typeface="Aharoni" panose="02010803020104030203" pitchFamily="2" charset="-79"/>
          </a:endParaRPr>
        </a:p>
      </dgm:t>
    </dgm:pt>
    <dgm:pt modelId="{048E53F8-ACC8-4125-834E-6F1DA86C8026}" type="parTrans" cxnId="{F81C9CE7-B1BB-4E69-889F-5FFF51785B7F}">
      <dgm:prSet/>
      <dgm:spPr/>
      <dgm:t>
        <a:bodyPr/>
        <a:lstStyle/>
        <a:p>
          <a:endParaRPr lang="id-ID"/>
        </a:p>
      </dgm:t>
    </dgm:pt>
    <dgm:pt modelId="{DFDBD4D2-37F0-44EC-8CDD-414010B97AF1}" type="sibTrans" cxnId="{F81C9CE7-B1BB-4E69-889F-5FFF51785B7F}">
      <dgm:prSet/>
      <dgm:spPr/>
      <dgm:t>
        <a:bodyPr/>
        <a:lstStyle/>
        <a:p>
          <a:endParaRPr lang="id-ID"/>
        </a:p>
      </dgm:t>
    </dgm:pt>
    <dgm:pt modelId="{9B83BA75-78AC-4B12-802D-6362F4239E59}" type="pres">
      <dgm:prSet presAssocID="{CF0893A2-D527-4FEE-8E3C-A9974463E4FC}" presName="Name0" presStyleCnt="0">
        <dgm:presLayoutVars>
          <dgm:dir/>
          <dgm:resizeHandles val="exact"/>
        </dgm:presLayoutVars>
      </dgm:prSet>
      <dgm:spPr/>
    </dgm:pt>
    <dgm:pt modelId="{B46AE4FC-EA04-421F-B635-12FA4825D73E}" type="pres">
      <dgm:prSet presAssocID="{CF0893A2-D527-4FEE-8E3C-A9974463E4FC}" presName="arrow" presStyleLbl="bgShp" presStyleIdx="0" presStyleCnt="1" custLinFactNeighborX="-158" custLinFactNeighborY="-2119"/>
      <dgm:spPr>
        <a:solidFill>
          <a:schemeClr val="tx2">
            <a:lumMod val="75000"/>
          </a:schemeClr>
        </a:solidFill>
      </dgm:spPr>
    </dgm:pt>
    <dgm:pt modelId="{0E141E0F-8993-456B-8835-2189AB93BFD7}" type="pres">
      <dgm:prSet presAssocID="{CF0893A2-D527-4FEE-8E3C-A9974463E4FC}" presName="points" presStyleCnt="0"/>
      <dgm:spPr/>
    </dgm:pt>
    <dgm:pt modelId="{E0F18409-7227-412A-85CE-413D9DEB5473}" type="pres">
      <dgm:prSet presAssocID="{77B327F8-CB77-4717-A9BF-AC93C3D2647D}" presName="compositeA" presStyleCnt="0"/>
      <dgm:spPr/>
    </dgm:pt>
    <dgm:pt modelId="{F1DEB1A9-24D5-46D9-A279-C49A1BA23AA3}" type="pres">
      <dgm:prSet presAssocID="{77B327F8-CB77-4717-A9BF-AC93C3D2647D}" presName="textA" presStyleLbl="revTx" presStyleIdx="0" presStyleCnt="6">
        <dgm:presLayoutVars>
          <dgm:bulletEnabled val="1"/>
        </dgm:presLayoutVars>
      </dgm:prSet>
      <dgm:spPr/>
      <dgm:t>
        <a:bodyPr/>
        <a:lstStyle/>
        <a:p>
          <a:endParaRPr lang="id-ID"/>
        </a:p>
      </dgm:t>
    </dgm:pt>
    <dgm:pt modelId="{A3524D0F-7E12-4BAD-9A46-D692E3B4FCC9}" type="pres">
      <dgm:prSet presAssocID="{77B327F8-CB77-4717-A9BF-AC93C3D2647D}" presName="circleA" presStyleLbl="node1" presStyleIdx="0" presStyleCnt="6"/>
      <dgm:spPr>
        <a:solidFill>
          <a:schemeClr val="accent1">
            <a:lumMod val="60000"/>
            <a:lumOff val="40000"/>
          </a:schemeClr>
        </a:solidFill>
      </dgm:spPr>
    </dgm:pt>
    <dgm:pt modelId="{5B7B4C6A-18A3-4C32-9802-CB90555DC8C1}" type="pres">
      <dgm:prSet presAssocID="{77B327F8-CB77-4717-A9BF-AC93C3D2647D}" presName="spaceA" presStyleCnt="0"/>
      <dgm:spPr/>
    </dgm:pt>
    <dgm:pt modelId="{FA3C04E5-4FDF-4A7D-B813-3ECF6B5EA838}" type="pres">
      <dgm:prSet presAssocID="{BE5EBC26-CA38-4706-A478-532EF6E70A97}" presName="space" presStyleCnt="0"/>
      <dgm:spPr/>
    </dgm:pt>
    <dgm:pt modelId="{28A593EB-C43E-4080-9CEE-1D7EB287C352}" type="pres">
      <dgm:prSet presAssocID="{348A8595-4F55-4753-8E2B-DA24F6DA0B29}" presName="compositeB" presStyleCnt="0"/>
      <dgm:spPr/>
    </dgm:pt>
    <dgm:pt modelId="{B367B2F6-E2E0-4DB2-BD40-75EB46251B05}" type="pres">
      <dgm:prSet presAssocID="{348A8595-4F55-4753-8E2B-DA24F6DA0B29}" presName="textB" presStyleLbl="revTx" presStyleIdx="1" presStyleCnt="6">
        <dgm:presLayoutVars>
          <dgm:bulletEnabled val="1"/>
        </dgm:presLayoutVars>
      </dgm:prSet>
      <dgm:spPr/>
      <dgm:t>
        <a:bodyPr/>
        <a:lstStyle/>
        <a:p>
          <a:endParaRPr lang="id-ID"/>
        </a:p>
      </dgm:t>
    </dgm:pt>
    <dgm:pt modelId="{9900D081-5AAC-43A7-8A6C-679D015EBB6F}" type="pres">
      <dgm:prSet presAssocID="{348A8595-4F55-4753-8E2B-DA24F6DA0B29}" presName="circleB" presStyleLbl="node1" presStyleIdx="1" presStyleCnt="6"/>
      <dgm:spPr>
        <a:solidFill>
          <a:schemeClr val="accent1">
            <a:lumMod val="40000"/>
            <a:lumOff val="60000"/>
          </a:schemeClr>
        </a:solidFill>
      </dgm:spPr>
    </dgm:pt>
    <dgm:pt modelId="{39FAE25C-C9CF-48E1-8956-B28C71305A7B}" type="pres">
      <dgm:prSet presAssocID="{348A8595-4F55-4753-8E2B-DA24F6DA0B29}" presName="spaceB" presStyleCnt="0"/>
      <dgm:spPr/>
    </dgm:pt>
    <dgm:pt modelId="{56562F06-8F57-4625-87AD-5704C838BD7B}" type="pres">
      <dgm:prSet presAssocID="{0B8756AE-B260-4F02-967E-072436F7FBF5}" presName="space" presStyleCnt="0"/>
      <dgm:spPr/>
    </dgm:pt>
    <dgm:pt modelId="{41363073-631E-4B9D-8500-6E9BEF6E5B75}" type="pres">
      <dgm:prSet presAssocID="{EB29477A-6E07-4A59-8703-46EF5737116B}" presName="compositeA" presStyleCnt="0"/>
      <dgm:spPr/>
    </dgm:pt>
    <dgm:pt modelId="{AF41F102-FC17-411A-BC2F-5D839FDED21C}" type="pres">
      <dgm:prSet presAssocID="{EB29477A-6E07-4A59-8703-46EF5737116B}" presName="textA" presStyleLbl="revTx" presStyleIdx="2" presStyleCnt="6">
        <dgm:presLayoutVars>
          <dgm:bulletEnabled val="1"/>
        </dgm:presLayoutVars>
      </dgm:prSet>
      <dgm:spPr/>
      <dgm:t>
        <a:bodyPr/>
        <a:lstStyle/>
        <a:p>
          <a:endParaRPr lang="id-ID"/>
        </a:p>
      </dgm:t>
    </dgm:pt>
    <dgm:pt modelId="{C4E4E6C7-1852-4DD0-B715-EC6B29A6F542}" type="pres">
      <dgm:prSet presAssocID="{EB29477A-6E07-4A59-8703-46EF5737116B}" presName="circleA" presStyleLbl="node1" presStyleIdx="2" presStyleCnt="6"/>
      <dgm:spPr>
        <a:solidFill>
          <a:schemeClr val="accent1">
            <a:lumMod val="60000"/>
            <a:lumOff val="40000"/>
          </a:schemeClr>
        </a:solidFill>
      </dgm:spPr>
    </dgm:pt>
    <dgm:pt modelId="{061799F9-6756-4C7E-8A99-5F2EE55B2E45}" type="pres">
      <dgm:prSet presAssocID="{EB29477A-6E07-4A59-8703-46EF5737116B}" presName="spaceA" presStyleCnt="0"/>
      <dgm:spPr/>
    </dgm:pt>
    <dgm:pt modelId="{E1857AE3-1D1E-4CBE-A8E0-ABBFA6C075AA}" type="pres">
      <dgm:prSet presAssocID="{04F10158-641A-4E2E-88C0-476EAF3CC6E2}" presName="space" presStyleCnt="0"/>
      <dgm:spPr/>
    </dgm:pt>
    <dgm:pt modelId="{B097FA35-3CAA-40BD-9D66-6FC1F6122604}" type="pres">
      <dgm:prSet presAssocID="{A56D6978-C888-4DEC-95B8-D912B3E59B90}" presName="compositeB" presStyleCnt="0"/>
      <dgm:spPr/>
    </dgm:pt>
    <dgm:pt modelId="{F6A7B1BA-A8E8-4EA3-B93C-9EF3565A1D08}" type="pres">
      <dgm:prSet presAssocID="{A56D6978-C888-4DEC-95B8-D912B3E59B90}" presName="textB" presStyleLbl="revTx" presStyleIdx="3" presStyleCnt="6">
        <dgm:presLayoutVars>
          <dgm:bulletEnabled val="1"/>
        </dgm:presLayoutVars>
      </dgm:prSet>
      <dgm:spPr/>
      <dgm:t>
        <a:bodyPr/>
        <a:lstStyle/>
        <a:p>
          <a:endParaRPr lang="id-ID"/>
        </a:p>
      </dgm:t>
    </dgm:pt>
    <dgm:pt modelId="{2D06AC8B-701C-4A9C-B5BD-88D66B7B46B0}" type="pres">
      <dgm:prSet presAssocID="{A56D6978-C888-4DEC-95B8-D912B3E59B90}" presName="circleB" presStyleLbl="node1" presStyleIdx="3" presStyleCnt="6"/>
      <dgm:spPr>
        <a:solidFill>
          <a:schemeClr val="accent1">
            <a:lumMod val="60000"/>
            <a:lumOff val="40000"/>
          </a:schemeClr>
        </a:solidFill>
      </dgm:spPr>
    </dgm:pt>
    <dgm:pt modelId="{0E24CD7A-CF11-4D53-8818-45756189087D}" type="pres">
      <dgm:prSet presAssocID="{A56D6978-C888-4DEC-95B8-D912B3E59B90}" presName="spaceB" presStyleCnt="0"/>
      <dgm:spPr/>
    </dgm:pt>
    <dgm:pt modelId="{033F7832-E4A5-44A6-A2CB-ECE74ABEDF95}" type="pres">
      <dgm:prSet presAssocID="{4682904E-3DF7-40D1-8CD8-A95C2C7985E5}" presName="space" presStyleCnt="0"/>
      <dgm:spPr/>
    </dgm:pt>
    <dgm:pt modelId="{2BECA7E2-0FB0-44F7-8B69-B8FFC16712D5}" type="pres">
      <dgm:prSet presAssocID="{BA861601-1577-432E-B0CA-1E24C5BA3F48}" presName="compositeA" presStyleCnt="0"/>
      <dgm:spPr/>
    </dgm:pt>
    <dgm:pt modelId="{EE2ECFBA-177C-413B-9F3F-D81D465FC8E9}" type="pres">
      <dgm:prSet presAssocID="{BA861601-1577-432E-B0CA-1E24C5BA3F48}" presName="textA" presStyleLbl="revTx" presStyleIdx="4" presStyleCnt="6">
        <dgm:presLayoutVars>
          <dgm:bulletEnabled val="1"/>
        </dgm:presLayoutVars>
      </dgm:prSet>
      <dgm:spPr/>
      <dgm:t>
        <a:bodyPr/>
        <a:lstStyle/>
        <a:p>
          <a:endParaRPr lang="id-ID"/>
        </a:p>
      </dgm:t>
    </dgm:pt>
    <dgm:pt modelId="{C7330FB7-2071-4031-B852-3DB74552E8F3}" type="pres">
      <dgm:prSet presAssocID="{BA861601-1577-432E-B0CA-1E24C5BA3F48}" presName="circleA" presStyleLbl="node1" presStyleIdx="4" presStyleCnt="6"/>
      <dgm:spPr>
        <a:solidFill>
          <a:srgbClr val="FF0000"/>
        </a:solidFill>
      </dgm:spPr>
    </dgm:pt>
    <dgm:pt modelId="{99DA03BE-F6EA-44C3-A9AF-DEAAF542B346}" type="pres">
      <dgm:prSet presAssocID="{BA861601-1577-432E-B0CA-1E24C5BA3F48}" presName="spaceA" presStyleCnt="0"/>
      <dgm:spPr/>
    </dgm:pt>
    <dgm:pt modelId="{4C7CBB8A-1894-4FF0-AFDF-2C9115E85E05}" type="pres">
      <dgm:prSet presAssocID="{148A394E-43FB-47E5-8626-39C29E5B4C0A}" presName="space" presStyleCnt="0"/>
      <dgm:spPr/>
    </dgm:pt>
    <dgm:pt modelId="{08E92BC5-CC09-495C-948B-97A2E59FB820}" type="pres">
      <dgm:prSet presAssocID="{415935CF-E074-4302-AC9D-E3D88041BF8C}" presName="compositeB" presStyleCnt="0"/>
      <dgm:spPr/>
    </dgm:pt>
    <dgm:pt modelId="{AA805F57-42D5-456E-BFCF-0A6C4762DD3C}" type="pres">
      <dgm:prSet presAssocID="{415935CF-E074-4302-AC9D-E3D88041BF8C}" presName="textB" presStyleLbl="revTx" presStyleIdx="5" presStyleCnt="6">
        <dgm:presLayoutVars>
          <dgm:bulletEnabled val="1"/>
        </dgm:presLayoutVars>
      </dgm:prSet>
      <dgm:spPr/>
      <dgm:t>
        <a:bodyPr/>
        <a:lstStyle/>
        <a:p>
          <a:endParaRPr lang="id-ID"/>
        </a:p>
      </dgm:t>
    </dgm:pt>
    <dgm:pt modelId="{E71F396F-54B6-48EB-AB67-DCC1E508ABAC}" type="pres">
      <dgm:prSet presAssocID="{415935CF-E074-4302-AC9D-E3D88041BF8C}" presName="circleB" presStyleLbl="node1" presStyleIdx="5" presStyleCnt="6"/>
      <dgm:spPr>
        <a:solidFill>
          <a:schemeClr val="accent1">
            <a:lumMod val="40000"/>
            <a:lumOff val="60000"/>
          </a:schemeClr>
        </a:solidFill>
      </dgm:spPr>
    </dgm:pt>
    <dgm:pt modelId="{F048377B-3CDB-4FFE-9C6B-88AD0419A866}" type="pres">
      <dgm:prSet presAssocID="{415935CF-E074-4302-AC9D-E3D88041BF8C}" presName="spaceB" presStyleCnt="0"/>
      <dgm:spPr/>
    </dgm:pt>
  </dgm:ptLst>
  <dgm:cxnLst>
    <dgm:cxn modelId="{F46B0AA8-ED12-469F-A22C-0A81DFB9D6F0}" type="presOf" srcId="{77B327F8-CB77-4717-A9BF-AC93C3D2647D}" destId="{F1DEB1A9-24D5-46D9-A279-C49A1BA23AA3}" srcOrd="0" destOrd="0" presId="urn:microsoft.com/office/officeart/2005/8/layout/hProcess11"/>
    <dgm:cxn modelId="{5FD0A42B-5DAC-4A8E-97D6-3CCB9F1155B0}" type="presOf" srcId="{BA861601-1577-432E-B0CA-1E24C5BA3F48}" destId="{EE2ECFBA-177C-413B-9F3F-D81D465FC8E9}" srcOrd="0" destOrd="0" presId="urn:microsoft.com/office/officeart/2005/8/layout/hProcess11"/>
    <dgm:cxn modelId="{5C6CFEFF-3A50-462E-A059-22F9D77F80B4}" type="presOf" srcId="{CF0893A2-D527-4FEE-8E3C-A9974463E4FC}" destId="{9B83BA75-78AC-4B12-802D-6362F4239E59}" srcOrd="0" destOrd="0" presId="urn:microsoft.com/office/officeart/2005/8/layout/hProcess11"/>
    <dgm:cxn modelId="{806A5783-8B10-4300-8B25-BA4E3EB75778}" srcId="{CF0893A2-D527-4FEE-8E3C-A9974463E4FC}" destId="{EB29477A-6E07-4A59-8703-46EF5737116B}" srcOrd="2" destOrd="0" parTransId="{8A422BFB-85F8-4EC3-9FD0-1F84DD125809}" sibTransId="{04F10158-641A-4E2E-88C0-476EAF3CC6E2}"/>
    <dgm:cxn modelId="{0A84EDCC-4B38-4ED2-8F12-8F604B23F04D}" type="presOf" srcId="{A56D6978-C888-4DEC-95B8-D912B3E59B90}" destId="{F6A7B1BA-A8E8-4EA3-B93C-9EF3565A1D08}" srcOrd="0" destOrd="0" presId="urn:microsoft.com/office/officeart/2005/8/layout/hProcess11"/>
    <dgm:cxn modelId="{FDA0C1ED-5F9A-43AB-9E25-D3FB0E040260}" srcId="{CF0893A2-D527-4FEE-8E3C-A9974463E4FC}" destId="{77B327F8-CB77-4717-A9BF-AC93C3D2647D}" srcOrd="0" destOrd="0" parTransId="{BD463F5C-4750-400F-BA93-0F7AD6AD6DA6}" sibTransId="{BE5EBC26-CA38-4706-A478-532EF6E70A97}"/>
    <dgm:cxn modelId="{4846110A-95E2-43D5-A036-5157CCBC6C90}" type="presOf" srcId="{EB29477A-6E07-4A59-8703-46EF5737116B}" destId="{AF41F102-FC17-411A-BC2F-5D839FDED21C}" srcOrd="0" destOrd="0" presId="urn:microsoft.com/office/officeart/2005/8/layout/hProcess11"/>
    <dgm:cxn modelId="{F81C9CE7-B1BB-4E69-889F-5FFF51785B7F}" srcId="{CF0893A2-D527-4FEE-8E3C-A9974463E4FC}" destId="{415935CF-E074-4302-AC9D-E3D88041BF8C}" srcOrd="5" destOrd="0" parTransId="{048E53F8-ACC8-4125-834E-6F1DA86C8026}" sibTransId="{DFDBD4D2-37F0-44EC-8CDD-414010B97AF1}"/>
    <dgm:cxn modelId="{BA031A34-DED7-4F0A-9F21-9C65A7ACA9EE}" srcId="{CF0893A2-D527-4FEE-8E3C-A9974463E4FC}" destId="{348A8595-4F55-4753-8E2B-DA24F6DA0B29}" srcOrd="1" destOrd="0" parTransId="{52254E7D-59F8-4BA8-85CE-1A37F5D02A3B}" sibTransId="{0B8756AE-B260-4F02-967E-072436F7FBF5}"/>
    <dgm:cxn modelId="{EDE4DFFF-025B-42E5-8BF3-03BD9C68851E}" type="presOf" srcId="{415935CF-E074-4302-AC9D-E3D88041BF8C}" destId="{AA805F57-42D5-456E-BFCF-0A6C4762DD3C}" srcOrd="0" destOrd="0" presId="urn:microsoft.com/office/officeart/2005/8/layout/hProcess11"/>
    <dgm:cxn modelId="{907DB38C-9721-45E7-9CC8-675E1675689A}" srcId="{CF0893A2-D527-4FEE-8E3C-A9974463E4FC}" destId="{A56D6978-C888-4DEC-95B8-D912B3E59B90}" srcOrd="3" destOrd="0" parTransId="{5CE7798E-2B75-4C25-855F-0074BA0A23AC}" sibTransId="{4682904E-3DF7-40D1-8CD8-A95C2C7985E5}"/>
    <dgm:cxn modelId="{9914298E-3361-4B04-9FF3-96B203BB3730}" srcId="{CF0893A2-D527-4FEE-8E3C-A9974463E4FC}" destId="{BA861601-1577-432E-B0CA-1E24C5BA3F48}" srcOrd="4" destOrd="0" parTransId="{69FC9505-26D7-473E-9091-EA970EFA589F}" sibTransId="{148A394E-43FB-47E5-8626-39C29E5B4C0A}"/>
    <dgm:cxn modelId="{818658C1-0206-4140-85E7-54B8B3086527}" type="presOf" srcId="{348A8595-4F55-4753-8E2B-DA24F6DA0B29}" destId="{B367B2F6-E2E0-4DB2-BD40-75EB46251B05}" srcOrd="0" destOrd="0" presId="urn:microsoft.com/office/officeart/2005/8/layout/hProcess11"/>
    <dgm:cxn modelId="{CD4A767F-4EB2-4B80-9738-705556AACDB7}" type="presParOf" srcId="{9B83BA75-78AC-4B12-802D-6362F4239E59}" destId="{B46AE4FC-EA04-421F-B635-12FA4825D73E}" srcOrd="0" destOrd="0" presId="urn:microsoft.com/office/officeart/2005/8/layout/hProcess11"/>
    <dgm:cxn modelId="{31B2A29B-5B3D-4123-8A89-55C5AB5783F9}" type="presParOf" srcId="{9B83BA75-78AC-4B12-802D-6362F4239E59}" destId="{0E141E0F-8993-456B-8835-2189AB93BFD7}" srcOrd="1" destOrd="0" presId="urn:microsoft.com/office/officeart/2005/8/layout/hProcess11"/>
    <dgm:cxn modelId="{5CA3DCC7-38DB-4ECB-9C4D-FC94DA3B1656}" type="presParOf" srcId="{0E141E0F-8993-456B-8835-2189AB93BFD7}" destId="{E0F18409-7227-412A-85CE-413D9DEB5473}" srcOrd="0" destOrd="0" presId="urn:microsoft.com/office/officeart/2005/8/layout/hProcess11"/>
    <dgm:cxn modelId="{98C2C380-3D9F-4664-922F-F56BB3E65A5D}" type="presParOf" srcId="{E0F18409-7227-412A-85CE-413D9DEB5473}" destId="{F1DEB1A9-24D5-46D9-A279-C49A1BA23AA3}" srcOrd="0" destOrd="0" presId="urn:microsoft.com/office/officeart/2005/8/layout/hProcess11"/>
    <dgm:cxn modelId="{4E2C3F6B-1530-489B-8347-53EAB4DA2C14}" type="presParOf" srcId="{E0F18409-7227-412A-85CE-413D9DEB5473}" destId="{A3524D0F-7E12-4BAD-9A46-D692E3B4FCC9}" srcOrd="1" destOrd="0" presId="urn:microsoft.com/office/officeart/2005/8/layout/hProcess11"/>
    <dgm:cxn modelId="{54021A44-0ED3-46AC-B3CD-56DA7F72905D}" type="presParOf" srcId="{E0F18409-7227-412A-85CE-413D9DEB5473}" destId="{5B7B4C6A-18A3-4C32-9802-CB90555DC8C1}" srcOrd="2" destOrd="0" presId="urn:microsoft.com/office/officeart/2005/8/layout/hProcess11"/>
    <dgm:cxn modelId="{2A7073BD-B808-48F8-8E22-FAA3BA332234}" type="presParOf" srcId="{0E141E0F-8993-456B-8835-2189AB93BFD7}" destId="{FA3C04E5-4FDF-4A7D-B813-3ECF6B5EA838}" srcOrd="1" destOrd="0" presId="urn:microsoft.com/office/officeart/2005/8/layout/hProcess11"/>
    <dgm:cxn modelId="{55691533-E227-44E4-AF88-F45C21E4A25E}" type="presParOf" srcId="{0E141E0F-8993-456B-8835-2189AB93BFD7}" destId="{28A593EB-C43E-4080-9CEE-1D7EB287C352}" srcOrd="2" destOrd="0" presId="urn:microsoft.com/office/officeart/2005/8/layout/hProcess11"/>
    <dgm:cxn modelId="{E388AC89-0E2A-4C57-9B64-BF3B51426060}" type="presParOf" srcId="{28A593EB-C43E-4080-9CEE-1D7EB287C352}" destId="{B367B2F6-E2E0-4DB2-BD40-75EB46251B05}" srcOrd="0" destOrd="0" presId="urn:microsoft.com/office/officeart/2005/8/layout/hProcess11"/>
    <dgm:cxn modelId="{628886D6-A226-41BE-A55E-69692F737DD0}" type="presParOf" srcId="{28A593EB-C43E-4080-9CEE-1D7EB287C352}" destId="{9900D081-5AAC-43A7-8A6C-679D015EBB6F}" srcOrd="1" destOrd="0" presId="urn:microsoft.com/office/officeart/2005/8/layout/hProcess11"/>
    <dgm:cxn modelId="{E95323A6-52F0-40BE-8731-88487A2EA39F}" type="presParOf" srcId="{28A593EB-C43E-4080-9CEE-1D7EB287C352}" destId="{39FAE25C-C9CF-48E1-8956-B28C71305A7B}" srcOrd="2" destOrd="0" presId="urn:microsoft.com/office/officeart/2005/8/layout/hProcess11"/>
    <dgm:cxn modelId="{666993DA-D762-4AA8-9CF8-4F3BFB7CA15D}" type="presParOf" srcId="{0E141E0F-8993-456B-8835-2189AB93BFD7}" destId="{56562F06-8F57-4625-87AD-5704C838BD7B}" srcOrd="3" destOrd="0" presId="urn:microsoft.com/office/officeart/2005/8/layout/hProcess11"/>
    <dgm:cxn modelId="{D2A6228C-2FD6-460F-8A88-B5C9556BC245}" type="presParOf" srcId="{0E141E0F-8993-456B-8835-2189AB93BFD7}" destId="{41363073-631E-4B9D-8500-6E9BEF6E5B75}" srcOrd="4" destOrd="0" presId="urn:microsoft.com/office/officeart/2005/8/layout/hProcess11"/>
    <dgm:cxn modelId="{2770C08C-7624-4EAF-B31B-9E54B75E1FB9}" type="presParOf" srcId="{41363073-631E-4B9D-8500-6E9BEF6E5B75}" destId="{AF41F102-FC17-411A-BC2F-5D839FDED21C}" srcOrd="0" destOrd="0" presId="urn:microsoft.com/office/officeart/2005/8/layout/hProcess11"/>
    <dgm:cxn modelId="{45E8DC82-5BC9-42EC-918A-E8B60FC0A223}" type="presParOf" srcId="{41363073-631E-4B9D-8500-6E9BEF6E5B75}" destId="{C4E4E6C7-1852-4DD0-B715-EC6B29A6F542}" srcOrd="1" destOrd="0" presId="urn:microsoft.com/office/officeart/2005/8/layout/hProcess11"/>
    <dgm:cxn modelId="{E580B985-D300-4360-8CE9-5E07FF3BB4CA}" type="presParOf" srcId="{41363073-631E-4B9D-8500-6E9BEF6E5B75}" destId="{061799F9-6756-4C7E-8A99-5F2EE55B2E45}" srcOrd="2" destOrd="0" presId="urn:microsoft.com/office/officeart/2005/8/layout/hProcess11"/>
    <dgm:cxn modelId="{A755F80E-6773-42CE-86E0-7F7F74A6430B}" type="presParOf" srcId="{0E141E0F-8993-456B-8835-2189AB93BFD7}" destId="{E1857AE3-1D1E-4CBE-A8E0-ABBFA6C075AA}" srcOrd="5" destOrd="0" presId="urn:microsoft.com/office/officeart/2005/8/layout/hProcess11"/>
    <dgm:cxn modelId="{555F3EA5-E04A-4CAA-A250-55B30242AF23}" type="presParOf" srcId="{0E141E0F-8993-456B-8835-2189AB93BFD7}" destId="{B097FA35-3CAA-40BD-9D66-6FC1F6122604}" srcOrd="6" destOrd="0" presId="urn:microsoft.com/office/officeart/2005/8/layout/hProcess11"/>
    <dgm:cxn modelId="{B5EF05C1-6CEB-4279-80CC-D7A0EE2B11D2}" type="presParOf" srcId="{B097FA35-3CAA-40BD-9D66-6FC1F6122604}" destId="{F6A7B1BA-A8E8-4EA3-B93C-9EF3565A1D08}" srcOrd="0" destOrd="0" presId="urn:microsoft.com/office/officeart/2005/8/layout/hProcess11"/>
    <dgm:cxn modelId="{9A713A58-D54D-4148-A922-8FBEBA070687}" type="presParOf" srcId="{B097FA35-3CAA-40BD-9D66-6FC1F6122604}" destId="{2D06AC8B-701C-4A9C-B5BD-88D66B7B46B0}" srcOrd="1" destOrd="0" presId="urn:microsoft.com/office/officeart/2005/8/layout/hProcess11"/>
    <dgm:cxn modelId="{259DF296-FF3C-4A99-B364-AD76AD597BE7}" type="presParOf" srcId="{B097FA35-3CAA-40BD-9D66-6FC1F6122604}" destId="{0E24CD7A-CF11-4D53-8818-45756189087D}" srcOrd="2" destOrd="0" presId="urn:microsoft.com/office/officeart/2005/8/layout/hProcess11"/>
    <dgm:cxn modelId="{E6743120-67EA-40AE-948C-81A0D4D65194}" type="presParOf" srcId="{0E141E0F-8993-456B-8835-2189AB93BFD7}" destId="{033F7832-E4A5-44A6-A2CB-ECE74ABEDF95}" srcOrd="7" destOrd="0" presId="urn:microsoft.com/office/officeart/2005/8/layout/hProcess11"/>
    <dgm:cxn modelId="{8C320C57-3F67-4D81-ADB6-B0A1867CD815}" type="presParOf" srcId="{0E141E0F-8993-456B-8835-2189AB93BFD7}" destId="{2BECA7E2-0FB0-44F7-8B69-B8FFC16712D5}" srcOrd="8" destOrd="0" presId="urn:microsoft.com/office/officeart/2005/8/layout/hProcess11"/>
    <dgm:cxn modelId="{C3478C9D-DD73-46D4-876D-75758FE330D7}" type="presParOf" srcId="{2BECA7E2-0FB0-44F7-8B69-B8FFC16712D5}" destId="{EE2ECFBA-177C-413B-9F3F-D81D465FC8E9}" srcOrd="0" destOrd="0" presId="urn:microsoft.com/office/officeart/2005/8/layout/hProcess11"/>
    <dgm:cxn modelId="{CB2B69D5-E807-4309-82DA-08C26FA25CEF}" type="presParOf" srcId="{2BECA7E2-0FB0-44F7-8B69-B8FFC16712D5}" destId="{C7330FB7-2071-4031-B852-3DB74552E8F3}" srcOrd="1" destOrd="0" presId="urn:microsoft.com/office/officeart/2005/8/layout/hProcess11"/>
    <dgm:cxn modelId="{AFBA9B25-20C2-45A9-889D-CE22BA87BC0F}" type="presParOf" srcId="{2BECA7E2-0FB0-44F7-8B69-B8FFC16712D5}" destId="{99DA03BE-F6EA-44C3-A9AF-DEAAF542B346}" srcOrd="2" destOrd="0" presId="urn:microsoft.com/office/officeart/2005/8/layout/hProcess11"/>
    <dgm:cxn modelId="{5297E833-76DF-4D07-BD91-E02B22487604}" type="presParOf" srcId="{0E141E0F-8993-456B-8835-2189AB93BFD7}" destId="{4C7CBB8A-1894-4FF0-AFDF-2C9115E85E05}" srcOrd="9" destOrd="0" presId="urn:microsoft.com/office/officeart/2005/8/layout/hProcess11"/>
    <dgm:cxn modelId="{7F0869AB-10D0-4377-B86C-2CFCFEF55467}" type="presParOf" srcId="{0E141E0F-8993-456B-8835-2189AB93BFD7}" destId="{08E92BC5-CC09-495C-948B-97A2E59FB820}" srcOrd="10" destOrd="0" presId="urn:microsoft.com/office/officeart/2005/8/layout/hProcess11"/>
    <dgm:cxn modelId="{5E42F241-A7FA-4C1B-9A58-33EC951B0F13}" type="presParOf" srcId="{08E92BC5-CC09-495C-948B-97A2E59FB820}" destId="{AA805F57-42D5-456E-BFCF-0A6C4762DD3C}" srcOrd="0" destOrd="0" presId="urn:microsoft.com/office/officeart/2005/8/layout/hProcess11"/>
    <dgm:cxn modelId="{EE993699-C4ED-4D58-9C3E-2D7119B7637B}" type="presParOf" srcId="{08E92BC5-CC09-495C-948B-97A2E59FB820}" destId="{E71F396F-54B6-48EB-AB67-DCC1E508ABAC}" srcOrd="1" destOrd="0" presId="urn:microsoft.com/office/officeart/2005/8/layout/hProcess11"/>
    <dgm:cxn modelId="{8A7252EC-6F90-49E0-8A1B-FA8509FF5672}" type="presParOf" srcId="{08E92BC5-CC09-495C-948B-97A2E59FB820}" destId="{F048377B-3CDB-4FFE-9C6B-88AD0419A86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F0893A2-D527-4FEE-8E3C-A9974463E4FC}" type="doc">
      <dgm:prSet loTypeId="urn:microsoft.com/office/officeart/2005/8/layout/hProcess11" loCatId="process" qsTypeId="urn:microsoft.com/office/officeart/2005/8/quickstyle/simple1" qsCatId="simple" csTypeId="urn:microsoft.com/office/officeart/2005/8/colors/accent1_2" csCatId="accent1" phldr="1"/>
      <dgm:spPr/>
    </dgm:pt>
    <dgm:pt modelId="{77B327F8-CB77-4717-A9BF-AC93C3D2647D}">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BD463F5C-4750-400F-BA93-0F7AD6AD6DA6}" type="parTrans" cxnId="{FDA0C1ED-5F9A-43AB-9E25-D3FB0E040260}">
      <dgm:prSet/>
      <dgm:spPr/>
      <dgm:t>
        <a:bodyPr/>
        <a:lstStyle/>
        <a:p>
          <a:endParaRPr lang="id-ID"/>
        </a:p>
      </dgm:t>
    </dgm:pt>
    <dgm:pt modelId="{BE5EBC26-CA38-4706-A478-532EF6E70A97}" type="sibTrans" cxnId="{FDA0C1ED-5F9A-43AB-9E25-D3FB0E040260}">
      <dgm:prSet/>
      <dgm:spPr/>
      <dgm:t>
        <a:bodyPr/>
        <a:lstStyle/>
        <a:p>
          <a:endParaRPr lang="id-ID"/>
        </a:p>
      </dgm:t>
    </dgm:pt>
    <dgm:pt modelId="{348A8595-4F55-4753-8E2B-DA24F6DA0B29}">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2254E7D-59F8-4BA8-85CE-1A37F5D02A3B}" type="parTrans" cxnId="{BA031A34-DED7-4F0A-9F21-9C65A7ACA9EE}">
      <dgm:prSet/>
      <dgm:spPr/>
      <dgm:t>
        <a:bodyPr/>
        <a:lstStyle/>
        <a:p>
          <a:endParaRPr lang="id-ID"/>
        </a:p>
      </dgm:t>
    </dgm:pt>
    <dgm:pt modelId="{0B8756AE-B260-4F02-967E-072436F7FBF5}" type="sibTrans" cxnId="{BA031A34-DED7-4F0A-9F21-9C65A7ACA9EE}">
      <dgm:prSet/>
      <dgm:spPr/>
      <dgm:t>
        <a:bodyPr/>
        <a:lstStyle/>
        <a:p>
          <a:endParaRPr lang="id-ID"/>
        </a:p>
      </dgm:t>
    </dgm:pt>
    <dgm:pt modelId="{EB29477A-6E07-4A59-8703-46EF5737116B}">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8A422BFB-85F8-4EC3-9FD0-1F84DD125809}" type="parTrans" cxnId="{806A5783-8B10-4300-8B25-BA4E3EB75778}">
      <dgm:prSet/>
      <dgm:spPr/>
      <dgm:t>
        <a:bodyPr/>
        <a:lstStyle/>
        <a:p>
          <a:endParaRPr lang="id-ID"/>
        </a:p>
      </dgm:t>
    </dgm:pt>
    <dgm:pt modelId="{04F10158-641A-4E2E-88C0-476EAF3CC6E2}" type="sibTrans" cxnId="{806A5783-8B10-4300-8B25-BA4E3EB75778}">
      <dgm:prSet/>
      <dgm:spPr/>
      <dgm:t>
        <a:bodyPr/>
        <a:lstStyle/>
        <a:p>
          <a:endParaRPr lang="id-ID"/>
        </a:p>
      </dgm:t>
    </dgm:pt>
    <dgm:pt modelId="{BA861601-1577-432E-B0CA-1E24C5BA3F48}">
      <dgm:prSet phldrT="[Text]" custT="1"/>
      <dgm:spPr/>
      <dgm:t>
        <a:bodyPr/>
        <a:lstStyle/>
        <a:p>
          <a:r>
            <a:rPr lang="id-ID" sz="900" dirty="0" smtClean="0">
              <a:solidFill>
                <a:schemeClr val="tx1"/>
              </a:solidFill>
              <a:latin typeface="Aharoni" panose="02010803020104030203" pitchFamily="2" charset="-79"/>
              <a:cs typeface="Aharoni" panose="02010803020104030203" pitchFamily="2" charset="-79"/>
            </a:rPr>
            <a:t>Hasil dan Pembahasan</a:t>
          </a:r>
          <a:endParaRPr lang="id-ID" sz="900" dirty="0">
            <a:solidFill>
              <a:schemeClr val="tx1"/>
            </a:solidFill>
            <a:latin typeface="Aharoni" panose="02010803020104030203" pitchFamily="2" charset="-79"/>
            <a:cs typeface="Aharoni" panose="02010803020104030203" pitchFamily="2" charset="-79"/>
          </a:endParaRPr>
        </a:p>
      </dgm:t>
    </dgm:pt>
    <dgm:pt modelId="{69FC9505-26D7-473E-9091-EA970EFA589F}" type="parTrans" cxnId="{9914298E-3361-4B04-9FF3-96B203BB3730}">
      <dgm:prSet/>
      <dgm:spPr/>
      <dgm:t>
        <a:bodyPr/>
        <a:lstStyle/>
        <a:p>
          <a:endParaRPr lang="id-ID"/>
        </a:p>
      </dgm:t>
    </dgm:pt>
    <dgm:pt modelId="{148A394E-43FB-47E5-8626-39C29E5B4C0A}" type="sibTrans" cxnId="{9914298E-3361-4B04-9FF3-96B203BB3730}">
      <dgm:prSet/>
      <dgm:spPr/>
      <dgm:t>
        <a:bodyPr/>
        <a:lstStyle/>
        <a:p>
          <a:endParaRPr lang="id-ID"/>
        </a:p>
      </dgm:t>
    </dgm:pt>
    <dgm:pt modelId="{A56D6978-C888-4DEC-95B8-D912B3E59B90}">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CE7798E-2B75-4C25-855F-0074BA0A23AC}" type="parTrans" cxnId="{907DB38C-9721-45E7-9CC8-675E1675689A}">
      <dgm:prSet/>
      <dgm:spPr/>
      <dgm:t>
        <a:bodyPr/>
        <a:lstStyle/>
        <a:p>
          <a:endParaRPr lang="id-ID"/>
        </a:p>
      </dgm:t>
    </dgm:pt>
    <dgm:pt modelId="{4682904E-3DF7-40D1-8CD8-A95C2C7985E5}" type="sibTrans" cxnId="{907DB38C-9721-45E7-9CC8-675E1675689A}">
      <dgm:prSet/>
      <dgm:spPr/>
      <dgm:t>
        <a:bodyPr/>
        <a:lstStyle/>
        <a:p>
          <a:endParaRPr lang="id-ID"/>
        </a:p>
      </dgm:t>
    </dgm:pt>
    <dgm:pt modelId="{415935CF-E074-4302-AC9D-E3D88041BF8C}">
      <dgm:prSet phldrT="[Text]" custT="1"/>
      <dgm:spPr/>
      <dgm:t>
        <a:bodyPr/>
        <a:lstStyle/>
        <a:p>
          <a:r>
            <a:rPr lang="id-ID" sz="900" dirty="0" smtClean="0">
              <a:solidFill>
                <a:schemeClr val="bg1">
                  <a:lumMod val="85000"/>
                </a:schemeClr>
              </a:solidFill>
              <a:latin typeface="Aharoni" panose="02010803020104030203" pitchFamily="2" charset="-79"/>
              <a:cs typeface="Aharoni" panose="02010803020104030203" pitchFamily="2" charset="-79"/>
            </a:rPr>
            <a:t>Hipotesa</a:t>
          </a:r>
          <a:endParaRPr lang="id-ID" sz="900" dirty="0">
            <a:solidFill>
              <a:schemeClr val="bg1">
                <a:lumMod val="85000"/>
              </a:schemeClr>
            </a:solidFill>
            <a:latin typeface="Aharoni" panose="02010803020104030203" pitchFamily="2" charset="-79"/>
            <a:cs typeface="Aharoni" panose="02010803020104030203" pitchFamily="2" charset="-79"/>
          </a:endParaRPr>
        </a:p>
      </dgm:t>
    </dgm:pt>
    <dgm:pt modelId="{048E53F8-ACC8-4125-834E-6F1DA86C8026}" type="parTrans" cxnId="{F81C9CE7-B1BB-4E69-889F-5FFF51785B7F}">
      <dgm:prSet/>
      <dgm:spPr/>
      <dgm:t>
        <a:bodyPr/>
        <a:lstStyle/>
        <a:p>
          <a:endParaRPr lang="id-ID"/>
        </a:p>
      </dgm:t>
    </dgm:pt>
    <dgm:pt modelId="{DFDBD4D2-37F0-44EC-8CDD-414010B97AF1}" type="sibTrans" cxnId="{F81C9CE7-B1BB-4E69-889F-5FFF51785B7F}">
      <dgm:prSet/>
      <dgm:spPr/>
      <dgm:t>
        <a:bodyPr/>
        <a:lstStyle/>
        <a:p>
          <a:endParaRPr lang="id-ID"/>
        </a:p>
      </dgm:t>
    </dgm:pt>
    <dgm:pt modelId="{9B83BA75-78AC-4B12-802D-6362F4239E59}" type="pres">
      <dgm:prSet presAssocID="{CF0893A2-D527-4FEE-8E3C-A9974463E4FC}" presName="Name0" presStyleCnt="0">
        <dgm:presLayoutVars>
          <dgm:dir/>
          <dgm:resizeHandles val="exact"/>
        </dgm:presLayoutVars>
      </dgm:prSet>
      <dgm:spPr/>
    </dgm:pt>
    <dgm:pt modelId="{B46AE4FC-EA04-421F-B635-12FA4825D73E}" type="pres">
      <dgm:prSet presAssocID="{CF0893A2-D527-4FEE-8E3C-A9974463E4FC}" presName="arrow" presStyleLbl="bgShp" presStyleIdx="0" presStyleCnt="1" custLinFactNeighborX="-158" custLinFactNeighborY="-2119"/>
      <dgm:spPr>
        <a:solidFill>
          <a:schemeClr val="tx2">
            <a:lumMod val="75000"/>
          </a:schemeClr>
        </a:solidFill>
      </dgm:spPr>
    </dgm:pt>
    <dgm:pt modelId="{0E141E0F-8993-456B-8835-2189AB93BFD7}" type="pres">
      <dgm:prSet presAssocID="{CF0893A2-D527-4FEE-8E3C-A9974463E4FC}" presName="points" presStyleCnt="0"/>
      <dgm:spPr/>
    </dgm:pt>
    <dgm:pt modelId="{E0F18409-7227-412A-85CE-413D9DEB5473}" type="pres">
      <dgm:prSet presAssocID="{77B327F8-CB77-4717-A9BF-AC93C3D2647D}" presName="compositeA" presStyleCnt="0"/>
      <dgm:spPr/>
    </dgm:pt>
    <dgm:pt modelId="{F1DEB1A9-24D5-46D9-A279-C49A1BA23AA3}" type="pres">
      <dgm:prSet presAssocID="{77B327F8-CB77-4717-A9BF-AC93C3D2647D}" presName="textA" presStyleLbl="revTx" presStyleIdx="0" presStyleCnt="6">
        <dgm:presLayoutVars>
          <dgm:bulletEnabled val="1"/>
        </dgm:presLayoutVars>
      </dgm:prSet>
      <dgm:spPr/>
      <dgm:t>
        <a:bodyPr/>
        <a:lstStyle/>
        <a:p>
          <a:endParaRPr lang="id-ID"/>
        </a:p>
      </dgm:t>
    </dgm:pt>
    <dgm:pt modelId="{A3524D0F-7E12-4BAD-9A46-D692E3B4FCC9}" type="pres">
      <dgm:prSet presAssocID="{77B327F8-CB77-4717-A9BF-AC93C3D2647D}" presName="circleA" presStyleLbl="node1" presStyleIdx="0" presStyleCnt="6"/>
      <dgm:spPr>
        <a:solidFill>
          <a:schemeClr val="accent1">
            <a:lumMod val="60000"/>
            <a:lumOff val="40000"/>
          </a:schemeClr>
        </a:solidFill>
      </dgm:spPr>
    </dgm:pt>
    <dgm:pt modelId="{5B7B4C6A-18A3-4C32-9802-CB90555DC8C1}" type="pres">
      <dgm:prSet presAssocID="{77B327F8-CB77-4717-A9BF-AC93C3D2647D}" presName="spaceA" presStyleCnt="0"/>
      <dgm:spPr/>
    </dgm:pt>
    <dgm:pt modelId="{FA3C04E5-4FDF-4A7D-B813-3ECF6B5EA838}" type="pres">
      <dgm:prSet presAssocID="{BE5EBC26-CA38-4706-A478-532EF6E70A97}" presName="space" presStyleCnt="0"/>
      <dgm:spPr/>
    </dgm:pt>
    <dgm:pt modelId="{28A593EB-C43E-4080-9CEE-1D7EB287C352}" type="pres">
      <dgm:prSet presAssocID="{348A8595-4F55-4753-8E2B-DA24F6DA0B29}" presName="compositeB" presStyleCnt="0"/>
      <dgm:spPr/>
    </dgm:pt>
    <dgm:pt modelId="{B367B2F6-E2E0-4DB2-BD40-75EB46251B05}" type="pres">
      <dgm:prSet presAssocID="{348A8595-4F55-4753-8E2B-DA24F6DA0B29}" presName="textB" presStyleLbl="revTx" presStyleIdx="1" presStyleCnt="6">
        <dgm:presLayoutVars>
          <dgm:bulletEnabled val="1"/>
        </dgm:presLayoutVars>
      </dgm:prSet>
      <dgm:spPr/>
      <dgm:t>
        <a:bodyPr/>
        <a:lstStyle/>
        <a:p>
          <a:endParaRPr lang="id-ID"/>
        </a:p>
      </dgm:t>
    </dgm:pt>
    <dgm:pt modelId="{9900D081-5AAC-43A7-8A6C-679D015EBB6F}" type="pres">
      <dgm:prSet presAssocID="{348A8595-4F55-4753-8E2B-DA24F6DA0B29}" presName="circleB" presStyleLbl="node1" presStyleIdx="1" presStyleCnt="6"/>
      <dgm:spPr>
        <a:solidFill>
          <a:schemeClr val="accent1">
            <a:lumMod val="40000"/>
            <a:lumOff val="60000"/>
          </a:schemeClr>
        </a:solidFill>
      </dgm:spPr>
    </dgm:pt>
    <dgm:pt modelId="{39FAE25C-C9CF-48E1-8956-B28C71305A7B}" type="pres">
      <dgm:prSet presAssocID="{348A8595-4F55-4753-8E2B-DA24F6DA0B29}" presName="spaceB" presStyleCnt="0"/>
      <dgm:spPr/>
    </dgm:pt>
    <dgm:pt modelId="{56562F06-8F57-4625-87AD-5704C838BD7B}" type="pres">
      <dgm:prSet presAssocID="{0B8756AE-B260-4F02-967E-072436F7FBF5}" presName="space" presStyleCnt="0"/>
      <dgm:spPr/>
    </dgm:pt>
    <dgm:pt modelId="{41363073-631E-4B9D-8500-6E9BEF6E5B75}" type="pres">
      <dgm:prSet presAssocID="{EB29477A-6E07-4A59-8703-46EF5737116B}" presName="compositeA" presStyleCnt="0"/>
      <dgm:spPr/>
    </dgm:pt>
    <dgm:pt modelId="{AF41F102-FC17-411A-BC2F-5D839FDED21C}" type="pres">
      <dgm:prSet presAssocID="{EB29477A-6E07-4A59-8703-46EF5737116B}" presName="textA" presStyleLbl="revTx" presStyleIdx="2" presStyleCnt="6">
        <dgm:presLayoutVars>
          <dgm:bulletEnabled val="1"/>
        </dgm:presLayoutVars>
      </dgm:prSet>
      <dgm:spPr/>
      <dgm:t>
        <a:bodyPr/>
        <a:lstStyle/>
        <a:p>
          <a:endParaRPr lang="id-ID"/>
        </a:p>
      </dgm:t>
    </dgm:pt>
    <dgm:pt modelId="{C4E4E6C7-1852-4DD0-B715-EC6B29A6F542}" type="pres">
      <dgm:prSet presAssocID="{EB29477A-6E07-4A59-8703-46EF5737116B}" presName="circleA" presStyleLbl="node1" presStyleIdx="2" presStyleCnt="6"/>
      <dgm:spPr>
        <a:solidFill>
          <a:schemeClr val="accent1">
            <a:lumMod val="60000"/>
            <a:lumOff val="40000"/>
          </a:schemeClr>
        </a:solidFill>
      </dgm:spPr>
    </dgm:pt>
    <dgm:pt modelId="{061799F9-6756-4C7E-8A99-5F2EE55B2E45}" type="pres">
      <dgm:prSet presAssocID="{EB29477A-6E07-4A59-8703-46EF5737116B}" presName="spaceA" presStyleCnt="0"/>
      <dgm:spPr/>
    </dgm:pt>
    <dgm:pt modelId="{E1857AE3-1D1E-4CBE-A8E0-ABBFA6C075AA}" type="pres">
      <dgm:prSet presAssocID="{04F10158-641A-4E2E-88C0-476EAF3CC6E2}" presName="space" presStyleCnt="0"/>
      <dgm:spPr/>
    </dgm:pt>
    <dgm:pt modelId="{B097FA35-3CAA-40BD-9D66-6FC1F6122604}" type="pres">
      <dgm:prSet presAssocID="{A56D6978-C888-4DEC-95B8-D912B3E59B90}" presName="compositeB" presStyleCnt="0"/>
      <dgm:spPr/>
    </dgm:pt>
    <dgm:pt modelId="{F6A7B1BA-A8E8-4EA3-B93C-9EF3565A1D08}" type="pres">
      <dgm:prSet presAssocID="{A56D6978-C888-4DEC-95B8-D912B3E59B90}" presName="textB" presStyleLbl="revTx" presStyleIdx="3" presStyleCnt="6">
        <dgm:presLayoutVars>
          <dgm:bulletEnabled val="1"/>
        </dgm:presLayoutVars>
      </dgm:prSet>
      <dgm:spPr/>
      <dgm:t>
        <a:bodyPr/>
        <a:lstStyle/>
        <a:p>
          <a:endParaRPr lang="id-ID"/>
        </a:p>
      </dgm:t>
    </dgm:pt>
    <dgm:pt modelId="{2D06AC8B-701C-4A9C-B5BD-88D66B7B46B0}" type="pres">
      <dgm:prSet presAssocID="{A56D6978-C888-4DEC-95B8-D912B3E59B90}" presName="circleB" presStyleLbl="node1" presStyleIdx="3" presStyleCnt="6"/>
      <dgm:spPr>
        <a:solidFill>
          <a:schemeClr val="accent1">
            <a:lumMod val="60000"/>
            <a:lumOff val="40000"/>
          </a:schemeClr>
        </a:solidFill>
      </dgm:spPr>
    </dgm:pt>
    <dgm:pt modelId="{0E24CD7A-CF11-4D53-8818-45756189087D}" type="pres">
      <dgm:prSet presAssocID="{A56D6978-C888-4DEC-95B8-D912B3E59B90}" presName="spaceB" presStyleCnt="0"/>
      <dgm:spPr/>
    </dgm:pt>
    <dgm:pt modelId="{033F7832-E4A5-44A6-A2CB-ECE74ABEDF95}" type="pres">
      <dgm:prSet presAssocID="{4682904E-3DF7-40D1-8CD8-A95C2C7985E5}" presName="space" presStyleCnt="0"/>
      <dgm:spPr/>
    </dgm:pt>
    <dgm:pt modelId="{2BECA7E2-0FB0-44F7-8B69-B8FFC16712D5}" type="pres">
      <dgm:prSet presAssocID="{BA861601-1577-432E-B0CA-1E24C5BA3F48}" presName="compositeA" presStyleCnt="0"/>
      <dgm:spPr/>
    </dgm:pt>
    <dgm:pt modelId="{EE2ECFBA-177C-413B-9F3F-D81D465FC8E9}" type="pres">
      <dgm:prSet presAssocID="{BA861601-1577-432E-B0CA-1E24C5BA3F48}" presName="textA" presStyleLbl="revTx" presStyleIdx="4" presStyleCnt="6">
        <dgm:presLayoutVars>
          <dgm:bulletEnabled val="1"/>
        </dgm:presLayoutVars>
      </dgm:prSet>
      <dgm:spPr/>
      <dgm:t>
        <a:bodyPr/>
        <a:lstStyle/>
        <a:p>
          <a:endParaRPr lang="id-ID"/>
        </a:p>
      </dgm:t>
    </dgm:pt>
    <dgm:pt modelId="{C7330FB7-2071-4031-B852-3DB74552E8F3}" type="pres">
      <dgm:prSet presAssocID="{BA861601-1577-432E-B0CA-1E24C5BA3F48}" presName="circleA" presStyleLbl="node1" presStyleIdx="4" presStyleCnt="6"/>
      <dgm:spPr>
        <a:solidFill>
          <a:srgbClr val="FF0000"/>
        </a:solidFill>
      </dgm:spPr>
    </dgm:pt>
    <dgm:pt modelId="{99DA03BE-F6EA-44C3-A9AF-DEAAF542B346}" type="pres">
      <dgm:prSet presAssocID="{BA861601-1577-432E-B0CA-1E24C5BA3F48}" presName="spaceA" presStyleCnt="0"/>
      <dgm:spPr/>
    </dgm:pt>
    <dgm:pt modelId="{4C7CBB8A-1894-4FF0-AFDF-2C9115E85E05}" type="pres">
      <dgm:prSet presAssocID="{148A394E-43FB-47E5-8626-39C29E5B4C0A}" presName="space" presStyleCnt="0"/>
      <dgm:spPr/>
    </dgm:pt>
    <dgm:pt modelId="{08E92BC5-CC09-495C-948B-97A2E59FB820}" type="pres">
      <dgm:prSet presAssocID="{415935CF-E074-4302-AC9D-E3D88041BF8C}" presName="compositeB" presStyleCnt="0"/>
      <dgm:spPr/>
    </dgm:pt>
    <dgm:pt modelId="{AA805F57-42D5-456E-BFCF-0A6C4762DD3C}" type="pres">
      <dgm:prSet presAssocID="{415935CF-E074-4302-AC9D-E3D88041BF8C}" presName="textB" presStyleLbl="revTx" presStyleIdx="5" presStyleCnt="6">
        <dgm:presLayoutVars>
          <dgm:bulletEnabled val="1"/>
        </dgm:presLayoutVars>
      </dgm:prSet>
      <dgm:spPr/>
      <dgm:t>
        <a:bodyPr/>
        <a:lstStyle/>
        <a:p>
          <a:endParaRPr lang="id-ID"/>
        </a:p>
      </dgm:t>
    </dgm:pt>
    <dgm:pt modelId="{E71F396F-54B6-48EB-AB67-DCC1E508ABAC}" type="pres">
      <dgm:prSet presAssocID="{415935CF-E074-4302-AC9D-E3D88041BF8C}" presName="circleB" presStyleLbl="node1" presStyleIdx="5" presStyleCnt="6"/>
      <dgm:spPr>
        <a:solidFill>
          <a:schemeClr val="accent1">
            <a:lumMod val="40000"/>
            <a:lumOff val="60000"/>
          </a:schemeClr>
        </a:solidFill>
      </dgm:spPr>
    </dgm:pt>
    <dgm:pt modelId="{F048377B-3CDB-4FFE-9C6B-88AD0419A866}" type="pres">
      <dgm:prSet presAssocID="{415935CF-E074-4302-AC9D-E3D88041BF8C}" presName="spaceB" presStyleCnt="0"/>
      <dgm:spPr/>
    </dgm:pt>
  </dgm:ptLst>
  <dgm:cxnLst>
    <dgm:cxn modelId="{806A5783-8B10-4300-8B25-BA4E3EB75778}" srcId="{CF0893A2-D527-4FEE-8E3C-A9974463E4FC}" destId="{EB29477A-6E07-4A59-8703-46EF5737116B}" srcOrd="2" destOrd="0" parTransId="{8A422BFB-85F8-4EC3-9FD0-1F84DD125809}" sibTransId="{04F10158-641A-4E2E-88C0-476EAF3CC6E2}"/>
    <dgm:cxn modelId="{1D1C7EF7-4168-4278-ACAB-D07A4B33B934}" type="presOf" srcId="{CF0893A2-D527-4FEE-8E3C-A9974463E4FC}" destId="{9B83BA75-78AC-4B12-802D-6362F4239E59}" srcOrd="0" destOrd="0" presId="urn:microsoft.com/office/officeart/2005/8/layout/hProcess11"/>
    <dgm:cxn modelId="{E8A1A2A9-1806-4F7C-80D2-94228206BB2A}" type="presOf" srcId="{EB29477A-6E07-4A59-8703-46EF5737116B}" destId="{AF41F102-FC17-411A-BC2F-5D839FDED21C}" srcOrd="0" destOrd="0" presId="urn:microsoft.com/office/officeart/2005/8/layout/hProcess11"/>
    <dgm:cxn modelId="{4E51F8CE-A1E7-4C44-9C11-94C1B2A0C5CB}" type="presOf" srcId="{348A8595-4F55-4753-8E2B-DA24F6DA0B29}" destId="{B367B2F6-E2E0-4DB2-BD40-75EB46251B05}" srcOrd="0" destOrd="0" presId="urn:microsoft.com/office/officeart/2005/8/layout/hProcess11"/>
    <dgm:cxn modelId="{CCEAE5DE-D19A-4CFA-964F-B4B1A129054A}" type="presOf" srcId="{77B327F8-CB77-4717-A9BF-AC93C3D2647D}" destId="{F1DEB1A9-24D5-46D9-A279-C49A1BA23AA3}" srcOrd="0" destOrd="0" presId="urn:microsoft.com/office/officeart/2005/8/layout/hProcess11"/>
    <dgm:cxn modelId="{FDA0C1ED-5F9A-43AB-9E25-D3FB0E040260}" srcId="{CF0893A2-D527-4FEE-8E3C-A9974463E4FC}" destId="{77B327F8-CB77-4717-A9BF-AC93C3D2647D}" srcOrd="0" destOrd="0" parTransId="{BD463F5C-4750-400F-BA93-0F7AD6AD6DA6}" sibTransId="{BE5EBC26-CA38-4706-A478-532EF6E70A97}"/>
    <dgm:cxn modelId="{D851B71F-F076-4CA0-9637-7BD43038FA6E}" type="presOf" srcId="{BA861601-1577-432E-B0CA-1E24C5BA3F48}" destId="{EE2ECFBA-177C-413B-9F3F-D81D465FC8E9}" srcOrd="0" destOrd="0" presId="urn:microsoft.com/office/officeart/2005/8/layout/hProcess11"/>
    <dgm:cxn modelId="{F81C9CE7-B1BB-4E69-889F-5FFF51785B7F}" srcId="{CF0893A2-D527-4FEE-8E3C-A9974463E4FC}" destId="{415935CF-E074-4302-AC9D-E3D88041BF8C}" srcOrd="5" destOrd="0" parTransId="{048E53F8-ACC8-4125-834E-6F1DA86C8026}" sibTransId="{DFDBD4D2-37F0-44EC-8CDD-414010B97AF1}"/>
    <dgm:cxn modelId="{BA031A34-DED7-4F0A-9F21-9C65A7ACA9EE}" srcId="{CF0893A2-D527-4FEE-8E3C-A9974463E4FC}" destId="{348A8595-4F55-4753-8E2B-DA24F6DA0B29}" srcOrd="1" destOrd="0" parTransId="{52254E7D-59F8-4BA8-85CE-1A37F5D02A3B}" sibTransId="{0B8756AE-B260-4F02-967E-072436F7FBF5}"/>
    <dgm:cxn modelId="{907DB38C-9721-45E7-9CC8-675E1675689A}" srcId="{CF0893A2-D527-4FEE-8E3C-A9974463E4FC}" destId="{A56D6978-C888-4DEC-95B8-D912B3E59B90}" srcOrd="3" destOrd="0" parTransId="{5CE7798E-2B75-4C25-855F-0074BA0A23AC}" sibTransId="{4682904E-3DF7-40D1-8CD8-A95C2C7985E5}"/>
    <dgm:cxn modelId="{9914298E-3361-4B04-9FF3-96B203BB3730}" srcId="{CF0893A2-D527-4FEE-8E3C-A9974463E4FC}" destId="{BA861601-1577-432E-B0CA-1E24C5BA3F48}" srcOrd="4" destOrd="0" parTransId="{69FC9505-26D7-473E-9091-EA970EFA589F}" sibTransId="{148A394E-43FB-47E5-8626-39C29E5B4C0A}"/>
    <dgm:cxn modelId="{9483838C-92BE-41F0-B963-E85BFAEC3F60}" type="presOf" srcId="{415935CF-E074-4302-AC9D-E3D88041BF8C}" destId="{AA805F57-42D5-456E-BFCF-0A6C4762DD3C}" srcOrd="0" destOrd="0" presId="urn:microsoft.com/office/officeart/2005/8/layout/hProcess11"/>
    <dgm:cxn modelId="{F8D20F35-FCBE-4C75-81DE-BBB13904E925}" type="presOf" srcId="{A56D6978-C888-4DEC-95B8-D912B3E59B90}" destId="{F6A7B1BA-A8E8-4EA3-B93C-9EF3565A1D08}" srcOrd="0" destOrd="0" presId="urn:microsoft.com/office/officeart/2005/8/layout/hProcess11"/>
    <dgm:cxn modelId="{88403311-9B41-4629-9B69-4C0F83CC3D77}" type="presParOf" srcId="{9B83BA75-78AC-4B12-802D-6362F4239E59}" destId="{B46AE4FC-EA04-421F-B635-12FA4825D73E}" srcOrd="0" destOrd="0" presId="urn:microsoft.com/office/officeart/2005/8/layout/hProcess11"/>
    <dgm:cxn modelId="{6F38AE10-EB52-4FF0-AE94-0126F60DC5F1}" type="presParOf" srcId="{9B83BA75-78AC-4B12-802D-6362F4239E59}" destId="{0E141E0F-8993-456B-8835-2189AB93BFD7}" srcOrd="1" destOrd="0" presId="urn:microsoft.com/office/officeart/2005/8/layout/hProcess11"/>
    <dgm:cxn modelId="{A70C890D-97C3-4BF1-B3C0-359F4FF6EA11}" type="presParOf" srcId="{0E141E0F-8993-456B-8835-2189AB93BFD7}" destId="{E0F18409-7227-412A-85CE-413D9DEB5473}" srcOrd="0" destOrd="0" presId="urn:microsoft.com/office/officeart/2005/8/layout/hProcess11"/>
    <dgm:cxn modelId="{5253E82C-2DFB-4819-B56A-B83BDDD82C00}" type="presParOf" srcId="{E0F18409-7227-412A-85CE-413D9DEB5473}" destId="{F1DEB1A9-24D5-46D9-A279-C49A1BA23AA3}" srcOrd="0" destOrd="0" presId="urn:microsoft.com/office/officeart/2005/8/layout/hProcess11"/>
    <dgm:cxn modelId="{1C150798-4493-4A29-B420-101B6DF340E0}" type="presParOf" srcId="{E0F18409-7227-412A-85CE-413D9DEB5473}" destId="{A3524D0F-7E12-4BAD-9A46-D692E3B4FCC9}" srcOrd="1" destOrd="0" presId="urn:microsoft.com/office/officeart/2005/8/layout/hProcess11"/>
    <dgm:cxn modelId="{9AC89C0D-1745-49BF-8B44-18A3AD0C151A}" type="presParOf" srcId="{E0F18409-7227-412A-85CE-413D9DEB5473}" destId="{5B7B4C6A-18A3-4C32-9802-CB90555DC8C1}" srcOrd="2" destOrd="0" presId="urn:microsoft.com/office/officeart/2005/8/layout/hProcess11"/>
    <dgm:cxn modelId="{00769FF5-573F-4D61-95F7-6F84AC211F60}" type="presParOf" srcId="{0E141E0F-8993-456B-8835-2189AB93BFD7}" destId="{FA3C04E5-4FDF-4A7D-B813-3ECF6B5EA838}" srcOrd="1" destOrd="0" presId="urn:microsoft.com/office/officeart/2005/8/layout/hProcess11"/>
    <dgm:cxn modelId="{8C378DDB-C8A7-455E-ADDF-7E51A26A20D0}" type="presParOf" srcId="{0E141E0F-8993-456B-8835-2189AB93BFD7}" destId="{28A593EB-C43E-4080-9CEE-1D7EB287C352}" srcOrd="2" destOrd="0" presId="urn:microsoft.com/office/officeart/2005/8/layout/hProcess11"/>
    <dgm:cxn modelId="{3493E711-E8E7-4000-98D0-97B586EA70BD}" type="presParOf" srcId="{28A593EB-C43E-4080-9CEE-1D7EB287C352}" destId="{B367B2F6-E2E0-4DB2-BD40-75EB46251B05}" srcOrd="0" destOrd="0" presId="urn:microsoft.com/office/officeart/2005/8/layout/hProcess11"/>
    <dgm:cxn modelId="{CAA277C1-424C-495C-9963-EFDE992BA7F2}" type="presParOf" srcId="{28A593EB-C43E-4080-9CEE-1D7EB287C352}" destId="{9900D081-5AAC-43A7-8A6C-679D015EBB6F}" srcOrd="1" destOrd="0" presId="urn:microsoft.com/office/officeart/2005/8/layout/hProcess11"/>
    <dgm:cxn modelId="{9FEFB219-3FFB-463B-AE5B-C99759C68EC9}" type="presParOf" srcId="{28A593EB-C43E-4080-9CEE-1D7EB287C352}" destId="{39FAE25C-C9CF-48E1-8956-B28C71305A7B}" srcOrd="2" destOrd="0" presId="urn:microsoft.com/office/officeart/2005/8/layout/hProcess11"/>
    <dgm:cxn modelId="{0145FA7F-E0AF-457D-B082-AAF2DC1D0DB2}" type="presParOf" srcId="{0E141E0F-8993-456B-8835-2189AB93BFD7}" destId="{56562F06-8F57-4625-87AD-5704C838BD7B}" srcOrd="3" destOrd="0" presId="urn:microsoft.com/office/officeart/2005/8/layout/hProcess11"/>
    <dgm:cxn modelId="{ADBF6ABB-CDF9-4FB4-9FFD-C3EEB16DC6BF}" type="presParOf" srcId="{0E141E0F-8993-456B-8835-2189AB93BFD7}" destId="{41363073-631E-4B9D-8500-6E9BEF6E5B75}" srcOrd="4" destOrd="0" presId="urn:microsoft.com/office/officeart/2005/8/layout/hProcess11"/>
    <dgm:cxn modelId="{0F226BE4-5C42-490E-A9AA-39851BBD02E8}" type="presParOf" srcId="{41363073-631E-4B9D-8500-6E9BEF6E5B75}" destId="{AF41F102-FC17-411A-BC2F-5D839FDED21C}" srcOrd="0" destOrd="0" presId="urn:microsoft.com/office/officeart/2005/8/layout/hProcess11"/>
    <dgm:cxn modelId="{B659F19D-F23C-4081-B634-4B6DA72C5455}" type="presParOf" srcId="{41363073-631E-4B9D-8500-6E9BEF6E5B75}" destId="{C4E4E6C7-1852-4DD0-B715-EC6B29A6F542}" srcOrd="1" destOrd="0" presId="urn:microsoft.com/office/officeart/2005/8/layout/hProcess11"/>
    <dgm:cxn modelId="{E2165979-0D31-4D5A-AE6F-6B37893B5BC9}" type="presParOf" srcId="{41363073-631E-4B9D-8500-6E9BEF6E5B75}" destId="{061799F9-6756-4C7E-8A99-5F2EE55B2E45}" srcOrd="2" destOrd="0" presId="urn:microsoft.com/office/officeart/2005/8/layout/hProcess11"/>
    <dgm:cxn modelId="{B2FEBBC6-68AD-4EB3-B322-F2E02AC6F475}" type="presParOf" srcId="{0E141E0F-8993-456B-8835-2189AB93BFD7}" destId="{E1857AE3-1D1E-4CBE-A8E0-ABBFA6C075AA}" srcOrd="5" destOrd="0" presId="urn:microsoft.com/office/officeart/2005/8/layout/hProcess11"/>
    <dgm:cxn modelId="{230A46A6-8C2E-4A51-B0A2-0CD6CDBD6CFB}" type="presParOf" srcId="{0E141E0F-8993-456B-8835-2189AB93BFD7}" destId="{B097FA35-3CAA-40BD-9D66-6FC1F6122604}" srcOrd="6" destOrd="0" presId="urn:microsoft.com/office/officeart/2005/8/layout/hProcess11"/>
    <dgm:cxn modelId="{2C2D638C-3D57-4F84-8D25-B307A585DAD7}" type="presParOf" srcId="{B097FA35-3CAA-40BD-9D66-6FC1F6122604}" destId="{F6A7B1BA-A8E8-4EA3-B93C-9EF3565A1D08}" srcOrd="0" destOrd="0" presId="urn:microsoft.com/office/officeart/2005/8/layout/hProcess11"/>
    <dgm:cxn modelId="{2853C233-0F2C-4190-BF3F-5621918BCB56}" type="presParOf" srcId="{B097FA35-3CAA-40BD-9D66-6FC1F6122604}" destId="{2D06AC8B-701C-4A9C-B5BD-88D66B7B46B0}" srcOrd="1" destOrd="0" presId="urn:microsoft.com/office/officeart/2005/8/layout/hProcess11"/>
    <dgm:cxn modelId="{498D424A-B407-467B-B689-943DA7D14D28}" type="presParOf" srcId="{B097FA35-3CAA-40BD-9D66-6FC1F6122604}" destId="{0E24CD7A-CF11-4D53-8818-45756189087D}" srcOrd="2" destOrd="0" presId="urn:microsoft.com/office/officeart/2005/8/layout/hProcess11"/>
    <dgm:cxn modelId="{2001CF67-8E82-4B63-97F3-6438F7D74AC1}" type="presParOf" srcId="{0E141E0F-8993-456B-8835-2189AB93BFD7}" destId="{033F7832-E4A5-44A6-A2CB-ECE74ABEDF95}" srcOrd="7" destOrd="0" presId="urn:microsoft.com/office/officeart/2005/8/layout/hProcess11"/>
    <dgm:cxn modelId="{ED3EE2C9-E2A5-4C73-80A6-DFAE611ABF15}" type="presParOf" srcId="{0E141E0F-8993-456B-8835-2189AB93BFD7}" destId="{2BECA7E2-0FB0-44F7-8B69-B8FFC16712D5}" srcOrd="8" destOrd="0" presId="urn:microsoft.com/office/officeart/2005/8/layout/hProcess11"/>
    <dgm:cxn modelId="{AFC306C0-7135-44CB-9145-420EEBB1F01C}" type="presParOf" srcId="{2BECA7E2-0FB0-44F7-8B69-B8FFC16712D5}" destId="{EE2ECFBA-177C-413B-9F3F-D81D465FC8E9}" srcOrd="0" destOrd="0" presId="urn:microsoft.com/office/officeart/2005/8/layout/hProcess11"/>
    <dgm:cxn modelId="{C34F33CA-CC7B-443B-B2B5-598CC810C8CF}" type="presParOf" srcId="{2BECA7E2-0FB0-44F7-8B69-B8FFC16712D5}" destId="{C7330FB7-2071-4031-B852-3DB74552E8F3}" srcOrd="1" destOrd="0" presId="urn:microsoft.com/office/officeart/2005/8/layout/hProcess11"/>
    <dgm:cxn modelId="{140370C3-74A3-47B3-8CDC-19908C734A96}" type="presParOf" srcId="{2BECA7E2-0FB0-44F7-8B69-B8FFC16712D5}" destId="{99DA03BE-F6EA-44C3-A9AF-DEAAF542B346}" srcOrd="2" destOrd="0" presId="urn:microsoft.com/office/officeart/2005/8/layout/hProcess11"/>
    <dgm:cxn modelId="{0E17D000-6D99-41D8-9BF5-80B6C2BF0F37}" type="presParOf" srcId="{0E141E0F-8993-456B-8835-2189AB93BFD7}" destId="{4C7CBB8A-1894-4FF0-AFDF-2C9115E85E05}" srcOrd="9" destOrd="0" presId="urn:microsoft.com/office/officeart/2005/8/layout/hProcess11"/>
    <dgm:cxn modelId="{A3969701-3C12-4BB2-A0CF-80030CB6906B}" type="presParOf" srcId="{0E141E0F-8993-456B-8835-2189AB93BFD7}" destId="{08E92BC5-CC09-495C-948B-97A2E59FB820}" srcOrd="10" destOrd="0" presId="urn:microsoft.com/office/officeart/2005/8/layout/hProcess11"/>
    <dgm:cxn modelId="{E8B71617-BF31-4ECE-8A8A-82212CD24402}" type="presParOf" srcId="{08E92BC5-CC09-495C-948B-97A2E59FB820}" destId="{AA805F57-42D5-456E-BFCF-0A6C4762DD3C}" srcOrd="0" destOrd="0" presId="urn:microsoft.com/office/officeart/2005/8/layout/hProcess11"/>
    <dgm:cxn modelId="{87471CE8-BCA7-424E-A3E8-FE4197D847E7}" type="presParOf" srcId="{08E92BC5-CC09-495C-948B-97A2E59FB820}" destId="{E71F396F-54B6-48EB-AB67-DCC1E508ABAC}" srcOrd="1" destOrd="0" presId="urn:microsoft.com/office/officeart/2005/8/layout/hProcess11"/>
    <dgm:cxn modelId="{880310E3-8EA4-4D66-AD05-04B8FE64C122}" type="presParOf" srcId="{08E92BC5-CC09-495C-948B-97A2E59FB820}" destId="{F048377B-3CDB-4FFE-9C6B-88AD0419A86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F0893A2-D527-4FEE-8E3C-A9974463E4FC}" type="doc">
      <dgm:prSet loTypeId="urn:microsoft.com/office/officeart/2005/8/layout/hProcess11" loCatId="process" qsTypeId="urn:microsoft.com/office/officeart/2005/8/quickstyle/simple1" qsCatId="simple" csTypeId="urn:microsoft.com/office/officeart/2005/8/colors/accent1_2" csCatId="accent1" phldr="1"/>
      <dgm:spPr/>
    </dgm:pt>
    <dgm:pt modelId="{77B327F8-CB77-4717-A9BF-AC93C3D2647D}">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BD463F5C-4750-400F-BA93-0F7AD6AD6DA6}" type="parTrans" cxnId="{FDA0C1ED-5F9A-43AB-9E25-D3FB0E040260}">
      <dgm:prSet/>
      <dgm:spPr/>
      <dgm:t>
        <a:bodyPr/>
        <a:lstStyle/>
        <a:p>
          <a:endParaRPr lang="id-ID"/>
        </a:p>
      </dgm:t>
    </dgm:pt>
    <dgm:pt modelId="{BE5EBC26-CA38-4706-A478-532EF6E70A97}" type="sibTrans" cxnId="{FDA0C1ED-5F9A-43AB-9E25-D3FB0E040260}">
      <dgm:prSet/>
      <dgm:spPr/>
      <dgm:t>
        <a:bodyPr/>
        <a:lstStyle/>
        <a:p>
          <a:endParaRPr lang="id-ID"/>
        </a:p>
      </dgm:t>
    </dgm:pt>
    <dgm:pt modelId="{348A8595-4F55-4753-8E2B-DA24F6DA0B29}">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2254E7D-59F8-4BA8-85CE-1A37F5D02A3B}" type="parTrans" cxnId="{BA031A34-DED7-4F0A-9F21-9C65A7ACA9EE}">
      <dgm:prSet/>
      <dgm:spPr/>
      <dgm:t>
        <a:bodyPr/>
        <a:lstStyle/>
        <a:p>
          <a:endParaRPr lang="id-ID"/>
        </a:p>
      </dgm:t>
    </dgm:pt>
    <dgm:pt modelId="{0B8756AE-B260-4F02-967E-072436F7FBF5}" type="sibTrans" cxnId="{BA031A34-DED7-4F0A-9F21-9C65A7ACA9EE}">
      <dgm:prSet/>
      <dgm:spPr/>
      <dgm:t>
        <a:bodyPr/>
        <a:lstStyle/>
        <a:p>
          <a:endParaRPr lang="id-ID"/>
        </a:p>
      </dgm:t>
    </dgm:pt>
    <dgm:pt modelId="{EB29477A-6E07-4A59-8703-46EF5737116B}">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8A422BFB-85F8-4EC3-9FD0-1F84DD125809}" type="parTrans" cxnId="{806A5783-8B10-4300-8B25-BA4E3EB75778}">
      <dgm:prSet/>
      <dgm:spPr/>
      <dgm:t>
        <a:bodyPr/>
        <a:lstStyle/>
        <a:p>
          <a:endParaRPr lang="id-ID"/>
        </a:p>
      </dgm:t>
    </dgm:pt>
    <dgm:pt modelId="{04F10158-641A-4E2E-88C0-476EAF3CC6E2}" type="sibTrans" cxnId="{806A5783-8B10-4300-8B25-BA4E3EB75778}">
      <dgm:prSet/>
      <dgm:spPr/>
      <dgm:t>
        <a:bodyPr/>
        <a:lstStyle/>
        <a:p>
          <a:endParaRPr lang="id-ID"/>
        </a:p>
      </dgm:t>
    </dgm:pt>
    <dgm:pt modelId="{BA861601-1577-432E-B0CA-1E24C5BA3F48}">
      <dgm:prSet phldrT="[Text]" custT="1"/>
      <dgm:spPr/>
      <dgm:t>
        <a:bodyPr/>
        <a:lstStyle/>
        <a:p>
          <a:r>
            <a:rPr lang="id-ID" sz="900" dirty="0" smtClean="0">
              <a:solidFill>
                <a:schemeClr val="tx1"/>
              </a:solidFill>
              <a:latin typeface="Aharoni" panose="02010803020104030203" pitchFamily="2" charset="-79"/>
              <a:cs typeface="Aharoni" panose="02010803020104030203" pitchFamily="2" charset="-79"/>
            </a:rPr>
            <a:t>Hasil dan Pembahasan</a:t>
          </a:r>
          <a:endParaRPr lang="id-ID" sz="900" dirty="0">
            <a:solidFill>
              <a:schemeClr val="tx1"/>
            </a:solidFill>
            <a:latin typeface="Aharoni" panose="02010803020104030203" pitchFamily="2" charset="-79"/>
            <a:cs typeface="Aharoni" panose="02010803020104030203" pitchFamily="2" charset="-79"/>
          </a:endParaRPr>
        </a:p>
      </dgm:t>
    </dgm:pt>
    <dgm:pt modelId="{69FC9505-26D7-473E-9091-EA970EFA589F}" type="parTrans" cxnId="{9914298E-3361-4B04-9FF3-96B203BB3730}">
      <dgm:prSet/>
      <dgm:spPr/>
      <dgm:t>
        <a:bodyPr/>
        <a:lstStyle/>
        <a:p>
          <a:endParaRPr lang="id-ID"/>
        </a:p>
      </dgm:t>
    </dgm:pt>
    <dgm:pt modelId="{148A394E-43FB-47E5-8626-39C29E5B4C0A}" type="sibTrans" cxnId="{9914298E-3361-4B04-9FF3-96B203BB3730}">
      <dgm:prSet/>
      <dgm:spPr/>
      <dgm:t>
        <a:bodyPr/>
        <a:lstStyle/>
        <a:p>
          <a:endParaRPr lang="id-ID"/>
        </a:p>
      </dgm:t>
    </dgm:pt>
    <dgm:pt modelId="{A56D6978-C888-4DEC-95B8-D912B3E59B90}">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CE7798E-2B75-4C25-855F-0074BA0A23AC}" type="parTrans" cxnId="{907DB38C-9721-45E7-9CC8-675E1675689A}">
      <dgm:prSet/>
      <dgm:spPr/>
      <dgm:t>
        <a:bodyPr/>
        <a:lstStyle/>
        <a:p>
          <a:endParaRPr lang="id-ID"/>
        </a:p>
      </dgm:t>
    </dgm:pt>
    <dgm:pt modelId="{4682904E-3DF7-40D1-8CD8-A95C2C7985E5}" type="sibTrans" cxnId="{907DB38C-9721-45E7-9CC8-675E1675689A}">
      <dgm:prSet/>
      <dgm:spPr/>
      <dgm:t>
        <a:bodyPr/>
        <a:lstStyle/>
        <a:p>
          <a:endParaRPr lang="id-ID"/>
        </a:p>
      </dgm:t>
    </dgm:pt>
    <dgm:pt modelId="{415935CF-E074-4302-AC9D-E3D88041BF8C}">
      <dgm:prSet phldrT="[Text]" custT="1"/>
      <dgm:spPr/>
      <dgm:t>
        <a:bodyPr/>
        <a:lstStyle/>
        <a:p>
          <a:r>
            <a:rPr lang="id-ID" sz="900" dirty="0" smtClean="0">
              <a:solidFill>
                <a:schemeClr val="bg1">
                  <a:lumMod val="85000"/>
                </a:schemeClr>
              </a:solidFill>
              <a:latin typeface="Aharoni" panose="02010803020104030203" pitchFamily="2" charset="-79"/>
              <a:cs typeface="Aharoni" panose="02010803020104030203" pitchFamily="2" charset="-79"/>
            </a:rPr>
            <a:t>Hipotesa</a:t>
          </a:r>
          <a:endParaRPr lang="id-ID" sz="900" dirty="0">
            <a:solidFill>
              <a:schemeClr val="bg1">
                <a:lumMod val="85000"/>
              </a:schemeClr>
            </a:solidFill>
            <a:latin typeface="Aharoni" panose="02010803020104030203" pitchFamily="2" charset="-79"/>
            <a:cs typeface="Aharoni" panose="02010803020104030203" pitchFamily="2" charset="-79"/>
          </a:endParaRPr>
        </a:p>
      </dgm:t>
    </dgm:pt>
    <dgm:pt modelId="{048E53F8-ACC8-4125-834E-6F1DA86C8026}" type="parTrans" cxnId="{F81C9CE7-B1BB-4E69-889F-5FFF51785B7F}">
      <dgm:prSet/>
      <dgm:spPr/>
      <dgm:t>
        <a:bodyPr/>
        <a:lstStyle/>
        <a:p>
          <a:endParaRPr lang="id-ID"/>
        </a:p>
      </dgm:t>
    </dgm:pt>
    <dgm:pt modelId="{DFDBD4D2-37F0-44EC-8CDD-414010B97AF1}" type="sibTrans" cxnId="{F81C9CE7-B1BB-4E69-889F-5FFF51785B7F}">
      <dgm:prSet/>
      <dgm:spPr/>
      <dgm:t>
        <a:bodyPr/>
        <a:lstStyle/>
        <a:p>
          <a:endParaRPr lang="id-ID"/>
        </a:p>
      </dgm:t>
    </dgm:pt>
    <dgm:pt modelId="{9B83BA75-78AC-4B12-802D-6362F4239E59}" type="pres">
      <dgm:prSet presAssocID="{CF0893A2-D527-4FEE-8E3C-A9974463E4FC}" presName="Name0" presStyleCnt="0">
        <dgm:presLayoutVars>
          <dgm:dir/>
          <dgm:resizeHandles val="exact"/>
        </dgm:presLayoutVars>
      </dgm:prSet>
      <dgm:spPr/>
    </dgm:pt>
    <dgm:pt modelId="{B46AE4FC-EA04-421F-B635-12FA4825D73E}" type="pres">
      <dgm:prSet presAssocID="{CF0893A2-D527-4FEE-8E3C-A9974463E4FC}" presName="arrow" presStyleLbl="bgShp" presStyleIdx="0" presStyleCnt="1" custLinFactNeighborX="-158" custLinFactNeighborY="-2119"/>
      <dgm:spPr>
        <a:solidFill>
          <a:schemeClr val="tx2">
            <a:lumMod val="75000"/>
          </a:schemeClr>
        </a:solidFill>
      </dgm:spPr>
    </dgm:pt>
    <dgm:pt modelId="{0E141E0F-8993-456B-8835-2189AB93BFD7}" type="pres">
      <dgm:prSet presAssocID="{CF0893A2-D527-4FEE-8E3C-A9974463E4FC}" presName="points" presStyleCnt="0"/>
      <dgm:spPr/>
    </dgm:pt>
    <dgm:pt modelId="{E0F18409-7227-412A-85CE-413D9DEB5473}" type="pres">
      <dgm:prSet presAssocID="{77B327F8-CB77-4717-A9BF-AC93C3D2647D}" presName="compositeA" presStyleCnt="0"/>
      <dgm:spPr/>
    </dgm:pt>
    <dgm:pt modelId="{F1DEB1A9-24D5-46D9-A279-C49A1BA23AA3}" type="pres">
      <dgm:prSet presAssocID="{77B327F8-CB77-4717-A9BF-AC93C3D2647D}" presName="textA" presStyleLbl="revTx" presStyleIdx="0" presStyleCnt="6">
        <dgm:presLayoutVars>
          <dgm:bulletEnabled val="1"/>
        </dgm:presLayoutVars>
      </dgm:prSet>
      <dgm:spPr/>
      <dgm:t>
        <a:bodyPr/>
        <a:lstStyle/>
        <a:p>
          <a:endParaRPr lang="id-ID"/>
        </a:p>
      </dgm:t>
    </dgm:pt>
    <dgm:pt modelId="{A3524D0F-7E12-4BAD-9A46-D692E3B4FCC9}" type="pres">
      <dgm:prSet presAssocID="{77B327F8-CB77-4717-A9BF-AC93C3D2647D}" presName="circleA" presStyleLbl="node1" presStyleIdx="0" presStyleCnt="6"/>
      <dgm:spPr>
        <a:solidFill>
          <a:schemeClr val="accent1">
            <a:lumMod val="60000"/>
            <a:lumOff val="40000"/>
          </a:schemeClr>
        </a:solidFill>
      </dgm:spPr>
    </dgm:pt>
    <dgm:pt modelId="{5B7B4C6A-18A3-4C32-9802-CB90555DC8C1}" type="pres">
      <dgm:prSet presAssocID="{77B327F8-CB77-4717-A9BF-AC93C3D2647D}" presName="spaceA" presStyleCnt="0"/>
      <dgm:spPr/>
    </dgm:pt>
    <dgm:pt modelId="{FA3C04E5-4FDF-4A7D-B813-3ECF6B5EA838}" type="pres">
      <dgm:prSet presAssocID="{BE5EBC26-CA38-4706-A478-532EF6E70A97}" presName="space" presStyleCnt="0"/>
      <dgm:spPr/>
    </dgm:pt>
    <dgm:pt modelId="{28A593EB-C43E-4080-9CEE-1D7EB287C352}" type="pres">
      <dgm:prSet presAssocID="{348A8595-4F55-4753-8E2B-DA24F6DA0B29}" presName="compositeB" presStyleCnt="0"/>
      <dgm:spPr/>
    </dgm:pt>
    <dgm:pt modelId="{B367B2F6-E2E0-4DB2-BD40-75EB46251B05}" type="pres">
      <dgm:prSet presAssocID="{348A8595-4F55-4753-8E2B-DA24F6DA0B29}" presName="textB" presStyleLbl="revTx" presStyleIdx="1" presStyleCnt="6">
        <dgm:presLayoutVars>
          <dgm:bulletEnabled val="1"/>
        </dgm:presLayoutVars>
      </dgm:prSet>
      <dgm:spPr/>
      <dgm:t>
        <a:bodyPr/>
        <a:lstStyle/>
        <a:p>
          <a:endParaRPr lang="id-ID"/>
        </a:p>
      </dgm:t>
    </dgm:pt>
    <dgm:pt modelId="{9900D081-5AAC-43A7-8A6C-679D015EBB6F}" type="pres">
      <dgm:prSet presAssocID="{348A8595-4F55-4753-8E2B-DA24F6DA0B29}" presName="circleB" presStyleLbl="node1" presStyleIdx="1" presStyleCnt="6"/>
      <dgm:spPr>
        <a:solidFill>
          <a:schemeClr val="accent1">
            <a:lumMod val="40000"/>
            <a:lumOff val="60000"/>
          </a:schemeClr>
        </a:solidFill>
      </dgm:spPr>
    </dgm:pt>
    <dgm:pt modelId="{39FAE25C-C9CF-48E1-8956-B28C71305A7B}" type="pres">
      <dgm:prSet presAssocID="{348A8595-4F55-4753-8E2B-DA24F6DA0B29}" presName="spaceB" presStyleCnt="0"/>
      <dgm:spPr/>
    </dgm:pt>
    <dgm:pt modelId="{56562F06-8F57-4625-87AD-5704C838BD7B}" type="pres">
      <dgm:prSet presAssocID="{0B8756AE-B260-4F02-967E-072436F7FBF5}" presName="space" presStyleCnt="0"/>
      <dgm:spPr/>
    </dgm:pt>
    <dgm:pt modelId="{41363073-631E-4B9D-8500-6E9BEF6E5B75}" type="pres">
      <dgm:prSet presAssocID="{EB29477A-6E07-4A59-8703-46EF5737116B}" presName="compositeA" presStyleCnt="0"/>
      <dgm:spPr/>
    </dgm:pt>
    <dgm:pt modelId="{AF41F102-FC17-411A-BC2F-5D839FDED21C}" type="pres">
      <dgm:prSet presAssocID="{EB29477A-6E07-4A59-8703-46EF5737116B}" presName="textA" presStyleLbl="revTx" presStyleIdx="2" presStyleCnt="6">
        <dgm:presLayoutVars>
          <dgm:bulletEnabled val="1"/>
        </dgm:presLayoutVars>
      </dgm:prSet>
      <dgm:spPr/>
      <dgm:t>
        <a:bodyPr/>
        <a:lstStyle/>
        <a:p>
          <a:endParaRPr lang="id-ID"/>
        </a:p>
      </dgm:t>
    </dgm:pt>
    <dgm:pt modelId="{C4E4E6C7-1852-4DD0-B715-EC6B29A6F542}" type="pres">
      <dgm:prSet presAssocID="{EB29477A-6E07-4A59-8703-46EF5737116B}" presName="circleA" presStyleLbl="node1" presStyleIdx="2" presStyleCnt="6"/>
      <dgm:spPr>
        <a:solidFill>
          <a:schemeClr val="accent1">
            <a:lumMod val="60000"/>
            <a:lumOff val="40000"/>
          </a:schemeClr>
        </a:solidFill>
      </dgm:spPr>
    </dgm:pt>
    <dgm:pt modelId="{061799F9-6756-4C7E-8A99-5F2EE55B2E45}" type="pres">
      <dgm:prSet presAssocID="{EB29477A-6E07-4A59-8703-46EF5737116B}" presName="spaceA" presStyleCnt="0"/>
      <dgm:spPr/>
    </dgm:pt>
    <dgm:pt modelId="{E1857AE3-1D1E-4CBE-A8E0-ABBFA6C075AA}" type="pres">
      <dgm:prSet presAssocID="{04F10158-641A-4E2E-88C0-476EAF3CC6E2}" presName="space" presStyleCnt="0"/>
      <dgm:spPr/>
    </dgm:pt>
    <dgm:pt modelId="{B097FA35-3CAA-40BD-9D66-6FC1F6122604}" type="pres">
      <dgm:prSet presAssocID="{A56D6978-C888-4DEC-95B8-D912B3E59B90}" presName="compositeB" presStyleCnt="0"/>
      <dgm:spPr/>
    </dgm:pt>
    <dgm:pt modelId="{F6A7B1BA-A8E8-4EA3-B93C-9EF3565A1D08}" type="pres">
      <dgm:prSet presAssocID="{A56D6978-C888-4DEC-95B8-D912B3E59B90}" presName="textB" presStyleLbl="revTx" presStyleIdx="3" presStyleCnt="6">
        <dgm:presLayoutVars>
          <dgm:bulletEnabled val="1"/>
        </dgm:presLayoutVars>
      </dgm:prSet>
      <dgm:spPr/>
      <dgm:t>
        <a:bodyPr/>
        <a:lstStyle/>
        <a:p>
          <a:endParaRPr lang="id-ID"/>
        </a:p>
      </dgm:t>
    </dgm:pt>
    <dgm:pt modelId="{2D06AC8B-701C-4A9C-B5BD-88D66B7B46B0}" type="pres">
      <dgm:prSet presAssocID="{A56D6978-C888-4DEC-95B8-D912B3E59B90}" presName="circleB" presStyleLbl="node1" presStyleIdx="3" presStyleCnt="6"/>
      <dgm:spPr>
        <a:solidFill>
          <a:schemeClr val="accent1">
            <a:lumMod val="60000"/>
            <a:lumOff val="40000"/>
          </a:schemeClr>
        </a:solidFill>
      </dgm:spPr>
    </dgm:pt>
    <dgm:pt modelId="{0E24CD7A-CF11-4D53-8818-45756189087D}" type="pres">
      <dgm:prSet presAssocID="{A56D6978-C888-4DEC-95B8-D912B3E59B90}" presName="spaceB" presStyleCnt="0"/>
      <dgm:spPr/>
    </dgm:pt>
    <dgm:pt modelId="{033F7832-E4A5-44A6-A2CB-ECE74ABEDF95}" type="pres">
      <dgm:prSet presAssocID="{4682904E-3DF7-40D1-8CD8-A95C2C7985E5}" presName="space" presStyleCnt="0"/>
      <dgm:spPr/>
    </dgm:pt>
    <dgm:pt modelId="{2BECA7E2-0FB0-44F7-8B69-B8FFC16712D5}" type="pres">
      <dgm:prSet presAssocID="{BA861601-1577-432E-B0CA-1E24C5BA3F48}" presName="compositeA" presStyleCnt="0"/>
      <dgm:spPr/>
    </dgm:pt>
    <dgm:pt modelId="{EE2ECFBA-177C-413B-9F3F-D81D465FC8E9}" type="pres">
      <dgm:prSet presAssocID="{BA861601-1577-432E-B0CA-1E24C5BA3F48}" presName="textA" presStyleLbl="revTx" presStyleIdx="4" presStyleCnt="6">
        <dgm:presLayoutVars>
          <dgm:bulletEnabled val="1"/>
        </dgm:presLayoutVars>
      </dgm:prSet>
      <dgm:spPr/>
      <dgm:t>
        <a:bodyPr/>
        <a:lstStyle/>
        <a:p>
          <a:endParaRPr lang="id-ID"/>
        </a:p>
      </dgm:t>
    </dgm:pt>
    <dgm:pt modelId="{C7330FB7-2071-4031-B852-3DB74552E8F3}" type="pres">
      <dgm:prSet presAssocID="{BA861601-1577-432E-B0CA-1E24C5BA3F48}" presName="circleA" presStyleLbl="node1" presStyleIdx="4" presStyleCnt="6"/>
      <dgm:spPr>
        <a:solidFill>
          <a:srgbClr val="FF0000"/>
        </a:solidFill>
      </dgm:spPr>
    </dgm:pt>
    <dgm:pt modelId="{99DA03BE-F6EA-44C3-A9AF-DEAAF542B346}" type="pres">
      <dgm:prSet presAssocID="{BA861601-1577-432E-B0CA-1E24C5BA3F48}" presName="spaceA" presStyleCnt="0"/>
      <dgm:spPr/>
    </dgm:pt>
    <dgm:pt modelId="{4C7CBB8A-1894-4FF0-AFDF-2C9115E85E05}" type="pres">
      <dgm:prSet presAssocID="{148A394E-43FB-47E5-8626-39C29E5B4C0A}" presName="space" presStyleCnt="0"/>
      <dgm:spPr/>
    </dgm:pt>
    <dgm:pt modelId="{08E92BC5-CC09-495C-948B-97A2E59FB820}" type="pres">
      <dgm:prSet presAssocID="{415935CF-E074-4302-AC9D-E3D88041BF8C}" presName="compositeB" presStyleCnt="0"/>
      <dgm:spPr/>
    </dgm:pt>
    <dgm:pt modelId="{AA805F57-42D5-456E-BFCF-0A6C4762DD3C}" type="pres">
      <dgm:prSet presAssocID="{415935CF-E074-4302-AC9D-E3D88041BF8C}" presName="textB" presStyleLbl="revTx" presStyleIdx="5" presStyleCnt="6">
        <dgm:presLayoutVars>
          <dgm:bulletEnabled val="1"/>
        </dgm:presLayoutVars>
      </dgm:prSet>
      <dgm:spPr/>
      <dgm:t>
        <a:bodyPr/>
        <a:lstStyle/>
        <a:p>
          <a:endParaRPr lang="id-ID"/>
        </a:p>
      </dgm:t>
    </dgm:pt>
    <dgm:pt modelId="{E71F396F-54B6-48EB-AB67-DCC1E508ABAC}" type="pres">
      <dgm:prSet presAssocID="{415935CF-E074-4302-AC9D-E3D88041BF8C}" presName="circleB" presStyleLbl="node1" presStyleIdx="5" presStyleCnt="6"/>
      <dgm:spPr>
        <a:solidFill>
          <a:schemeClr val="accent1">
            <a:lumMod val="40000"/>
            <a:lumOff val="60000"/>
          </a:schemeClr>
        </a:solidFill>
      </dgm:spPr>
    </dgm:pt>
    <dgm:pt modelId="{F048377B-3CDB-4FFE-9C6B-88AD0419A866}" type="pres">
      <dgm:prSet presAssocID="{415935CF-E074-4302-AC9D-E3D88041BF8C}" presName="spaceB" presStyleCnt="0"/>
      <dgm:spPr/>
    </dgm:pt>
  </dgm:ptLst>
  <dgm:cxnLst>
    <dgm:cxn modelId="{CA9D470D-9166-4C3C-9766-22B23F06C3A3}" type="presOf" srcId="{A56D6978-C888-4DEC-95B8-D912B3E59B90}" destId="{F6A7B1BA-A8E8-4EA3-B93C-9EF3565A1D08}" srcOrd="0" destOrd="0" presId="urn:microsoft.com/office/officeart/2005/8/layout/hProcess11"/>
    <dgm:cxn modelId="{806A5783-8B10-4300-8B25-BA4E3EB75778}" srcId="{CF0893A2-D527-4FEE-8E3C-A9974463E4FC}" destId="{EB29477A-6E07-4A59-8703-46EF5737116B}" srcOrd="2" destOrd="0" parTransId="{8A422BFB-85F8-4EC3-9FD0-1F84DD125809}" sibTransId="{04F10158-641A-4E2E-88C0-476EAF3CC6E2}"/>
    <dgm:cxn modelId="{1870EAAB-EB64-4056-8F23-423538FF37E4}" type="presOf" srcId="{348A8595-4F55-4753-8E2B-DA24F6DA0B29}" destId="{B367B2F6-E2E0-4DB2-BD40-75EB46251B05}" srcOrd="0" destOrd="0" presId="urn:microsoft.com/office/officeart/2005/8/layout/hProcess11"/>
    <dgm:cxn modelId="{1C4FDA39-98CF-40FE-8FCF-90B3C83F6241}" type="presOf" srcId="{BA861601-1577-432E-B0CA-1E24C5BA3F48}" destId="{EE2ECFBA-177C-413B-9F3F-D81D465FC8E9}" srcOrd="0" destOrd="0" presId="urn:microsoft.com/office/officeart/2005/8/layout/hProcess11"/>
    <dgm:cxn modelId="{FDA0C1ED-5F9A-43AB-9E25-D3FB0E040260}" srcId="{CF0893A2-D527-4FEE-8E3C-A9974463E4FC}" destId="{77B327F8-CB77-4717-A9BF-AC93C3D2647D}" srcOrd="0" destOrd="0" parTransId="{BD463F5C-4750-400F-BA93-0F7AD6AD6DA6}" sibTransId="{BE5EBC26-CA38-4706-A478-532EF6E70A97}"/>
    <dgm:cxn modelId="{F81C9CE7-B1BB-4E69-889F-5FFF51785B7F}" srcId="{CF0893A2-D527-4FEE-8E3C-A9974463E4FC}" destId="{415935CF-E074-4302-AC9D-E3D88041BF8C}" srcOrd="5" destOrd="0" parTransId="{048E53F8-ACC8-4125-834E-6F1DA86C8026}" sibTransId="{DFDBD4D2-37F0-44EC-8CDD-414010B97AF1}"/>
    <dgm:cxn modelId="{32C487D4-7D1C-481A-B061-8043542F9681}" type="presOf" srcId="{77B327F8-CB77-4717-A9BF-AC93C3D2647D}" destId="{F1DEB1A9-24D5-46D9-A279-C49A1BA23AA3}" srcOrd="0" destOrd="0" presId="urn:microsoft.com/office/officeart/2005/8/layout/hProcess11"/>
    <dgm:cxn modelId="{F09296C8-A393-431D-A288-E5D100979E2D}" type="presOf" srcId="{EB29477A-6E07-4A59-8703-46EF5737116B}" destId="{AF41F102-FC17-411A-BC2F-5D839FDED21C}" srcOrd="0" destOrd="0" presId="urn:microsoft.com/office/officeart/2005/8/layout/hProcess11"/>
    <dgm:cxn modelId="{0BB28564-D8D4-41AE-9ABB-0568C34B4041}" type="presOf" srcId="{CF0893A2-D527-4FEE-8E3C-A9974463E4FC}" destId="{9B83BA75-78AC-4B12-802D-6362F4239E59}" srcOrd="0" destOrd="0" presId="urn:microsoft.com/office/officeart/2005/8/layout/hProcess11"/>
    <dgm:cxn modelId="{BA031A34-DED7-4F0A-9F21-9C65A7ACA9EE}" srcId="{CF0893A2-D527-4FEE-8E3C-A9974463E4FC}" destId="{348A8595-4F55-4753-8E2B-DA24F6DA0B29}" srcOrd="1" destOrd="0" parTransId="{52254E7D-59F8-4BA8-85CE-1A37F5D02A3B}" sibTransId="{0B8756AE-B260-4F02-967E-072436F7FBF5}"/>
    <dgm:cxn modelId="{EFBDD848-057F-4CB4-9BD5-3FB3647A5806}" type="presOf" srcId="{415935CF-E074-4302-AC9D-E3D88041BF8C}" destId="{AA805F57-42D5-456E-BFCF-0A6C4762DD3C}" srcOrd="0" destOrd="0" presId="urn:microsoft.com/office/officeart/2005/8/layout/hProcess11"/>
    <dgm:cxn modelId="{907DB38C-9721-45E7-9CC8-675E1675689A}" srcId="{CF0893A2-D527-4FEE-8E3C-A9974463E4FC}" destId="{A56D6978-C888-4DEC-95B8-D912B3E59B90}" srcOrd="3" destOrd="0" parTransId="{5CE7798E-2B75-4C25-855F-0074BA0A23AC}" sibTransId="{4682904E-3DF7-40D1-8CD8-A95C2C7985E5}"/>
    <dgm:cxn modelId="{9914298E-3361-4B04-9FF3-96B203BB3730}" srcId="{CF0893A2-D527-4FEE-8E3C-A9974463E4FC}" destId="{BA861601-1577-432E-B0CA-1E24C5BA3F48}" srcOrd="4" destOrd="0" parTransId="{69FC9505-26D7-473E-9091-EA970EFA589F}" sibTransId="{148A394E-43FB-47E5-8626-39C29E5B4C0A}"/>
    <dgm:cxn modelId="{AA3C960E-23E3-42CC-A3A9-612F97E2D263}" type="presParOf" srcId="{9B83BA75-78AC-4B12-802D-6362F4239E59}" destId="{B46AE4FC-EA04-421F-B635-12FA4825D73E}" srcOrd="0" destOrd="0" presId="urn:microsoft.com/office/officeart/2005/8/layout/hProcess11"/>
    <dgm:cxn modelId="{2B18DD7D-FEC7-40A7-955C-D264AE981C17}" type="presParOf" srcId="{9B83BA75-78AC-4B12-802D-6362F4239E59}" destId="{0E141E0F-8993-456B-8835-2189AB93BFD7}" srcOrd="1" destOrd="0" presId="urn:microsoft.com/office/officeart/2005/8/layout/hProcess11"/>
    <dgm:cxn modelId="{5A1B2220-FDC3-4FE4-A847-A7FF8D6F1DF6}" type="presParOf" srcId="{0E141E0F-8993-456B-8835-2189AB93BFD7}" destId="{E0F18409-7227-412A-85CE-413D9DEB5473}" srcOrd="0" destOrd="0" presId="urn:microsoft.com/office/officeart/2005/8/layout/hProcess11"/>
    <dgm:cxn modelId="{DCEB1ACA-3A30-4299-9638-A2ACCCD27694}" type="presParOf" srcId="{E0F18409-7227-412A-85CE-413D9DEB5473}" destId="{F1DEB1A9-24D5-46D9-A279-C49A1BA23AA3}" srcOrd="0" destOrd="0" presId="urn:microsoft.com/office/officeart/2005/8/layout/hProcess11"/>
    <dgm:cxn modelId="{C47487AD-C179-4A81-9BA6-8D22CBDEB052}" type="presParOf" srcId="{E0F18409-7227-412A-85CE-413D9DEB5473}" destId="{A3524D0F-7E12-4BAD-9A46-D692E3B4FCC9}" srcOrd="1" destOrd="0" presId="urn:microsoft.com/office/officeart/2005/8/layout/hProcess11"/>
    <dgm:cxn modelId="{98DB2277-FFD9-43A0-86A5-B5B3D0F72789}" type="presParOf" srcId="{E0F18409-7227-412A-85CE-413D9DEB5473}" destId="{5B7B4C6A-18A3-4C32-9802-CB90555DC8C1}" srcOrd="2" destOrd="0" presId="urn:microsoft.com/office/officeart/2005/8/layout/hProcess11"/>
    <dgm:cxn modelId="{E76B2812-E9C5-4A87-ACDA-FD1428354556}" type="presParOf" srcId="{0E141E0F-8993-456B-8835-2189AB93BFD7}" destId="{FA3C04E5-4FDF-4A7D-B813-3ECF6B5EA838}" srcOrd="1" destOrd="0" presId="urn:microsoft.com/office/officeart/2005/8/layout/hProcess11"/>
    <dgm:cxn modelId="{998079B2-6EAF-4651-B696-E24D322B05B5}" type="presParOf" srcId="{0E141E0F-8993-456B-8835-2189AB93BFD7}" destId="{28A593EB-C43E-4080-9CEE-1D7EB287C352}" srcOrd="2" destOrd="0" presId="urn:microsoft.com/office/officeart/2005/8/layout/hProcess11"/>
    <dgm:cxn modelId="{43E2A1E4-1251-49CD-9146-BB56F6721458}" type="presParOf" srcId="{28A593EB-C43E-4080-9CEE-1D7EB287C352}" destId="{B367B2F6-E2E0-4DB2-BD40-75EB46251B05}" srcOrd="0" destOrd="0" presId="urn:microsoft.com/office/officeart/2005/8/layout/hProcess11"/>
    <dgm:cxn modelId="{569FB9C0-022E-403C-84B9-4C415F6890EB}" type="presParOf" srcId="{28A593EB-C43E-4080-9CEE-1D7EB287C352}" destId="{9900D081-5AAC-43A7-8A6C-679D015EBB6F}" srcOrd="1" destOrd="0" presId="urn:microsoft.com/office/officeart/2005/8/layout/hProcess11"/>
    <dgm:cxn modelId="{F67D5399-9512-46C2-AE9E-F93A53999FBE}" type="presParOf" srcId="{28A593EB-C43E-4080-9CEE-1D7EB287C352}" destId="{39FAE25C-C9CF-48E1-8956-B28C71305A7B}" srcOrd="2" destOrd="0" presId="urn:microsoft.com/office/officeart/2005/8/layout/hProcess11"/>
    <dgm:cxn modelId="{DA7443A2-30FD-4EFD-94FC-20E69E287A53}" type="presParOf" srcId="{0E141E0F-8993-456B-8835-2189AB93BFD7}" destId="{56562F06-8F57-4625-87AD-5704C838BD7B}" srcOrd="3" destOrd="0" presId="urn:microsoft.com/office/officeart/2005/8/layout/hProcess11"/>
    <dgm:cxn modelId="{3FDCB4B4-8EE5-4E02-983C-0BA656830EE5}" type="presParOf" srcId="{0E141E0F-8993-456B-8835-2189AB93BFD7}" destId="{41363073-631E-4B9D-8500-6E9BEF6E5B75}" srcOrd="4" destOrd="0" presId="urn:microsoft.com/office/officeart/2005/8/layout/hProcess11"/>
    <dgm:cxn modelId="{FF43107E-1953-41B6-9E08-7FC41FD01A88}" type="presParOf" srcId="{41363073-631E-4B9D-8500-6E9BEF6E5B75}" destId="{AF41F102-FC17-411A-BC2F-5D839FDED21C}" srcOrd="0" destOrd="0" presId="urn:microsoft.com/office/officeart/2005/8/layout/hProcess11"/>
    <dgm:cxn modelId="{792EB18D-EE2B-45F5-AA8D-C64DD22EFC6F}" type="presParOf" srcId="{41363073-631E-4B9D-8500-6E9BEF6E5B75}" destId="{C4E4E6C7-1852-4DD0-B715-EC6B29A6F542}" srcOrd="1" destOrd="0" presId="urn:microsoft.com/office/officeart/2005/8/layout/hProcess11"/>
    <dgm:cxn modelId="{A74A3969-20EE-447F-921C-99AF2E79A024}" type="presParOf" srcId="{41363073-631E-4B9D-8500-6E9BEF6E5B75}" destId="{061799F9-6756-4C7E-8A99-5F2EE55B2E45}" srcOrd="2" destOrd="0" presId="urn:microsoft.com/office/officeart/2005/8/layout/hProcess11"/>
    <dgm:cxn modelId="{3FC2911A-C482-482B-90DF-4C2725780258}" type="presParOf" srcId="{0E141E0F-8993-456B-8835-2189AB93BFD7}" destId="{E1857AE3-1D1E-4CBE-A8E0-ABBFA6C075AA}" srcOrd="5" destOrd="0" presId="urn:microsoft.com/office/officeart/2005/8/layout/hProcess11"/>
    <dgm:cxn modelId="{0240963F-6A3D-4482-AE3B-0D0F0E658007}" type="presParOf" srcId="{0E141E0F-8993-456B-8835-2189AB93BFD7}" destId="{B097FA35-3CAA-40BD-9D66-6FC1F6122604}" srcOrd="6" destOrd="0" presId="urn:microsoft.com/office/officeart/2005/8/layout/hProcess11"/>
    <dgm:cxn modelId="{5E70972F-540D-4B78-90CB-8F9B8619EE4B}" type="presParOf" srcId="{B097FA35-3CAA-40BD-9D66-6FC1F6122604}" destId="{F6A7B1BA-A8E8-4EA3-B93C-9EF3565A1D08}" srcOrd="0" destOrd="0" presId="urn:microsoft.com/office/officeart/2005/8/layout/hProcess11"/>
    <dgm:cxn modelId="{EB6096AF-FF99-42C7-9C71-39383B664370}" type="presParOf" srcId="{B097FA35-3CAA-40BD-9D66-6FC1F6122604}" destId="{2D06AC8B-701C-4A9C-B5BD-88D66B7B46B0}" srcOrd="1" destOrd="0" presId="urn:microsoft.com/office/officeart/2005/8/layout/hProcess11"/>
    <dgm:cxn modelId="{E6276453-F5DC-4D2B-B6C3-5FE31E054E5C}" type="presParOf" srcId="{B097FA35-3CAA-40BD-9D66-6FC1F6122604}" destId="{0E24CD7A-CF11-4D53-8818-45756189087D}" srcOrd="2" destOrd="0" presId="urn:microsoft.com/office/officeart/2005/8/layout/hProcess11"/>
    <dgm:cxn modelId="{54D5C672-CF3C-43B5-A491-B1AF47A0845C}" type="presParOf" srcId="{0E141E0F-8993-456B-8835-2189AB93BFD7}" destId="{033F7832-E4A5-44A6-A2CB-ECE74ABEDF95}" srcOrd="7" destOrd="0" presId="urn:microsoft.com/office/officeart/2005/8/layout/hProcess11"/>
    <dgm:cxn modelId="{0531EF8C-A4A8-4382-A1A8-B7C83D06D57A}" type="presParOf" srcId="{0E141E0F-8993-456B-8835-2189AB93BFD7}" destId="{2BECA7E2-0FB0-44F7-8B69-B8FFC16712D5}" srcOrd="8" destOrd="0" presId="urn:microsoft.com/office/officeart/2005/8/layout/hProcess11"/>
    <dgm:cxn modelId="{CC0FA5A7-3F27-4D5B-B0AB-4E5E8938E804}" type="presParOf" srcId="{2BECA7E2-0FB0-44F7-8B69-B8FFC16712D5}" destId="{EE2ECFBA-177C-413B-9F3F-D81D465FC8E9}" srcOrd="0" destOrd="0" presId="urn:microsoft.com/office/officeart/2005/8/layout/hProcess11"/>
    <dgm:cxn modelId="{31F9B3F9-2D18-426A-97FE-42D9C6FCC488}" type="presParOf" srcId="{2BECA7E2-0FB0-44F7-8B69-B8FFC16712D5}" destId="{C7330FB7-2071-4031-B852-3DB74552E8F3}" srcOrd="1" destOrd="0" presId="urn:microsoft.com/office/officeart/2005/8/layout/hProcess11"/>
    <dgm:cxn modelId="{DA5CE421-21DD-42A5-9E8F-0779F81C79BB}" type="presParOf" srcId="{2BECA7E2-0FB0-44F7-8B69-B8FFC16712D5}" destId="{99DA03BE-F6EA-44C3-A9AF-DEAAF542B346}" srcOrd="2" destOrd="0" presId="urn:microsoft.com/office/officeart/2005/8/layout/hProcess11"/>
    <dgm:cxn modelId="{D5F5DC00-C6FA-40BE-AB6A-46365DA4233B}" type="presParOf" srcId="{0E141E0F-8993-456B-8835-2189AB93BFD7}" destId="{4C7CBB8A-1894-4FF0-AFDF-2C9115E85E05}" srcOrd="9" destOrd="0" presId="urn:microsoft.com/office/officeart/2005/8/layout/hProcess11"/>
    <dgm:cxn modelId="{F73476BC-6DC4-4F06-A3C0-978C27CD2BA9}" type="presParOf" srcId="{0E141E0F-8993-456B-8835-2189AB93BFD7}" destId="{08E92BC5-CC09-495C-948B-97A2E59FB820}" srcOrd="10" destOrd="0" presId="urn:microsoft.com/office/officeart/2005/8/layout/hProcess11"/>
    <dgm:cxn modelId="{A36CA4C9-AA4B-4C16-A36E-581D6D5032AE}" type="presParOf" srcId="{08E92BC5-CC09-495C-948B-97A2E59FB820}" destId="{AA805F57-42D5-456E-BFCF-0A6C4762DD3C}" srcOrd="0" destOrd="0" presId="urn:microsoft.com/office/officeart/2005/8/layout/hProcess11"/>
    <dgm:cxn modelId="{B83B5592-F076-4BF6-BB4B-4EB3A276CF31}" type="presParOf" srcId="{08E92BC5-CC09-495C-948B-97A2E59FB820}" destId="{E71F396F-54B6-48EB-AB67-DCC1E508ABAC}" srcOrd="1" destOrd="0" presId="urn:microsoft.com/office/officeart/2005/8/layout/hProcess11"/>
    <dgm:cxn modelId="{B9E4FD5D-9A4C-4776-B20A-9EE77B92CA4D}" type="presParOf" srcId="{08E92BC5-CC09-495C-948B-97A2E59FB820}" destId="{F048377B-3CDB-4FFE-9C6B-88AD0419A86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F0893A2-D527-4FEE-8E3C-A9974463E4FC}" type="doc">
      <dgm:prSet loTypeId="urn:microsoft.com/office/officeart/2005/8/layout/hProcess11" loCatId="process" qsTypeId="urn:microsoft.com/office/officeart/2005/8/quickstyle/simple1" qsCatId="simple" csTypeId="urn:microsoft.com/office/officeart/2005/8/colors/accent1_2" csCatId="accent1" phldr="1"/>
      <dgm:spPr/>
    </dgm:pt>
    <dgm:pt modelId="{77B327F8-CB77-4717-A9BF-AC93C3D2647D}">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BD463F5C-4750-400F-BA93-0F7AD6AD6DA6}" type="parTrans" cxnId="{FDA0C1ED-5F9A-43AB-9E25-D3FB0E040260}">
      <dgm:prSet/>
      <dgm:spPr/>
      <dgm:t>
        <a:bodyPr/>
        <a:lstStyle/>
        <a:p>
          <a:endParaRPr lang="id-ID"/>
        </a:p>
      </dgm:t>
    </dgm:pt>
    <dgm:pt modelId="{BE5EBC26-CA38-4706-A478-532EF6E70A97}" type="sibTrans" cxnId="{FDA0C1ED-5F9A-43AB-9E25-D3FB0E040260}">
      <dgm:prSet/>
      <dgm:spPr/>
      <dgm:t>
        <a:bodyPr/>
        <a:lstStyle/>
        <a:p>
          <a:endParaRPr lang="id-ID"/>
        </a:p>
      </dgm:t>
    </dgm:pt>
    <dgm:pt modelId="{348A8595-4F55-4753-8E2B-DA24F6DA0B29}">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2254E7D-59F8-4BA8-85CE-1A37F5D02A3B}" type="parTrans" cxnId="{BA031A34-DED7-4F0A-9F21-9C65A7ACA9EE}">
      <dgm:prSet/>
      <dgm:spPr/>
      <dgm:t>
        <a:bodyPr/>
        <a:lstStyle/>
        <a:p>
          <a:endParaRPr lang="id-ID"/>
        </a:p>
      </dgm:t>
    </dgm:pt>
    <dgm:pt modelId="{0B8756AE-B260-4F02-967E-072436F7FBF5}" type="sibTrans" cxnId="{BA031A34-DED7-4F0A-9F21-9C65A7ACA9EE}">
      <dgm:prSet/>
      <dgm:spPr/>
      <dgm:t>
        <a:bodyPr/>
        <a:lstStyle/>
        <a:p>
          <a:endParaRPr lang="id-ID"/>
        </a:p>
      </dgm:t>
    </dgm:pt>
    <dgm:pt modelId="{EB29477A-6E07-4A59-8703-46EF5737116B}">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8A422BFB-85F8-4EC3-9FD0-1F84DD125809}" type="parTrans" cxnId="{806A5783-8B10-4300-8B25-BA4E3EB75778}">
      <dgm:prSet/>
      <dgm:spPr/>
      <dgm:t>
        <a:bodyPr/>
        <a:lstStyle/>
        <a:p>
          <a:endParaRPr lang="id-ID"/>
        </a:p>
      </dgm:t>
    </dgm:pt>
    <dgm:pt modelId="{04F10158-641A-4E2E-88C0-476EAF3CC6E2}" type="sibTrans" cxnId="{806A5783-8B10-4300-8B25-BA4E3EB75778}">
      <dgm:prSet/>
      <dgm:spPr/>
      <dgm:t>
        <a:bodyPr/>
        <a:lstStyle/>
        <a:p>
          <a:endParaRPr lang="id-ID"/>
        </a:p>
      </dgm:t>
    </dgm:pt>
    <dgm:pt modelId="{BA861601-1577-432E-B0CA-1E24C5BA3F48}">
      <dgm:prSet phldrT="[Text]" custT="1"/>
      <dgm:spPr/>
      <dgm:t>
        <a:bodyPr/>
        <a:lstStyle/>
        <a:p>
          <a:r>
            <a:rPr lang="id-ID" sz="900" dirty="0" smtClean="0">
              <a:solidFill>
                <a:schemeClr val="tx1"/>
              </a:solidFill>
              <a:latin typeface="Aharoni" panose="02010803020104030203" pitchFamily="2" charset="-79"/>
              <a:cs typeface="Aharoni" panose="02010803020104030203" pitchFamily="2" charset="-79"/>
            </a:rPr>
            <a:t>Hasil dan Pembahasan</a:t>
          </a:r>
          <a:endParaRPr lang="id-ID" sz="900" dirty="0">
            <a:solidFill>
              <a:schemeClr val="tx1"/>
            </a:solidFill>
            <a:latin typeface="Aharoni" panose="02010803020104030203" pitchFamily="2" charset="-79"/>
            <a:cs typeface="Aharoni" panose="02010803020104030203" pitchFamily="2" charset="-79"/>
          </a:endParaRPr>
        </a:p>
      </dgm:t>
    </dgm:pt>
    <dgm:pt modelId="{69FC9505-26D7-473E-9091-EA970EFA589F}" type="parTrans" cxnId="{9914298E-3361-4B04-9FF3-96B203BB3730}">
      <dgm:prSet/>
      <dgm:spPr/>
      <dgm:t>
        <a:bodyPr/>
        <a:lstStyle/>
        <a:p>
          <a:endParaRPr lang="id-ID"/>
        </a:p>
      </dgm:t>
    </dgm:pt>
    <dgm:pt modelId="{148A394E-43FB-47E5-8626-39C29E5B4C0A}" type="sibTrans" cxnId="{9914298E-3361-4B04-9FF3-96B203BB3730}">
      <dgm:prSet/>
      <dgm:spPr/>
      <dgm:t>
        <a:bodyPr/>
        <a:lstStyle/>
        <a:p>
          <a:endParaRPr lang="id-ID"/>
        </a:p>
      </dgm:t>
    </dgm:pt>
    <dgm:pt modelId="{A56D6978-C888-4DEC-95B8-D912B3E59B90}">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CE7798E-2B75-4C25-855F-0074BA0A23AC}" type="parTrans" cxnId="{907DB38C-9721-45E7-9CC8-675E1675689A}">
      <dgm:prSet/>
      <dgm:spPr/>
      <dgm:t>
        <a:bodyPr/>
        <a:lstStyle/>
        <a:p>
          <a:endParaRPr lang="id-ID"/>
        </a:p>
      </dgm:t>
    </dgm:pt>
    <dgm:pt modelId="{4682904E-3DF7-40D1-8CD8-A95C2C7985E5}" type="sibTrans" cxnId="{907DB38C-9721-45E7-9CC8-675E1675689A}">
      <dgm:prSet/>
      <dgm:spPr/>
      <dgm:t>
        <a:bodyPr/>
        <a:lstStyle/>
        <a:p>
          <a:endParaRPr lang="id-ID"/>
        </a:p>
      </dgm:t>
    </dgm:pt>
    <dgm:pt modelId="{415935CF-E074-4302-AC9D-E3D88041BF8C}">
      <dgm:prSet phldrT="[Text]" custT="1"/>
      <dgm:spPr/>
      <dgm:t>
        <a:bodyPr/>
        <a:lstStyle/>
        <a:p>
          <a:r>
            <a:rPr lang="id-ID" sz="900" dirty="0" smtClean="0">
              <a:solidFill>
                <a:schemeClr val="bg1">
                  <a:lumMod val="85000"/>
                </a:schemeClr>
              </a:solidFill>
              <a:latin typeface="Aharoni" panose="02010803020104030203" pitchFamily="2" charset="-79"/>
              <a:cs typeface="Aharoni" panose="02010803020104030203" pitchFamily="2" charset="-79"/>
            </a:rPr>
            <a:t>Hipotesa</a:t>
          </a:r>
          <a:endParaRPr lang="id-ID" sz="900" dirty="0">
            <a:solidFill>
              <a:schemeClr val="bg1">
                <a:lumMod val="85000"/>
              </a:schemeClr>
            </a:solidFill>
            <a:latin typeface="Aharoni" panose="02010803020104030203" pitchFamily="2" charset="-79"/>
            <a:cs typeface="Aharoni" panose="02010803020104030203" pitchFamily="2" charset="-79"/>
          </a:endParaRPr>
        </a:p>
      </dgm:t>
    </dgm:pt>
    <dgm:pt modelId="{048E53F8-ACC8-4125-834E-6F1DA86C8026}" type="parTrans" cxnId="{F81C9CE7-B1BB-4E69-889F-5FFF51785B7F}">
      <dgm:prSet/>
      <dgm:spPr/>
      <dgm:t>
        <a:bodyPr/>
        <a:lstStyle/>
        <a:p>
          <a:endParaRPr lang="id-ID"/>
        </a:p>
      </dgm:t>
    </dgm:pt>
    <dgm:pt modelId="{DFDBD4D2-37F0-44EC-8CDD-414010B97AF1}" type="sibTrans" cxnId="{F81C9CE7-B1BB-4E69-889F-5FFF51785B7F}">
      <dgm:prSet/>
      <dgm:spPr/>
      <dgm:t>
        <a:bodyPr/>
        <a:lstStyle/>
        <a:p>
          <a:endParaRPr lang="id-ID"/>
        </a:p>
      </dgm:t>
    </dgm:pt>
    <dgm:pt modelId="{9B83BA75-78AC-4B12-802D-6362F4239E59}" type="pres">
      <dgm:prSet presAssocID="{CF0893A2-D527-4FEE-8E3C-A9974463E4FC}" presName="Name0" presStyleCnt="0">
        <dgm:presLayoutVars>
          <dgm:dir/>
          <dgm:resizeHandles val="exact"/>
        </dgm:presLayoutVars>
      </dgm:prSet>
      <dgm:spPr/>
    </dgm:pt>
    <dgm:pt modelId="{B46AE4FC-EA04-421F-B635-12FA4825D73E}" type="pres">
      <dgm:prSet presAssocID="{CF0893A2-D527-4FEE-8E3C-A9974463E4FC}" presName="arrow" presStyleLbl="bgShp" presStyleIdx="0" presStyleCnt="1" custLinFactNeighborX="-158" custLinFactNeighborY="-2119"/>
      <dgm:spPr>
        <a:solidFill>
          <a:schemeClr val="tx2">
            <a:lumMod val="75000"/>
          </a:schemeClr>
        </a:solidFill>
      </dgm:spPr>
    </dgm:pt>
    <dgm:pt modelId="{0E141E0F-8993-456B-8835-2189AB93BFD7}" type="pres">
      <dgm:prSet presAssocID="{CF0893A2-D527-4FEE-8E3C-A9974463E4FC}" presName="points" presStyleCnt="0"/>
      <dgm:spPr/>
    </dgm:pt>
    <dgm:pt modelId="{E0F18409-7227-412A-85CE-413D9DEB5473}" type="pres">
      <dgm:prSet presAssocID="{77B327F8-CB77-4717-A9BF-AC93C3D2647D}" presName="compositeA" presStyleCnt="0"/>
      <dgm:spPr/>
    </dgm:pt>
    <dgm:pt modelId="{F1DEB1A9-24D5-46D9-A279-C49A1BA23AA3}" type="pres">
      <dgm:prSet presAssocID="{77B327F8-CB77-4717-A9BF-AC93C3D2647D}" presName="textA" presStyleLbl="revTx" presStyleIdx="0" presStyleCnt="6">
        <dgm:presLayoutVars>
          <dgm:bulletEnabled val="1"/>
        </dgm:presLayoutVars>
      </dgm:prSet>
      <dgm:spPr/>
      <dgm:t>
        <a:bodyPr/>
        <a:lstStyle/>
        <a:p>
          <a:endParaRPr lang="id-ID"/>
        </a:p>
      </dgm:t>
    </dgm:pt>
    <dgm:pt modelId="{A3524D0F-7E12-4BAD-9A46-D692E3B4FCC9}" type="pres">
      <dgm:prSet presAssocID="{77B327F8-CB77-4717-A9BF-AC93C3D2647D}" presName="circleA" presStyleLbl="node1" presStyleIdx="0" presStyleCnt="6"/>
      <dgm:spPr>
        <a:solidFill>
          <a:schemeClr val="accent1">
            <a:lumMod val="60000"/>
            <a:lumOff val="40000"/>
          </a:schemeClr>
        </a:solidFill>
      </dgm:spPr>
    </dgm:pt>
    <dgm:pt modelId="{5B7B4C6A-18A3-4C32-9802-CB90555DC8C1}" type="pres">
      <dgm:prSet presAssocID="{77B327F8-CB77-4717-A9BF-AC93C3D2647D}" presName="spaceA" presStyleCnt="0"/>
      <dgm:spPr/>
    </dgm:pt>
    <dgm:pt modelId="{FA3C04E5-4FDF-4A7D-B813-3ECF6B5EA838}" type="pres">
      <dgm:prSet presAssocID="{BE5EBC26-CA38-4706-A478-532EF6E70A97}" presName="space" presStyleCnt="0"/>
      <dgm:spPr/>
    </dgm:pt>
    <dgm:pt modelId="{28A593EB-C43E-4080-9CEE-1D7EB287C352}" type="pres">
      <dgm:prSet presAssocID="{348A8595-4F55-4753-8E2B-DA24F6DA0B29}" presName="compositeB" presStyleCnt="0"/>
      <dgm:spPr/>
    </dgm:pt>
    <dgm:pt modelId="{B367B2F6-E2E0-4DB2-BD40-75EB46251B05}" type="pres">
      <dgm:prSet presAssocID="{348A8595-4F55-4753-8E2B-DA24F6DA0B29}" presName="textB" presStyleLbl="revTx" presStyleIdx="1" presStyleCnt="6">
        <dgm:presLayoutVars>
          <dgm:bulletEnabled val="1"/>
        </dgm:presLayoutVars>
      </dgm:prSet>
      <dgm:spPr/>
      <dgm:t>
        <a:bodyPr/>
        <a:lstStyle/>
        <a:p>
          <a:endParaRPr lang="id-ID"/>
        </a:p>
      </dgm:t>
    </dgm:pt>
    <dgm:pt modelId="{9900D081-5AAC-43A7-8A6C-679D015EBB6F}" type="pres">
      <dgm:prSet presAssocID="{348A8595-4F55-4753-8E2B-DA24F6DA0B29}" presName="circleB" presStyleLbl="node1" presStyleIdx="1" presStyleCnt="6"/>
      <dgm:spPr>
        <a:solidFill>
          <a:schemeClr val="accent1">
            <a:lumMod val="40000"/>
            <a:lumOff val="60000"/>
          </a:schemeClr>
        </a:solidFill>
      </dgm:spPr>
    </dgm:pt>
    <dgm:pt modelId="{39FAE25C-C9CF-48E1-8956-B28C71305A7B}" type="pres">
      <dgm:prSet presAssocID="{348A8595-4F55-4753-8E2B-DA24F6DA0B29}" presName="spaceB" presStyleCnt="0"/>
      <dgm:spPr/>
    </dgm:pt>
    <dgm:pt modelId="{56562F06-8F57-4625-87AD-5704C838BD7B}" type="pres">
      <dgm:prSet presAssocID="{0B8756AE-B260-4F02-967E-072436F7FBF5}" presName="space" presStyleCnt="0"/>
      <dgm:spPr/>
    </dgm:pt>
    <dgm:pt modelId="{41363073-631E-4B9D-8500-6E9BEF6E5B75}" type="pres">
      <dgm:prSet presAssocID="{EB29477A-6E07-4A59-8703-46EF5737116B}" presName="compositeA" presStyleCnt="0"/>
      <dgm:spPr/>
    </dgm:pt>
    <dgm:pt modelId="{AF41F102-FC17-411A-BC2F-5D839FDED21C}" type="pres">
      <dgm:prSet presAssocID="{EB29477A-6E07-4A59-8703-46EF5737116B}" presName="textA" presStyleLbl="revTx" presStyleIdx="2" presStyleCnt="6">
        <dgm:presLayoutVars>
          <dgm:bulletEnabled val="1"/>
        </dgm:presLayoutVars>
      </dgm:prSet>
      <dgm:spPr/>
      <dgm:t>
        <a:bodyPr/>
        <a:lstStyle/>
        <a:p>
          <a:endParaRPr lang="id-ID"/>
        </a:p>
      </dgm:t>
    </dgm:pt>
    <dgm:pt modelId="{C4E4E6C7-1852-4DD0-B715-EC6B29A6F542}" type="pres">
      <dgm:prSet presAssocID="{EB29477A-6E07-4A59-8703-46EF5737116B}" presName="circleA" presStyleLbl="node1" presStyleIdx="2" presStyleCnt="6"/>
      <dgm:spPr>
        <a:solidFill>
          <a:schemeClr val="accent1">
            <a:lumMod val="60000"/>
            <a:lumOff val="40000"/>
          </a:schemeClr>
        </a:solidFill>
      </dgm:spPr>
    </dgm:pt>
    <dgm:pt modelId="{061799F9-6756-4C7E-8A99-5F2EE55B2E45}" type="pres">
      <dgm:prSet presAssocID="{EB29477A-6E07-4A59-8703-46EF5737116B}" presName="spaceA" presStyleCnt="0"/>
      <dgm:spPr/>
    </dgm:pt>
    <dgm:pt modelId="{E1857AE3-1D1E-4CBE-A8E0-ABBFA6C075AA}" type="pres">
      <dgm:prSet presAssocID="{04F10158-641A-4E2E-88C0-476EAF3CC6E2}" presName="space" presStyleCnt="0"/>
      <dgm:spPr/>
    </dgm:pt>
    <dgm:pt modelId="{B097FA35-3CAA-40BD-9D66-6FC1F6122604}" type="pres">
      <dgm:prSet presAssocID="{A56D6978-C888-4DEC-95B8-D912B3E59B90}" presName="compositeB" presStyleCnt="0"/>
      <dgm:spPr/>
    </dgm:pt>
    <dgm:pt modelId="{F6A7B1BA-A8E8-4EA3-B93C-9EF3565A1D08}" type="pres">
      <dgm:prSet presAssocID="{A56D6978-C888-4DEC-95B8-D912B3E59B90}" presName="textB" presStyleLbl="revTx" presStyleIdx="3" presStyleCnt="6">
        <dgm:presLayoutVars>
          <dgm:bulletEnabled val="1"/>
        </dgm:presLayoutVars>
      </dgm:prSet>
      <dgm:spPr/>
      <dgm:t>
        <a:bodyPr/>
        <a:lstStyle/>
        <a:p>
          <a:endParaRPr lang="id-ID"/>
        </a:p>
      </dgm:t>
    </dgm:pt>
    <dgm:pt modelId="{2D06AC8B-701C-4A9C-B5BD-88D66B7B46B0}" type="pres">
      <dgm:prSet presAssocID="{A56D6978-C888-4DEC-95B8-D912B3E59B90}" presName="circleB" presStyleLbl="node1" presStyleIdx="3" presStyleCnt="6"/>
      <dgm:spPr>
        <a:solidFill>
          <a:schemeClr val="accent1">
            <a:lumMod val="60000"/>
            <a:lumOff val="40000"/>
          </a:schemeClr>
        </a:solidFill>
      </dgm:spPr>
    </dgm:pt>
    <dgm:pt modelId="{0E24CD7A-CF11-4D53-8818-45756189087D}" type="pres">
      <dgm:prSet presAssocID="{A56D6978-C888-4DEC-95B8-D912B3E59B90}" presName="spaceB" presStyleCnt="0"/>
      <dgm:spPr/>
    </dgm:pt>
    <dgm:pt modelId="{033F7832-E4A5-44A6-A2CB-ECE74ABEDF95}" type="pres">
      <dgm:prSet presAssocID="{4682904E-3DF7-40D1-8CD8-A95C2C7985E5}" presName="space" presStyleCnt="0"/>
      <dgm:spPr/>
    </dgm:pt>
    <dgm:pt modelId="{2BECA7E2-0FB0-44F7-8B69-B8FFC16712D5}" type="pres">
      <dgm:prSet presAssocID="{BA861601-1577-432E-B0CA-1E24C5BA3F48}" presName="compositeA" presStyleCnt="0"/>
      <dgm:spPr/>
    </dgm:pt>
    <dgm:pt modelId="{EE2ECFBA-177C-413B-9F3F-D81D465FC8E9}" type="pres">
      <dgm:prSet presAssocID="{BA861601-1577-432E-B0CA-1E24C5BA3F48}" presName="textA" presStyleLbl="revTx" presStyleIdx="4" presStyleCnt="6">
        <dgm:presLayoutVars>
          <dgm:bulletEnabled val="1"/>
        </dgm:presLayoutVars>
      </dgm:prSet>
      <dgm:spPr/>
      <dgm:t>
        <a:bodyPr/>
        <a:lstStyle/>
        <a:p>
          <a:endParaRPr lang="id-ID"/>
        </a:p>
      </dgm:t>
    </dgm:pt>
    <dgm:pt modelId="{C7330FB7-2071-4031-B852-3DB74552E8F3}" type="pres">
      <dgm:prSet presAssocID="{BA861601-1577-432E-B0CA-1E24C5BA3F48}" presName="circleA" presStyleLbl="node1" presStyleIdx="4" presStyleCnt="6"/>
      <dgm:spPr>
        <a:solidFill>
          <a:srgbClr val="FF0000"/>
        </a:solidFill>
      </dgm:spPr>
    </dgm:pt>
    <dgm:pt modelId="{99DA03BE-F6EA-44C3-A9AF-DEAAF542B346}" type="pres">
      <dgm:prSet presAssocID="{BA861601-1577-432E-B0CA-1E24C5BA3F48}" presName="spaceA" presStyleCnt="0"/>
      <dgm:spPr/>
    </dgm:pt>
    <dgm:pt modelId="{4C7CBB8A-1894-4FF0-AFDF-2C9115E85E05}" type="pres">
      <dgm:prSet presAssocID="{148A394E-43FB-47E5-8626-39C29E5B4C0A}" presName="space" presStyleCnt="0"/>
      <dgm:spPr/>
    </dgm:pt>
    <dgm:pt modelId="{08E92BC5-CC09-495C-948B-97A2E59FB820}" type="pres">
      <dgm:prSet presAssocID="{415935CF-E074-4302-AC9D-E3D88041BF8C}" presName="compositeB" presStyleCnt="0"/>
      <dgm:spPr/>
    </dgm:pt>
    <dgm:pt modelId="{AA805F57-42D5-456E-BFCF-0A6C4762DD3C}" type="pres">
      <dgm:prSet presAssocID="{415935CF-E074-4302-AC9D-E3D88041BF8C}" presName="textB" presStyleLbl="revTx" presStyleIdx="5" presStyleCnt="6">
        <dgm:presLayoutVars>
          <dgm:bulletEnabled val="1"/>
        </dgm:presLayoutVars>
      </dgm:prSet>
      <dgm:spPr/>
      <dgm:t>
        <a:bodyPr/>
        <a:lstStyle/>
        <a:p>
          <a:endParaRPr lang="id-ID"/>
        </a:p>
      </dgm:t>
    </dgm:pt>
    <dgm:pt modelId="{E71F396F-54B6-48EB-AB67-DCC1E508ABAC}" type="pres">
      <dgm:prSet presAssocID="{415935CF-E074-4302-AC9D-E3D88041BF8C}" presName="circleB" presStyleLbl="node1" presStyleIdx="5" presStyleCnt="6"/>
      <dgm:spPr>
        <a:solidFill>
          <a:schemeClr val="accent1">
            <a:lumMod val="40000"/>
            <a:lumOff val="60000"/>
          </a:schemeClr>
        </a:solidFill>
      </dgm:spPr>
    </dgm:pt>
    <dgm:pt modelId="{F048377B-3CDB-4FFE-9C6B-88AD0419A866}" type="pres">
      <dgm:prSet presAssocID="{415935CF-E074-4302-AC9D-E3D88041BF8C}" presName="spaceB" presStyleCnt="0"/>
      <dgm:spPr/>
    </dgm:pt>
  </dgm:ptLst>
  <dgm:cxnLst>
    <dgm:cxn modelId="{8D084DCE-A1B6-4B92-8531-2660199006C3}" type="presOf" srcId="{415935CF-E074-4302-AC9D-E3D88041BF8C}" destId="{AA805F57-42D5-456E-BFCF-0A6C4762DD3C}" srcOrd="0" destOrd="0" presId="urn:microsoft.com/office/officeart/2005/8/layout/hProcess11"/>
    <dgm:cxn modelId="{CD5DF251-11E1-4FF7-856A-CEC47049A8A1}" type="presOf" srcId="{348A8595-4F55-4753-8E2B-DA24F6DA0B29}" destId="{B367B2F6-E2E0-4DB2-BD40-75EB46251B05}" srcOrd="0" destOrd="0" presId="urn:microsoft.com/office/officeart/2005/8/layout/hProcess11"/>
    <dgm:cxn modelId="{AAE7C3F3-C6BE-4637-AC92-DFF7355F3ADD}" type="presOf" srcId="{A56D6978-C888-4DEC-95B8-D912B3E59B90}" destId="{F6A7B1BA-A8E8-4EA3-B93C-9EF3565A1D08}" srcOrd="0" destOrd="0" presId="urn:microsoft.com/office/officeart/2005/8/layout/hProcess11"/>
    <dgm:cxn modelId="{907DB38C-9721-45E7-9CC8-675E1675689A}" srcId="{CF0893A2-D527-4FEE-8E3C-A9974463E4FC}" destId="{A56D6978-C888-4DEC-95B8-D912B3E59B90}" srcOrd="3" destOrd="0" parTransId="{5CE7798E-2B75-4C25-855F-0074BA0A23AC}" sibTransId="{4682904E-3DF7-40D1-8CD8-A95C2C7985E5}"/>
    <dgm:cxn modelId="{8AFADF46-E432-48B4-A1A7-E412B278633C}" type="presOf" srcId="{EB29477A-6E07-4A59-8703-46EF5737116B}" destId="{AF41F102-FC17-411A-BC2F-5D839FDED21C}" srcOrd="0" destOrd="0" presId="urn:microsoft.com/office/officeart/2005/8/layout/hProcess11"/>
    <dgm:cxn modelId="{BD0D5784-B7B5-4528-872C-9E9903A819CE}" type="presOf" srcId="{77B327F8-CB77-4717-A9BF-AC93C3D2647D}" destId="{F1DEB1A9-24D5-46D9-A279-C49A1BA23AA3}" srcOrd="0" destOrd="0" presId="urn:microsoft.com/office/officeart/2005/8/layout/hProcess11"/>
    <dgm:cxn modelId="{F81C9CE7-B1BB-4E69-889F-5FFF51785B7F}" srcId="{CF0893A2-D527-4FEE-8E3C-A9974463E4FC}" destId="{415935CF-E074-4302-AC9D-E3D88041BF8C}" srcOrd="5" destOrd="0" parTransId="{048E53F8-ACC8-4125-834E-6F1DA86C8026}" sibTransId="{DFDBD4D2-37F0-44EC-8CDD-414010B97AF1}"/>
    <dgm:cxn modelId="{BA031A34-DED7-4F0A-9F21-9C65A7ACA9EE}" srcId="{CF0893A2-D527-4FEE-8E3C-A9974463E4FC}" destId="{348A8595-4F55-4753-8E2B-DA24F6DA0B29}" srcOrd="1" destOrd="0" parTransId="{52254E7D-59F8-4BA8-85CE-1A37F5D02A3B}" sibTransId="{0B8756AE-B260-4F02-967E-072436F7FBF5}"/>
    <dgm:cxn modelId="{806A5783-8B10-4300-8B25-BA4E3EB75778}" srcId="{CF0893A2-D527-4FEE-8E3C-A9974463E4FC}" destId="{EB29477A-6E07-4A59-8703-46EF5737116B}" srcOrd="2" destOrd="0" parTransId="{8A422BFB-85F8-4EC3-9FD0-1F84DD125809}" sibTransId="{04F10158-641A-4E2E-88C0-476EAF3CC6E2}"/>
    <dgm:cxn modelId="{5F8CB79E-EDAA-436C-91C5-D8357FEACA69}" type="presOf" srcId="{BA861601-1577-432E-B0CA-1E24C5BA3F48}" destId="{EE2ECFBA-177C-413B-9F3F-D81D465FC8E9}" srcOrd="0" destOrd="0" presId="urn:microsoft.com/office/officeart/2005/8/layout/hProcess11"/>
    <dgm:cxn modelId="{771FBCE8-AE8B-47B6-9B99-8A2F596615D6}" type="presOf" srcId="{CF0893A2-D527-4FEE-8E3C-A9974463E4FC}" destId="{9B83BA75-78AC-4B12-802D-6362F4239E59}" srcOrd="0" destOrd="0" presId="urn:microsoft.com/office/officeart/2005/8/layout/hProcess11"/>
    <dgm:cxn modelId="{FDA0C1ED-5F9A-43AB-9E25-D3FB0E040260}" srcId="{CF0893A2-D527-4FEE-8E3C-A9974463E4FC}" destId="{77B327F8-CB77-4717-A9BF-AC93C3D2647D}" srcOrd="0" destOrd="0" parTransId="{BD463F5C-4750-400F-BA93-0F7AD6AD6DA6}" sibTransId="{BE5EBC26-CA38-4706-A478-532EF6E70A97}"/>
    <dgm:cxn modelId="{9914298E-3361-4B04-9FF3-96B203BB3730}" srcId="{CF0893A2-D527-4FEE-8E3C-A9974463E4FC}" destId="{BA861601-1577-432E-B0CA-1E24C5BA3F48}" srcOrd="4" destOrd="0" parTransId="{69FC9505-26D7-473E-9091-EA970EFA589F}" sibTransId="{148A394E-43FB-47E5-8626-39C29E5B4C0A}"/>
    <dgm:cxn modelId="{4DAF2773-452B-4399-9A12-557C6EFC8DB5}" type="presParOf" srcId="{9B83BA75-78AC-4B12-802D-6362F4239E59}" destId="{B46AE4FC-EA04-421F-B635-12FA4825D73E}" srcOrd="0" destOrd="0" presId="urn:microsoft.com/office/officeart/2005/8/layout/hProcess11"/>
    <dgm:cxn modelId="{8425FFDC-7438-43AB-86AB-6093DAE140B2}" type="presParOf" srcId="{9B83BA75-78AC-4B12-802D-6362F4239E59}" destId="{0E141E0F-8993-456B-8835-2189AB93BFD7}" srcOrd="1" destOrd="0" presId="urn:microsoft.com/office/officeart/2005/8/layout/hProcess11"/>
    <dgm:cxn modelId="{9B8C6384-E512-46DC-9401-7010A0A14D67}" type="presParOf" srcId="{0E141E0F-8993-456B-8835-2189AB93BFD7}" destId="{E0F18409-7227-412A-85CE-413D9DEB5473}" srcOrd="0" destOrd="0" presId="urn:microsoft.com/office/officeart/2005/8/layout/hProcess11"/>
    <dgm:cxn modelId="{CB18ADD6-7226-492D-997F-CDC4A63110F2}" type="presParOf" srcId="{E0F18409-7227-412A-85CE-413D9DEB5473}" destId="{F1DEB1A9-24D5-46D9-A279-C49A1BA23AA3}" srcOrd="0" destOrd="0" presId="urn:microsoft.com/office/officeart/2005/8/layout/hProcess11"/>
    <dgm:cxn modelId="{1E8C50A9-1282-42C4-A00F-9E1C8A1BE15D}" type="presParOf" srcId="{E0F18409-7227-412A-85CE-413D9DEB5473}" destId="{A3524D0F-7E12-4BAD-9A46-D692E3B4FCC9}" srcOrd="1" destOrd="0" presId="urn:microsoft.com/office/officeart/2005/8/layout/hProcess11"/>
    <dgm:cxn modelId="{20B982F3-8AAC-4373-A3EC-37310F8ACF21}" type="presParOf" srcId="{E0F18409-7227-412A-85CE-413D9DEB5473}" destId="{5B7B4C6A-18A3-4C32-9802-CB90555DC8C1}" srcOrd="2" destOrd="0" presId="urn:microsoft.com/office/officeart/2005/8/layout/hProcess11"/>
    <dgm:cxn modelId="{45824825-70E0-4444-B8EB-E1A2399AE536}" type="presParOf" srcId="{0E141E0F-8993-456B-8835-2189AB93BFD7}" destId="{FA3C04E5-4FDF-4A7D-B813-3ECF6B5EA838}" srcOrd="1" destOrd="0" presId="urn:microsoft.com/office/officeart/2005/8/layout/hProcess11"/>
    <dgm:cxn modelId="{BCBEB973-E408-4465-8711-8130BC74FA15}" type="presParOf" srcId="{0E141E0F-8993-456B-8835-2189AB93BFD7}" destId="{28A593EB-C43E-4080-9CEE-1D7EB287C352}" srcOrd="2" destOrd="0" presId="urn:microsoft.com/office/officeart/2005/8/layout/hProcess11"/>
    <dgm:cxn modelId="{803A05AA-54B3-45CC-90C5-DDA24E3B114E}" type="presParOf" srcId="{28A593EB-C43E-4080-9CEE-1D7EB287C352}" destId="{B367B2F6-E2E0-4DB2-BD40-75EB46251B05}" srcOrd="0" destOrd="0" presId="urn:microsoft.com/office/officeart/2005/8/layout/hProcess11"/>
    <dgm:cxn modelId="{C60ACCFE-4F7B-4E70-B559-2E5117229DC7}" type="presParOf" srcId="{28A593EB-C43E-4080-9CEE-1D7EB287C352}" destId="{9900D081-5AAC-43A7-8A6C-679D015EBB6F}" srcOrd="1" destOrd="0" presId="urn:microsoft.com/office/officeart/2005/8/layout/hProcess11"/>
    <dgm:cxn modelId="{9D925935-B01F-4C25-8DE9-A24892329C61}" type="presParOf" srcId="{28A593EB-C43E-4080-9CEE-1D7EB287C352}" destId="{39FAE25C-C9CF-48E1-8956-B28C71305A7B}" srcOrd="2" destOrd="0" presId="urn:microsoft.com/office/officeart/2005/8/layout/hProcess11"/>
    <dgm:cxn modelId="{6B7E5AAD-FE78-4C4F-8B9D-ABE9D7AB7677}" type="presParOf" srcId="{0E141E0F-8993-456B-8835-2189AB93BFD7}" destId="{56562F06-8F57-4625-87AD-5704C838BD7B}" srcOrd="3" destOrd="0" presId="urn:microsoft.com/office/officeart/2005/8/layout/hProcess11"/>
    <dgm:cxn modelId="{F2FA6380-8995-41C7-9DF7-A10CED114146}" type="presParOf" srcId="{0E141E0F-8993-456B-8835-2189AB93BFD7}" destId="{41363073-631E-4B9D-8500-6E9BEF6E5B75}" srcOrd="4" destOrd="0" presId="urn:microsoft.com/office/officeart/2005/8/layout/hProcess11"/>
    <dgm:cxn modelId="{2EBA823F-3A14-406C-B5F8-5A17484B1968}" type="presParOf" srcId="{41363073-631E-4B9D-8500-6E9BEF6E5B75}" destId="{AF41F102-FC17-411A-BC2F-5D839FDED21C}" srcOrd="0" destOrd="0" presId="urn:microsoft.com/office/officeart/2005/8/layout/hProcess11"/>
    <dgm:cxn modelId="{812868CF-44FF-4783-B3B9-5D7AD8CB5AFB}" type="presParOf" srcId="{41363073-631E-4B9D-8500-6E9BEF6E5B75}" destId="{C4E4E6C7-1852-4DD0-B715-EC6B29A6F542}" srcOrd="1" destOrd="0" presId="urn:microsoft.com/office/officeart/2005/8/layout/hProcess11"/>
    <dgm:cxn modelId="{0F1DEB4A-8E16-4FC1-9C56-EBCAA5D5593F}" type="presParOf" srcId="{41363073-631E-4B9D-8500-6E9BEF6E5B75}" destId="{061799F9-6756-4C7E-8A99-5F2EE55B2E45}" srcOrd="2" destOrd="0" presId="urn:microsoft.com/office/officeart/2005/8/layout/hProcess11"/>
    <dgm:cxn modelId="{5C828EAE-39D1-4204-91D0-6C3D355C5A12}" type="presParOf" srcId="{0E141E0F-8993-456B-8835-2189AB93BFD7}" destId="{E1857AE3-1D1E-4CBE-A8E0-ABBFA6C075AA}" srcOrd="5" destOrd="0" presId="urn:microsoft.com/office/officeart/2005/8/layout/hProcess11"/>
    <dgm:cxn modelId="{1F1EDD9B-90AA-49C2-91FF-C6E4C9C18DC8}" type="presParOf" srcId="{0E141E0F-8993-456B-8835-2189AB93BFD7}" destId="{B097FA35-3CAA-40BD-9D66-6FC1F6122604}" srcOrd="6" destOrd="0" presId="urn:microsoft.com/office/officeart/2005/8/layout/hProcess11"/>
    <dgm:cxn modelId="{A795107B-7170-41BE-97CE-0FE3460CA7C7}" type="presParOf" srcId="{B097FA35-3CAA-40BD-9D66-6FC1F6122604}" destId="{F6A7B1BA-A8E8-4EA3-B93C-9EF3565A1D08}" srcOrd="0" destOrd="0" presId="urn:microsoft.com/office/officeart/2005/8/layout/hProcess11"/>
    <dgm:cxn modelId="{2323BD80-BFC9-42F8-A7B2-CDB0F7A7C592}" type="presParOf" srcId="{B097FA35-3CAA-40BD-9D66-6FC1F6122604}" destId="{2D06AC8B-701C-4A9C-B5BD-88D66B7B46B0}" srcOrd="1" destOrd="0" presId="urn:microsoft.com/office/officeart/2005/8/layout/hProcess11"/>
    <dgm:cxn modelId="{4BC60E6F-B57B-4D4D-B504-D84F6EE6025D}" type="presParOf" srcId="{B097FA35-3CAA-40BD-9D66-6FC1F6122604}" destId="{0E24CD7A-CF11-4D53-8818-45756189087D}" srcOrd="2" destOrd="0" presId="urn:microsoft.com/office/officeart/2005/8/layout/hProcess11"/>
    <dgm:cxn modelId="{4FB142E3-F857-4B98-9A59-0EA1D1D2E046}" type="presParOf" srcId="{0E141E0F-8993-456B-8835-2189AB93BFD7}" destId="{033F7832-E4A5-44A6-A2CB-ECE74ABEDF95}" srcOrd="7" destOrd="0" presId="urn:microsoft.com/office/officeart/2005/8/layout/hProcess11"/>
    <dgm:cxn modelId="{912426DB-C25E-43B9-AD83-96E26D42D5FC}" type="presParOf" srcId="{0E141E0F-8993-456B-8835-2189AB93BFD7}" destId="{2BECA7E2-0FB0-44F7-8B69-B8FFC16712D5}" srcOrd="8" destOrd="0" presId="urn:microsoft.com/office/officeart/2005/8/layout/hProcess11"/>
    <dgm:cxn modelId="{F58CFA01-5545-4569-B49C-980F3B13D4CB}" type="presParOf" srcId="{2BECA7E2-0FB0-44F7-8B69-B8FFC16712D5}" destId="{EE2ECFBA-177C-413B-9F3F-D81D465FC8E9}" srcOrd="0" destOrd="0" presId="urn:microsoft.com/office/officeart/2005/8/layout/hProcess11"/>
    <dgm:cxn modelId="{D22837DB-F421-4E66-8FCC-D1F9B838D96D}" type="presParOf" srcId="{2BECA7E2-0FB0-44F7-8B69-B8FFC16712D5}" destId="{C7330FB7-2071-4031-B852-3DB74552E8F3}" srcOrd="1" destOrd="0" presId="urn:microsoft.com/office/officeart/2005/8/layout/hProcess11"/>
    <dgm:cxn modelId="{E269C8AB-EE02-4DC6-A2C1-7B0174FA5AE1}" type="presParOf" srcId="{2BECA7E2-0FB0-44F7-8B69-B8FFC16712D5}" destId="{99DA03BE-F6EA-44C3-A9AF-DEAAF542B346}" srcOrd="2" destOrd="0" presId="urn:microsoft.com/office/officeart/2005/8/layout/hProcess11"/>
    <dgm:cxn modelId="{7A046626-0988-4F64-B3E5-2D5006A0D49F}" type="presParOf" srcId="{0E141E0F-8993-456B-8835-2189AB93BFD7}" destId="{4C7CBB8A-1894-4FF0-AFDF-2C9115E85E05}" srcOrd="9" destOrd="0" presId="urn:microsoft.com/office/officeart/2005/8/layout/hProcess11"/>
    <dgm:cxn modelId="{DAA7AA21-A3E4-45CC-81F6-64E4584F64F7}" type="presParOf" srcId="{0E141E0F-8993-456B-8835-2189AB93BFD7}" destId="{08E92BC5-CC09-495C-948B-97A2E59FB820}" srcOrd="10" destOrd="0" presId="urn:microsoft.com/office/officeart/2005/8/layout/hProcess11"/>
    <dgm:cxn modelId="{C248F06D-3BE5-44FC-845B-79F41D01622B}" type="presParOf" srcId="{08E92BC5-CC09-495C-948B-97A2E59FB820}" destId="{AA805F57-42D5-456E-BFCF-0A6C4762DD3C}" srcOrd="0" destOrd="0" presId="urn:microsoft.com/office/officeart/2005/8/layout/hProcess11"/>
    <dgm:cxn modelId="{39B5EE5C-F5F5-4112-BFED-D31D4977DDBF}" type="presParOf" srcId="{08E92BC5-CC09-495C-948B-97A2E59FB820}" destId="{E71F396F-54B6-48EB-AB67-DCC1E508ABAC}" srcOrd="1" destOrd="0" presId="urn:microsoft.com/office/officeart/2005/8/layout/hProcess11"/>
    <dgm:cxn modelId="{440ED4E7-48F5-49F2-93B6-F49655611E7D}" type="presParOf" srcId="{08E92BC5-CC09-495C-948B-97A2E59FB820}" destId="{F048377B-3CDB-4FFE-9C6B-88AD0419A86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F0893A2-D527-4FEE-8E3C-A9974463E4FC}" type="doc">
      <dgm:prSet loTypeId="urn:microsoft.com/office/officeart/2005/8/layout/hProcess11" loCatId="process" qsTypeId="urn:microsoft.com/office/officeart/2005/8/quickstyle/simple1" qsCatId="simple" csTypeId="urn:microsoft.com/office/officeart/2005/8/colors/accent1_2" csCatId="accent1" phldr="1"/>
      <dgm:spPr/>
    </dgm:pt>
    <dgm:pt modelId="{77B327F8-CB77-4717-A9BF-AC93C3D2647D}">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BD463F5C-4750-400F-BA93-0F7AD6AD6DA6}" type="parTrans" cxnId="{FDA0C1ED-5F9A-43AB-9E25-D3FB0E040260}">
      <dgm:prSet/>
      <dgm:spPr/>
      <dgm:t>
        <a:bodyPr/>
        <a:lstStyle/>
        <a:p>
          <a:endParaRPr lang="id-ID"/>
        </a:p>
      </dgm:t>
    </dgm:pt>
    <dgm:pt modelId="{BE5EBC26-CA38-4706-A478-532EF6E70A97}" type="sibTrans" cxnId="{FDA0C1ED-5F9A-43AB-9E25-D3FB0E040260}">
      <dgm:prSet/>
      <dgm:spPr/>
      <dgm:t>
        <a:bodyPr/>
        <a:lstStyle/>
        <a:p>
          <a:endParaRPr lang="id-ID"/>
        </a:p>
      </dgm:t>
    </dgm:pt>
    <dgm:pt modelId="{348A8595-4F55-4753-8E2B-DA24F6DA0B29}">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2254E7D-59F8-4BA8-85CE-1A37F5D02A3B}" type="parTrans" cxnId="{BA031A34-DED7-4F0A-9F21-9C65A7ACA9EE}">
      <dgm:prSet/>
      <dgm:spPr/>
      <dgm:t>
        <a:bodyPr/>
        <a:lstStyle/>
        <a:p>
          <a:endParaRPr lang="id-ID"/>
        </a:p>
      </dgm:t>
    </dgm:pt>
    <dgm:pt modelId="{0B8756AE-B260-4F02-967E-072436F7FBF5}" type="sibTrans" cxnId="{BA031A34-DED7-4F0A-9F21-9C65A7ACA9EE}">
      <dgm:prSet/>
      <dgm:spPr/>
      <dgm:t>
        <a:bodyPr/>
        <a:lstStyle/>
        <a:p>
          <a:endParaRPr lang="id-ID"/>
        </a:p>
      </dgm:t>
    </dgm:pt>
    <dgm:pt modelId="{EB29477A-6E07-4A59-8703-46EF5737116B}">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8A422BFB-85F8-4EC3-9FD0-1F84DD125809}" type="parTrans" cxnId="{806A5783-8B10-4300-8B25-BA4E3EB75778}">
      <dgm:prSet/>
      <dgm:spPr/>
      <dgm:t>
        <a:bodyPr/>
        <a:lstStyle/>
        <a:p>
          <a:endParaRPr lang="id-ID"/>
        </a:p>
      </dgm:t>
    </dgm:pt>
    <dgm:pt modelId="{04F10158-641A-4E2E-88C0-476EAF3CC6E2}" type="sibTrans" cxnId="{806A5783-8B10-4300-8B25-BA4E3EB75778}">
      <dgm:prSet/>
      <dgm:spPr/>
      <dgm:t>
        <a:bodyPr/>
        <a:lstStyle/>
        <a:p>
          <a:endParaRPr lang="id-ID"/>
        </a:p>
      </dgm:t>
    </dgm:pt>
    <dgm:pt modelId="{BA861601-1577-432E-B0CA-1E24C5BA3F48}">
      <dgm:prSet phldrT="[Text]" custT="1"/>
      <dgm:spPr/>
      <dgm:t>
        <a:bodyPr/>
        <a:lstStyle/>
        <a:p>
          <a:r>
            <a:rPr lang="id-ID" sz="900" dirty="0" smtClean="0">
              <a:solidFill>
                <a:schemeClr val="tx1"/>
              </a:solidFill>
              <a:latin typeface="Aharoni" panose="02010803020104030203" pitchFamily="2" charset="-79"/>
              <a:cs typeface="Aharoni" panose="02010803020104030203" pitchFamily="2" charset="-79"/>
            </a:rPr>
            <a:t>Hasil dan Pembahasan</a:t>
          </a:r>
          <a:endParaRPr lang="id-ID" sz="900" dirty="0">
            <a:solidFill>
              <a:schemeClr val="tx1"/>
            </a:solidFill>
            <a:latin typeface="Aharoni" panose="02010803020104030203" pitchFamily="2" charset="-79"/>
            <a:cs typeface="Aharoni" panose="02010803020104030203" pitchFamily="2" charset="-79"/>
          </a:endParaRPr>
        </a:p>
      </dgm:t>
    </dgm:pt>
    <dgm:pt modelId="{69FC9505-26D7-473E-9091-EA970EFA589F}" type="parTrans" cxnId="{9914298E-3361-4B04-9FF3-96B203BB3730}">
      <dgm:prSet/>
      <dgm:spPr/>
      <dgm:t>
        <a:bodyPr/>
        <a:lstStyle/>
        <a:p>
          <a:endParaRPr lang="id-ID"/>
        </a:p>
      </dgm:t>
    </dgm:pt>
    <dgm:pt modelId="{148A394E-43FB-47E5-8626-39C29E5B4C0A}" type="sibTrans" cxnId="{9914298E-3361-4B04-9FF3-96B203BB3730}">
      <dgm:prSet/>
      <dgm:spPr/>
      <dgm:t>
        <a:bodyPr/>
        <a:lstStyle/>
        <a:p>
          <a:endParaRPr lang="id-ID"/>
        </a:p>
      </dgm:t>
    </dgm:pt>
    <dgm:pt modelId="{A56D6978-C888-4DEC-95B8-D912B3E59B90}">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CE7798E-2B75-4C25-855F-0074BA0A23AC}" type="parTrans" cxnId="{907DB38C-9721-45E7-9CC8-675E1675689A}">
      <dgm:prSet/>
      <dgm:spPr/>
      <dgm:t>
        <a:bodyPr/>
        <a:lstStyle/>
        <a:p>
          <a:endParaRPr lang="id-ID"/>
        </a:p>
      </dgm:t>
    </dgm:pt>
    <dgm:pt modelId="{4682904E-3DF7-40D1-8CD8-A95C2C7985E5}" type="sibTrans" cxnId="{907DB38C-9721-45E7-9CC8-675E1675689A}">
      <dgm:prSet/>
      <dgm:spPr/>
      <dgm:t>
        <a:bodyPr/>
        <a:lstStyle/>
        <a:p>
          <a:endParaRPr lang="id-ID"/>
        </a:p>
      </dgm:t>
    </dgm:pt>
    <dgm:pt modelId="{415935CF-E074-4302-AC9D-E3D88041BF8C}">
      <dgm:prSet phldrT="[Text]" custT="1"/>
      <dgm:spPr/>
      <dgm:t>
        <a:bodyPr/>
        <a:lstStyle/>
        <a:p>
          <a:r>
            <a:rPr lang="id-ID" sz="900" dirty="0" smtClean="0">
              <a:solidFill>
                <a:schemeClr val="bg1">
                  <a:lumMod val="85000"/>
                </a:schemeClr>
              </a:solidFill>
              <a:latin typeface="Aharoni" panose="02010803020104030203" pitchFamily="2" charset="-79"/>
              <a:cs typeface="Aharoni" panose="02010803020104030203" pitchFamily="2" charset="-79"/>
            </a:rPr>
            <a:t>Hipotesa</a:t>
          </a:r>
          <a:endParaRPr lang="id-ID" sz="900" dirty="0">
            <a:solidFill>
              <a:schemeClr val="bg1">
                <a:lumMod val="85000"/>
              </a:schemeClr>
            </a:solidFill>
            <a:latin typeface="Aharoni" panose="02010803020104030203" pitchFamily="2" charset="-79"/>
            <a:cs typeface="Aharoni" panose="02010803020104030203" pitchFamily="2" charset="-79"/>
          </a:endParaRPr>
        </a:p>
      </dgm:t>
    </dgm:pt>
    <dgm:pt modelId="{048E53F8-ACC8-4125-834E-6F1DA86C8026}" type="parTrans" cxnId="{F81C9CE7-B1BB-4E69-889F-5FFF51785B7F}">
      <dgm:prSet/>
      <dgm:spPr/>
      <dgm:t>
        <a:bodyPr/>
        <a:lstStyle/>
        <a:p>
          <a:endParaRPr lang="id-ID"/>
        </a:p>
      </dgm:t>
    </dgm:pt>
    <dgm:pt modelId="{DFDBD4D2-37F0-44EC-8CDD-414010B97AF1}" type="sibTrans" cxnId="{F81C9CE7-B1BB-4E69-889F-5FFF51785B7F}">
      <dgm:prSet/>
      <dgm:spPr/>
      <dgm:t>
        <a:bodyPr/>
        <a:lstStyle/>
        <a:p>
          <a:endParaRPr lang="id-ID"/>
        </a:p>
      </dgm:t>
    </dgm:pt>
    <dgm:pt modelId="{9B83BA75-78AC-4B12-802D-6362F4239E59}" type="pres">
      <dgm:prSet presAssocID="{CF0893A2-D527-4FEE-8E3C-A9974463E4FC}" presName="Name0" presStyleCnt="0">
        <dgm:presLayoutVars>
          <dgm:dir/>
          <dgm:resizeHandles val="exact"/>
        </dgm:presLayoutVars>
      </dgm:prSet>
      <dgm:spPr/>
    </dgm:pt>
    <dgm:pt modelId="{B46AE4FC-EA04-421F-B635-12FA4825D73E}" type="pres">
      <dgm:prSet presAssocID="{CF0893A2-D527-4FEE-8E3C-A9974463E4FC}" presName="arrow" presStyleLbl="bgShp" presStyleIdx="0" presStyleCnt="1" custLinFactNeighborX="-158" custLinFactNeighborY="-2119"/>
      <dgm:spPr>
        <a:solidFill>
          <a:schemeClr val="tx2">
            <a:lumMod val="75000"/>
          </a:schemeClr>
        </a:solidFill>
      </dgm:spPr>
    </dgm:pt>
    <dgm:pt modelId="{0E141E0F-8993-456B-8835-2189AB93BFD7}" type="pres">
      <dgm:prSet presAssocID="{CF0893A2-D527-4FEE-8E3C-A9974463E4FC}" presName="points" presStyleCnt="0"/>
      <dgm:spPr/>
    </dgm:pt>
    <dgm:pt modelId="{E0F18409-7227-412A-85CE-413D9DEB5473}" type="pres">
      <dgm:prSet presAssocID="{77B327F8-CB77-4717-A9BF-AC93C3D2647D}" presName="compositeA" presStyleCnt="0"/>
      <dgm:spPr/>
    </dgm:pt>
    <dgm:pt modelId="{F1DEB1A9-24D5-46D9-A279-C49A1BA23AA3}" type="pres">
      <dgm:prSet presAssocID="{77B327F8-CB77-4717-A9BF-AC93C3D2647D}" presName="textA" presStyleLbl="revTx" presStyleIdx="0" presStyleCnt="6">
        <dgm:presLayoutVars>
          <dgm:bulletEnabled val="1"/>
        </dgm:presLayoutVars>
      </dgm:prSet>
      <dgm:spPr/>
      <dgm:t>
        <a:bodyPr/>
        <a:lstStyle/>
        <a:p>
          <a:endParaRPr lang="id-ID"/>
        </a:p>
      </dgm:t>
    </dgm:pt>
    <dgm:pt modelId="{A3524D0F-7E12-4BAD-9A46-D692E3B4FCC9}" type="pres">
      <dgm:prSet presAssocID="{77B327F8-CB77-4717-A9BF-AC93C3D2647D}" presName="circleA" presStyleLbl="node1" presStyleIdx="0" presStyleCnt="6"/>
      <dgm:spPr>
        <a:solidFill>
          <a:schemeClr val="accent1">
            <a:lumMod val="60000"/>
            <a:lumOff val="40000"/>
          </a:schemeClr>
        </a:solidFill>
      </dgm:spPr>
    </dgm:pt>
    <dgm:pt modelId="{5B7B4C6A-18A3-4C32-9802-CB90555DC8C1}" type="pres">
      <dgm:prSet presAssocID="{77B327F8-CB77-4717-A9BF-AC93C3D2647D}" presName="spaceA" presStyleCnt="0"/>
      <dgm:spPr/>
    </dgm:pt>
    <dgm:pt modelId="{FA3C04E5-4FDF-4A7D-B813-3ECF6B5EA838}" type="pres">
      <dgm:prSet presAssocID="{BE5EBC26-CA38-4706-A478-532EF6E70A97}" presName="space" presStyleCnt="0"/>
      <dgm:spPr/>
    </dgm:pt>
    <dgm:pt modelId="{28A593EB-C43E-4080-9CEE-1D7EB287C352}" type="pres">
      <dgm:prSet presAssocID="{348A8595-4F55-4753-8E2B-DA24F6DA0B29}" presName="compositeB" presStyleCnt="0"/>
      <dgm:spPr/>
    </dgm:pt>
    <dgm:pt modelId="{B367B2F6-E2E0-4DB2-BD40-75EB46251B05}" type="pres">
      <dgm:prSet presAssocID="{348A8595-4F55-4753-8E2B-DA24F6DA0B29}" presName="textB" presStyleLbl="revTx" presStyleIdx="1" presStyleCnt="6">
        <dgm:presLayoutVars>
          <dgm:bulletEnabled val="1"/>
        </dgm:presLayoutVars>
      </dgm:prSet>
      <dgm:spPr/>
      <dgm:t>
        <a:bodyPr/>
        <a:lstStyle/>
        <a:p>
          <a:endParaRPr lang="id-ID"/>
        </a:p>
      </dgm:t>
    </dgm:pt>
    <dgm:pt modelId="{9900D081-5AAC-43A7-8A6C-679D015EBB6F}" type="pres">
      <dgm:prSet presAssocID="{348A8595-4F55-4753-8E2B-DA24F6DA0B29}" presName="circleB" presStyleLbl="node1" presStyleIdx="1" presStyleCnt="6"/>
      <dgm:spPr>
        <a:solidFill>
          <a:schemeClr val="accent1">
            <a:lumMod val="40000"/>
            <a:lumOff val="60000"/>
          </a:schemeClr>
        </a:solidFill>
      </dgm:spPr>
    </dgm:pt>
    <dgm:pt modelId="{39FAE25C-C9CF-48E1-8956-B28C71305A7B}" type="pres">
      <dgm:prSet presAssocID="{348A8595-4F55-4753-8E2B-DA24F6DA0B29}" presName="spaceB" presStyleCnt="0"/>
      <dgm:spPr/>
    </dgm:pt>
    <dgm:pt modelId="{56562F06-8F57-4625-87AD-5704C838BD7B}" type="pres">
      <dgm:prSet presAssocID="{0B8756AE-B260-4F02-967E-072436F7FBF5}" presName="space" presStyleCnt="0"/>
      <dgm:spPr/>
    </dgm:pt>
    <dgm:pt modelId="{41363073-631E-4B9D-8500-6E9BEF6E5B75}" type="pres">
      <dgm:prSet presAssocID="{EB29477A-6E07-4A59-8703-46EF5737116B}" presName="compositeA" presStyleCnt="0"/>
      <dgm:spPr/>
    </dgm:pt>
    <dgm:pt modelId="{AF41F102-FC17-411A-BC2F-5D839FDED21C}" type="pres">
      <dgm:prSet presAssocID="{EB29477A-6E07-4A59-8703-46EF5737116B}" presName="textA" presStyleLbl="revTx" presStyleIdx="2" presStyleCnt="6">
        <dgm:presLayoutVars>
          <dgm:bulletEnabled val="1"/>
        </dgm:presLayoutVars>
      </dgm:prSet>
      <dgm:spPr/>
      <dgm:t>
        <a:bodyPr/>
        <a:lstStyle/>
        <a:p>
          <a:endParaRPr lang="id-ID"/>
        </a:p>
      </dgm:t>
    </dgm:pt>
    <dgm:pt modelId="{C4E4E6C7-1852-4DD0-B715-EC6B29A6F542}" type="pres">
      <dgm:prSet presAssocID="{EB29477A-6E07-4A59-8703-46EF5737116B}" presName="circleA" presStyleLbl="node1" presStyleIdx="2" presStyleCnt="6"/>
      <dgm:spPr>
        <a:solidFill>
          <a:schemeClr val="accent1">
            <a:lumMod val="60000"/>
            <a:lumOff val="40000"/>
          </a:schemeClr>
        </a:solidFill>
      </dgm:spPr>
    </dgm:pt>
    <dgm:pt modelId="{061799F9-6756-4C7E-8A99-5F2EE55B2E45}" type="pres">
      <dgm:prSet presAssocID="{EB29477A-6E07-4A59-8703-46EF5737116B}" presName="spaceA" presStyleCnt="0"/>
      <dgm:spPr/>
    </dgm:pt>
    <dgm:pt modelId="{E1857AE3-1D1E-4CBE-A8E0-ABBFA6C075AA}" type="pres">
      <dgm:prSet presAssocID="{04F10158-641A-4E2E-88C0-476EAF3CC6E2}" presName="space" presStyleCnt="0"/>
      <dgm:spPr/>
    </dgm:pt>
    <dgm:pt modelId="{B097FA35-3CAA-40BD-9D66-6FC1F6122604}" type="pres">
      <dgm:prSet presAssocID="{A56D6978-C888-4DEC-95B8-D912B3E59B90}" presName="compositeB" presStyleCnt="0"/>
      <dgm:spPr/>
    </dgm:pt>
    <dgm:pt modelId="{F6A7B1BA-A8E8-4EA3-B93C-9EF3565A1D08}" type="pres">
      <dgm:prSet presAssocID="{A56D6978-C888-4DEC-95B8-D912B3E59B90}" presName="textB" presStyleLbl="revTx" presStyleIdx="3" presStyleCnt="6">
        <dgm:presLayoutVars>
          <dgm:bulletEnabled val="1"/>
        </dgm:presLayoutVars>
      </dgm:prSet>
      <dgm:spPr/>
      <dgm:t>
        <a:bodyPr/>
        <a:lstStyle/>
        <a:p>
          <a:endParaRPr lang="id-ID"/>
        </a:p>
      </dgm:t>
    </dgm:pt>
    <dgm:pt modelId="{2D06AC8B-701C-4A9C-B5BD-88D66B7B46B0}" type="pres">
      <dgm:prSet presAssocID="{A56D6978-C888-4DEC-95B8-D912B3E59B90}" presName="circleB" presStyleLbl="node1" presStyleIdx="3" presStyleCnt="6"/>
      <dgm:spPr>
        <a:solidFill>
          <a:schemeClr val="accent1">
            <a:lumMod val="60000"/>
            <a:lumOff val="40000"/>
          </a:schemeClr>
        </a:solidFill>
      </dgm:spPr>
    </dgm:pt>
    <dgm:pt modelId="{0E24CD7A-CF11-4D53-8818-45756189087D}" type="pres">
      <dgm:prSet presAssocID="{A56D6978-C888-4DEC-95B8-D912B3E59B90}" presName="spaceB" presStyleCnt="0"/>
      <dgm:spPr/>
    </dgm:pt>
    <dgm:pt modelId="{033F7832-E4A5-44A6-A2CB-ECE74ABEDF95}" type="pres">
      <dgm:prSet presAssocID="{4682904E-3DF7-40D1-8CD8-A95C2C7985E5}" presName="space" presStyleCnt="0"/>
      <dgm:spPr/>
    </dgm:pt>
    <dgm:pt modelId="{2BECA7E2-0FB0-44F7-8B69-B8FFC16712D5}" type="pres">
      <dgm:prSet presAssocID="{BA861601-1577-432E-B0CA-1E24C5BA3F48}" presName="compositeA" presStyleCnt="0"/>
      <dgm:spPr/>
    </dgm:pt>
    <dgm:pt modelId="{EE2ECFBA-177C-413B-9F3F-D81D465FC8E9}" type="pres">
      <dgm:prSet presAssocID="{BA861601-1577-432E-B0CA-1E24C5BA3F48}" presName="textA" presStyleLbl="revTx" presStyleIdx="4" presStyleCnt="6">
        <dgm:presLayoutVars>
          <dgm:bulletEnabled val="1"/>
        </dgm:presLayoutVars>
      </dgm:prSet>
      <dgm:spPr/>
      <dgm:t>
        <a:bodyPr/>
        <a:lstStyle/>
        <a:p>
          <a:endParaRPr lang="id-ID"/>
        </a:p>
      </dgm:t>
    </dgm:pt>
    <dgm:pt modelId="{C7330FB7-2071-4031-B852-3DB74552E8F3}" type="pres">
      <dgm:prSet presAssocID="{BA861601-1577-432E-B0CA-1E24C5BA3F48}" presName="circleA" presStyleLbl="node1" presStyleIdx="4" presStyleCnt="6"/>
      <dgm:spPr>
        <a:solidFill>
          <a:srgbClr val="FF0000"/>
        </a:solidFill>
      </dgm:spPr>
    </dgm:pt>
    <dgm:pt modelId="{99DA03BE-F6EA-44C3-A9AF-DEAAF542B346}" type="pres">
      <dgm:prSet presAssocID="{BA861601-1577-432E-B0CA-1E24C5BA3F48}" presName="spaceA" presStyleCnt="0"/>
      <dgm:spPr/>
    </dgm:pt>
    <dgm:pt modelId="{4C7CBB8A-1894-4FF0-AFDF-2C9115E85E05}" type="pres">
      <dgm:prSet presAssocID="{148A394E-43FB-47E5-8626-39C29E5B4C0A}" presName="space" presStyleCnt="0"/>
      <dgm:spPr/>
    </dgm:pt>
    <dgm:pt modelId="{08E92BC5-CC09-495C-948B-97A2E59FB820}" type="pres">
      <dgm:prSet presAssocID="{415935CF-E074-4302-AC9D-E3D88041BF8C}" presName="compositeB" presStyleCnt="0"/>
      <dgm:spPr/>
    </dgm:pt>
    <dgm:pt modelId="{AA805F57-42D5-456E-BFCF-0A6C4762DD3C}" type="pres">
      <dgm:prSet presAssocID="{415935CF-E074-4302-AC9D-E3D88041BF8C}" presName="textB" presStyleLbl="revTx" presStyleIdx="5" presStyleCnt="6">
        <dgm:presLayoutVars>
          <dgm:bulletEnabled val="1"/>
        </dgm:presLayoutVars>
      </dgm:prSet>
      <dgm:spPr/>
      <dgm:t>
        <a:bodyPr/>
        <a:lstStyle/>
        <a:p>
          <a:endParaRPr lang="id-ID"/>
        </a:p>
      </dgm:t>
    </dgm:pt>
    <dgm:pt modelId="{E71F396F-54B6-48EB-AB67-DCC1E508ABAC}" type="pres">
      <dgm:prSet presAssocID="{415935CF-E074-4302-AC9D-E3D88041BF8C}" presName="circleB" presStyleLbl="node1" presStyleIdx="5" presStyleCnt="6"/>
      <dgm:spPr>
        <a:solidFill>
          <a:schemeClr val="accent1">
            <a:lumMod val="40000"/>
            <a:lumOff val="60000"/>
          </a:schemeClr>
        </a:solidFill>
      </dgm:spPr>
    </dgm:pt>
    <dgm:pt modelId="{F048377B-3CDB-4FFE-9C6B-88AD0419A866}" type="pres">
      <dgm:prSet presAssocID="{415935CF-E074-4302-AC9D-E3D88041BF8C}" presName="spaceB" presStyleCnt="0"/>
      <dgm:spPr/>
    </dgm:pt>
  </dgm:ptLst>
  <dgm:cxnLst>
    <dgm:cxn modelId="{806A5783-8B10-4300-8B25-BA4E3EB75778}" srcId="{CF0893A2-D527-4FEE-8E3C-A9974463E4FC}" destId="{EB29477A-6E07-4A59-8703-46EF5737116B}" srcOrd="2" destOrd="0" parTransId="{8A422BFB-85F8-4EC3-9FD0-1F84DD125809}" sibTransId="{04F10158-641A-4E2E-88C0-476EAF3CC6E2}"/>
    <dgm:cxn modelId="{F5C34503-074D-4B1F-A2F5-1F87C83A3E07}" type="presOf" srcId="{415935CF-E074-4302-AC9D-E3D88041BF8C}" destId="{AA805F57-42D5-456E-BFCF-0A6C4762DD3C}" srcOrd="0" destOrd="0" presId="urn:microsoft.com/office/officeart/2005/8/layout/hProcess11"/>
    <dgm:cxn modelId="{0BA5F832-CECA-47E4-9FCC-49E7EA26B3BB}" type="presOf" srcId="{CF0893A2-D527-4FEE-8E3C-A9974463E4FC}" destId="{9B83BA75-78AC-4B12-802D-6362F4239E59}" srcOrd="0" destOrd="0" presId="urn:microsoft.com/office/officeart/2005/8/layout/hProcess11"/>
    <dgm:cxn modelId="{C52748D8-CFBC-4D97-93B8-44F8B80A0C52}" type="presOf" srcId="{348A8595-4F55-4753-8E2B-DA24F6DA0B29}" destId="{B367B2F6-E2E0-4DB2-BD40-75EB46251B05}" srcOrd="0" destOrd="0" presId="urn:microsoft.com/office/officeart/2005/8/layout/hProcess11"/>
    <dgm:cxn modelId="{F81C9CE7-B1BB-4E69-889F-5FFF51785B7F}" srcId="{CF0893A2-D527-4FEE-8E3C-A9974463E4FC}" destId="{415935CF-E074-4302-AC9D-E3D88041BF8C}" srcOrd="5" destOrd="0" parTransId="{048E53F8-ACC8-4125-834E-6F1DA86C8026}" sibTransId="{DFDBD4D2-37F0-44EC-8CDD-414010B97AF1}"/>
    <dgm:cxn modelId="{D38B889E-4519-4F48-865B-BE3EA84853FE}" type="presOf" srcId="{77B327F8-CB77-4717-A9BF-AC93C3D2647D}" destId="{F1DEB1A9-24D5-46D9-A279-C49A1BA23AA3}" srcOrd="0" destOrd="0" presId="urn:microsoft.com/office/officeart/2005/8/layout/hProcess11"/>
    <dgm:cxn modelId="{907DB38C-9721-45E7-9CC8-675E1675689A}" srcId="{CF0893A2-D527-4FEE-8E3C-A9974463E4FC}" destId="{A56D6978-C888-4DEC-95B8-D912B3E59B90}" srcOrd="3" destOrd="0" parTransId="{5CE7798E-2B75-4C25-855F-0074BA0A23AC}" sibTransId="{4682904E-3DF7-40D1-8CD8-A95C2C7985E5}"/>
    <dgm:cxn modelId="{5B9399F6-40CC-4114-A912-3D447FB5EF48}" type="presOf" srcId="{EB29477A-6E07-4A59-8703-46EF5737116B}" destId="{AF41F102-FC17-411A-BC2F-5D839FDED21C}" srcOrd="0" destOrd="0" presId="urn:microsoft.com/office/officeart/2005/8/layout/hProcess11"/>
    <dgm:cxn modelId="{7858844F-DC1A-4FE4-9A6E-4F3FBD2272C6}" type="presOf" srcId="{BA861601-1577-432E-B0CA-1E24C5BA3F48}" destId="{EE2ECFBA-177C-413B-9F3F-D81D465FC8E9}" srcOrd="0" destOrd="0" presId="urn:microsoft.com/office/officeart/2005/8/layout/hProcess11"/>
    <dgm:cxn modelId="{BA031A34-DED7-4F0A-9F21-9C65A7ACA9EE}" srcId="{CF0893A2-D527-4FEE-8E3C-A9974463E4FC}" destId="{348A8595-4F55-4753-8E2B-DA24F6DA0B29}" srcOrd="1" destOrd="0" parTransId="{52254E7D-59F8-4BA8-85CE-1A37F5D02A3B}" sibTransId="{0B8756AE-B260-4F02-967E-072436F7FBF5}"/>
    <dgm:cxn modelId="{FDA0C1ED-5F9A-43AB-9E25-D3FB0E040260}" srcId="{CF0893A2-D527-4FEE-8E3C-A9974463E4FC}" destId="{77B327F8-CB77-4717-A9BF-AC93C3D2647D}" srcOrd="0" destOrd="0" parTransId="{BD463F5C-4750-400F-BA93-0F7AD6AD6DA6}" sibTransId="{BE5EBC26-CA38-4706-A478-532EF6E70A97}"/>
    <dgm:cxn modelId="{C3D73A46-477B-4B62-B331-94F7468CEB2A}" type="presOf" srcId="{A56D6978-C888-4DEC-95B8-D912B3E59B90}" destId="{F6A7B1BA-A8E8-4EA3-B93C-9EF3565A1D08}" srcOrd="0" destOrd="0" presId="urn:microsoft.com/office/officeart/2005/8/layout/hProcess11"/>
    <dgm:cxn modelId="{9914298E-3361-4B04-9FF3-96B203BB3730}" srcId="{CF0893A2-D527-4FEE-8E3C-A9974463E4FC}" destId="{BA861601-1577-432E-B0CA-1E24C5BA3F48}" srcOrd="4" destOrd="0" parTransId="{69FC9505-26D7-473E-9091-EA970EFA589F}" sibTransId="{148A394E-43FB-47E5-8626-39C29E5B4C0A}"/>
    <dgm:cxn modelId="{A5472DB0-8BFD-4DB7-AC90-6B5B6C61A053}" type="presParOf" srcId="{9B83BA75-78AC-4B12-802D-6362F4239E59}" destId="{B46AE4FC-EA04-421F-B635-12FA4825D73E}" srcOrd="0" destOrd="0" presId="urn:microsoft.com/office/officeart/2005/8/layout/hProcess11"/>
    <dgm:cxn modelId="{B145D193-6010-4130-8D65-AC2573434A33}" type="presParOf" srcId="{9B83BA75-78AC-4B12-802D-6362F4239E59}" destId="{0E141E0F-8993-456B-8835-2189AB93BFD7}" srcOrd="1" destOrd="0" presId="urn:microsoft.com/office/officeart/2005/8/layout/hProcess11"/>
    <dgm:cxn modelId="{87E845A3-E080-4A2C-A463-F514B0AC52D8}" type="presParOf" srcId="{0E141E0F-8993-456B-8835-2189AB93BFD7}" destId="{E0F18409-7227-412A-85CE-413D9DEB5473}" srcOrd="0" destOrd="0" presId="urn:microsoft.com/office/officeart/2005/8/layout/hProcess11"/>
    <dgm:cxn modelId="{509373BC-B7CC-41E4-928F-F903294180D1}" type="presParOf" srcId="{E0F18409-7227-412A-85CE-413D9DEB5473}" destId="{F1DEB1A9-24D5-46D9-A279-C49A1BA23AA3}" srcOrd="0" destOrd="0" presId="urn:microsoft.com/office/officeart/2005/8/layout/hProcess11"/>
    <dgm:cxn modelId="{0BF5C0B1-0C46-4F97-9072-97A8DA51552A}" type="presParOf" srcId="{E0F18409-7227-412A-85CE-413D9DEB5473}" destId="{A3524D0F-7E12-4BAD-9A46-D692E3B4FCC9}" srcOrd="1" destOrd="0" presId="urn:microsoft.com/office/officeart/2005/8/layout/hProcess11"/>
    <dgm:cxn modelId="{7FC60AA1-2886-4A97-84D2-0137D9E38C72}" type="presParOf" srcId="{E0F18409-7227-412A-85CE-413D9DEB5473}" destId="{5B7B4C6A-18A3-4C32-9802-CB90555DC8C1}" srcOrd="2" destOrd="0" presId="urn:microsoft.com/office/officeart/2005/8/layout/hProcess11"/>
    <dgm:cxn modelId="{37CEFAE6-DD9A-4702-AE53-5738D67544C9}" type="presParOf" srcId="{0E141E0F-8993-456B-8835-2189AB93BFD7}" destId="{FA3C04E5-4FDF-4A7D-B813-3ECF6B5EA838}" srcOrd="1" destOrd="0" presId="urn:microsoft.com/office/officeart/2005/8/layout/hProcess11"/>
    <dgm:cxn modelId="{5E889B95-7E63-4F4F-80AF-AFF4C413C84C}" type="presParOf" srcId="{0E141E0F-8993-456B-8835-2189AB93BFD7}" destId="{28A593EB-C43E-4080-9CEE-1D7EB287C352}" srcOrd="2" destOrd="0" presId="urn:microsoft.com/office/officeart/2005/8/layout/hProcess11"/>
    <dgm:cxn modelId="{A7F0CD40-7CE8-4E61-BFFB-C09F5969DFEE}" type="presParOf" srcId="{28A593EB-C43E-4080-9CEE-1D7EB287C352}" destId="{B367B2F6-E2E0-4DB2-BD40-75EB46251B05}" srcOrd="0" destOrd="0" presId="urn:microsoft.com/office/officeart/2005/8/layout/hProcess11"/>
    <dgm:cxn modelId="{47BA140D-854B-44D4-AA52-5E8AC46204C7}" type="presParOf" srcId="{28A593EB-C43E-4080-9CEE-1D7EB287C352}" destId="{9900D081-5AAC-43A7-8A6C-679D015EBB6F}" srcOrd="1" destOrd="0" presId="urn:microsoft.com/office/officeart/2005/8/layout/hProcess11"/>
    <dgm:cxn modelId="{615F2CDE-CA56-4E70-B867-62C92997DBD2}" type="presParOf" srcId="{28A593EB-C43E-4080-9CEE-1D7EB287C352}" destId="{39FAE25C-C9CF-48E1-8956-B28C71305A7B}" srcOrd="2" destOrd="0" presId="urn:microsoft.com/office/officeart/2005/8/layout/hProcess11"/>
    <dgm:cxn modelId="{0D872F26-DDE3-4B43-B722-628062FCF6A0}" type="presParOf" srcId="{0E141E0F-8993-456B-8835-2189AB93BFD7}" destId="{56562F06-8F57-4625-87AD-5704C838BD7B}" srcOrd="3" destOrd="0" presId="urn:microsoft.com/office/officeart/2005/8/layout/hProcess11"/>
    <dgm:cxn modelId="{6A53EF95-7985-4919-AD62-50038650D0CE}" type="presParOf" srcId="{0E141E0F-8993-456B-8835-2189AB93BFD7}" destId="{41363073-631E-4B9D-8500-6E9BEF6E5B75}" srcOrd="4" destOrd="0" presId="urn:microsoft.com/office/officeart/2005/8/layout/hProcess11"/>
    <dgm:cxn modelId="{D843C339-C900-419C-B54F-C0915BC1BD1A}" type="presParOf" srcId="{41363073-631E-4B9D-8500-6E9BEF6E5B75}" destId="{AF41F102-FC17-411A-BC2F-5D839FDED21C}" srcOrd="0" destOrd="0" presId="urn:microsoft.com/office/officeart/2005/8/layout/hProcess11"/>
    <dgm:cxn modelId="{93BAF54C-7B83-47AC-B7A7-0587D236AAA0}" type="presParOf" srcId="{41363073-631E-4B9D-8500-6E9BEF6E5B75}" destId="{C4E4E6C7-1852-4DD0-B715-EC6B29A6F542}" srcOrd="1" destOrd="0" presId="urn:microsoft.com/office/officeart/2005/8/layout/hProcess11"/>
    <dgm:cxn modelId="{C4C7BAD2-F00D-4F93-8DF6-0C28A2734580}" type="presParOf" srcId="{41363073-631E-4B9D-8500-6E9BEF6E5B75}" destId="{061799F9-6756-4C7E-8A99-5F2EE55B2E45}" srcOrd="2" destOrd="0" presId="urn:microsoft.com/office/officeart/2005/8/layout/hProcess11"/>
    <dgm:cxn modelId="{78EBFBEC-C0A4-4D1E-AC68-0D7FE67244B0}" type="presParOf" srcId="{0E141E0F-8993-456B-8835-2189AB93BFD7}" destId="{E1857AE3-1D1E-4CBE-A8E0-ABBFA6C075AA}" srcOrd="5" destOrd="0" presId="urn:microsoft.com/office/officeart/2005/8/layout/hProcess11"/>
    <dgm:cxn modelId="{704B9689-5819-4E2A-B0C0-4917B834A0BE}" type="presParOf" srcId="{0E141E0F-8993-456B-8835-2189AB93BFD7}" destId="{B097FA35-3CAA-40BD-9D66-6FC1F6122604}" srcOrd="6" destOrd="0" presId="urn:microsoft.com/office/officeart/2005/8/layout/hProcess11"/>
    <dgm:cxn modelId="{9DD99EB1-D2A4-4623-9E1B-080700C0D07F}" type="presParOf" srcId="{B097FA35-3CAA-40BD-9D66-6FC1F6122604}" destId="{F6A7B1BA-A8E8-4EA3-B93C-9EF3565A1D08}" srcOrd="0" destOrd="0" presId="urn:microsoft.com/office/officeart/2005/8/layout/hProcess11"/>
    <dgm:cxn modelId="{54DB63CD-8CAA-497E-9708-AFE05B417C80}" type="presParOf" srcId="{B097FA35-3CAA-40BD-9D66-6FC1F6122604}" destId="{2D06AC8B-701C-4A9C-B5BD-88D66B7B46B0}" srcOrd="1" destOrd="0" presId="urn:microsoft.com/office/officeart/2005/8/layout/hProcess11"/>
    <dgm:cxn modelId="{F0586520-A1AD-4381-BFFB-634765CF58CF}" type="presParOf" srcId="{B097FA35-3CAA-40BD-9D66-6FC1F6122604}" destId="{0E24CD7A-CF11-4D53-8818-45756189087D}" srcOrd="2" destOrd="0" presId="urn:microsoft.com/office/officeart/2005/8/layout/hProcess11"/>
    <dgm:cxn modelId="{12E6A72D-434C-48E7-9171-3045E57D9550}" type="presParOf" srcId="{0E141E0F-8993-456B-8835-2189AB93BFD7}" destId="{033F7832-E4A5-44A6-A2CB-ECE74ABEDF95}" srcOrd="7" destOrd="0" presId="urn:microsoft.com/office/officeart/2005/8/layout/hProcess11"/>
    <dgm:cxn modelId="{63B7B6CF-6B6D-4633-80F5-BA45103AD0DF}" type="presParOf" srcId="{0E141E0F-8993-456B-8835-2189AB93BFD7}" destId="{2BECA7E2-0FB0-44F7-8B69-B8FFC16712D5}" srcOrd="8" destOrd="0" presId="urn:microsoft.com/office/officeart/2005/8/layout/hProcess11"/>
    <dgm:cxn modelId="{F23342E9-C4C1-416F-9E64-50790A70EC96}" type="presParOf" srcId="{2BECA7E2-0FB0-44F7-8B69-B8FFC16712D5}" destId="{EE2ECFBA-177C-413B-9F3F-D81D465FC8E9}" srcOrd="0" destOrd="0" presId="urn:microsoft.com/office/officeart/2005/8/layout/hProcess11"/>
    <dgm:cxn modelId="{C48F9261-E20E-4550-A429-156815F393B3}" type="presParOf" srcId="{2BECA7E2-0FB0-44F7-8B69-B8FFC16712D5}" destId="{C7330FB7-2071-4031-B852-3DB74552E8F3}" srcOrd="1" destOrd="0" presId="urn:microsoft.com/office/officeart/2005/8/layout/hProcess11"/>
    <dgm:cxn modelId="{228438D7-D1B3-4F88-A11A-37951C904A29}" type="presParOf" srcId="{2BECA7E2-0FB0-44F7-8B69-B8FFC16712D5}" destId="{99DA03BE-F6EA-44C3-A9AF-DEAAF542B346}" srcOrd="2" destOrd="0" presId="urn:microsoft.com/office/officeart/2005/8/layout/hProcess11"/>
    <dgm:cxn modelId="{09C459B5-3ADE-4D26-B417-2D8DEAD10BCE}" type="presParOf" srcId="{0E141E0F-8993-456B-8835-2189AB93BFD7}" destId="{4C7CBB8A-1894-4FF0-AFDF-2C9115E85E05}" srcOrd="9" destOrd="0" presId="urn:microsoft.com/office/officeart/2005/8/layout/hProcess11"/>
    <dgm:cxn modelId="{69F9BB14-51F6-4658-9D84-502248CFCC21}" type="presParOf" srcId="{0E141E0F-8993-456B-8835-2189AB93BFD7}" destId="{08E92BC5-CC09-495C-948B-97A2E59FB820}" srcOrd="10" destOrd="0" presId="urn:microsoft.com/office/officeart/2005/8/layout/hProcess11"/>
    <dgm:cxn modelId="{29788E87-10A4-418D-80A3-4B7CF54ABB9C}" type="presParOf" srcId="{08E92BC5-CC09-495C-948B-97A2E59FB820}" destId="{AA805F57-42D5-456E-BFCF-0A6C4762DD3C}" srcOrd="0" destOrd="0" presId="urn:microsoft.com/office/officeart/2005/8/layout/hProcess11"/>
    <dgm:cxn modelId="{BC2D570B-2FC9-40B3-945D-CF52B49E2EE6}" type="presParOf" srcId="{08E92BC5-CC09-495C-948B-97A2E59FB820}" destId="{E71F396F-54B6-48EB-AB67-DCC1E508ABAC}" srcOrd="1" destOrd="0" presId="urn:microsoft.com/office/officeart/2005/8/layout/hProcess11"/>
    <dgm:cxn modelId="{E7809E2D-248F-407A-82D8-6D6B9A5B5F51}" type="presParOf" srcId="{08E92BC5-CC09-495C-948B-97A2E59FB820}" destId="{F048377B-3CDB-4FFE-9C6B-88AD0419A86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F0893A2-D527-4FEE-8E3C-A9974463E4FC}" type="doc">
      <dgm:prSet loTypeId="urn:microsoft.com/office/officeart/2005/8/layout/hProcess11" loCatId="process" qsTypeId="urn:microsoft.com/office/officeart/2005/8/quickstyle/simple1" qsCatId="simple" csTypeId="urn:microsoft.com/office/officeart/2005/8/colors/accent1_2" csCatId="accent1" phldr="1"/>
      <dgm:spPr/>
    </dgm:pt>
    <dgm:pt modelId="{77B327F8-CB77-4717-A9BF-AC93C3D2647D}">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BD463F5C-4750-400F-BA93-0F7AD6AD6DA6}" type="parTrans" cxnId="{FDA0C1ED-5F9A-43AB-9E25-D3FB0E040260}">
      <dgm:prSet/>
      <dgm:spPr/>
      <dgm:t>
        <a:bodyPr/>
        <a:lstStyle/>
        <a:p>
          <a:endParaRPr lang="id-ID"/>
        </a:p>
      </dgm:t>
    </dgm:pt>
    <dgm:pt modelId="{BE5EBC26-CA38-4706-A478-532EF6E70A97}" type="sibTrans" cxnId="{FDA0C1ED-5F9A-43AB-9E25-D3FB0E040260}">
      <dgm:prSet/>
      <dgm:spPr/>
      <dgm:t>
        <a:bodyPr/>
        <a:lstStyle/>
        <a:p>
          <a:endParaRPr lang="id-ID"/>
        </a:p>
      </dgm:t>
    </dgm:pt>
    <dgm:pt modelId="{348A8595-4F55-4753-8E2B-DA24F6DA0B29}">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2254E7D-59F8-4BA8-85CE-1A37F5D02A3B}" type="parTrans" cxnId="{BA031A34-DED7-4F0A-9F21-9C65A7ACA9EE}">
      <dgm:prSet/>
      <dgm:spPr/>
      <dgm:t>
        <a:bodyPr/>
        <a:lstStyle/>
        <a:p>
          <a:endParaRPr lang="id-ID"/>
        </a:p>
      </dgm:t>
    </dgm:pt>
    <dgm:pt modelId="{0B8756AE-B260-4F02-967E-072436F7FBF5}" type="sibTrans" cxnId="{BA031A34-DED7-4F0A-9F21-9C65A7ACA9EE}">
      <dgm:prSet/>
      <dgm:spPr/>
      <dgm:t>
        <a:bodyPr/>
        <a:lstStyle/>
        <a:p>
          <a:endParaRPr lang="id-ID"/>
        </a:p>
      </dgm:t>
    </dgm:pt>
    <dgm:pt modelId="{EB29477A-6E07-4A59-8703-46EF5737116B}">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8A422BFB-85F8-4EC3-9FD0-1F84DD125809}" type="parTrans" cxnId="{806A5783-8B10-4300-8B25-BA4E3EB75778}">
      <dgm:prSet/>
      <dgm:spPr/>
      <dgm:t>
        <a:bodyPr/>
        <a:lstStyle/>
        <a:p>
          <a:endParaRPr lang="id-ID"/>
        </a:p>
      </dgm:t>
    </dgm:pt>
    <dgm:pt modelId="{04F10158-641A-4E2E-88C0-476EAF3CC6E2}" type="sibTrans" cxnId="{806A5783-8B10-4300-8B25-BA4E3EB75778}">
      <dgm:prSet/>
      <dgm:spPr/>
      <dgm:t>
        <a:bodyPr/>
        <a:lstStyle/>
        <a:p>
          <a:endParaRPr lang="id-ID"/>
        </a:p>
      </dgm:t>
    </dgm:pt>
    <dgm:pt modelId="{BA861601-1577-432E-B0CA-1E24C5BA3F48}">
      <dgm:prSet phldrT="[Text]" custT="1"/>
      <dgm:spPr/>
      <dgm:t>
        <a:bodyPr/>
        <a:lstStyle/>
        <a:p>
          <a:r>
            <a:rPr lang="id-ID" sz="900" dirty="0" smtClean="0">
              <a:solidFill>
                <a:schemeClr val="tx1"/>
              </a:solidFill>
              <a:latin typeface="Aharoni" panose="02010803020104030203" pitchFamily="2" charset="-79"/>
              <a:cs typeface="Aharoni" panose="02010803020104030203" pitchFamily="2" charset="-79"/>
            </a:rPr>
            <a:t>Hasil dan Pembahasan</a:t>
          </a:r>
          <a:endParaRPr lang="id-ID" sz="900" dirty="0">
            <a:solidFill>
              <a:schemeClr val="tx1"/>
            </a:solidFill>
            <a:latin typeface="Aharoni" panose="02010803020104030203" pitchFamily="2" charset="-79"/>
            <a:cs typeface="Aharoni" panose="02010803020104030203" pitchFamily="2" charset="-79"/>
          </a:endParaRPr>
        </a:p>
      </dgm:t>
    </dgm:pt>
    <dgm:pt modelId="{69FC9505-26D7-473E-9091-EA970EFA589F}" type="parTrans" cxnId="{9914298E-3361-4B04-9FF3-96B203BB3730}">
      <dgm:prSet/>
      <dgm:spPr/>
      <dgm:t>
        <a:bodyPr/>
        <a:lstStyle/>
        <a:p>
          <a:endParaRPr lang="id-ID"/>
        </a:p>
      </dgm:t>
    </dgm:pt>
    <dgm:pt modelId="{148A394E-43FB-47E5-8626-39C29E5B4C0A}" type="sibTrans" cxnId="{9914298E-3361-4B04-9FF3-96B203BB3730}">
      <dgm:prSet/>
      <dgm:spPr/>
      <dgm:t>
        <a:bodyPr/>
        <a:lstStyle/>
        <a:p>
          <a:endParaRPr lang="id-ID"/>
        </a:p>
      </dgm:t>
    </dgm:pt>
    <dgm:pt modelId="{A56D6978-C888-4DEC-95B8-D912B3E59B90}">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CE7798E-2B75-4C25-855F-0074BA0A23AC}" type="parTrans" cxnId="{907DB38C-9721-45E7-9CC8-675E1675689A}">
      <dgm:prSet/>
      <dgm:spPr/>
      <dgm:t>
        <a:bodyPr/>
        <a:lstStyle/>
        <a:p>
          <a:endParaRPr lang="id-ID"/>
        </a:p>
      </dgm:t>
    </dgm:pt>
    <dgm:pt modelId="{4682904E-3DF7-40D1-8CD8-A95C2C7985E5}" type="sibTrans" cxnId="{907DB38C-9721-45E7-9CC8-675E1675689A}">
      <dgm:prSet/>
      <dgm:spPr/>
      <dgm:t>
        <a:bodyPr/>
        <a:lstStyle/>
        <a:p>
          <a:endParaRPr lang="id-ID"/>
        </a:p>
      </dgm:t>
    </dgm:pt>
    <dgm:pt modelId="{415935CF-E074-4302-AC9D-E3D88041BF8C}">
      <dgm:prSet phldrT="[Text]" custT="1"/>
      <dgm:spPr/>
      <dgm:t>
        <a:bodyPr/>
        <a:lstStyle/>
        <a:p>
          <a:r>
            <a:rPr lang="id-ID" sz="900" dirty="0" smtClean="0">
              <a:solidFill>
                <a:schemeClr val="bg1">
                  <a:lumMod val="85000"/>
                </a:schemeClr>
              </a:solidFill>
              <a:latin typeface="Aharoni" panose="02010803020104030203" pitchFamily="2" charset="-79"/>
              <a:cs typeface="Aharoni" panose="02010803020104030203" pitchFamily="2" charset="-79"/>
            </a:rPr>
            <a:t>Hipotesa</a:t>
          </a:r>
          <a:endParaRPr lang="id-ID" sz="900" dirty="0">
            <a:solidFill>
              <a:schemeClr val="bg1">
                <a:lumMod val="85000"/>
              </a:schemeClr>
            </a:solidFill>
            <a:latin typeface="Aharoni" panose="02010803020104030203" pitchFamily="2" charset="-79"/>
            <a:cs typeface="Aharoni" panose="02010803020104030203" pitchFamily="2" charset="-79"/>
          </a:endParaRPr>
        </a:p>
      </dgm:t>
    </dgm:pt>
    <dgm:pt modelId="{048E53F8-ACC8-4125-834E-6F1DA86C8026}" type="parTrans" cxnId="{F81C9CE7-B1BB-4E69-889F-5FFF51785B7F}">
      <dgm:prSet/>
      <dgm:spPr/>
      <dgm:t>
        <a:bodyPr/>
        <a:lstStyle/>
        <a:p>
          <a:endParaRPr lang="id-ID"/>
        </a:p>
      </dgm:t>
    </dgm:pt>
    <dgm:pt modelId="{DFDBD4D2-37F0-44EC-8CDD-414010B97AF1}" type="sibTrans" cxnId="{F81C9CE7-B1BB-4E69-889F-5FFF51785B7F}">
      <dgm:prSet/>
      <dgm:spPr/>
      <dgm:t>
        <a:bodyPr/>
        <a:lstStyle/>
        <a:p>
          <a:endParaRPr lang="id-ID"/>
        </a:p>
      </dgm:t>
    </dgm:pt>
    <dgm:pt modelId="{9B83BA75-78AC-4B12-802D-6362F4239E59}" type="pres">
      <dgm:prSet presAssocID="{CF0893A2-D527-4FEE-8E3C-A9974463E4FC}" presName="Name0" presStyleCnt="0">
        <dgm:presLayoutVars>
          <dgm:dir/>
          <dgm:resizeHandles val="exact"/>
        </dgm:presLayoutVars>
      </dgm:prSet>
      <dgm:spPr/>
    </dgm:pt>
    <dgm:pt modelId="{B46AE4FC-EA04-421F-B635-12FA4825D73E}" type="pres">
      <dgm:prSet presAssocID="{CF0893A2-D527-4FEE-8E3C-A9974463E4FC}" presName="arrow" presStyleLbl="bgShp" presStyleIdx="0" presStyleCnt="1" custLinFactNeighborX="-158" custLinFactNeighborY="-2119"/>
      <dgm:spPr>
        <a:solidFill>
          <a:schemeClr val="tx2">
            <a:lumMod val="75000"/>
          </a:schemeClr>
        </a:solidFill>
      </dgm:spPr>
    </dgm:pt>
    <dgm:pt modelId="{0E141E0F-8993-456B-8835-2189AB93BFD7}" type="pres">
      <dgm:prSet presAssocID="{CF0893A2-D527-4FEE-8E3C-A9974463E4FC}" presName="points" presStyleCnt="0"/>
      <dgm:spPr/>
    </dgm:pt>
    <dgm:pt modelId="{E0F18409-7227-412A-85CE-413D9DEB5473}" type="pres">
      <dgm:prSet presAssocID="{77B327F8-CB77-4717-A9BF-AC93C3D2647D}" presName="compositeA" presStyleCnt="0"/>
      <dgm:spPr/>
    </dgm:pt>
    <dgm:pt modelId="{F1DEB1A9-24D5-46D9-A279-C49A1BA23AA3}" type="pres">
      <dgm:prSet presAssocID="{77B327F8-CB77-4717-A9BF-AC93C3D2647D}" presName="textA" presStyleLbl="revTx" presStyleIdx="0" presStyleCnt="6">
        <dgm:presLayoutVars>
          <dgm:bulletEnabled val="1"/>
        </dgm:presLayoutVars>
      </dgm:prSet>
      <dgm:spPr/>
      <dgm:t>
        <a:bodyPr/>
        <a:lstStyle/>
        <a:p>
          <a:endParaRPr lang="id-ID"/>
        </a:p>
      </dgm:t>
    </dgm:pt>
    <dgm:pt modelId="{A3524D0F-7E12-4BAD-9A46-D692E3B4FCC9}" type="pres">
      <dgm:prSet presAssocID="{77B327F8-CB77-4717-A9BF-AC93C3D2647D}" presName="circleA" presStyleLbl="node1" presStyleIdx="0" presStyleCnt="6"/>
      <dgm:spPr>
        <a:solidFill>
          <a:schemeClr val="accent1">
            <a:lumMod val="60000"/>
            <a:lumOff val="40000"/>
          </a:schemeClr>
        </a:solidFill>
      </dgm:spPr>
    </dgm:pt>
    <dgm:pt modelId="{5B7B4C6A-18A3-4C32-9802-CB90555DC8C1}" type="pres">
      <dgm:prSet presAssocID="{77B327F8-CB77-4717-A9BF-AC93C3D2647D}" presName="spaceA" presStyleCnt="0"/>
      <dgm:spPr/>
    </dgm:pt>
    <dgm:pt modelId="{FA3C04E5-4FDF-4A7D-B813-3ECF6B5EA838}" type="pres">
      <dgm:prSet presAssocID="{BE5EBC26-CA38-4706-A478-532EF6E70A97}" presName="space" presStyleCnt="0"/>
      <dgm:spPr/>
    </dgm:pt>
    <dgm:pt modelId="{28A593EB-C43E-4080-9CEE-1D7EB287C352}" type="pres">
      <dgm:prSet presAssocID="{348A8595-4F55-4753-8E2B-DA24F6DA0B29}" presName="compositeB" presStyleCnt="0"/>
      <dgm:spPr/>
    </dgm:pt>
    <dgm:pt modelId="{B367B2F6-E2E0-4DB2-BD40-75EB46251B05}" type="pres">
      <dgm:prSet presAssocID="{348A8595-4F55-4753-8E2B-DA24F6DA0B29}" presName="textB" presStyleLbl="revTx" presStyleIdx="1" presStyleCnt="6">
        <dgm:presLayoutVars>
          <dgm:bulletEnabled val="1"/>
        </dgm:presLayoutVars>
      </dgm:prSet>
      <dgm:spPr/>
      <dgm:t>
        <a:bodyPr/>
        <a:lstStyle/>
        <a:p>
          <a:endParaRPr lang="id-ID"/>
        </a:p>
      </dgm:t>
    </dgm:pt>
    <dgm:pt modelId="{9900D081-5AAC-43A7-8A6C-679D015EBB6F}" type="pres">
      <dgm:prSet presAssocID="{348A8595-4F55-4753-8E2B-DA24F6DA0B29}" presName="circleB" presStyleLbl="node1" presStyleIdx="1" presStyleCnt="6"/>
      <dgm:spPr>
        <a:solidFill>
          <a:schemeClr val="accent1">
            <a:lumMod val="40000"/>
            <a:lumOff val="60000"/>
          </a:schemeClr>
        </a:solidFill>
      </dgm:spPr>
    </dgm:pt>
    <dgm:pt modelId="{39FAE25C-C9CF-48E1-8956-B28C71305A7B}" type="pres">
      <dgm:prSet presAssocID="{348A8595-4F55-4753-8E2B-DA24F6DA0B29}" presName="spaceB" presStyleCnt="0"/>
      <dgm:spPr/>
    </dgm:pt>
    <dgm:pt modelId="{56562F06-8F57-4625-87AD-5704C838BD7B}" type="pres">
      <dgm:prSet presAssocID="{0B8756AE-B260-4F02-967E-072436F7FBF5}" presName="space" presStyleCnt="0"/>
      <dgm:spPr/>
    </dgm:pt>
    <dgm:pt modelId="{41363073-631E-4B9D-8500-6E9BEF6E5B75}" type="pres">
      <dgm:prSet presAssocID="{EB29477A-6E07-4A59-8703-46EF5737116B}" presName="compositeA" presStyleCnt="0"/>
      <dgm:spPr/>
    </dgm:pt>
    <dgm:pt modelId="{AF41F102-FC17-411A-BC2F-5D839FDED21C}" type="pres">
      <dgm:prSet presAssocID="{EB29477A-6E07-4A59-8703-46EF5737116B}" presName="textA" presStyleLbl="revTx" presStyleIdx="2" presStyleCnt="6">
        <dgm:presLayoutVars>
          <dgm:bulletEnabled val="1"/>
        </dgm:presLayoutVars>
      </dgm:prSet>
      <dgm:spPr/>
      <dgm:t>
        <a:bodyPr/>
        <a:lstStyle/>
        <a:p>
          <a:endParaRPr lang="id-ID"/>
        </a:p>
      </dgm:t>
    </dgm:pt>
    <dgm:pt modelId="{C4E4E6C7-1852-4DD0-B715-EC6B29A6F542}" type="pres">
      <dgm:prSet presAssocID="{EB29477A-6E07-4A59-8703-46EF5737116B}" presName="circleA" presStyleLbl="node1" presStyleIdx="2" presStyleCnt="6"/>
      <dgm:spPr>
        <a:solidFill>
          <a:schemeClr val="accent1">
            <a:lumMod val="60000"/>
            <a:lumOff val="40000"/>
          </a:schemeClr>
        </a:solidFill>
      </dgm:spPr>
    </dgm:pt>
    <dgm:pt modelId="{061799F9-6756-4C7E-8A99-5F2EE55B2E45}" type="pres">
      <dgm:prSet presAssocID="{EB29477A-6E07-4A59-8703-46EF5737116B}" presName="spaceA" presStyleCnt="0"/>
      <dgm:spPr/>
    </dgm:pt>
    <dgm:pt modelId="{E1857AE3-1D1E-4CBE-A8E0-ABBFA6C075AA}" type="pres">
      <dgm:prSet presAssocID="{04F10158-641A-4E2E-88C0-476EAF3CC6E2}" presName="space" presStyleCnt="0"/>
      <dgm:spPr/>
    </dgm:pt>
    <dgm:pt modelId="{B097FA35-3CAA-40BD-9D66-6FC1F6122604}" type="pres">
      <dgm:prSet presAssocID="{A56D6978-C888-4DEC-95B8-D912B3E59B90}" presName="compositeB" presStyleCnt="0"/>
      <dgm:spPr/>
    </dgm:pt>
    <dgm:pt modelId="{F6A7B1BA-A8E8-4EA3-B93C-9EF3565A1D08}" type="pres">
      <dgm:prSet presAssocID="{A56D6978-C888-4DEC-95B8-D912B3E59B90}" presName="textB" presStyleLbl="revTx" presStyleIdx="3" presStyleCnt="6">
        <dgm:presLayoutVars>
          <dgm:bulletEnabled val="1"/>
        </dgm:presLayoutVars>
      </dgm:prSet>
      <dgm:spPr/>
      <dgm:t>
        <a:bodyPr/>
        <a:lstStyle/>
        <a:p>
          <a:endParaRPr lang="id-ID"/>
        </a:p>
      </dgm:t>
    </dgm:pt>
    <dgm:pt modelId="{2D06AC8B-701C-4A9C-B5BD-88D66B7B46B0}" type="pres">
      <dgm:prSet presAssocID="{A56D6978-C888-4DEC-95B8-D912B3E59B90}" presName="circleB" presStyleLbl="node1" presStyleIdx="3" presStyleCnt="6"/>
      <dgm:spPr>
        <a:solidFill>
          <a:schemeClr val="accent1">
            <a:lumMod val="60000"/>
            <a:lumOff val="40000"/>
          </a:schemeClr>
        </a:solidFill>
      </dgm:spPr>
    </dgm:pt>
    <dgm:pt modelId="{0E24CD7A-CF11-4D53-8818-45756189087D}" type="pres">
      <dgm:prSet presAssocID="{A56D6978-C888-4DEC-95B8-D912B3E59B90}" presName="spaceB" presStyleCnt="0"/>
      <dgm:spPr/>
    </dgm:pt>
    <dgm:pt modelId="{033F7832-E4A5-44A6-A2CB-ECE74ABEDF95}" type="pres">
      <dgm:prSet presAssocID="{4682904E-3DF7-40D1-8CD8-A95C2C7985E5}" presName="space" presStyleCnt="0"/>
      <dgm:spPr/>
    </dgm:pt>
    <dgm:pt modelId="{2BECA7E2-0FB0-44F7-8B69-B8FFC16712D5}" type="pres">
      <dgm:prSet presAssocID="{BA861601-1577-432E-B0CA-1E24C5BA3F48}" presName="compositeA" presStyleCnt="0"/>
      <dgm:spPr/>
    </dgm:pt>
    <dgm:pt modelId="{EE2ECFBA-177C-413B-9F3F-D81D465FC8E9}" type="pres">
      <dgm:prSet presAssocID="{BA861601-1577-432E-B0CA-1E24C5BA3F48}" presName="textA" presStyleLbl="revTx" presStyleIdx="4" presStyleCnt="6">
        <dgm:presLayoutVars>
          <dgm:bulletEnabled val="1"/>
        </dgm:presLayoutVars>
      </dgm:prSet>
      <dgm:spPr/>
      <dgm:t>
        <a:bodyPr/>
        <a:lstStyle/>
        <a:p>
          <a:endParaRPr lang="id-ID"/>
        </a:p>
      </dgm:t>
    </dgm:pt>
    <dgm:pt modelId="{C7330FB7-2071-4031-B852-3DB74552E8F3}" type="pres">
      <dgm:prSet presAssocID="{BA861601-1577-432E-B0CA-1E24C5BA3F48}" presName="circleA" presStyleLbl="node1" presStyleIdx="4" presStyleCnt="6"/>
      <dgm:spPr>
        <a:solidFill>
          <a:srgbClr val="FF0000"/>
        </a:solidFill>
      </dgm:spPr>
    </dgm:pt>
    <dgm:pt modelId="{99DA03BE-F6EA-44C3-A9AF-DEAAF542B346}" type="pres">
      <dgm:prSet presAssocID="{BA861601-1577-432E-B0CA-1E24C5BA3F48}" presName="spaceA" presStyleCnt="0"/>
      <dgm:spPr/>
    </dgm:pt>
    <dgm:pt modelId="{4C7CBB8A-1894-4FF0-AFDF-2C9115E85E05}" type="pres">
      <dgm:prSet presAssocID="{148A394E-43FB-47E5-8626-39C29E5B4C0A}" presName="space" presStyleCnt="0"/>
      <dgm:spPr/>
    </dgm:pt>
    <dgm:pt modelId="{08E92BC5-CC09-495C-948B-97A2E59FB820}" type="pres">
      <dgm:prSet presAssocID="{415935CF-E074-4302-AC9D-E3D88041BF8C}" presName="compositeB" presStyleCnt="0"/>
      <dgm:spPr/>
    </dgm:pt>
    <dgm:pt modelId="{AA805F57-42D5-456E-BFCF-0A6C4762DD3C}" type="pres">
      <dgm:prSet presAssocID="{415935CF-E074-4302-AC9D-E3D88041BF8C}" presName="textB" presStyleLbl="revTx" presStyleIdx="5" presStyleCnt="6">
        <dgm:presLayoutVars>
          <dgm:bulletEnabled val="1"/>
        </dgm:presLayoutVars>
      </dgm:prSet>
      <dgm:spPr/>
      <dgm:t>
        <a:bodyPr/>
        <a:lstStyle/>
        <a:p>
          <a:endParaRPr lang="id-ID"/>
        </a:p>
      </dgm:t>
    </dgm:pt>
    <dgm:pt modelId="{E71F396F-54B6-48EB-AB67-DCC1E508ABAC}" type="pres">
      <dgm:prSet presAssocID="{415935CF-E074-4302-AC9D-E3D88041BF8C}" presName="circleB" presStyleLbl="node1" presStyleIdx="5" presStyleCnt="6"/>
      <dgm:spPr>
        <a:solidFill>
          <a:schemeClr val="accent1">
            <a:lumMod val="40000"/>
            <a:lumOff val="60000"/>
          </a:schemeClr>
        </a:solidFill>
      </dgm:spPr>
    </dgm:pt>
    <dgm:pt modelId="{F048377B-3CDB-4FFE-9C6B-88AD0419A866}" type="pres">
      <dgm:prSet presAssocID="{415935CF-E074-4302-AC9D-E3D88041BF8C}" presName="spaceB" presStyleCnt="0"/>
      <dgm:spPr/>
    </dgm:pt>
  </dgm:ptLst>
  <dgm:cxnLst>
    <dgm:cxn modelId="{7158823F-08BB-4C81-A793-BF5471755F53}" type="presOf" srcId="{348A8595-4F55-4753-8E2B-DA24F6DA0B29}" destId="{B367B2F6-E2E0-4DB2-BD40-75EB46251B05}" srcOrd="0" destOrd="0" presId="urn:microsoft.com/office/officeart/2005/8/layout/hProcess11"/>
    <dgm:cxn modelId="{806A5783-8B10-4300-8B25-BA4E3EB75778}" srcId="{CF0893A2-D527-4FEE-8E3C-A9974463E4FC}" destId="{EB29477A-6E07-4A59-8703-46EF5737116B}" srcOrd="2" destOrd="0" parTransId="{8A422BFB-85F8-4EC3-9FD0-1F84DD125809}" sibTransId="{04F10158-641A-4E2E-88C0-476EAF3CC6E2}"/>
    <dgm:cxn modelId="{BCE52259-EB6B-4C5A-9186-5A52C1126EF4}" type="presOf" srcId="{A56D6978-C888-4DEC-95B8-D912B3E59B90}" destId="{F6A7B1BA-A8E8-4EA3-B93C-9EF3565A1D08}" srcOrd="0" destOrd="0" presId="urn:microsoft.com/office/officeart/2005/8/layout/hProcess11"/>
    <dgm:cxn modelId="{F81C9CE7-B1BB-4E69-889F-5FFF51785B7F}" srcId="{CF0893A2-D527-4FEE-8E3C-A9974463E4FC}" destId="{415935CF-E074-4302-AC9D-E3D88041BF8C}" srcOrd="5" destOrd="0" parTransId="{048E53F8-ACC8-4125-834E-6F1DA86C8026}" sibTransId="{DFDBD4D2-37F0-44EC-8CDD-414010B97AF1}"/>
    <dgm:cxn modelId="{762A09B4-4491-4F0D-93C0-95428D3B7A71}" type="presOf" srcId="{415935CF-E074-4302-AC9D-E3D88041BF8C}" destId="{AA805F57-42D5-456E-BFCF-0A6C4762DD3C}" srcOrd="0" destOrd="0" presId="urn:microsoft.com/office/officeart/2005/8/layout/hProcess11"/>
    <dgm:cxn modelId="{907DB38C-9721-45E7-9CC8-675E1675689A}" srcId="{CF0893A2-D527-4FEE-8E3C-A9974463E4FC}" destId="{A56D6978-C888-4DEC-95B8-D912B3E59B90}" srcOrd="3" destOrd="0" parTransId="{5CE7798E-2B75-4C25-855F-0074BA0A23AC}" sibTransId="{4682904E-3DF7-40D1-8CD8-A95C2C7985E5}"/>
    <dgm:cxn modelId="{BA031A34-DED7-4F0A-9F21-9C65A7ACA9EE}" srcId="{CF0893A2-D527-4FEE-8E3C-A9974463E4FC}" destId="{348A8595-4F55-4753-8E2B-DA24F6DA0B29}" srcOrd="1" destOrd="0" parTransId="{52254E7D-59F8-4BA8-85CE-1A37F5D02A3B}" sibTransId="{0B8756AE-B260-4F02-967E-072436F7FBF5}"/>
    <dgm:cxn modelId="{6E26F8E4-78B4-44CD-BF52-9B4D113C1F6F}" type="presOf" srcId="{EB29477A-6E07-4A59-8703-46EF5737116B}" destId="{AF41F102-FC17-411A-BC2F-5D839FDED21C}" srcOrd="0" destOrd="0" presId="urn:microsoft.com/office/officeart/2005/8/layout/hProcess11"/>
    <dgm:cxn modelId="{FDA0C1ED-5F9A-43AB-9E25-D3FB0E040260}" srcId="{CF0893A2-D527-4FEE-8E3C-A9974463E4FC}" destId="{77B327F8-CB77-4717-A9BF-AC93C3D2647D}" srcOrd="0" destOrd="0" parTransId="{BD463F5C-4750-400F-BA93-0F7AD6AD6DA6}" sibTransId="{BE5EBC26-CA38-4706-A478-532EF6E70A97}"/>
    <dgm:cxn modelId="{0F13112B-9F2F-4239-B5C5-EF3E917412C2}" type="presOf" srcId="{BA861601-1577-432E-B0CA-1E24C5BA3F48}" destId="{EE2ECFBA-177C-413B-9F3F-D81D465FC8E9}" srcOrd="0" destOrd="0" presId="urn:microsoft.com/office/officeart/2005/8/layout/hProcess11"/>
    <dgm:cxn modelId="{D0D7F5B9-0BD7-4F9D-8F97-303585DB935C}" type="presOf" srcId="{CF0893A2-D527-4FEE-8E3C-A9974463E4FC}" destId="{9B83BA75-78AC-4B12-802D-6362F4239E59}" srcOrd="0" destOrd="0" presId="urn:microsoft.com/office/officeart/2005/8/layout/hProcess11"/>
    <dgm:cxn modelId="{8BA9FE5C-6F9E-4E72-9687-B3E78C28085F}" type="presOf" srcId="{77B327F8-CB77-4717-A9BF-AC93C3D2647D}" destId="{F1DEB1A9-24D5-46D9-A279-C49A1BA23AA3}" srcOrd="0" destOrd="0" presId="urn:microsoft.com/office/officeart/2005/8/layout/hProcess11"/>
    <dgm:cxn modelId="{9914298E-3361-4B04-9FF3-96B203BB3730}" srcId="{CF0893A2-D527-4FEE-8E3C-A9974463E4FC}" destId="{BA861601-1577-432E-B0CA-1E24C5BA3F48}" srcOrd="4" destOrd="0" parTransId="{69FC9505-26D7-473E-9091-EA970EFA589F}" sibTransId="{148A394E-43FB-47E5-8626-39C29E5B4C0A}"/>
    <dgm:cxn modelId="{8C81DB68-366B-49E6-AB01-09D0763C40AB}" type="presParOf" srcId="{9B83BA75-78AC-4B12-802D-6362F4239E59}" destId="{B46AE4FC-EA04-421F-B635-12FA4825D73E}" srcOrd="0" destOrd="0" presId="urn:microsoft.com/office/officeart/2005/8/layout/hProcess11"/>
    <dgm:cxn modelId="{CBF560E9-866F-454E-9155-D4D66369C7D3}" type="presParOf" srcId="{9B83BA75-78AC-4B12-802D-6362F4239E59}" destId="{0E141E0F-8993-456B-8835-2189AB93BFD7}" srcOrd="1" destOrd="0" presId="urn:microsoft.com/office/officeart/2005/8/layout/hProcess11"/>
    <dgm:cxn modelId="{86BC4DD1-13A9-4B71-B806-73BA43E33119}" type="presParOf" srcId="{0E141E0F-8993-456B-8835-2189AB93BFD7}" destId="{E0F18409-7227-412A-85CE-413D9DEB5473}" srcOrd="0" destOrd="0" presId="urn:microsoft.com/office/officeart/2005/8/layout/hProcess11"/>
    <dgm:cxn modelId="{07C7B7F0-7461-479F-8587-52E4728A22C7}" type="presParOf" srcId="{E0F18409-7227-412A-85CE-413D9DEB5473}" destId="{F1DEB1A9-24D5-46D9-A279-C49A1BA23AA3}" srcOrd="0" destOrd="0" presId="urn:microsoft.com/office/officeart/2005/8/layout/hProcess11"/>
    <dgm:cxn modelId="{9E5BBD15-A53F-4042-AFF3-38B9AB9F9DDF}" type="presParOf" srcId="{E0F18409-7227-412A-85CE-413D9DEB5473}" destId="{A3524D0F-7E12-4BAD-9A46-D692E3B4FCC9}" srcOrd="1" destOrd="0" presId="urn:microsoft.com/office/officeart/2005/8/layout/hProcess11"/>
    <dgm:cxn modelId="{9C5EE05C-C275-4E09-8A1E-92093D7E887A}" type="presParOf" srcId="{E0F18409-7227-412A-85CE-413D9DEB5473}" destId="{5B7B4C6A-18A3-4C32-9802-CB90555DC8C1}" srcOrd="2" destOrd="0" presId="urn:microsoft.com/office/officeart/2005/8/layout/hProcess11"/>
    <dgm:cxn modelId="{95AE5808-57F4-4005-A4B9-97FD4A16D73B}" type="presParOf" srcId="{0E141E0F-8993-456B-8835-2189AB93BFD7}" destId="{FA3C04E5-4FDF-4A7D-B813-3ECF6B5EA838}" srcOrd="1" destOrd="0" presId="urn:microsoft.com/office/officeart/2005/8/layout/hProcess11"/>
    <dgm:cxn modelId="{F76B903C-0230-4104-814D-CFDBF2A36FBD}" type="presParOf" srcId="{0E141E0F-8993-456B-8835-2189AB93BFD7}" destId="{28A593EB-C43E-4080-9CEE-1D7EB287C352}" srcOrd="2" destOrd="0" presId="urn:microsoft.com/office/officeart/2005/8/layout/hProcess11"/>
    <dgm:cxn modelId="{93ACFD6C-605F-4D06-988D-006D94B1F24D}" type="presParOf" srcId="{28A593EB-C43E-4080-9CEE-1D7EB287C352}" destId="{B367B2F6-E2E0-4DB2-BD40-75EB46251B05}" srcOrd="0" destOrd="0" presId="urn:microsoft.com/office/officeart/2005/8/layout/hProcess11"/>
    <dgm:cxn modelId="{F813CD75-CF98-46A6-82CD-4334F7A88A39}" type="presParOf" srcId="{28A593EB-C43E-4080-9CEE-1D7EB287C352}" destId="{9900D081-5AAC-43A7-8A6C-679D015EBB6F}" srcOrd="1" destOrd="0" presId="urn:microsoft.com/office/officeart/2005/8/layout/hProcess11"/>
    <dgm:cxn modelId="{082959DA-B380-4868-AB74-BD2CE36DBF3B}" type="presParOf" srcId="{28A593EB-C43E-4080-9CEE-1D7EB287C352}" destId="{39FAE25C-C9CF-48E1-8956-B28C71305A7B}" srcOrd="2" destOrd="0" presId="urn:microsoft.com/office/officeart/2005/8/layout/hProcess11"/>
    <dgm:cxn modelId="{74076372-0220-4E56-BC2E-F9A29D2C4E7F}" type="presParOf" srcId="{0E141E0F-8993-456B-8835-2189AB93BFD7}" destId="{56562F06-8F57-4625-87AD-5704C838BD7B}" srcOrd="3" destOrd="0" presId="urn:microsoft.com/office/officeart/2005/8/layout/hProcess11"/>
    <dgm:cxn modelId="{310CC3BC-F41C-4051-9957-55048F02EA72}" type="presParOf" srcId="{0E141E0F-8993-456B-8835-2189AB93BFD7}" destId="{41363073-631E-4B9D-8500-6E9BEF6E5B75}" srcOrd="4" destOrd="0" presId="urn:microsoft.com/office/officeart/2005/8/layout/hProcess11"/>
    <dgm:cxn modelId="{1E6AF3D2-2D24-4E53-9457-C17D91795652}" type="presParOf" srcId="{41363073-631E-4B9D-8500-6E9BEF6E5B75}" destId="{AF41F102-FC17-411A-BC2F-5D839FDED21C}" srcOrd="0" destOrd="0" presId="urn:microsoft.com/office/officeart/2005/8/layout/hProcess11"/>
    <dgm:cxn modelId="{D72AD474-5B99-4BAC-864E-41E623C53A87}" type="presParOf" srcId="{41363073-631E-4B9D-8500-6E9BEF6E5B75}" destId="{C4E4E6C7-1852-4DD0-B715-EC6B29A6F542}" srcOrd="1" destOrd="0" presId="urn:microsoft.com/office/officeart/2005/8/layout/hProcess11"/>
    <dgm:cxn modelId="{DD2046A8-7F24-40FC-862E-0ED93924090B}" type="presParOf" srcId="{41363073-631E-4B9D-8500-6E9BEF6E5B75}" destId="{061799F9-6756-4C7E-8A99-5F2EE55B2E45}" srcOrd="2" destOrd="0" presId="urn:microsoft.com/office/officeart/2005/8/layout/hProcess11"/>
    <dgm:cxn modelId="{801149F2-42FA-4D09-91D4-7E9E976ADDD5}" type="presParOf" srcId="{0E141E0F-8993-456B-8835-2189AB93BFD7}" destId="{E1857AE3-1D1E-4CBE-A8E0-ABBFA6C075AA}" srcOrd="5" destOrd="0" presId="urn:microsoft.com/office/officeart/2005/8/layout/hProcess11"/>
    <dgm:cxn modelId="{01BC4822-72DA-4073-A0E7-4FE64D69658E}" type="presParOf" srcId="{0E141E0F-8993-456B-8835-2189AB93BFD7}" destId="{B097FA35-3CAA-40BD-9D66-6FC1F6122604}" srcOrd="6" destOrd="0" presId="urn:microsoft.com/office/officeart/2005/8/layout/hProcess11"/>
    <dgm:cxn modelId="{4CAB839D-BB7B-44E8-AAB8-E158DB0BE818}" type="presParOf" srcId="{B097FA35-3CAA-40BD-9D66-6FC1F6122604}" destId="{F6A7B1BA-A8E8-4EA3-B93C-9EF3565A1D08}" srcOrd="0" destOrd="0" presId="urn:microsoft.com/office/officeart/2005/8/layout/hProcess11"/>
    <dgm:cxn modelId="{6337277A-0FC8-4D3D-8234-B19891852000}" type="presParOf" srcId="{B097FA35-3CAA-40BD-9D66-6FC1F6122604}" destId="{2D06AC8B-701C-4A9C-B5BD-88D66B7B46B0}" srcOrd="1" destOrd="0" presId="urn:microsoft.com/office/officeart/2005/8/layout/hProcess11"/>
    <dgm:cxn modelId="{1E1692E9-230D-495F-A01D-F04240CF2734}" type="presParOf" srcId="{B097FA35-3CAA-40BD-9D66-6FC1F6122604}" destId="{0E24CD7A-CF11-4D53-8818-45756189087D}" srcOrd="2" destOrd="0" presId="urn:microsoft.com/office/officeart/2005/8/layout/hProcess11"/>
    <dgm:cxn modelId="{10F96022-151C-4E00-8029-4137D802FF61}" type="presParOf" srcId="{0E141E0F-8993-456B-8835-2189AB93BFD7}" destId="{033F7832-E4A5-44A6-A2CB-ECE74ABEDF95}" srcOrd="7" destOrd="0" presId="urn:microsoft.com/office/officeart/2005/8/layout/hProcess11"/>
    <dgm:cxn modelId="{A9806EBB-265D-4067-8FCE-A4DA8D70E3AE}" type="presParOf" srcId="{0E141E0F-8993-456B-8835-2189AB93BFD7}" destId="{2BECA7E2-0FB0-44F7-8B69-B8FFC16712D5}" srcOrd="8" destOrd="0" presId="urn:microsoft.com/office/officeart/2005/8/layout/hProcess11"/>
    <dgm:cxn modelId="{9B308F77-CF1F-4D5E-8706-47C8689517BD}" type="presParOf" srcId="{2BECA7E2-0FB0-44F7-8B69-B8FFC16712D5}" destId="{EE2ECFBA-177C-413B-9F3F-D81D465FC8E9}" srcOrd="0" destOrd="0" presId="urn:microsoft.com/office/officeart/2005/8/layout/hProcess11"/>
    <dgm:cxn modelId="{01607493-04E5-4102-A2A1-43F8F22C24A2}" type="presParOf" srcId="{2BECA7E2-0FB0-44F7-8B69-B8FFC16712D5}" destId="{C7330FB7-2071-4031-B852-3DB74552E8F3}" srcOrd="1" destOrd="0" presId="urn:microsoft.com/office/officeart/2005/8/layout/hProcess11"/>
    <dgm:cxn modelId="{AD2D7E55-68A9-4EB7-B503-90008C989BD9}" type="presParOf" srcId="{2BECA7E2-0FB0-44F7-8B69-B8FFC16712D5}" destId="{99DA03BE-F6EA-44C3-A9AF-DEAAF542B346}" srcOrd="2" destOrd="0" presId="urn:microsoft.com/office/officeart/2005/8/layout/hProcess11"/>
    <dgm:cxn modelId="{65863286-FBB5-4FE0-95DA-E019C1E2EF3D}" type="presParOf" srcId="{0E141E0F-8993-456B-8835-2189AB93BFD7}" destId="{4C7CBB8A-1894-4FF0-AFDF-2C9115E85E05}" srcOrd="9" destOrd="0" presId="urn:microsoft.com/office/officeart/2005/8/layout/hProcess11"/>
    <dgm:cxn modelId="{F4E67981-94E7-4210-9DA7-289837007F81}" type="presParOf" srcId="{0E141E0F-8993-456B-8835-2189AB93BFD7}" destId="{08E92BC5-CC09-495C-948B-97A2E59FB820}" srcOrd="10" destOrd="0" presId="urn:microsoft.com/office/officeart/2005/8/layout/hProcess11"/>
    <dgm:cxn modelId="{1228C832-A2FF-497E-9A40-2576C4338762}" type="presParOf" srcId="{08E92BC5-CC09-495C-948B-97A2E59FB820}" destId="{AA805F57-42D5-456E-BFCF-0A6C4762DD3C}" srcOrd="0" destOrd="0" presId="urn:microsoft.com/office/officeart/2005/8/layout/hProcess11"/>
    <dgm:cxn modelId="{EABD7A99-F98D-4680-AF24-D1555A001752}" type="presParOf" srcId="{08E92BC5-CC09-495C-948B-97A2E59FB820}" destId="{E71F396F-54B6-48EB-AB67-DCC1E508ABAC}" srcOrd="1" destOrd="0" presId="urn:microsoft.com/office/officeart/2005/8/layout/hProcess11"/>
    <dgm:cxn modelId="{C39D0AA5-2E15-4355-93B6-D6934D53100B}" type="presParOf" srcId="{08E92BC5-CC09-495C-948B-97A2E59FB820}" destId="{F048377B-3CDB-4FFE-9C6B-88AD0419A86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F0893A2-D527-4FEE-8E3C-A9974463E4FC}" type="doc">
      <dgm:prSet loTypeId="urn:microsoft.com/office/officeart/2005/8/layout/hProcess11" loCatId="process" qsTypeId="urn:microsoft.com/office/officeart/2005/8/quickstyle/simple1" qsCatId="simple" csTypeId="urn:microsoft.com/office/officeart/2005/8/colors/accent1_2" csCatId="accent1" phldr="1"/>
      <dgm:spPr/>
    </dgm:pt>
    <dgm:pt modelId="{77B327F8-CB77-4717-A9BF-AC93C3D2647D}">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BD463F5C-4750-400F-BA93-0F7AD6AD6DA6}" type="parTrans" cxnId="{FDA0C1ED-5F9A-43AB-9E25-D3FB0E040260}">
      <dgm:prSet/>
      <dgm:spPr/>
      <dgm:t>
        <a:bodyPr/>
        <a:lstStyle/>
        <a:p>
          <a:endParaRPr lang="id-ID"/>
        </a:p>
      </dgm:t>
    </dgm:pt>
    <dgm:pt modelId="{BE5EBC26-CA38-4706-A478-532EF6E70A97}" type="sibTrans" cxnId="{FDA0C1ED-5F9A-43AB-9E25-D3FB0E040260}">
      <dgm:prSet/>
      <dgm:spPr/>
      <dgm:t>
        <a:bodyPr/>
        <a:lstStyle/>
        <a:p>
          <a:endParaRPr lang="id-ID"/>
        </a:p>
      </dgm:t>
    </dgm:pt>
    <dgm:pt modelId="{348A8595-4F55-4753-8E2B-DA24F6DA0B29}">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2254E7D-59F8-4BA8-85CE-1A37F5D02A3B}" type="parTrans" cxnId="{BA031A34-DED7-4F0A-9F21-9C65A7ACA9EE}">
      <dgm:prSet/>
      <dgm:spPr/>
      <dgm:t>
        <a:bodyPr/>
        <a:lstStyle/>
        <a:p>
          <a:endParaRPr lang="id-ID"/>
        </a:p>
      </dgm:t>
    </dgm:pt>
    <dgm:pt modelId="{0B8756AE-B260-4F02-967E-072436F7FBF5}" type="sibTrans" cxnId="{BA031A34-DED7-4F0A-9F21-9C65A7ACA9EE}">
      <dgm:prSet/>
      <dgm:spPr/>
      <dgm:t>
        <a:bodyPr/>
        <a:lstStyle/>
        <a:p>
          <a:endParaRPr lang="id-ID"/>
        </a:p>
      </dgm:t>
    </dgm:pt>
    <dgm:pt modelId="{EB29477A-6E07-4A59-8703-46EF5737116B}">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8A422BFB-85F8-4EC3-9FD0-1F84DD125809}" type="parTrans" cxnId="{806A5783-8B10-4300-8B25-BA4E3EB75778}">
      <dgm:prSet/>
      <dgm:spPr/>
      <dgm:t>
        <a:bodyPr/>
        <a:lstStyle/>
        <a:p>
          <a:endParaRPr lang="id-ID"/>
        </a:p>
      </dgm:t>
    </dgm:pt>
    <dgm:pt modelId="{04F10158-641A-4E2E-88C0-476EAF3CC6E2}" type="sibTrans" cxnId="{806A5783-8B10-4300-8B25-BA4E3EB75778}">
      <dgm:prSet/>
      <dgm:spPr/>
      <dgm:t>
        <a:bodyPr/>
        <a:lstStyle/>
        <a:p>
          <a:endParaRPr lang="id-ID"/>
        </a:p>
      </dgm:t>
    </dgm:pt>
    <dgm:pt modelId="{BA861601-1577-432E-B0CA-1E24C5BA3F48}">
      <dgm:prSet phldrT="[Text]" custT="1"/>
      <dgm:spPr/>
      <dgm:t>
        <a:bodyPr/>
        <a:lstStyle/>
        <a:p>
          <a:r>
            <a:rPr lang="id-ID" sz="900" dirty="0" smtClean="0">
              <a:solidFill>
                <a:schemeClr val="tx1"/>
              </a:solidFill>
              <a:latin typeface="Aharoni" panose="02010803020104030203" pitchFamily="2" charset="-79"/>
              <a:cs typeface="Aharoni" panose="02010803020104030203" pitchFamily="2" charset="-79"/>
            </a:rPr>
            <a:t>Hasil dan Pembahasan</a:t>
          </a:r>
          <a:endParaRPr lang="id-ID" sz="900" dirty="0">
            <a:solidFill>
              <a:schemeClr val="tx1"/>
            </a:solidFill>
            <a:latin typeface="Aharoni" panose="02010803020104030203" pitchFamily="2" charset="-79"/>
            <a:cs typeface="Aharoni" panose="02010803020104030203" pitchFamily="2" charset="-79"/>
          </a:endParaRPr>
        </a:p>
      </dgm:t>
    </dgm:pt>
    <dgm:pt modelId="{69FC9505-26D7-473E-9091-EA970EFA589F}" type="parTrans" cxnId="{9914298E-3361-4B04-9FF3-96B203BB3730}">
      <dgm:prSet/>
      <dgm:spPr/>
      <dgm:t>
        <a:bodyPr/>
        <a:lstStyle/>
        <a:p>
          <a:endParaRPr lang="id-ID"/>
        </a:p>
      </dgm:t>
    </dgm:pt>
    <dgm:pt modelId="{148A394E-43FB-47E5-8626-39C29E5B4C0A}" type="sibTrans" cxnId="{9914298E-3361-4B04-9FF3-96B203BB3730}">
      <dgm:prSet/>
      <dgm:spPr/>
      <dgm:t>
        <a:bodyPr/>
        <a:lstStyle/>
        <a:p>
          <a:endParaRPr lang="id-ID"/>
        </a:p>
      </dgm:t>
    </dgm:pt>
    <dgm:pt modelId="{A56D6978-C888-4DEC-95B8-D912B3E59B90}">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CE7798E-2B75-4C25-855F-0074BA0A23AC}" type="parTrans" cxnId="{907DB38C-9721-45E7-9CC8-675E1675689A}">
      <dgm:prSet/>
      <dgm:spPr/>
      <dgm:t>
        <a:bodyPr/>
        <a:lstStyle/>
        <a:p>
          <a:endParaRPr lang="id-ID"/>
        </a:p>
      </dgm:t>
    </dgm:pt>
    <dgm:pt modelId="{4682904E-3DF7-40D1-8CD8-A95C2C7985E5}" type="sibTrans" cxnId="{907DB38C-9721-45E7-9CC8-675E1675689A}">
      <dgm:prSet/>
      <dgm:spPr/>
      <dgm:t>
        <a:bodyPr/>
        <a:lstStyle/>
        <a:p>
          <a:endParaRPr lang="id-ID"/>
        </a:p>
      </dgm:t>
    </dgm:pt>
    <dgm:pt modelId="{415935CF-E074-4302-AC9D-E3D88041BF8C}">
      <dgm:prSet phldrT="[Text]" custT="1"/>
      <dgm:spPr/>
      <dgm:t>
        <a:bodyPr/>
        <a:lstStyle/>
        <a:p>
          <a:r>
            <a:rPr lang="id-ID" sz="900" dirty="0" smtClean="0">
              <a:solidFill>
                <a:schemeClr val="bg1">
                  <a:lumMod val="85000"/>
                </a:schemeClr>
              </a:solidFill>
              <a:latin typeface="Aharoni" panose="02010803020104030203" pitchFamily="2" charset="-79"/>
              <a:cs typeface="Aharoni" panose="02010803020104030203" pitchFamily="2" charset="-79"/>
            </a:rPr>
            <a:t>Hipotesa</a:t>
          </a:r>
          <a:endParaRPr lang="id-ID" sz="900" dirty="0">
            <a:solidFill>
              <a:schemeClr val="bg1">
                <a:lumMod val="85000"/>
              </a:schemeClr>
            </a:solidFill>
            <a:latin typeface="Aharoni" panose="02010803020104030203" pitchFamily="2" charset="-79"/>
            <a:cs typeface="Aharoni" panose="02010803020104030203" pitchFamily="2" charset="-79"/>
          </a:endParaRPr>
        </a:p>
      </dgm:t>
    </dgm:pt>
    <dgm:pt modelId="{048E53F8-ACC8-4125-834E-6F1DA86C8026}" type="parTrans" cxnId="{F81C9CE7-B1BB-4E69-889F-5FFF51785B7F}">
      <dgm:prSet/>
      <dgm:spPr/>
      <dgm:t>
        <a:bodyPr/>
        <a:lstStyle/>
        <a:p>
          <a:endParaRPr lang="id-ID"/>
        </a:p>
      </dgm:t>
    </dgm:pt>
    <dgm:pt modelId="{DFDBD4D2-37F0-44EC-8CDD-414010B97AF1}" type="sibTrans" cxnId="{F81C9CE7-B1BB-4E69-889F-5FFF51785B7F}">
      <dgm:prSet/>
      <dgm:spPr/>
      <dgm:t>
        <a:bodyPr/>
        <a:lstStyle/>
        <a:p>
          <a:endParaRPr lang="id-ID"/>
        </a:p>
      </dgm:t>
    </dgm:pt>
    <dgm:pt modelId="{9B83BA75-78AC-4B12-802D-6362F4239E59}" type="pres">
      <dgm:prSet presAssocID="{CF0893A2-D527-4FEE-8E3C-A9974463E4FC}" presName="Name0" presStyleCnt="0">
        <dgm:presLayoutVars>
          <dgm:dir/>
          <dgm:resizeHandles val="exact"/>
        </dgm:presLayoutVars>
      </dgm:prSet>
      <dgm:spPr/>
    </dgm:pt>
    <dgm:pt modelId="{B46AE4FC-EA04-421F-B635-12FA4825D73E}" type="pres">
      <dgm:prSet presAssocID="{CF0893A2-D527-4FEE-8E3C-A9974463E4FC}" presName="arrow" presStyleLbl="bgShp" presStyleIdx="0" presStyleCnt="1" custLinFactNeighborX="-158" custLinFactNeighborY="-2119"/>
      <dgm:spPr>
        <a:solidFill>
          <a:schemeClr val="tx2">
            <a:lumMod val="75000"/>
          </a:schemeClr>
        </a:solidFill>
      </dgm:spPr>
    </dgm:pt>
    <dgm:pt modelId="{0E141E0F-8993-456B-8835-2189AB93BFD7}" type="pres">
      <dgm:prSet presAssocID="{CF0893A2-D527-4FEE-8E3C-A9974463E4FC}" presName="points" presStyleCnt="0"/>
      <dgm:spPr/>
    </dgm:pt>
    <dgm:pt modelId="{E0F18409-7227-412A-85CE-413D9DEB5473}" type="pres">
      <dgm:prSet presAssocID="{77B327F8-CB77-4717-A9BF-AC93C3D2647D}" presName="compositeA" presStyleCnt="0"/>
      <dgm:spPr/>
    </dgm:pt>
    <dgm:pt modelId="{F1DEB1A9-24D5-46D9-A279-C49A1BA23AA3}" type="pres">
      <dgm:prSet presAssocID="{77B327F8-CB77-4717-A9BF-AC93C3D2647D}" presName="textA" presStyleLbl="revTx" presStyleIdx="0" presStyleCnt="6">
        <dgm:presLayoutVars>
          <dgm:bulletEnabled val="1"/>
        </dgm:presLayoutVars>
      </dgm:prSet>
      <dgm:spPr/>
      <dgm:t>
        <a:bodyPr/>
        <a:lstStyle/>
        <a:p>
          <a:endParaRPr lang="id-ID"/>
        </a:p>
      </dgm:t>
    </dgm:pt>
    <dgm:pt modelId="{A3524D0F-7E12-4BAD-9A46-D692E3B4FCC9}" type="pres">
      <dgm:prSet presAssocID="{77B327F8-CB77-4717-A9BF-AC93C3D2647D}" presName="circleA" presStyleLbl="node1" presStyleIdx="0" presStyleCnt="6"/>
      <dgm:spPr>
        <a:solidFill>
          <a:schemeClr val="accent1">
            <a:lumMod val="60000"/>
            <a:lumOff val="40000"/>
          </a:schemeClr>
        </a:solidFill>
      </dgm:spPr>
    </dgm:pt>
    <dgm:pt modelId="{5B7B4C6A-18A3-4C32-9802-CB90555DC8C1}" type="pres">
      <dgm:prSet presAssocID="{77B327F8-CB77-4717-A9BF-AC93C3D2647D}" presName="spaceA" presStyleCnt="0"/>
      <dgm:spPr/>
    </dgm:pt>
    <dgm:pt modelId="{FA3C04E5-4FDF-4A7D-B813-3ECF6B5EA838}" type="pres">
      <dgm:prSet presAssocID="{BE5EBC26-CA38-4706-A478-532EF6E70A97}" presName="space" presStyleCnt="0"/>
      <dgm:spPr/>
    </dgm:pt>
    <dgm:pt modelId="{28A593EB-C43E-4080-9CEE-1D7EB287C352}" type="pres">
      <dgm:prSet presAssocID="{348A8595-4F55-4753-8E2B-DA24F6DA0B29}" presName="compositeB" presStyleCnt="0"/>
      <dgm:spPr/>
    </dgm:pt>
    <dgm:pt modelId="{B367B2F6-E2E0-4DB2-BD40-75EB46251B05}" type="pres">
      <dgm:prSet presAssocID="{348A8595-4F55-4753-8E2B-DA24F6DA0B29}" presName="textB" presStyleLbl="revTx" presStyleIdx="1" presStyleCnt="6">
        <dgm:presLayoutVars>
          <dgm:bulletEnabled val="1"/>
        </dgm:presLayoutVars>
      </dgm:prSet>
      <dgm:spPr/>
      <dgm:t>
        <a:bodyPr/>
        <a:lstStyle/>
        <a:p>
          <a:endParaRPr lang="id-ID"/>
        </a:p>
      </dgm:t>
    </dgm:pt>
    <dgm:pt modelId="{9900D081-5AAC-43A7-8A6C-679D015EBB6F}" type="pres">
      <dgm:prSet presAssocID="{348A8595-4F55-4753-8E2B-DA24F6DA0B29}" presName="circleB" presStyleLbl="node1" presStyleIdx="1" presStyleCnt="6"/>
      <dgm:spPr>
        <a:solidFill>
          <a:schemeClr val="accent1">
            <a:lumMod val="40000"/>
            <a:lumOff val="60000"/>
          </a:schemeClr>
        </a:solidFill>
      </dgm:spPr>
    </dgm:pt>
    <dgm:pt modelId="{39FAE25C-C9CF-48E1-8956-B28C71305A7B}" type="pres">
      <dgm:prSet presAssocID="{348A8595-4F55-4753-8E2B-DA24F6DA0B29}" presName="spaceB" presStyleCnt="0"/>
      <dgm:spPr/>
    </dgm:pt>
    <dgm:pt modelId="{56562F06-8F57-4625-87AD-5704C838BD7B}" type="pres">
      <dgm:prSet presAssocID="{0B8756AE-B260-4F02-967E-072436F7FBF5}" presName="space" presStyleCnt="0"/>
      <dgm:spPr/>
    </dgm:pt>
    <dgm:pt modelId="{41363073-631E-4B9D-8500-6E9BEF6E5B75}" type="pres">
      <dgm:prSet presAssocID="{EB29477A-6E07-4A59-8703-46EF5737116B}" presName="compositeA" presStyleCnt="0"/>
      <dgm:spPr/>
    </dgm:pt>
    <dgm:pt modelId="{AF41F102-FC17-411A-BC2F-5D839FDED21C}" type="pres">
      <dgm:prSet presAssocID="{EB29477A-6E07-4A59-8703-46EF5737116B}" presName="textA" presStyleLbl="revTx" presStyleIdx="2" presStyleCnt="6">
        <dgm:presLayoutVars>
          <dgm:bulletEnabled val="1"/>
        </dgm:presLayoutVars>
      </dgm:prSet>
      <dgm:spPr/>
      <dgm:t>
        <a:bodyPr/>
        <a:lstStyle/>
        <a:p>
          <a:endParaRPr lang="id-ID"/>
        </a:p>
      </dgm:t>
    </dgm:pt>
    <dgm:pt modelId="{C4E4E6C7-1852-4DD0-B715-EC6B29A6F542}" type="pres">
      <dgm:prSet presAssocID="{EB29477A-6E07-4A59-8703-46EF5737116B}" presName="circleA" presStyleLbl="node1" presStyleIdx="2" presStyleCnt="6"/>
      <dgm:spPr>
        <a:solidFill>
          <a:schemeClr val="accent1">
            <a:lumMod val="60000"/>
            <a:lumOff val="40000"/>
          </a:schemeClr>
        </a:solidFill>
      </dgm:spPr>
    </dgm:pt>
    <dgm:pt modelId="{061799F9-6756-4C7E-8A99-5F2EE55B2E45}" type="pres">
      <dgm:prSet presAssocID="{EB29477A-6E07-4A59-8703-46EF5737116B}" presName="spaceA" presStyleCnt="0"/>
      <dgm:spPr/>
    </dgm:pt>
    <dgm:pt modelId="{E1857AE3-1D1E-4CBE-A8E0-ABBFA6C075AA}" type="pres">
      <dgm:prSet presAssocID="{04F10158-641A-4E2E-88C0-476EAF3CC6E2}" presName="space" presStyleCnt="0"/>
      <dgm:spPr/>
    </dgm:pt>
    <dgm:pt modelId="{B097FA35-3CAA-40BD-9D66-6FC1F6122604}" type="pres">
      <dgm:prSet presAssocID="{A56D6978-C888-4DEC-95B8-D912B3E59B90}" presName="compositeB" presStyleCnt="0"/>
      <dgm:spPr/>
    </dgm:pt>
    <dgm:pt modelId="{F6A7B1BA-A8E8-4EA3-B93C-9EF3565A1D08}" type="pres">
      <dgm:prSet presAssocID="{A56D6978-C888-4DEC-95B8-D912B3E59B90}" presName="textB" presStyleLbl="revTx" presStyleIdx="3" presStyleCnt="6">
        <dgm:presLayoutVars>
          <dgm:bulletEnabled val="1"/>
        </dgm:presLayoutVars>
      </dgm:prSet>
      <dgm:spPr/>
      <dgm:t>
        <a:bodyPr/>
        <a:lstStyle/>
        <a:p>
          <a:endParaRPr lang="id-ID"/>
        </a:p>
      </dgm:t>
    </dgm:pt>
    <dgm:pt modelId="{2D06AC8B-701C-4A9C-B5BD-88D66B7B46B0}" type="pres">
      <dgm:prSet presAssocID="{A56D6978-C888-4DEC-95B8-D912B3E59B90}" presName="circleB" presStyleLbl="node1" presStyleIdx="3" presStyleCnt="6"/>
      <dgm:spPr>
        <a:solidFill>
          <a:schemeClr val="accent1">
            <a:lumMod val="60000"/>
            <a:lumOff val="40000"/>
          </a:schemeClr>
        </a:solidFill>
      </dgm:spPr>
    </dgm:pt>
    <dgm:pt modelId="{0E24CD7A-CF11-4D53-8818-45756189087D}" type="pres">
      <dgm:prSet presAssocID="{A56D6978-C888-4DEC-95B8-D912B3E59B90}" presName="spaceB" presStyleCnt="0"/>
      <dgm:spPr/>
    </dgm:pt>
    <dgm:pt modelId="{033F7832-E4A5-44A6-A2CB-ECE74ABEDF95}" type="pres">
      <dgm:prSet presAssocID="{4682904E-3DF7-40D1-8CD8-A95C2C7985E5}" presName="space" presStyleCnt="0"/>
      <dgm:spPr/>
    </dgm:pt>
    <dgm:pt modelId="{2BECA7E2-0FB0-44F7-8B69-B8FFC16712D5}" type="pres">
      <dgm:prSet presAssocID="{BA861601-1577-432E-B0CA-1E24C5BA3F48}" presName="compositeA" presStyleCnt="0"/>
      <dgm:spPr/>
    </dgm:pt>
    <dgm:pt modelId="{EE2ECFBA-177C-413B-9F3F-D81D465FC8E9}" type="pres">
      <dgm:prSet presAssocID="{BA861601-1577-432E-B0CA-1E24C5BA3F48}" presName="textA" presStyleLbl="revTx" presStyleIdx="4" presStyleCnt="6">
        <dgm:presLayoutVars>
          <dgm:bulletEnabled val="1"/>
        </dgm:presLayoutVars>
      </dgm:prSet>
      <dgm:spPr/>
      <dgm:t>
        <a:bodyPr/>
        <a:lstStyle/>
        <a:p>
          <a:endParaRPr lang="id-ID"/>
        </a:p>
      </dgm:t>
    </dgm:pt>
    <dgm:pt modelId="{C7330FB7-2071-4031-B852-3DB74552E8F3}" type="pres">
      <dgm:prSet presAssocID="{BA861601-1577-432E-B0CA-1E24C5BA3F48}" presName="circleA" presStyleLbl="node1" presStyleIdx="4" presStyleCnt="6"/>
      <dgm:spPr>
        <a:solidFill>
          <a:srgbClr val="FF0000"/>
        </a:solidFill>
      </dgm:spPr>
    </dgm:pt>
    <dgm:pt modelId="{99DA03BE-F6EA-44C3-A9AF-DEAAF542B346}" type="pres">
      <dgm:prSet presAssocID="{BA861601-1577-432E-B0CA-1E24C5BA3F48}" presName="spaceA" presStyleCnt="0"/>
      <dgm:spPr/>
    </dgm:pt>
    <dgm:pt modelId="{4C7CBB8A-1894-4FF0-AFDF-2C9115E85E05}" type="pres">
      <dgm:prSet presAssocID="{148A394E-43FB-47E5-8626-39C29E5B4C0A}" presName="space" presStyleCnt="0"/>
      <dgm:spPr/>
    </dgm:pt>
    <dgm:pt modelId="{08E92BC5-CC09-495C-948B-97A2E59FB820}" type="pres">
      <dgm:prSet presAssocID="{415935CF-E074-4302-AC9D-E3D88041BF8C}" presName="compositeB" presStyleCnt="0"/>
      <dgm:spPr/>
    </dgm:pt>
    <dgm:pt modelId="{AA805F57-42D5-456E-BFCF-0A6C4762DD3C}" type="pres">
      <dgm:prSet presAssocID="{415935CF-E074-4302-AC9D-E3D88041BF8C}" presName="textB" presStyleLbl="revTx" presStyleIdx="5" presStyleCnt="6">
        <dgm:presLayoutVars>
          <dgm:bulletEnabled val="1"/>
        </dgm:presLayoutVars>
      </dgm:prSet>
      <dgm:spPr/>
      <dgm:t>
        <a:bodyPr/>
        <a:lstStyle/>
        <a:p>
          <a:endParaRPr lang="id-ID"/>
        </a:p>
      </dgm:t>
    </dgm:pt>
    <dgm:pt modelId="{E71F396F-54B6-48EB-AB67-DCC1E508ABAC}" type="pres">
      <dgm:prSet presAssocID="{415935CF-E074-4302-AC9D-E3D88041BF8C}" presName="circleB" presStyleLbl="node1" presStyleIdx="5" presStyleCnt="6"/>
      <dgm:spPr>
        <a:solidFill>
          <a:schemeClr val="accent1">
            <a:lumMod val="40000"/>
            <a:lumOff val="60000"/>
          </a:schemeClr>
        </a:solidFill>
      </dgm:spPr>
    </dgm:pt>
    <dgm:pt modelId="{F048377B-3CDB-4FFE-9C6B-88AD0419A866}" type="pres">
      <dgm:prSet presAssocID="{415935CF-E074-4302-AC9D-E3D88041BF8C}" presName="spaceB" presStyleCnt="0"/>
      <dgm:spPr/>
    </dgm:pt>
  </dgm:ptLst>
  <dgm:cxnLst>
    <dgm:cxn modelId="{54F58A5E-6B96-47A1-B20B-2E8E66377C64}" type="presOf" srcId="{EB29477A-6E07-4A59-8703-46EF5737116B}" destId="{AF41F102-FC17-411A-BC2F-5D839FDED21C}" srcOrd="0" destOrd="0" presId="urn:microsoft.com/office/officeart/2005/8/layout/hProcess11"/>
    <dgm:cxn modelId="{958C7356-CA2C-483E-9641-F8F5043FB8CA}" type="presOf" srcId="{77B327F8-CB77-4717-A9BF-AC93C3D2647D}" destId="{F1DEB1A9-24D5-46D9-A279-C49A1BA23AA3}" srcOrd="0" destOrd="0" presId="urn:microsoft.com/office/officeart/2005/8/layout/hProcess11"/>
    <dgm:cxn modelId="{806A5783-8B10-4300-8B25-BA4E3EB75778}" srcId="{CF0893A2-D527-4FEE-8E3C-A9974463E4FC}" destId="{EB29477A-6E07-4A59-8703-46EF5737116B}" srcOrd="2" destOrd="0" parTransId="{8A422BFB-85F8-4EC3-9FD0-1F84DD125809}" sibTransId="{04F10158-641A-4E2E-88C0-476EAF3CC6E2}"/>
    <dgm:cxn modelId="{8B442C2F-293E-49D8-ABB6-10B0B87676A3}" type="presOf" srcId="{CF0893A2-D527-4FEE-8E3C-A9974463E4FC}" destId="{9B83BA75-78AC-4B12-802D-6362F4239E59}" srcOrd="0" destOrd="0" presId="urn:microsoft.com/office/officeart/2005/8/layout/hProcess11"/>
    <dgm:cxn modelId="{2432BE7D-A84A-489B-81EB-9CC7C6D58178}" type="presOf" srcId="{A56D6978-C888-4DEC-95B8-D912B3E59B90}" destId="{F6A7B1BA-A8E8-4EA3-B93C-9EF3565A1D08}" srcOrd="0" destOrd="0" presId="urn:microsoft.com/office/officeart/2005/8/layout/hProcess11"/>
    <dgm:cxn modelId="{F81C9CE7-B1BB-4E69-889F-5FFF51785B7F}" srcId="{CF0893A2-D527-4FEE-8E3C-A9974463E4FC}" destId="{415935CF-E074-4302-AC9D-E3D88041BF8C}" srcOrd="5" destOrd="0" parTransId="{048E53F8-ACC8-4125-834E-6F1DA86C8026}" sibTransId="{DFDBD4D2-37F0-44EC-8CDD-414010B97AF1}"/>
    <dgm:cxn modelId="{907DB38C-9721-45E7-9CC8-675E1675689A}" srcId="{CF0893A2-D527-4FEE-8E3C-A9974463E4FC}" destId="{A56D6978-C888-4DEC-95B8-D912B3E59B90}" srcOrd="3" destOrd="0" parTransId="{5CE7798E-2B75-4C25-855F-0074BA0A23AC}" sibTransId="{4682904E-3DF7-40D1-8CD8-A95C2C7985E5}"/>
    <dgm:cxn modelId="{71FCCEC4-76BC-4997-88D6-E4D34A402766}" type="presOf" srcId="{BA861601-1577-432E-B0CA-1E24C5BA3F48}" destId="{EE2ECFBA-177C-413B-9F3F-D81D465FC8E9}" srcOrd="0" destOrd="0" presId="urn:microsoft.com/office/officeart/2005/8/layout/hProcess11"/>
    <dgm:cxn modelId="{53605A02-7C52-4F6C-BA83-6ED76A724BFB}" type="presOf" srcId="{415935CF-E074-4302-AC9D-E3D88041BF8C}" destId="{AA805F57-42D5-456E-BFCF-0A6C4762DD3C}" srcOrd="0" destOrd="0" presId="urn:microsoft.com/office/officeart/2005/8/layout/hProcess11"/>
    <dgm:cxn modelId="{BA031A34-DED7-4F0A-9F21-9C65A7ACA9EE}" srcId="{CF0893A2-D527-4FEE-8E3C-A9974463E4FC}" destId="{348A8595-4F55-4753-8E2B-DA24F6DA0B29}" srcOrd="1" destOrd="0" parTransId="{52254E7D-59F8-4BA8-85CE-1A37F5D02A3B}" sibTransId="{0B8756AE-B260-4F02-967E-072436F7FBF5}"/>
    <dgm:cxn modelId="{20BCE0BD-1A5A-4A23-B6CB-1A1347DA51DA}" type="presOf" srcId="{348A8595-4F55-4753-8E2B-DA24F6DA0B29}" destId="{B367B2F6-E2E0-4DB2-BD40-75EB46251B05}" srcOrd="0" destOrd="0" presId="urn:microsoft.com/office/officeart/2005/8/layout/hProcess11"/>
    <dgm:cxn modelId="{FDA0C1ED-5F9A-43AB-9E25-D3FB0E040260}" srcId="{CF0893A2-D527-4FEE-8E3C-A9974463E4FC}" destId="{77B327F8-CB77-4717-A9BF-AC93C3D2647D}" srcOrd="0" destOrd="0" parTransId="{BD463F5C-4750-400F-BA93-0F7AD6AD6DA6}" sibTransId="{BE5EBC26-CA38-4706-A478-532EF6E70A97}"/>
    <dgm:cxn modelId="{9914298E-3361-4B04-9FF3-96B203BB3730}" srcId="{CF0893A2-D527-4FEE-8E3C-A9974463E4FC}" destId="{BA861601-1577-432E-B0CA-1E24C5BA3F48}" srcOrd="4" destOrd="0" parTransId="{69FC9505-26D7-473E-9091-EA970EFA589F}" sibTransId="{148A394E-43FB-47E5-8626-39C29E5B4C0A}"/>
    <dgm:cxn modelId="{B34F53A4-BD83-4C54-A4CD-B7A2951CB275}" type="presParOf" srcId="{9B83BA75-78AC-4B12-802D-6362F4239E59}" destId="{B46AE4FC-EA04-421F-B635-12FA4825D73E}" srcOrd="0" destOrd="0" presId="urn:microsoft.com/office/officeart/2005/8/layout/hProcess11"/>
    <dgm:cxn modelId="{64FAA6E8-9E68-4402-AEE0-73AD1812B927}" type="presParOf" srcId="{9B83BA75-78AC-4B12-802D-6362F4239E59}" destId="{0E141E0F-8993-456B-8835-2189AB93BFD7}" srcOrd="1" destOrd="0" presId="urn:microsoft.com/office/officeart/2005/8/layout/hProcess11"/>
    <dgm:cxn modelId="{647B18F0-D240-4AA2-A7AE-69CB346B1A23}" type="presParOf" srcId="{0E141E0F-8993-456B-8835-2189AB93BFD7}" destId="{E0F18409-7227-412A-85CE-413D9DEB5473}" srcOrd="0" destOrd="0" presId="urn:microsoft.com/office/officeart/2005/8/layout/hProcess11"/>
    <dgm:cxn modelId="{F14060CD-85A7-4EF4-A146-2566E8EE4DDA}" type="presParOf" srcId="{E0F18409-7227-412A-85CE-413D9DEB5473}" destId="{F1DEB1A9-24D5-46D9-A279-C49A1BA23AA3}" srcOrd="0" destOrd="0" presId="urn:microsoft.com/office/officeart/2005/8/layout/hProcess11"/>
    <dgm:cxn modelId="{6D52F8DA-B56C-48C4-B2BB-723FBCBCCF98}" type="presParOf" srcId="{E0F18409-7227-412A-85CE-413D9DEB5473}" destId="{A3524D0F-7E12-4BAD-9A46-D692E3B4FCC9}" srcOrd="1" destOrd="0" presId="urn:microsoft.com/office/officeart/2005/8/layout/hProcess11"/>
    <dgm:cxn modelId="{56F36E29-9D96-43F6-8468-6A45F994C1D2}" type="presParOf" srcId="{E0F18409-7227-412A-85CE-413D9DEB5473}" destId="{5B7B4C6A-18A3-4C32-9802-CB90555DC8C1}" srcOrd="2" destOrd="0" presId="urn:microsoft.com/office/officeart/2005/8/layout/hProcess11"/>
    <dgm:cxn modelId="{D18CBE99-536D-4EDE-A759-F43301CD1947}" type="presParOf" srcId="{0E141E0F-8993-456B-8835-2189AB93BFD7}" destId="{FA3C04E5-4FDF-4A7D-B813-3ECF6B5EA838}" srcOrd="1" destOrd="0" presId="urn:microsoft.com/office/officeart/2005/8/layout/hProcess11"/>
    <dgm:cxn modelId="{42B49FE8-BB31-4C1A-8064-D8ECFC9FF79B}" type="presParOf" srcId="{0E141E0F-8993-456B-8835-2189AB93BFD7}" destId="{28A593EB-C43E-4080-9CEE-1D7EB287C352}" srcOrd="2" destOrd="0" presId="urn:microsoft.com/office/officeart/2005/8/layout/hProcess11"/>
    <dgm:cxn modelId="{E26ACD79-F856-4D06-8425-026F3803F125}" type="presParOf" srcId="{28A593EB-C43E-4080-9CEE-1D7EB287C352}" destId="{B367B2F6-E2E0-4DB2-BD40-75EB46251B05}" srcOrd="0" destOrd="0" presId="urn:microsoft.com/office/officeart/2005/8/layout/hProcess11"/>
    <dgm:cxn modelId="{04BEE71E-F7A1-493A-8455-0E74E297F0D5}" type="presParOf" srcId="{28A593EB-C43E-4080-9CEE-1D7EB287C352}" destId="{9900D081-5AAC-43A7-8A6C-679D015EBB6F}" srcOrd="1" destOrd="0" presId="urn:microsoft.com/office/officeart/2005/8/layout/hProcess11"/>
    <dgm:cxn modelId="{44FDE2D9-2AAD-4707-AD50-E18407546211}" type="presParOf" srcId="{28A593EB-C43E-4080-9CEE-1D7EB287C352}" destId="{39FAE25C-C9CF-48E1-8956-B28C71305A7B}" srcOrd="2" destOrd="0" presId="urn:microsoft.com/office/officeart/2005/8/layout/hProcess11"/>
    <dgm:cxn modelId="{46E27933-B0A8-4C35-BFD4-4AC51D56103E}" type="presParOf" srcId="{0E141E0F-8993-456B-8835-2189AB93BFD7}" destId="{56562F06-8F57-4625-87AD-5704C838BD7B}" srcOrd="3" destOrd="0" presId="urn:microsoft.com/office/officeart/2005/8/layout/hProcess11"/>
    <dgm:cxn modelId="{0CCE782F-E3C9-4775-8AF9-D556712FA925}" type="presParOf" srcId="{0E141E0F-8993-456B-8835-2189AB93BFD7}" destId="{41363073-631E-4B9D-8500-6E9BEF6E5B75}" srcOrd="4" destOrd="0" presId="urn:microsoft.com/office/officeart/2005/8/layout/hProcess11"/>
    <dgm:cxn modelId="{098F8343-66B0-412E-AA12-CD3E536AA0F8}" type="presParOf" srcId="{41363073-631E-4B9D-8500-6E9BEF6E5B75}" destId="{AF41F102-FC17-411A-BC2F-5D839FDED21C}" srcOrd="0" destOrd="0" presId="urn:microsoft.com/office/officeart/2005/8/layout/hProcess11"/>
    <dgm:cxn modelId="{213B8628-12D0-40C0-8232-C5F2871B6132}" type="presParOf" srcId="{41363073-631E-4B9D-8500-6E9BEF6E5B75}" destId="{C4E4E6C7-1852-4DD0-B715-EC6B29A6F542}" srcOrd="1" destOrd="0" presId="urn:microsoft.com/office/officeart/2005/8/layout/hProcess11"/>
    <dgm:cxn modelId="{5276A351-60A3-4103-B16B-8BF83E6AEC96}" type="presParOf" srcId="{41363073-631E-4B9D-8500-6E9BEF6E5B75}" destId="{061799F9-6756-4C7E-8A99-5F2EE55B2E45}" srcOrd="2" destOrd="0" presId="urn:microsoft.com/office/officeart/2005/8/layout/hProcess11"/>
    <dgm:cxn modelId="{BE39347F-EF6A-4B27-9B05-B53FA76564A3}" type="presParOf" srcId="{0E141E0F-8993-456B-8835-2189AB93BFD7}" destId="{E1857AE3-1D1E-4CBE-A8E0-ABBFA6C075AA}" srcOrd="5" destOrd="0" presId="urn:microsoft.com/office/officeart/2005/8/layout/hProcess11"/>
    <dgm:cxn modelId="{1EE84A6B-A7AE-4BED-8C52-4C42EF072123}" type="presParOf" srcId="{0E141E0F-8993-456B-8835-2189AB93BFD7}" destId="{B097FA35-3CAA-40BD-9D66-6FC1F6122604}" srcOrd="6" destOrd="0" presId="urn:microsoft.com/office/officeart/2005/8/layout/hProcess11"/>
    <dgm:cxn modelId="{511574B6-E860-47A0-9B3F-FC74FB7F1F36}" type="presParOf" srcId="{B097FA35-3CAA-40BD-9D66-6FC1F6122604}" destId="{F6A7B1BA-A8E8-4EA3-B93C-9EF3565A1D08}" srcOrd="0" destOrd="0" presId="urn:microsoft.com/office/officeart/2005/8/layout/hProcess11"/>
    <dgm:cxn modelId="{2A287DB5-A095-4460-8288-B5F0F1797090}" type="presParOf" srcId="{B097FA35-3CAA-40BD-9D66-6FC1F6122604}" destId="{2D06AC8B-701C-4A9C-B5BD-88D66B7B46B0}" srcOrd="1" destOrd="0" presId="urn:microsoft.com/office/officeart/2005/8/layout/hProcess11"/>
    <dgm:cxn modelId="{3BDD12B0-14A4-4B75-AB79-19E4720B9C61}" type="presParOf" srcId="{B097FA35-3CAA-40BD-9D66-6FC1F6122604}" destId="{0E24CD7A-CF11-4D53-8818-45756189087D}" srcOrd="2" destOrd="0" presId="urn:microsoft.com/office/officeart/2005/8/layout/hProcess11"/>
    <dgm:cxn modelId="{7504750E-F43B-4889-A5DE-3ADDABF14A28}" type="presParOf" srcId="{0E141E0F-8993-456B-8835-2189AB93BFD7}" destId="{033F7832-E4A5-44A6-A2CB-ECE74ABEDF95}" srcOrd="7" destOrd="0" presId="urn:microsoft.com/office/officeart/2005/8/layout/hProcess11"/>
    <dgm:cxn modelId="{0F356067-2C7F-430B-8B74-A66C2126ACC4}" type="presParOf" srcId="{0E141E0F-8993-456B-8835-2189AB93BFD7}" destId="{2BECA7E2-0FB0-44F7-8B69-B8FFC16712D5}" srcOrd="8" destOrd="0" presId="urn:microsoft.com/office/officeart/2005/8/layout/hProcess11"/>
    <dgm:cxn modelId="{ADABA1FF-09B8-4ECA-B6DD-6937C9D98D2D}" type="presParOf" srcId="{2BECA7E2-0FB0-44F7-8B69-B8FFC16712D5}" destId="{EE2ECFBA-177C-413B-9F3F-D81D465FC8E9}" srcOrd="0" destOrd="0" presId="urn:microsoft.com/office/officeart/2005/8/layout/hProcess11"/>
    <dgm:cxn modelId="{B4F036C2-1CDD-4467-934E-E309D3E44775}" type="presParOf" srcId="{2BECA7E2-0FB0-44F7-8B69-B8FFC16712D5}" destId="{C7330FB7-2071-4031-B852-3DB74552E8F3}" srcOrd="1" destOrd="0" presId="urn:microsoft.com/office/officeart/2005/8/layout/hProcess11"/>
    <dgm:cxn modelId="{9395FE34-5DD5-4DE7-B40C-D0DFAB427AE0}" type="presParOf" srcId="{2BECA7E2-0FB0-44F7-8B69-B8FFC16712D5}" destId="{99DA03BE-F6EA-44C3-A9AF-DEAAF542B346}" srcOrd="2" destOrd="0" presId="urn:microsoft.com/office/officeart/2005/8/layout/hProcess11"/>
    <dgm:cxn modelId="{421782F6-7116-48E5-A941-5F5EEDF00EFA}" type="presParOf" srcId="{0E141E0F-8993-456B-8835-2189AB93BFD7}" destId="{4C7CBB8A-1894-4FF0-AFDF-2C9115E85E05}" srcOrd="9" destOrd="0" presId="urn:microsoft.com/office/officeart/2005/8/layout/hProcess11"/>
    <dgm:cxn modelId="{FE4E4B75-1C64-4BC4-98FD-0C56FEF8D861}" type="presParOf" srcId="{0E141E0F-8993-456B-8835-2189AB93BFD7}" destId="{08E92BC5-CC09-495C-948B-97A2E59FB820}" srcOrd="10" destOrd="0" presId="urn:microsoft.com/office/officeart/2005/8/layout/hProcess11"/>
    <dgm:cxn modelId="{D1CE73F2-E68E-40CC-BE65-0D0FDD40CC3B}" type="presParOf" srcId="{08E92BC5-CC09-495C-948B-97A2E59FB820}" destId="{AA805F57-42D5-456E-BFCF-0A6C4762DD3C}" srcOrd="0" destOrd="0" presId="urn:microsoft.com/office/officeart/2005/8/layout/hProcess11"/>
    <dgm:cxn modelId="{DE2CDFFF-AA89-4217-88E5-72493D9A93A1}" type="presParOf" srcId="{08E92BC5-CC09-495C-948B-97A2E59FB820}" destId="{E71F396F-54B6-48EB-AB67-DCC1E508ABAC}" srcOrd="1" destOrd="0" presId="urn:microsoft.com/office/officeart/2005/8/layout/hProcess11"/>
    <dgm:cxn modelId="{339B6C3A-C4C6-44EA-BC86-2371999DE664}" type="presParOf" srcId="{08E92BC5-CC09-495C-948B-97A2E59FB820}" destId="{F048377B-3CDB-4FFE-9C6B-88AD0419A86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F0893A2-D527-4FEE-8E3C-A9974463E4FC}" type="doc">
      <dgm:prSet loTypeId="urn:microsoft.com/office/officeart/2005/8/layout/hProcess11" loCatId="process" qsTypeId="urn:microsoft.com/office/officeart/2005/8/quickstyle/simple1" qsCatId="simple" csTypeId="urn:microsoft.com/office/officeart/2005/8/colors/accent1_2" csCatId="accent1" phldr="1"/>
      <dgm:spPr/>
    </dgm:pt>
    <dgm:pt modelId="{77B327F8-CB77-4717-A9BF-AC93C3D2647D}">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BD463F5C-4750-400F-BA93-0F7AD6AD6DA6}" type="parTrans" cxnId="{FDA0C1ED-5F9A-43AB-9E25-D3FB0E040260}">
      <dgm:prSet/>
      <dgm:spPr/>
      <dgm:t>
        <a:bodyPr/>
        <a:lstStyle/>
        <a:p>
          <a:endParaRPr lang="id-ID"/>
        </a:p>
      </dgm:t>
    </dgm:pt>
    <dgm:pt modelId="{BE5EBC26-CA38-4706-A478-532EF6E70A97}" type="sibTrans" cxnId="{FDA0C1ED-5F9A-43AB-9E25-D3FB0E040260}">
      <dgm:prSet/>
      <dgm:spPr/>
      <dgm:t>
        <a:bodyPr/>
        <a:lstStyle/>
        <a:p>
          <a:endParaRPr lang="id-ID"/>
        </a:p>
      </dgm:t>
    </dgm:pt>
    <dgm:pt modelId="{348A8595-4F55-4753-8E2B-DA24F6DA0B29}">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2254E7D-59F8-4BA8-85CE-1A37F5D02A3B}" type="parTrans" cxnId="{BA031A34-DED7-4F0A-9F21-9C65A7ACA9EE}">
      <dgm:prSet/>
      <dgm:spPr/>
      <dgm:t>
        <a:bodyPr/>
        <a:lstStyle/>
        <a:p>
          <a:endParaRPr lang="id-ID"/>
        </a:p>
      </dgm:t>
    </dgm:pt>
    <dgm:pt modelId="{0B8756AE-B260-4F02-967E-072436F7FBF5}" type="sibTrans" cxnId="{BA031A34-DED7-4F0A-9F21-9C65A7ACA9EE}">
      <dgm:prSet/>
      <dgm:spPr/>
      <dgm:t>
        <a:bodyPr/>
        <a:lstStyle/>
        <a:p>
          <a:endParaRPr lang="id-ID"/>
        </a:p>
      </dgm:t>
    </dgm:pt>
    <dgm:pt modelId="{EB29477A-6E07-4A59-8703-46EF5737116B}">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8A422BFB-85F8-4EC3-9FD0-1F84DD125809}" type="parTrans" cxnId="{806A5783-8B10-4300-8B25-BA4E3EB75778}">
      <dgm:prSet/>
      <dgm:spPr/>
      <dgm:t>
        <a:bodyPr/>
        <a:lstStyle/>
        <a:p>
          <a:endParaRPr lang="id-ID"/>
        </a:p>
      </dgm:t>
    </dgm:pt>
    <dgm:pt modelId="{04F10158-641A-4E2E-88C0-476EAF3CC6E2}" type="sibTrans" cxnId="{806A5783-8B10-4300-8B25-BA4E3EB75778}">
      <dgm:prSet/>
      <dgm:spPr/>
      <dgm:t>
        <a:bodyPr/>
        <a:lstStyle/>
        <a:p>
          <a:endParaRPr lang="id-ID"/>
        </a:p>
      </dgm:t>
    </dgm:pt>
    <dgm:pt modelId="{BA861601-1577-432E-B0CA-1E24C5BA3F48}">
      <dgm:prSet phldrT="[Text]" custT="1"/>
      <dgm:spPr/>
      <dgm:t>
        <a:bodyPr/>
        <a:lstStyle/>
        <a:p>
          <a:r>
            <a:rPr lang="id-ID" sz="900" dirty="0" smtClean="0">
              <a:solidFill>
                <a:schemeClr val="tx1"/>
              </a:solidFill>
              <a:latin typeface="Aharoni" panose="02010803020104030203" pitchFamily="2" charset="-79"/>
              <a:cs typeface="Aharoni" panose="02010803020104030203" pitchFamily="2" charset="-79"/>
            </a:rPr>
            <a:t>Hasil dan Pembahasan</a:t>
          </a:r>
          <a:endParaRPr lang="id-ID" sz="900" dirty="0">
            <a:solidFill>
              <a:schemeClr val="tx1"/>
            </a:solidFill>
            <a:latin typeface="Aharoni" panose="02010803020104030203" pitchFamily="2" charset="-79"/>
            <a:cs typeface="Aharoni" panose="02010803020104030203" pitchFamily="2" charset="-79"/>
          </a:endParaRPr>
        </a:p>
      </dgm:t>
    </dgm:pt>
    <dgm:pt modelId="{69FC9505-26D7-473E-9091-EA970EFA589F}" type="parTrans" cxnId="{9914298E-3361-4B04-9FF3-96B203BB3730}">
      <dgm:prSet/>
      <dgm:spPr/>
      <dgm:t>
        <a:bodyPr/>
        <a:lstStyle/>
        <a:p>
          <a:endParaRPr lang="id-ID"/>
        </a:p>
      </dgm:t>
    </dgm:pt>
    <dgm:pt modelId="{148A394E-43FB-47E5-8626-39C29E5B4C0A}" type="sibTrans" cxnId="{9914298E-3361-4B04-9FF3-96B203BB3730}">
      <dgm:prSet/>
      <dgm:spPr/>
      <dgm:t>
        <a:bodyPr/>
        <a:lstStyle/>
        <a:p>
          <a:endParaRPr lang="id-ID"/>
        </a:p>
      </dgm:t>
    </dgm:pt>
    <dgm:pt modelId="{A56D6978-C888-4DEC-95B8-D912B3E59B90}">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CE7798E-2B75-4C25-855F-0074BA0A23AC}" type="parTrans" cxnId="{907DB38C-9721-45E7-9CC8-675E1675689A}">
      <dgm:prSet/>
      <dgm:spPr/>
      <dgm:t>
        <a:bodyPr/>
        <a:lstStyle/>
        <a:p>
          <a:endParaRPr lang="id-ID"/>
        </a:p>
      </dgm:t>
    </dgm:pt>
    <dgm:pt modelId="{4682904E-3DF7-40D1-8CD8-A95C2C7985E5}" type="sibTrans" cxnId="{907DB38C-9721-45E7-9CC8-675E1675689A}">
      <dgm:prSet/>
      <dgm:spPr/>
      <dgm:t>
        <a:bodyPr/>
        <a:lstStyle/>
        <a:p>
          <a:endParaRPr lang="id-ID"/>
        </a:p>
      </dgm:t>
    </dgm:pt>
    <dgm:pt modelId="{415935CF-E074-4302-AC9D-E3D88041BF8C}">
      <dgm:prSet phldrT="[Text]" custT="1"/>
      <dgm:spPr/>
      <dgm:t>
        <a:bodyPr/>
        <a:lstStyle/>
        <a:p>
          <a:r>
            <a:rPr lang="id-ID" sz="900" dirty="0" smtClean="0">
              <a:solidFill>
                <a:schemeClr val="bg1">
                  <a:lumMod val="85000"/>
                </a:schemeClr>
              </a:solidFill>
              <a:latin typeface="Aharoni" panose="02010803020104030203" pitchFamily="2" charset="-79"/>
              <a:cs typeface="Aharoni" panose="02010803020104030203" pitchFamily="2" charset="-79"/>
            </a:rPr>
            <a:t>Hipotesa</a:t>
          </a:r>
          <a:endParaRPr lang="id-ID" sz="900" dirty="0">
            <a:solidFill>
              <a:schemeClr val="bg1">
                <a:lumMod val="85000"/>
              </a:schemeClr>
            </a:solidFill>
            <a:latin typeface="Aharoni" panose="02010803020104030203" pitchFamily="2" charset="-79"/>
            <a:cs typeface="Aharoni" panose="02010803020104030203" pitchFamily="2" charset="-79"/>
          </a:endParaRPr>
        </a:p>
      </dgm:t>
    </dgm:pt>
    <dgm:pt modelId="{048E53F8-ACC8-4125-834E-6F1DA86C8026}" type="parTrans" cxnId="{F81C9CE7-B1BB-4E69-889F-5FFF51785B7F}">
      <dgm:prSet/>
      <dgm:spPr/>
      <dgm:t>
        <a:bodyPr/>
        <a:lstStyle/>
        <a:p>
          <a:endParaRPr lang="id-ID"/>
        </a:p>
      </dgm:t>
    </dgm:pt>
    <dgm:pt modelId="{DFDBD4D2-37F0-44EC-8CDD-414010B97AF1}" type="sibTrans" cxnId="{F81C9CE7-B1BB-4E69-889F-5FFF51785B7F}">
      <dgm:prSet/>
      <dgm:spPr/>
      <dgm:t>
        <a:bodyPr/>
        <a:lstStyle/>
        <a:p>
          <a:endParaRPr lang="id-ID"/>
        </a:p>
      </dgm:t>
    </dgm:pt>
    <dgm:pt modelId="{9B83BA75-78AC-4B12-802D-6362F4239E59}" type="pres">
      <dgm:prSet presAssocID="{CF0893A2-D527-4FEE-8E3C-A9974463E4FC}" presName="Name0" presStyleCnt="0">
        <dgm:presLayoutVars>
          <dgm:dir/>
          <dgm:resizeHandles val="exact"/>
        </dgm:presLayoutVars>
      </dgm:prSet>
      <dgm:spPr/>
    </dgm:pt>
    <dgm:pt modelId="{B46AE4FC-EA04-421F-B635-12FA4825D73E}" type="pres">
      <dgm:prSet presAssocID="{CF0893A2-D527-4FEE-8E3C-A9974463E4FC}" presName="arrow" presStyleLbl="bgShp" presStyleIdx="0" presStyleCnt="1" custLinFactNeighborX="-158" custLinFactNeighborY="-2119"/>
      <dgm:spPr>
        <a:solidFill>
          <a:schemeClr val="tx2">
            <a:lumMod val="75000"/>
          </a:schemeClr>
        </a:solidFill>
      </dgm:spPr>
    </dgm:pt>
    <dgm:pt modelId="{0E141E0F-8993-456B-8835-2189AB93BFD7}" type="pres">
      <dgm:prSet presAssocID="{CF0893A2-D527-4FEE-8E3C-A9974463E4FC}" presName="points" presStyleCnt="0"/>
      <dgm:spPr/>
    </dgm:pt>
    <dgm:pt modelId="{E0F18409-7227-412A-85CE-413D9DEB5473}" type="pres">
      <dgm:prSet presAssocID="{77B327F8-CB77-4717-A9BF-AC93C3D2647D}" presName="compositeA" presStyleCnt="0"/>
      <dgm:spPr/>
    </dgm:pt>
    <dgm:pt modelId="{F1DEB1A9-24D5-46D9-A279-C49A1BA23AA3}" type="pres">
      <dgm:prSet presAssocID="{77B327F8-CB77-4717-A9BF-AC93C3D2647D}" presName="textA" presStyleLbl="revTx" presStyleIdx="0" presStyleCnt="6">
        <dgm:presLayoutVars>
          <dgm:bulletEnabled val="1"/>
        </dgm:presLayoutVars>
      </dgm:prSet>
      <dgm:spPr/>
      <dgm:t>
        <a:bodyPr/>
        <a:lstStyle/>
        <a:p>
          <a:endParaRPr lang="id-ID"/>
        </a:p>
      </dgm:t>
    </dgm:pt>
    <dgm:pt modelId="{A3524D0F-7E12-4BAD-9A46-D692E3B4FCC9}" type="pres">
      <dgm:prSet presAssocID="{77B327F8-CB77-4717-A9BF-AC93C3D2647D}" presName="circleA" presStyleLbl="node1" presStyleIdx="0" presStyleCnt="6"/>
      <dgm:spPr>
        <a:solidFill>
          <a:schemeClr val="accent1">
            <a:lumMod val="60000"/>
            <a:lumOff val="40000"/>
          </a:schemeClr>
        </a:solidFill>
      </dgm:spPr>
    </dgm:pt>
    <dgm:pt modelId="{5B7B4C6A-18A3-4C32-9802-CB90555DC8C1}" type="pres">
      <dgm:prSet presAssocID="{77B327F8-CB77-4717-A9BF-AC93C3D2647D}" presName="spaceA" presStyleCnt="0"/>
      <dgm:spPr/>
    </dgm:pt>
    <dgm:pt modelId="{FA3C04E5-4FDF-4A7D-B813-3ECF6B5EA838}" type="pres">
      <dgm:prSet presAssocID="{BE5EBC26-CA38-4706-A478-532EF6E70A97}" presName="space" presStyleCnt="0"/>
      <dgm:spPr/>
    </dgm:pt>
    <dgm:pt modelId="{28A593EB-C43E-4080-9CEE-1D7EB287C352}" type="pres">
      <dgm:prSet presAssocID="{348A8595-4F55-4753-8E2B-DA24F6DA0B29}" presName="compositeB" presStyleCnt="0"/>
      <dgm:spPr/>
    </dgm:pt>
    <dgm:pt modelId="{B367B2F6-E2E0-4DB2-BD40-75EB46251B05}" type="pres">
      <dgm:prSet presAssocID="{348A8595-4F55-4753-8E2B-DA24F6DA0B29}" presName="textB" presStyleLbl="revTx" presStyleIdx="1" presStyleCnt="6">
        <dgm:presLayoutVars>
          <dgm:bulletEnabled val="1"/>
        </dgm:presLayoutVars>
      </dgm:prSet>
      <dgm:spPr/>
      <dgm:t>
        <a:bodyPr/>
        <a:lstStyle/>
        <a:p>
          <a:endParaRPr lang="id-ID"/>
        </a:p>
      </dgm:t>
    </dgm:pt>
    <dgm:pt modelId="{9900D081-5AAC-43A7-8A6C-679D015EBB6F}" type="pres">
      <dgm:prSet presAssocID="{348A8595-4F55-4753-8E2B-DA24F6DA0B29}" presName="circleB" presStyleLbl="node1" presStyleIdx="1" presStyleCnt="6"/>
      <dgm:spPr>
        <a:solidFill>
          <a:schemeClr val="accent1">
            <a:lumMod val="40000"/>
            <a:lumOff val="60000"/>
          </a:schemeClr>
        </a:solidFill>
      </dgm:spPr>
    </dgm:pt>
    <dgm:pt modelId="{39FAE25C-C9CF-48E1-8956-B28C71305A7B}" type="pres">
      <dgm:prSet presAssocID="{348A8595-4F55-4753-8E2B-DA24F6DA0B29}" presName="spaceB" presStyleCnt="0"/>
      <dgm:spPr/>
    </dgm:pt>
    <dgm:pt modelId="{56562F06-8F57-4625-87AD-5704C838BD7B}" type="pres">
      <dgm:prSet presAssocID="{0B8756AE-B260-4F02-967E-072436F7FBF5}" presName="space" presStyleCnt="0"/>
      <dgm:spPr/>
    </dgm:pt>
    <dgm:pt modelId="{41363073-631E-4B9D-8500-6E9BEF6E5B75}" type="pres">
      <dgm:prSet presAssocID="{EB29477A-6E07-4A59-8703-46EF5737116B}" presName="compositeA" presStyleCnt="0"/>
      <dgm:spPr/>
    </dgm:pt>
    <dgm:pt modelId="{AF41F102-FC17-411A-BC2F-5D839FDED21C}" type="pres">
      <dgm:prSet presAssocID="{EB29477A-6E07-4A59-8703-46EF5737116B}" presName="textA" presStyleLbl="revTx" presStyleIdx="2" presStyleCnt="6">
        <dgm:presLayoutVars>
          <dgm:bulletEnabled val="1"/>
        </dgm:presLayoutVars>
      </dgm:prSet>
      <dgm:spPr/>
      <dgm:t>
        <a:bodyPr/>
        <a:lstStyle/>
        <a:p>
          <a:endParaRPr lang="id-ID"/>
        </a:p>
      </dgm:t>
    </dgm:pt>
    <dgm:pt modelId="{C4E4E6C7-1852-4DD0-B715-EC6B29A6F542}" type="pres">
      <dgm:prSet presAssocID="{EB29477A-6E07-4A59-8703-46EF5737116B}" presName="circleA" presStyleLbl="node1" presStyleIdx="2" presStyleCnt="6"/>
      <dgm:spPr>
        <a:solidFill>
          <a:schemeClr val="accent1">
            <a:lumMod val="60000"/>
            <a:lumOff val="40000"/>
          </a:schemeClr>
        </a:solidFill>
      </dgm:spPr>
    </dgm:pt>
    <dgm:pt modelId="{061799F9-6756-4C7E-8A99-5F2EE55B2E45}" type="pres">
      <dgm:prSet presAssocID="{EB29477A-6E07-4A59-8703-46EF5737116B}" presName="spaceA" presStyleCnt="0"/>
      <dgm:spPr/>
    </dgm:pt>
    <dgm:pt modelId="{E1857AE3-1D1E-4CBE-A8E0-ABBFA6C075AA}" type="pres">
      <dgm:prSet presAssocID="{04F10158-641A-4E2E-88C0-476EAF3CC6E2}" presName="space" presStyleCnt="0"/>
      <dgm:spPr/>
    </dgm:pt>
    <dgm:pt modelId="{B097FA35-3CAA-40BD-9D66-6FC1F6122604}" type="pres">
      <dgm:prSet presAssocID="{A56D6978-C888-4DEC-95B8-D912B3E59B90}" presName="compositeB" presStyleCnt="0"/>
      <dgm:spPr/>
    </dgm:pt>
    <dgm:pt modelId="{F6A7B1BA-A8E8-4EA3-B93C-9EF3565A1D08}" type="pres">
      <dgm:prSet presAssocID="{A56D6978-C888-4DEC-95B8-D912B3E59B90}" presName="textB" presStyleLbl="revTx" presStyleIdx="3" presStyleCnt="6">
        <dgm:presLayoutVars>
          <dgm:bulletEnabled val="1"/>
        </dgm:presLayoutVars>
      </dgm:prSet>
      <dgm:spPr/>
      <dgm:t>
        <a:bodyPr/>
        <a:lstStyle/>
        <a:p>
          <a:endParaRPr lang="id-ID"/>
        </a:p>
      </dgm:t>
    </dgm:pt>
    <dgm:pt modelId="{2D06AC8B-701C-4A9C-B5BD-88D66B7B46B0}" type="pres">
      <dgm:prSet presAssocID="{A56D6978-C888-4DEC-95B8-D912B3E59B90}" presName="circleB" presStyleLbl="node1" presStyleIdx="3" presStyleCnt="6"/>
      <dgm:spPr>
        <a:solidFill>
          <a:schemeClr val="accent1">
            <a:lumMod val="60000"/>
            <a:lumOff val="40000"/>
          </a:schemeClr>
        </a:solidFill>
      </dgm:spPr>
    </dgm:pt>
    <dgm:pt modelId="{0E24CD7A-CF11-4D53-8818-45756189087D}" type="pres">
      <dgm:prSet presAssocID="{A56D6978-C888-4DEC-95B8-D912B3E59B90}" presName="spaceB" presStyleCnt="0"/>
      <dgm:spPr/>
    </dgm:pt>
    <dgm:pt modelId="{033F7832-E4A5-44A6-A2CB-ECE74ABEDF95}" type="pres">
      <dgm:prSet presAssocID="{4682904E-3DF7-40D1-8CD8-A95C2C7985E5}" presName="space" presStyleCnt="0"/>
      <dgm:spPr/>
    </dgm:pt>
    <dgm:pt modelId="{2BECA7E2-0FB0-44F7-8B69-B8FFC16712D5}" type="pres">
      <dgm:prSet presAssocID="{BA861601-1577-432E-B0CA-1E24C5BA3F48}" presName="compositeA" presStyleCnt="0"/>
      <dgm:spPr/>
    </dgm:pt>
    <dgm:pt modelId="{EE2ECFBA-177C-413B-9F3F-D81D465FC8E9}" type="pres">
      <dgm:prSet presAssocID="{BA861601-1577-432E-B0CA-1E24C5BA3F48}" presName="textA" presStyleLbl="revTx" presStyleIdx="4" presStyleCnt="6">
        <dgm:presLayoutVars>
          <dgm:bulletEnabled val="1"/>
        </dgm:presLayoutVars>
      </dgm:prSet>
      <dgm:spPr/>
      <dgm:t>
        <a:bodyPr/>
        <a:lstStyle/>
        <a:p>
          <a:endParaRPr lang="id-ID"/>
        </a:p>
      </dgm:t>
    </dgm:pt>
    <dgm:pt modelId="{C7330FB7-2071-4031-B852-3DB74552E8F3}" type="pres">
      <dgm:prSet presAssocID="{BA861601-1577-432E-B0CA-1E24C5BA3F48}" presName="circleA" presStyleLbl="node1" presStyleIdx="4" presStyleCnt="6"/>
      <dgm:spPr>
        <a:solidFill>
          <a:srgbClr val="FF0000"/>
        </a:solidFill>
      </dgm:spPr>
    </dgm:pt>
    <dgm:pt modelId="{99DA03BE-F6EA-44C3-A9AF-DEAAF542B346}" type="pres">
      <dgm:prSet presAssocID="{BA861601-1577-432E-B0CA-1E24C5BA3F48}" presName="spaceA" presStyleCnt="0"/>
      <dgm:spPr/>
    </dgm:pt>
    <dgm:pt modelId="{4C7CBB8A-1894-4FF0-AFDF-2C9115E85E05}" type="pres">
      <dgm:prSet presAssocID="{148A394E-43FB-47E5-8626-39C29E5B4C0A}" presName="space" presStyleCnt="0"/>
      <dgm:spPr/>
    </dgm:pt>
    <dgm:pt modelId="{08E92BC5-CC09-495C-948B-97A2E59FB820}" type="pres">
      <dgm:prSet presAssocID="{415935CF-E074-4302-AC9D-E3D88041BF8C}" presName="compositeB" presStyleCnt="0"/>
      <dgm:spPr/>
    </dgm:pt>
    <dgm:pt modelId="{AA805F57-42D5-456E-BFCF-0A6C4762DD3C}" type="pres">
      <dgm:prSet presAssocID="{415935CF-E074-4302-AC9D-E3D88041BF8C}" presName="textB" presStyleLbl="revTx" presStyleIdx="5" presStyleCnt="6">
        <dgm:presLayoutVars>
          <dgm:bulletEnabled val="1"/>
        </dgm:presLayoutVars>
      </dgm:prSet>
      <dgm:spPr/>
      <dgm:t>
        <a:bodyPr/>
        <a:lstStyle/>
        <a:p>
          <a:endParaRPr lang="id-ID"/>
        </a:p>
      </dgm:t>
    </dgm:pt>
    <dgm:pt modelId="{E71F396F-54B6-48EB-AB67-DCC1E508ABAC}" type="pres">
      <dgm:prSet presAssocID="{415935CF-E074-4302-AC9D-E3D88041BF8C}" presName="circleB" presStyleLbl="node1" presStyleIdx="5" presStyleCnt="6"/>
      <dgm:spPr>
        <a:solidFill>
          <a:schemeClr val="accent1">
            <a:lumMod val="40000"/>
            <a:lumOff val="60000"/>
          </a:schemeClr>
        </a:solidFill>
      </dgm:spPr>
    </dgm:pt>
    <dgm:pt modelId="{F048377B-3CDB-4FFE-9C6B-88AD0419A866}" type="pres">
      <dgm:prSet presAssocID="{415935CF-E074-4302-AC9D-E3D88041BF8C}" presName="spaceB" presStyleCnt="0"/>
      <dgm:spPr/>
    </dgm:pt>
  </dgm:ptLst>
  <dgm:cxnLst>
    <dgm:cxn modelId="{806A5783-8B10-4300-8B25-BA4E3EB75778}" srcId="{CF0893A2-D527-4FEE-8E3C-A9974463E4FC}" destId="{EB29477A-6E07-4A59-8703-46EF5737116B}" srcOrd="2" destOrd="0" parTransId="{8A422BFB-85F8-4EC3-9FD0-1F84DD125809}" sibTransId="{04F10158-641A-4E2E-88C0-476EAF3CC6E2}"/>
    <dgm:cxn modelId="{BA30DEF6-BA85-47C9-AC4D-FC051217CEA3}" type="presOf" srcId="{CF0893A2-D527-4FEE-8E3C-A9974463E4FC}" destId="{9B83BA75-78AC-4B12-802D-6362F4239E59}" srcOrd="0" destOrd="0" presId="urn:microsoft.com/office/officeart/2005/8/layout/hProcess11"/>
    <dgm:cxn modelId="{C839522C-20EA-4F21-8E8C-E2284AB1B217}" type="presOf" srcId="{A56D6978-C888-4DEC-95B8-D912B3E59B90}" destId="{F6A7B1BA-A8E8-4EA3-B93C-9EF3565A1D08}" srcOrd="0" destOrd="0" presId="urn:microsoft.com/office/officeart/2005/8/layout/hProcess11"/>
    <dgm:cxn modelId="{6898AFC8-5B99-4340-8E7B-85D084BC637E}" type="presOf" srcId="{EB29477A-6E07-4A59-8703-46EF5737116B}" destId="{AF41F102-FC17-411A-BC2F-5D839FDED21C}" srcOrd="0" destOrd="0" presId="urn:microsoft.com/office/officeart/2005/8/layout/hProcess11"/>
    <dgm:cxn modelId="{FDA0C1ED-5F9A-43AB-9E25-D3FB0E040260}" srcId="{CF0893A2-D527-4FEE-8E3C-A9974463E4FC}" destId="{77B327F8-CB77-4717-A9BF-AC93C3D2647D}" srcOrd="0" destOrd="0" parTransId="{BD463F5C-4750-400F-BA93-0F7AD6AD6DA6}" sibTransId="{BE5EBC26-CA38-4706-A478-532EF6E70A97}"/>
    <dgm:cxn modelId="{F81C9CE7-B1BB-4E69-889F-5FFF51785B7F}" srcId="{CF0893A2-D527-4FEE-8E3C-A9974463E4FC}" destId="{415935CF-E074-4302-AC9D-E3D88041BF8C}" srcOrd="5" destOrd="0" parTransId="{048E53F8-ACC8-4125-834E-6F1DA86C8026}" sibTransId="{DFDBD4D2-37F0-44EC-8CDD-414010B97AF1}"/>
    <dgm:cxn modelId="{BA031A34-DED7-4F0A-9F21-9C65A7ACA9EE}" srcId="{CF0893A2-D527-4FEE-8E3C-A9974463E4FC}" destId="{348A8595-4F55-4753-8E2B-DA24F6DA0B29}" srcOrd="1" destOrd="0" parTransId="{52254E7D-59F8-4BA8-85CE-1A37F5D02A3B}" sibTransId="{0B8756AE-B260-4F02-967E-072436F7FBF5}"/>
    <dgm:cxn modelId="{20F91238-1DE3-4664-9CE8-9F57DD6ECB79}" type="presOf" srcId="{BA861601-1577-432E-B0CA-1E24C5BA3F48}" destId="{EE2ECFBA-177C-413B-9F3F-D81D465FC8E9}" srcOrd="0" destOrd="0" presId="urn:microsoft.com/office/officeart/2005/8/layout/hProcess11"/>
    <dgm:cxn modelId="{907DB38C-9721-45E7-9CC8-675E1675689A}" srcId="{CF0893A2-D527-4FEE-8E3C-A9974463E4FC}" destId="{A56D6978-C888-4DEC-95B8-D912B3E59B90}" srcOrd="3" destOrd="0" parTransId="{5CE7798E-2B75-4C25-855F-0074BA0A23AC}" sibTransId="{4682904E-3DF7-40D1-8CD8-A95C2C7985E5}"/>
    <dgm:cxn modelId="{9914298E-3361-4B04-9FF3-96B203BB3730}" srcId="{CF0893A2-D527-4FEE-8E3C-A9974463E4FC}" destId="{BA861601-1577-432E-B0CA-1E24C5BA3F48}" srcOrd="4" destOrd="0" parTransId="{69FC9505-26D7-473E-9091-EA970EFA589F}" sibTransId="{148A394E-43FB-47E5-8626-39C29E5B4C0A}"/>
    <dgm:cxn modelId="{C0AC5597-80EE-4C18-8549-A59580D95ABA}" type="presOf" srcId="{77B327F8-CB77-4717-A9BF-AC93C3D2647D}" destId="{F1DEB1A9-24D5-46D9-A279-C49A1BA23AA3}" srcOrd="0" destOrd="0" presId="urn:microsoft.com/office/officeart/2005/8/layout/hProcess11"/>
    <dgm:cxn modelId="{945685EF-8D4D-448F-8221-27F4B45E4A62}" type="presOf" srcId="{415935CF-E074-4302-AC9D-E3D88041BF8C}" destId="{AA805F57-42D5-456E-BFCF-0A6C4762DD3C}" srcOrd="0" destOrd="0" presId="urn:microsoft.com/office/officeart/2005/8/layout/hProcess11"/>
    <dgm:cxn modelId="{3B8F06A7-184B-4FBB-B098-E308E620A830}" type="presOf" srcId="{348A8595-4F55-4753-8E2B-DA24F6DA0B29}" destId="{B367B2F6-E2E0-4DB2-BD40-75EB46251B05}" srcOrd="0" destOrd="0" presId="urn:microsoft.com/office/officeart/2005/8/layout/hProcess11"/>
    <dgm:cxn modelId="{DD0D2FC4-A491-4856-95AA-DB3BE7B2A39A}" type="presParOf" srcId="{9B83BA75-78AC-4B12-802D-6362F4239E59}" destId="{B46AE4FC-EA04-421F-B635-12FA4825D73E}" srcOrd="0" destOrd="0" presId="urn:microsoft.com/office/officeart/2005/8/layout/hProcess11"/>
    <dgm:cxn modelId="{651D86DC-4092-46DD-B2D2-E13D2880A9E2}" type="presParOf" srcId="{9B83BA75-78AC-4B12-802D-6362F4239E59}" destId="{0E141E0F-8993-456B-8835-2189AB93BFD7}" srcOrd="1" destOrd="0" presId="urn:microsoft.com/office/officeart/2005/8/layout/hProcess11"/>
    <dgm:cxn modelId="{BD471214-493E-4F1D-8134-166C1717E6A2}" type="presParOf" srcId="{0E141E0F-8993-456B-8835-2189AB93BFD7}" destId="{E0F18409-7227-412A-85CE-413D9DEB5473}" srcOrd="0" destOrd="0" presId="urn:microsoft.com/office/officeart/2005/8/layout/hProcess11"/>
    <dgm:cxn modelId="{9BE83952-B840-4A9D-9E50-C9C9F6FAFF10}" type="presParOf" srcId="{E0F18409-7227-412A-85CE-413D9DEB5473}" destId="{F1DEB1A9-24D5-46D9-A279-C49A1BA23AA3}" srcOrd="0" destOrd="0" presId="urn:microsoft.com/office/officeart/2005/8/layout/hProcess11"/>
    <dgm:cxn modelId="{6734A227-66CE-4F71-AE09-1D6296C47510}" type="presParOf" srcId="{E0F18409-7227-412A-85CE-413D9DEB5473}" destId="{A3524D0F-7E12-4BAD-9A46-D692E3B4FCC9}" srcOrd="1" destOrd="0" presId="urn:microsoft.com/office/officeart/2005/8/layout/hProcess11"/>
    <dgm:cxn modelId="{ED6EA0B6-8233-48C6-9F7A-C0DEC1233B7A}" type="presParOf" srcId="{E0F18409-7227-412A-85CE-413D9DEB5473}" destId="{5B7B4C6A-18A3-4C32-9802-CB90555DC8C1}" srcOrd="2" destOrd="0" presId="urn:microsoft.com/office/officeart/2005/8/layout/hProcess11"/>
    <dgm:cxn modelId="{569B268F-0FFE-4836-AD37-FFE06052DA23}" type="presParOf" srcId="{0E141E0F-8993-456B-8835-2189AB93BFD7}" destId="{FA3C04E5-4FDF-4A7D-B813-3ECF6B5EA838}" srcOrd="1" destOrd="0" presId="urn:microsoft.com/office/officeart/2005/8/layout/hProcess11"/>
    <dgm:cxn modelId="{6E458552-869F-457B-8664-CC73E92FBF43}" type="presParOf" srcId="{0E141E0F-8993-456B-8835-2189AB93BFD7}" destId="{28A593EB-C43E-4080-9CEE-1D7EB287C352}" srcOrd="2" destOrd="0" presId="urn:microsoft.com/office/officeart/2005/8/layout/hProcess11"/>
    <dgm:cxn modelId="{545F13C9-EDB0-4CD4-A9EA-C362A959CEAF}" type="presParOf" srcId="{28A593EB-C43E-4080-9CEE-1D7EB287C352}" destId="{B367B2F6-E2E0-4DB2-BD40-75EB46251B05}" srcOrd="0" destOrd="0" presId="urn:microsoft.com/office/officeart/2005/8/layout/hProcess11"/>
    <dgm:cxn modelId="{DB5EB02D-1ABA-4F8A-958A-4FE6CC843364}" type="presParOf" srcId="{28A593EB-C43E-4080-9CEE-1D7EB287C352}" destId="{9900D081-5AAC-43A7-8A6C-679D015EBB6F}" srcOrd="1" destOrd="0" presId="urn:microsoft.com/office/officeart/2005/8/layout/hProcess11"/>
    <dgm:cxn modelId="{D80917B2-74FB-40C3-A2B5-C2F812A61BCD}" type="presParOf" srcId="{28A593EB-C43E-4080-9CEE-1D7EB287C352}" destId="{39FAE25C-C9CF-48E1-8956-B28C71305A7B}" srcOrd="2" destOrd="0" presId="urn:microsoft.com/office/officeart/2005/8/layout/hProcess11"/>
    <dgm:cxn modelId="{75E001B6-22DB-4DA5-8249-05A69D6750F5}" type="presParOf" srcId="{0E141E0F-8993-456B-8835-2189AB93BFD7}" destId="{56562F06-8F57-4625-87AD-5704C838BD7B}" srcOrd="3" destOrd="0" presId="urn:microsoft.com/office/officeart/2005/8/layout/hProcess11"/>
    <dgm:cxn modelId="{398BB4C3-A51B-4BFB-AE32-C6E93B9C69C3}" type="presParOf" srcId="{0E141E0F-8993-456B-8835-2189AB93BFD7}" destId="{41363073-631E-4B9D-8500-6E9BEF6E5B75}" srcOrd="4" destOrd="0" presId="urn:microsoft.com/office/officeart/2005/8/layout/hProcess11"/>
    <dgm:cxn modelId="{12BB43B9-06A5-4E2D-917E-8229B869A4BB}" type="presParOf" srcId="{41363073-631E-4B9D-8500-6E9BEF6E5B75}" destId="{AF41F102-FC17-411A-BC2F-5D839FDED21C}" srcOrd="0" destOrd="0" presId="urn:microsoft.com/office/officeart/2005/8/layout/hProcess11"/>
    <dgm:cxn modelId="{9F5AAA73-46D8-49C0-9085-25DF0D3E0F65}" type="presParOf" srcId="{41363073-631E-4B9D-8500-6E9BEF6E5B75}" destId="{C4E4E6C7-1852-4DD0-B715-EC6B29A6F542}" srcOrd="1" destOrd="0" presId="urn:microsoft.com/office/officeart/2005/8/layout/hProcess11"/>
    <dgm:cxn modelId="{0AE5CF83-06C6-4164-A6DD-606BD6D4381A}" type="presParOf" srcId="{41363073-631E-4B9D-8500-6E9BEF6E5B75}" destId="{061799F9-6756-4C7E-8A99-5F2EE55B2E45}" srcOrd="2" destOrd="0" presId="urn:microsoft.com/office/officeart/2005/8/layout/hProcess11"/>
    <dgm:cxn modelId="{00CCAD9E-4C1D-4689-9195-18FC168D8012}" type="presParOf" srcId="{0E141E0F-8993-456B-8835-2189AB93BFD7}" destId="{E1857AE3-1D1E-4CBE-A8E0-ABBFA6C075AA}" srcOrd="5" destOrd="0" presId="urn:microsoft.com/office/officeart/2005/8/layout/hProcess11"/>
    <dgm:cxn modelId="{63FEF529-216A-43C3-AEB2-20460D338716}" type="presParOf" srcId="{0E141E0F-8993-456B-8835-2189AB93BFD7}" destId="{B097FA35-3CAA-40BD-9D66-6FC1F6122604}" srcOrd="6" destOrd="0" presId="urn:microsoft.com/office/officeart/2005/8/layout/hProcess11"/>
    <dgm:cxn modelId="{12EC090F-4F64-4DA2-BE37-879E4C3FFAEC}" type="presParOf" srcId="{B097FA35-3CAA-40BD-9D66-6FC1F6122604}" destId="{F6A7B1BA-A8E8-4EA3-B93C-9EF3565A1D08}" srcOrd="0" destOrd="0" presId="urn:microsoft.com/office/officeart/2005/8/layout/hProcess11"/>
    <dgm:cxn modelId="{B050120A-DEAE-4719-AF13-64911A0DB96D}" type="presParOf" srcId="{B097FA35-3CAA-40BD-9D66-6FC1F6122604}" destId="{2D06AC8B-701C-4A9C-B5BD-88D66B7B46B0}" srcOrd="1" destOrd="0" presId="urn:microsoft.com/office/officeart/2005/8/layout/hProcess11"/>
    <dgm:cxn modelId="{4AA4011E-3679-456C-A4FA-322A5962A5CA}" type="presParOf" srcId="{B097FA35-3CAA-40BD-9D66-6FC1F6122604}" destId="{0E24CD7A-CF11-4D53-8818-45756189087D}" srcOrd="2" destOrd="0" presId="urn:microsoft.com/office/officeart/2005/8/layout/hProcess11"/>
    <dgm:cxn modelId="{6360923D-87CD-476C-B4A5-7E157D88F49B}" type="presParOf" srcId="{0E141E0F-8993-456B-8835-2189AB93BFD7}" destId="{033F7832-E4A5-44A6-A2CB-ECE74ABEDF95}" srcOrd="7" destOrd="0" presId="urn:microsoft.com/office/officeart/2005/8/layout/hProcess11"/>
    <dgm:cxn modelId="{DF499D05-4B8B-4B20-B058-A940B1B9CF53}" type="presParOf" srcId="{0E141E0F-8993-456B-8835-2189AB93BFD7}" destId="{2BECA7E2-0FB0-44F7-8B69-B8FFC16712D5}" srcOrd="8" destOrd="0" presId="urn:microsoft.com/office/officeart/2005/8/layout/hProcess11"/>
    <dgm:cxn modelId="{8D0F0B04-AE66-4C88-AA73-68C4C946FF8D}" type="presParOf" srcId="{2BECA7E2-0FB0-44F7-8B69-B8FFC16712D5}" destId="{EE2ECFBA-177C-413B-9F3F-D81D465FC8E9}" srcOrd="0" destOrd="0" presId="urn:microsoft.com/office/officeart/2005/8/layout/hProcess11"/>
    <dgm:cxn modelId="{C9EF785E-D076-4830-915E-347D13BF58A2}" type="presParOf" srcId="{2BECA7E2-0FB0-44F7-8B69-B8FFC16712D5}" destId="{C7330FB7-2071-4031-B852-3DB74552E8F3}" srcOrd="1" destOrd="0" presId="urn:microsoft.com/office/officeart/2005/8/layout/hProcess11"/>
    <dgm:cxn modelId="{0C62A596-4912-4A7E-A40F-15C6893E2C24}" type="presParOf" srcId="{2BECA7E2-0FB0-44F7-8B69-B8FFC16712D5}" destId="{99DA03BE-F6EA-44C3-A9AF-DEAAF542B346}" srcOrd="2" destOrd="0" presId="urn:microsoft.com/office/officeart/2005/8/layout/hProcess11"/>
    <dgm:cxn modelId="{EECB744E-EF83-424E-905D-C03188E52F5A}" type="presParOf" srcId="{0E141E0F-8993-456B-8835-2189AB93BFD7}" destId="{4C7CBB8A-1894-4FF0-AFDF-2C9115E85E05}" srcOrd="9" destOrd="0" presId="urn:microsoft.com/office/officeart/2005/8/layout/hProcess11"/>
    <dgm:cxn modelId="{6FBFF1A8-10A9-467E-B2BA-96ED5F26D9E9}" type="presParOf" srcId="{0E141E0F-8993-456B-8835-2189AB93BFD7}" destId="{08E92BC5-CC09-495C-948B-97A2E59FB820}" srcOrd="10" destOrd="0" presId="urn:microsoft.com/office/officeart/2005/8/layout/hProcess11"/>
    <dgm:cxn modelId="{979A29A7-FC51-48D1-8D32-B6B682C599A9}" type="presParOf" srcId="{08E92BC5-CC09-495C-948B-97A2E59FB820}" destId="{AA805F57-42D5-456E-BFCF-0A6C4762DD3C}" srcOrd="0" destOrd="0" presId="urn:microsoft.com/office/officeart/2005/8/layout/hProcess11"/>
    <dgm:cxn modelId="{20BB8851-88D6-4F36-8CCB-4757FA8AD383}" type="presParOf" srcId="{08E92BC5-CC09-495C-948B-97A2E59FB820}" destId="{E71F396F-54B6-48EB-AB67-DCC1E508ABAC}" srcOrd="1" destOrd="0" presId="urn:microsoft.com/office/officeart/2005/8/layout/hProcess11"/>
    <dgm:cxn modelId="{8DA8145C-B262-45EA-8B34-F000FF40CA08}" type="presParOf" srcId="{08E92BC5-CC09-495C-948B-97A2E59FB820}" destId="{F048377B-3CDB-4FFE-9C6B-88AD0419A86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5673FC-AB89-49F5-9DD6-84FC9F5D2D2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d-ID"/>
        </a:p>
      </dgm:t>
    </dgm:pt>
    <dgm:pt modelId="{15CF852E-0A7C-4027-B666-8295E445B024}">
      <dgm:prSet phldrT="[Text]"/>
      <dgm:spPr>
        <a:solidFill>
          <a:schemeClr val="accent6"/>
        </a:solidFill>
      </dgm:spPr>
      <dgm:t>
        <a:bodyPr/>
        <a:lstStyle/>
        <a:p>
          <a:r>
            <a:rPr lang="id-ID" dirty="0" smtClean="0"/>
            <a:t>Apakah penambahan daun mulberry berpengaruh terhadap karakteristik   mie basah ?</a:t>
          </a:r>
          <a:endParaRPr lang="id-ID" dirty="0"/>
        </a:p>
      </dgm:t>
    </dgm:pt>
    <dgm:pt modelId="{941E2A36-A727-4AB2-B630-9861356852D2}" type="parTrans" cxnId="{1F0AAA72-41C2-4912-91A2-16C5CBD447A8}">
      <dgm:prSet/>
      <dgm:spPr/>
      <dgm:t>
        <a:bodyPr/>
        <a:lstStyle/>
        <a:p>
          <a:endParaRPr lang="id-ID"/>
        </a:p>
      </dgm:t>
    </dgm:pt>
    <dgm:pt modelId="{24E57893-2DD1-4BCD-AFFE-4ABD94D9ABA2}" type="sibTrans" cxnId="{1F0AAA72-41C2-4912-91A2-16C5CBD447A8}">
      <dgm:prSet/>
      <dgm:spPr>
        <a:solidFill>
          <a:schemeClr val="accent6"/>
        </a:solidFill>
        <a:ln>
          <a:solidFill>
            <a:schemeClr val="accent1">
              <a:lumMod val="50000"/>
            </a:schemeClr>
          </a:solidFill>
        </a:ln>
      </dgm:spPr>
      <dgm:t>
        <a:bodyPr/>
        <a:lstStyle/>
        <a:p>
          <a:endParaRPr lang="id-ID"/>
        </a:p>
      </dgm:t>
    </dgm:pt>
    <dgm:pt modelId="{92EE7456-96C9-4FD5-87E4-C8104A2671C8}">
      <dgm:prSet phldrT="[Text]"/>
      <dgm:spPr>
        <a:solidFill>
          <a:schemeClr val="accent4"/>
        </a:solidFill>
      </dgm:spPr>
      <dgm:t>
        <a:bodyPr/>
        <a:lstStyle/>
        <a:p>
          <a:r>
            <a:rPr lang="id-ID" dirty="0" smtClean="0"/>
            <a:t>Apakah perbandingan tepung terigu dengan mocaf berpengaruh terhadap karakteristik mie basah</a:t>
          </a:r>
          <a:r>
            <a:rPr lang="id-ID" i="1" dirty="0" smtClean="0"/>
            <a:t> </a:t>
          </a:r>
          <a:r>
            <a:rPr lang="id-ID" dirty="0" smtClean="0"/>
            <a:t>?</a:t>
          </a:r>
          <a:endParaRPr lang="id-ID" dirty="0"/>
        </a:p>
      </dgm:t>
    </dgm:pt>
    <dgm:pt modelId="{D2253E1B-97A9-4836-8EA9-B589C17BB059}" type="parTrans" cxnId="{B32C5575-DD98-4D59-BEF2-54ACD23C8506}">
      <dgm:prSet/>
      <dgm:spPr/>
      <dgm:t>
        <a:bodyPr/>
        <a:lstStyle/>
        <a:p>
          <a:endParaRPr lang="id-ID"/>
        </a:p>
      </dgm:t>
    </dgm:pt>
    <dgm:pt modelId="{09ABCB71-782B-451E-A0A9-F17D28D8FCA1}" type="sibTrans" cxnId="{B32C5575-DD98-4D59-BEF2-54ACD23C8506}">
      <dgm:prSet/>
      <dgm:spPr/>
      <dgm:t>
        <a:bodyPr/>
        <a:lstStyle/>
        <a:p>
          <a:endParaRPr lang="id-ID"/>
        </a:p>
      </dgm:t>
    </dgm:pt>
    <dgm:pt modelId="{FC5935AC-643E-4F34-BEEB-BBD5339D1D80}">
      <dgm:prSet phldrT="[Text]" custT="1"/>
      <dgm:spPr>
        <a:solidFill>
          <a:schemeClr val="accent2"/>
        </a:solidFill>
      </dgm:spPr>
      <dgm:t>
        <a:bodyPr/>
        <a:lstStyle/>
        <a:p>
          <a:r>
            <a:rPr lang="id-ID" sz="2000" dirty="0" smtClean="0">
              <a:latin typeface="Gill Sans MT" panose="020B0502020104020203" pitchFamily="34" charset="0"/>
            </a:rPr>
            <a:t>Apakah interaksi perbandingan tepung terigu dengan mocaf dan penambahan daun mulberry berpengaruh terhadap karakteristik fisik dan kimia mie basah?</a:t>
          </a:r>
          <a:endParaRPr lang="id-ID" sz="2000" dirty="0">
            <a:latin typeface="Gill Sans MT" panose="020B0502020104020203" pitchFamily="34" charset="0"/>
          </a:endParaRPr>
        </a:p>
      </dgm:t>
    </dgm:pt>
    <dgm:pt modelId="{2FF39E77-D52B-4B0A-9E0D-324FAEEFD304}" type="parTrans" cxnId="{ADE1AE43-1E7B-420A-9325-7715D245D84B}">
      <dgm:prSet/>
      <dgm:spPr/>
      <dgm:t>
        <a:bodyPr/>
        <a:lstStyle/>
        <a:p>
          <a:endParaRPr lang="id-ID"/>
        </a:p>
      </dgm:t>
    </dgm:pt>
    <dgm:pt modelId="{7267E918-A9B0-40F9-852D-AF74B9F5FFB4}" type="sibTrans" cxnId="{ADE1AE43-1E7B-420A-9325-7715D245D84B}">
      <dgm:prSet/>
      <dgm:spPr/>
      <dgm:t>
        <a:bodyPr/>
        <a:lstStyle/>
        <a:p>
          <a:endParaRPr lang="id-ID"/>
        </a:p>
      </dgm:t>
    </dgm:pt>
    <dgm:pt modelId="{BE9B54AF-DCD5-410F-8945-FBAC5023F94E}" type="pres">
      <dgm:prSet presAssocID="{915673FC-AB89-49F5-9DD6-84FC9F5D2D20}" presName="Name0" presStyleCnt="0">
        <dgm:presLayoutVars>
          <dgm:chMax val="7"/>
          <dgm:chPref val="7"/>
          <dgm:dir/>
        </dgm:presLayoutVars>
      </dgm:prSet>
      <dgm:spPr/>
      <dgm:t>
        <a:bodyPr/>
        <a:lstStyle/>
        <a:p>
          <a:endParaRPr lang="id-ID"/>
        </a:p>
      </dgm:t>
    </dgm:pt>
    <dgm:pt modelId="{B746D584-5EE2-4402-8EF3-29E746BA98E3}" type="pres">
      <dgm:prSet presAssocID="{915673FC-AB89-49F5-9DD6-84FC9F5D2D20}" presName="Name1" presStyleCnt="0"/>
      <dgm:spPr/>
    </dgm:pt>
    <dgm:pt modelId="{F48222B3-03FF-4D80-B8ED-B79917875C5F}" type="pres">
      <dgm:prSet presAssocID="{915673FC-AB89-49F5-9DD6-84FC9F5D2D20}" presName="cycle" presStyleCnt="0"/>
      <dgm:spPr/>
    </dgm:pt>
    <dgm:pt modelId="{E8B30E4F-8405-468D-B73A-6BE696BC1869}" type="pres">
      <dgm:prSet presAssocID="{915673FC-AB89-49F5-9DD6-84FC9F5D2D20}" presName="srcNode" presStyleLbl="node1" presStyleIdx="0" presStyleCnt="3"/>
      <dgm:spPr/>
    </dgm:pt>
    <dgm:pt modelId="{9F11B394-2BDE-4F41-ACDC-AC48A96BA54E}" type="pres">
      <dgm:prSet presAssocID="{915673FC-AB89-49F5-9DD6-84FC9F5D2D20}" presName="conn" presStyleLbl="parChTrans1D2" presStyleIdx="0" presStyleCnt="1"/>
      <dgm:spPr/>
      <dgm:t>
        <a:bodyPr/>
        <a:lstStyle/>
        <a:p>
          <a:endParaRPr lang="id-ID"/>
        </a:p>
      </dgm:t>
    </dgm:pt>
    <dgm:pt modelId="{0C317F48-7D0B-4B85-BD0E-9EB34B874C62}" type="pres">
      <dgm:prSet presAssocID="{915673FC-AB89-49F5-9DD6-84FC9F5D2D20}" presName="extraNode" presStyleLbl="node1" presStyleIdx="0" presStyleCnt="3"/>
      <dgm:spPr/>
    </dgm:pt>
    <dgm:pt modelId="{EE690FC1-B7C4-4861-ADDF-3F194595D30F}" type="pres">
      <dgm:prSet presAssocID="{915673FC-AB89-49F5-9DD6-84FC9F5D2D20}" presName="dstNode" presStyleLbl="node1" presStyleIdx="0" presStyleCnt="3"/>
      <dgm:spPr/>
    </dgm:pt>
    <dgm:pt modelId="{9C78A826-E299-4DA2-A624-58D5E60DAFAC}" type="pres">
      <dgm:prSet presAssocID="{15CF852E-0A7C-4027-B666-8295E445B024}" presName="text_1" presStyleLbl="node1" presStyleIdx="0" presStyleCnt="3" custLinFactNeighborY="1106">
        <dgm:presLayoutVars>
          <dgm:bulletEnabled val="1"/>
        </dgm:presLayoutVars>
      </dgm:prSet>
      <dgm:spPr/>
      <dgm:t>
        <a:bodyPr/>
        <a:lstStyle/>
        <a:p>
          <a:endParaRPr lang="id-ID"/>
        </a:p>
      </dgm:t>
    </dgm:pt>
    <dgm:pt modelId="{495C1411-39BA-46FA-AE14-0397277628B6}" type="pres">
      <dgm:prSet presAssocID="{15CF852E-0A7C-4027-B666-8295E445B024}" presName="accent_1" presStyleCnt="0"/>
      <dgm:spPr/>
    </dgm:pt>
    <dgm:pt modelId="{314A7B20-4B7A-49CC-9A5F-7A9A82C578F6}" type="pres">
      <dgm:prSet presAssocID="{15CF852E-0A7C-4027-B666-8295E445B024}" presName="accentRepeatNode" presStyleLbl="solidFgAcc1" presStyleIdx="0" presStyleCnt="3"/>
      <dgm:spPr>
        <a:ln>
          <a:solidFill>
            <a:schemeClr val="accent4">
              <a:lumMod val="60000"/>
              <a:lumOff val="40000"/>
            </a:schemeClr>
          </a:solidFill>
        </a:ln>
      </dgm:spPr>
    </dgm:pt>
    <dgm:pt modelId="{30975DD4-B316-4EF4-B1F6-48C5A808270F}" type="pres">
      <dgm:prSet presAssocID="{92EE7456-96C9-4FD5-87E4-C8104A2671C8}" presName="text_2" presStyleLbl="node1" presStyleIdx="1" presStyleCnt="3">
        <dgm:presLayoutVars>
          <dgm:bulletEnabled val="1"/>
        </dgm:presLayoutVars>
      </dgm:prSet>
      <dgm:spPr/>
      <dgm:t>
        <a:bodyPr/>
        <a:lstStyle/>
        <a:p>
          <a:endParaRPr lang="id-ID"/>
        </a:p>
      </dgm:t>
    </dgm:pt>
    <dgm:pt modelId="{3C0917E6-B348-44B6-A1EF-7FC105CAF8F7}" type="pres">
      <dgm:prSet presAssocID="{92EE7456-96C9-4FD5-87E4-C8104A2671C8}" presName="accent_2" presStyleCnt="0"/>
      <dgm:spPr/>
    </dgm:pt>
    <dgm:pt modelId="{DE41DE37-5F92-4EAF-8E75-193DD52F80AC}" type="pres">
      <dgm:prSet presAssocID="{92EE7456-96C9-4FD5-87E4-C8104A2671C8}" presName="accentRepeatNode" presStyleLbl="solidFgAcc1" presStyleIdx="1" presStyleCnt="3"/>
      <dgm:spPr>
        <a:ln>
          <a:solidFill>
            <a:schemeClr val="accent2">
              <a:lumMod val="75000"/>
            </a:schemeClr>
          </a:solidFill>
        </a:ln>
      </dgm:spPr>
    </dgm:pt>
    <dgm:pt modelId="{BAFC7E82-E957-471B-B0FE-F25076526BC0}" type="pres">
      <dgm:prSet presAssocID="{FC5935AC-643E-4F34-BEEB-BBD5339D1D80}" presName="text_3" presStyleLbl="node1" presStyleIdx="2" presStyleCnt="3">
        <dgm:presLayoutVars>
          <dgm:bulletEnabled val="1"/>
        </dgm:presLayoutVars>
      </dgm:prSet>
      <dgm:spPr/>
      <dgm:t>
        <a:bodyPr/>
        <a:lstStyle/>
        <a:p>
          <a:endParaRPr lang="id-ID"/>
        </a:p>
      </dgm:t>
    </dgm:pt>
    <dgm:pt modelId="{91D60BBF-75A7-4582-A416-95D825F60197}" type="pres">
      <dgm:prSet presAssocID="{FC5935AC-643E-4F34-BEEB-BBD5339D1D80}" presName="accent_3" presStyleCnt="0"/>
      <dgm:spPr/>
    </dgm:pt>
    <dgm:pt modelId="{58AB2CBD-7D3E-4B0B-933F-32841C213171}" type="pres">
      <dgm:prSet presAssocID="{FC5935AC-643E-4F34-BEEB-BBD5339D1D80}" presName="accentRepeatNode" presStyleLbl="solidFgAcc1" presStyleIdx="2" presStyleCnt="3"/>
      <dgm:spPr>
        <a:ln>
          <a:solidFill>
            <a:schemeClr val="accent6">
              <a:lumMod val="75000"/>
            </a:schemeClr>
          </a:solidFill>
        </a:ln>
      </dgm:spPr>
    </dgm:pt>
  </dgm:ptLst>
  <dgm:cxnLst>
    <dgm:cxn modelId="{ADE1AE43-1E7B-420A-9325-7715D245D84B}" srcId="{915673FC-AB89-49F5-9DD6-84FC9F5D2D20}" destId="{FC5935AC-643E-4F34-BEEB-BBD5339D1D80}" srcOrd="2" destOrd="0" parTransId="{2FF39E77-D52B-4B0A-9E0D-324FAEEFD304}" sibTransId="{7267E918-A9B0-40F9-852D-AF74B9F5FFB4}"/>
    <dgm:cxn modelId="{BD027C5F-CF75-4744-975E-76E183F694CA}" type="presOf" srcId="{FC5935AC-643E-4F34-BEEB-BBD5339D1D80}" destId="{BAFC7E82-E957-471B-B0FE-F25076526BC0}" srcOrd="0" destOrd="0" presId="urn:microsoft.com/office/officeart/2008/layout/VerticalCurvedList"/>
    <dgm:cxn modelId="{B32C5575-DD98-4D59-BEF2-54ACD23C8506}" srcId="{915673FC-AB89-49F5-9DD6-84FC9F5D2D20}" destId="{92EE7456-96C9-4FD5-87E4-C8104A2671C8}" srcOrd="1" destOrd="0" parTransId="{D2253E1B-97A9-4836-8EA9-B589C17BB059}" sibTransId="{09ABCB71-782B-451E-A0A9-F17D28D8FCA1}"/>
    <dgm:cxn modelId="{1D8BF6F0-EBC1-48D0-B4EB-CB74796E17F7}" type="presOf" srcId="{915673FC-AB89-49F5-9DD6-84FC9F5D2D20}" destId="{BE9B54AF-DCD5-410F-8945-FBAC5023F94E}" srcOrd="0" destOrd="0" presId="urn:microsoft.com/office/officeart/2008/layout/VerticalCurvedList"/>
    <dgm:cxn modelId="{FE6DC705-4E20-47C7-9192-4B08085F2FC1}" type="presOf" srcId="{24E57893-2DD1-4BCD-AFFE-4ABD94D9ABA2}" destId="{9F11B394-2BDE-4F41-ACDC-AC48A96BA54E}" srcOrd="0" destOrd="0" presId="urn:microsoft.com/office/officeart/2008/layout/VerticalCurvedList"/>
    <dgm:cxn modelId="{2C2820CD-D32D-441A-BCA5-7CBED48360AD}" type="presOf" srcId="{15CF852E-0A7C-4027-B666-8295E445B024}" destId="{9C78A826-E299-4DA2-A624-58D5E60DAFAC}" srcOrd="0" destOrd="0" presId="urn:microsoft.com/office/officeart/2008/layout/VerticalCurvedList"/>
    <dgm:cxn modelId="{9D66FE3A-ECBA-4395-98B1-6C2537AA351B}" type="presOf" srcId="{92EE7456-96C9-4FD5-87E4-C8104A2671C8}" destId="{30975DD4-B316-4EF4-B1F6-48C5A808270F}" srcOrd="0" destOrd="0" presId="urn:microsoft.com/office/officeart/2008/layout/VerticalCurvedList"/>
    <dgm:cxn modelId="{1F0AAA72-41C2-4912-91A2-16C5CBD447A8}" srcId="{915673FC-AB89-49F5-9DD6-84FC9F5D2D20}" destId="{15CF852E-0A7C-4027-B666-8295E445B024}" srcOrd="0" destOrd="0" parTransId="{941E2A36-A727-4AB2-B630-9861356852D2}" sibTransId="{24E57893-2DD1-4BCD-AFFE-4ABD94D9ABA2}"/>
    <dgm:cxn modelId="{643CFBA1-E661-4F89-81DB-FDBC9106B2C4}" type="presParOf" srcId="{BE9B54AF-DCD5-410F-8945-FBAC5023F94E}" destId="{B746D584-5EE2-4402-8EF3-29E746BA98E3}" srcOrd="0" destOrd="0" presId="urn:microsoft.com/office/officeart/2008/layout/VerticalCurvedList"/>
    <dgm:cxn modelId="{8F7E0EFB-8467-4CA0-9355-B6A21912FA6E}" type="presParOf" srcId="{B746D584-5EE2-4402-8EF3-29E746BA98E3}" destId="{F48222B3-03FF-4D80-B8ED-B79917875C5F}" srcOrd="0" destOrd="0" presId="urn:microsoft.com/office/officeart/2008/layout/VerticalCurvedList"/>
    <dgm:cxn modelId="{6B4B2667-0BB7-4AD7-ABAE-616884D0C911}" type="presParOf" srcId="{F48222B3-03FF-4D80-B8ED-B79917875C5F}" destId="{E8B30E4F-8405-468D-B73A-6BE696BC1869}" srcOrd="0" destOrd="0" presId="urn:microsoft.com/office/officeart/2008/layout/VerticalCurvedList"/>
    <dgm:cxn modelId="{C58A9DB3-982D-4BF1-83A4-12B215E45595}" type="presParOf" srcId="{F48222B3-03FF-4D80-B8ED-B79917875C5F}" destId="{9F11B394-2BDE-4F41-ACDC-AC48A96BA54E}" srcOrd="1" destOrd="0" presId="urn:microsoft.com/office/officeart/2008/layout/VerticalCurvedList"/>
    <dgm:cxn modelId="{35D9D066-E4B0-486F-A809-2308B34AB0C5}" type="presParOf" srcId="{F48222B3-03FF-4D80-B8ED-B79917875C5F}" destId="{0C317F48-7D0B-4B85-BD0E-9EB34B874C62}" srcOrd="2" destOrd="0" presId="urn:microsoft.com/office/officeart/2008/layout/VerticalCurvedList"/>
    <dgm:cxn modelId="{8EC36AF6-4D04-410F-942A-1E3D1763D8A4}" type="presParOf" srcId="{F48222B3-03FF-4D80-B8ED-B79917875C5F}" destId="{EE690FC1-B7C4-4861-ADDF-3F194595D30F}" srcOrd="3" destOrd="0" presId="urn:microsoft.com/office/officeart/2008/layout/VerticalCurvedList"/>
    <dgm:cxn modelId="{31F9675C-F6A4-426F-9A51-363F536CAD55}" type="presParOf" srcId="{B746D584-5EE2-4402-8EF3-29E746BA98E3}" destId="{9C78A826-E299-4DA2-A624-58D5E60DAFAC}" srcOrd="1" destOrd="0" presId="urn:microsoft.com/office/officeart/2008/layout/VerticalCurvedList"/>
    <dgm:cxn modelId="{3523840F-0BE5-431F-8C2C-96E3C2EEE00B}" type="presParOf" srcId="{B746D584-5EE2-4402-8EF3-29E746BA98E3}" destId="{495C1411-39BA-46FA-AE14-0397277628B6}" srcOrd="2" destOrd="0" presId="urn:microsoft.com/office/officeart/2008/layout/VerticalCurvedList"/>
    <dgm:cxn modelId="{C5B314C9-424B-406F-A1C5-8AB2CEF4C2E7}" type="presParOf" srcId="{495C1411-39BA-46FA-AE14-0397277628B6}" destId="{314A7B20-4B7A-49CC-9A5F-7A9A82C578F6}" srcOrd="0" destOrd="0" presId="urn:microsoft.com/office/officeart/2008/layout/VerticalCurvedList"/>
    <dgm:cxn modelId="{FBF3AE61-6079-49A7-9940-3634B8D1D80C}" type="presParOf" srcId="{B746D584-5EE2-4402-8EF3-29E746BA98E3}" destId="{30975DD4-B316-4EF4-B1F6-48C5A808270F}" srcOrd="3" destOrd="0" presId="urn:microsoft.com/office/officeart/2008/layout/VerticalCurvedList"/>
    <dgm:cxn modelId="{C63298BB-3228-429D-A72B-78FC5153C554}" type="presParOf" srcId="{B746D584-5EE2-4402-8EF3-29E746BA98E3}" destId="{3C0917E6-B348-44B6-A1EF-7FC105CAF8F7}" srcOrd="4" destOrd="0" presId="urn:microsoft.com/office/officeart/2008/layout/VerticalCurvedList"/>
    <dgm:cxn modelId="{42914660-D8D5-4BD3-B936-4ECC27B2AA75}" type="presParOf" srcId="{3C0917E6-B348-44B6-A1EF-7FC105CAF8F7}" destId="{DE41DE37-5F92-4EAF-8E75-193DD52F80AC}" srcOrd="0" destOrd="0" presId="urn:microsoft.com/office/officeart/2008/layout/VerticalCurvedList"/>
    <dgm:cxn modelId="{71D30A7D-D5E4-45D8-8992-9BD89025D761}" type="presParOf" srcId="{B746D584-5EE2-4402-8EF3-29E746BA98E3}" destId="{BAFC7E82-E957-471B-B0FE-F25076526BC0}" srcOrd="5" destOrd="0" presId="urn:microsoft.com/office/officeart/2008/layout/VerticalCurvedList"/>
    <dgm:cxn modelId="{07039C42-429F-4FFD-91F6-ED9B9EDC3AC5}" type="presParOf" srcId="{B746D584-5EE2-4402-8EF3-29E746BA98E3}" destId="{91D60BBF-75A7-4582-A416-95D825F60197}" srcOrd="6" destOrd="0" presId="urn:microsoft.com/office/officeart/2008/layout/VerticalCurvedList"/>
    <dgm:cxn modelId="{71CAA72B-DDBD-4269-A05C-F3287FA012DE}" type="presParOf" srcId="{91D60BBF-75A7-4582-A416-95D825F60197}" destId="{58AB2CBD-7D3E-4B0B-933F-32841C21317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F0893A2-D527-4FEE-8E3C-A9974463E4FC}" type="doc">
      <dgm:prSet loTypeId="urn:microsoft.com/office/officeart/2005/8/layout/hProcess11" loCatId="process" qsTypeId="urn:microsoft.com/office/officeart/2005/8/quickstyle/simple1" qsCatId="simple" csTypeId="urn:microsoft.com/office/officeart/2005/8/colors/accent1_2" csCatId="accent1" phldr="1"/>
      <dgm:spPr/>
    </dgm:pt>
    <dgm:pt modelId="{77B327F8-CB77-4717-A9BF-AC93C3D2647D}">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BD463F5C-4750-400F-BA93-0F7AD6AD6DA6}" type="parTrans" cxnId="{FDA0C1ED-5F9A-43AB-9E25-D3FB0E040260}">
      <dgm:prSet/>
      <dgm:spPr/>
      <dgm:t>
        <a:bodyPr/>
        <a:lstStyle/>
        <a:p>
          <a:endParaRPr lang="id-ID"/>
        </a:p>
      </dgm:t>
    </dgm:pt>
    <dgm:pt modelId="{BE5EBC26-CA38-4706-A478-532EF6E70A97}" type="sibTrans" cxnId="{FDA0C1ED-5F9A-43AB-9E25-D3FB0E040260}">
      <dgm:prSet/>
      <dgm:spPr/>
      <dgm:t>
        <a:bodyPr/>
        <a:lstStyle/>
        <a:p>
          <a:endParaRPr lang="id-ID"/>
        </a:p>
      </dgm:t>
    </dgm:pt>
    <dgm:pt modelId="{348A8595-4F55-4753-8E2B-DA24F6DA0B29}">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2254E7D-59F8-4BA8-85CE-1A37F5D02A3B}" type="parTrans" cxnId="{BA031A34-DED7-4F0A-9F21-9C65A7ACA9EE}">
      <dgm:prSet/>
      <dgm:spPr/>
      <dgm:t>
        <a:bodyPr/>
        <a:lstStyle/>
        <a:p>
          <a:endParaRPr lang="id-ID"/>
        </a:p>
      </dgm:t>
    </dgm:pt>
    <dgm:pt modelId="{0B8756AE-B260-4F02-967E-072436F7FBF5}" type="sibTrans" cxnId="{BA031A34-DED7-4F0A-9F21-9C65A7ACA9EE}">
      <dgm:prSet/>
      <dgm:spPr/>
      <dgm:t>
        <a:bodyPr/>
        <a:lstStyle/>
        <a:p>
          <a:endParaRPr lang="id-ID"/>
        </a:p>
      </dgm:t>
    </dgm:pt>
    <dgm:pt modelId="{EB29477A-6E07-4A59-8703-46EF5737116B}">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8A422BFB-85F8-4EC3-9FD0-1F84DD125809}" type="parTrans" cxnId="{806A5783-8B10-4300-8B25-BA4E3EB75778}">
      <dgm:prSet/>
      <dgm:spPr/>
      <dgm:t>
        <a:bodyPr/>
        <a:lstStyle/>
        <a:p>
          <a:endParaRPr lang="id-ID"/>
        </a:p>
      </dgm:t>
    </dgm:pt>
    <dgm:pt modelId="{04F10158-641A-4E2E-88C0-476EAF3CC6E2}" type="sibTrans" cxnId="{806A5783-8B10-4300-8B25-BA4E3EB75778}">
      <dgm:prSet/>
      <dgm:spPr/>
      <dgm:t>
        <a:bodyPr/>
        <a:lstStyle/>
        <a:p>
          <a:endParaRPr lang="id-ID"/>
        </a:p>
      </dgm:t>
    </dgm:pt>
    <dgm:pt modelId="{BA861601-1577-432E-B0CA-1E24C5BA3F48}">
      <dgm:prSet phldrT="[Text]" custT="1"/>
      <dgm:spPr/>
      <dgm:t>
        <a:bodyPr/>
        <a:lstStyle/>
        <a:p>
          <a:r>
            <a:rPr lang="id-ID" sz="900" dirty="0" smtClean="0">
              <a:solidFill>
                <a:schemeClr val="tx1"/>
              </a:solidFill>
              <a:latin typeface="Aharoni" panose="02010803020104030203" pitchFamily="2" charset="-79"/>
              <a:cs typeface="Aharoni" panose="02010803020104030203" pitchFamily="2" charset="-79"/>
            </a:rPr>
            <a:t>Hasil dan Pembahasan</a:t>
          </a:r>
          <a:endParaRPr lang="id-ID" sz="900" dirty="0">
            <a:solidFill>
              <a:schemeClr val="tx1"/>
            </a:solidFill>
            <a:latin typeface="Aharoni" panose="02010803020104030203" pitchFamily="2" charset="-79"/>
            <a:cs typeface="Aharoni" panose="02010803020104030203" pitchFamily="2" charset="-79"/>
          </a:endParaRPr>
        </a:p>
      </dgm:t>
    </dgm:pt>
    <dgm:pt modelId="{69FC9505-26D7-473E-9091-EA970EFA589F}" type="parTrans" cxnId="{9914298E-3361-4B04-9FF3-96B203BB3730}">
      <dgm:prSet/>
      <dgm:spPr/>
      <dgm:t>
        <a:bodyPr/>
        <a:lstStyle/>
        <a:p>
          <a:endParaRPr lang="id-ID"/>
        </a:p>
      </dgm:t>
    </dgm:pt>
    <dgm:pt modelId="{148A394E-43FB-47E5-8626-39C29E5B4C0A}" type="sibTrans" cxnId="{9914298E-3361-4B04-9FF3-96B203BB3730}">
      <dgm:prSet/>
      <dgm:spPr/>
      <dgm:t>
        <a:bodyPr/>
        <a:lstStyle/>
        <a:p>
          <a:endParaRPr lang="id-ID"/>
        </a:p>
      </dgm:t>
    </dgm:pt>
    <dgm:pt modelId="{A56D6978-C888-4DEC-95B8-D912B3E59B90}">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CE7798E-2B75-4C25-855F-0074BA0A23AC}" type="parTrans" cxnId="{907DB38C-9721-45E7-9CC8-675E1675689A}">
      <dgm:prSet/>
      <dgm:spPr/>
      <dgm:t>
        <a:bodyPr/>
        <a:lstStyle/>
        <a:p>
          <a:endParaRPr lang="id-ID"/>
        </a:p>
      </dgm:t>
    </dgm:pt>
    <dgm:pt modelId="{4682904E-3DF7-40D1-8CD8-A95C2C7985E5}" type="sibTrans" cxnId="{907DB38C-9721-45E7-9CC8-675E1675689A}">
      <dgm:prSet/>
      <dgm:spPr/>
      <dgm:t>
        <a:bodyPr/>
        <a:lstStyle/>
        <a:p>
          <a:endParaRPr lang="id-ID"/>
        </a:p>
      </dgm:t>
    </dgm:pt>
    <dgm:pt modelId="{415935CF-E074-4302-AC9D-E3D88041BF8C}">
      <dgm:prSet phldrT="[Text]" custT="1"/>
      <dgm:spPr/>
      <dgm:t>
        <a:bodyPr/>
        <a:lstStyle/>
        <a:p>
          <a:r>
            <a:rPr lang="id-ID" sz="900" dirty="0" smtClean="0">
              <a:solidFill>
                <a:schemeClr val="bg1">
                  <a:lumMod val="85000"/>
                </a:schemeClr>
              </a:solidFill>
              <a:latin typeface="Aharoni" panose="02010803020104030203" pitchFamily="2" charset="-79"/>
              <a:cs typeface="Aharoni" panose="02010803020104030203" pitchFamily="2" charset="-79"/>
            </a:rPr>
            <a:t>Hipotesa</a:t>
          </a:r>
          <a:endParaRPr lang="id-ID" sz="900" dirty="0">
            <a:solidFill>
              <a:schemeClr val="bg1">
                <a:lumMod val="85000"/>
              </a:schemeClr>
            </a:solidFill>
            <a:latin typeface="Aharoni" panose="02010803020104030203" pitchFamily="2" charset="-79"/>
            <a:cs typeface="Aharoni" panose="02010803020104030203" pitchFamily="2" charset="-79"/>
          </a:endParaRPr>
        </a:p>
      </dgm:t>
    </dgm:pt>
    <dgm:pt modelId="{048E53F8-ACC8-4125-834E-6F1DA86C8026}" type="parTrans" cxnId="{F81C9CE7-B1BB-4E69-889F-5FFF51785B7F}">
      <dgm:prSet/>
      <dgm:spPr/>
      <dgm:t>
        <a:bodyPr/>
        <a:lstStyle/>
        <a:p>
          <a:endParaRPr lang="id-ID"/>
        </a:p>
      </dgm:t>
    </dgm:pt>
    <dgm:pt modelId="{DFDBD4D2-37F0-44EC-8CDD-414010B97AF1}" type="sibTrans" cxnId="{F81C9CE7-B1BB-4E69-889F-5FFF51785B7F}">
      <dgm:prSet/>
      <dgm:spPr/>
      <dgm:t>
        <a:bodyPr/>
        <a:lstStyle/>
        <a:p>
          <a:endParaRPr lang="id-ID"/>
        </a:p>
      </dgm:t>
    </dgm:pt>
    <dgm:pt modelId="{9B83BA75-78AC-4B12-802D-6362F4239E59}" type="pres">
      <dgm:prSet presAssocID="{CF0893A2-D527-4FEE-8E3C-A9974463E4FC}" presName="Name0" presStyleCnt="0">
        <dgm:presLayoutVars>
          <dgm:dir/>
          <dgm:resizeHandles val="exact"/>
        </dgm:presLayoutVars>
      </dgm:prSet>
      <dgm:spPr/>
    </dgm:pt>
    <dgm:pt modelId="{B46AE4FC-EA04-421F-B635-12FA4825D73E}" type="pres">
      <dgm:prSet presAssocID="{CF0893A2-D527-4FEE-8E3C-A9974463E4FC}" presName="arrow" presStyleLbl="bgShp" presStyleIdx="0" presStyleCnt="1" custLinFactNeighborX="-158" custLinFactNeighborY="-2119"/>
      <dgm:spPr>
        <a:solidFill>
          <a:schemeClr val="tx2">
            <a:lumMod val="75000"/>
          </a:schemeClr>
        </a:solidFill>
      </dgm:spPr>
    </dgm:pt>
    <dgm:pt modelId="{0E141E0F-8993-456B-8835-2189AB93BFD7}" type="pres">
      <dgm:prSet presAssocID="{CF0893A2-D527-4FEE-8E3C-A9974463E4FC}" presName="points" presStyleCnt="0"/>
      <dgm:spPr/>
    </dgm:pt>
    <dgm:pt modelId="{E0F18409-7227-412A-85CE-413D9DEB5473}" type="pres">
      <dgm:prSet presAssocID="{77B327F8-CB77-4717-A9BF-AC93C3D2647D}" presName="compositeA" presStyleCnt="0"/>
      <dgm:spPr/>
    </dgm:pt>
    <dgm:pt modelId="{F1DEB1A9-24D5-46D9-A279-C49A1BA23AA3}" type="pres">
      <dgm:prSet presAssocID="{77B327F8-CB77-4717-A9BF-AC93C3D2647D}" presName="textA" presStyleLbl="revTx" presStyleIdx="0" presStyleCnt="6">
        <dgm:presLayoutVars>
          <dgm:bulletEnabled val="1"/>
        </dgm:presLayoutVars>
      </dgm:prSet>
      <dgm:spPr/>
      <dgm:t>
        <a:bodyPr/>
        <a:lstStyle/>
        <a:p>
          <a:endParaRPr lang="id-ID"/>
        </a:p>
      </dgm:t>
    </dgm:pt>
    <dgm:pt modelId="{A3524D0F-7E12-4BAD-9A46-D692E3B4FCC9}" type="pres">
      <dgm:prSet presAssocID="{77B327F8-CB77-4717-A9BF-AC93C3D2647D}" presName="circleA" presStyleLbl="node1" presStyleIdx="0" presStyleCnt="6"/>
      <dgm:spPr>
        <a:solidFill>
          <a:schemeClr val="accent1">
            <a:lumMod val="60000"/>
            <a:lumOff val="40000"/>
          </a:schemeClr>
        </a:solidFill>
      </dgm:spPr>
    </dgm:pt>
    <dgm:pt modelId="{5B7B4C6A-18A3-4C32-9802-CB90555DC8C1}" type="pres">
      <dgm:prSet presAssocID="{77B327F8-CB77-4717-A9BF-AC93C3D2647D}" presName="spaceA" presStyleCnt="0"/>
      <dgm:spPr/>
    </dgm:pt>
    <dgm:pt modelId="{FA3C04E5-4FDF-4A7D-B813-3ECF6B5EA838}" type="pres">
      <dgm:prSet presAssocID="{BE5EBC26-CA38-4706-A478-532EF6E70A97}" presName="space" presStyleCnt="0"/>
      <dgm:spPr/>
    </dgm:pt>
    <dgm:pt modelId="{28A593EB-C43E-4080-9CEE-1D7EB287C352}" type="pres">
      <dgm:prSet presAssocID="{348A8595-4F55-4753-8E2B-DA24F6DA0B29}" presName="compositeB" presStyleCnt="0"/>
      <dgm:spPr/>
    </dgm:pt>
    <dgm:pt modelId="{B367B2F6-E2E0-4DB2-BD40-75EB46251B05}" type="pres">
      <dgm:prSet presAssocID="{348A8595-4F55-4753-8E2B-DA24F6DA0B29}" presName="textB" presStyleLbl="revTx" presStyleIdx="1" presStyleCnt="6">
        <dgm:presLayoutVars>
          <dgm:bulletEnabled val="1"/>
        </dgm:presLayoutVars>
      </dgm:prSet>
      <dgm:spPr/>
      <dgm:t>
        <a:bodyPr/>
        <a:lstStyle/>
        <a:p>
          <a:endParaRPr lang="id-ID"/>
        </a:p>
      </dgm:t>
    </dgm:pt>
    <dgm:pt modelId="{9900D081-5AAC-43A7-8A6C-679D015EBB6F}" type="pres">
      <dgm:prSet presAssocID="{348A8595-4F55-4753-8E2B-DA24F6DA0B29}" presName="circleB" presStyleLbl="node1" presStyleIdx="1" presStyleCnt="6"/>
      <dgm:spPr>
        <a:solidFill>
          <a:schemeClr val="accent1">
            <a:lumMod val="40000"/>
            <a:lumOff val="60000"/>
          </a:schemeClr>
        </a:solidFill>
      </dgm:spPr>
    </dgm:pt>
    <dgm:pt modelId="{39FAE25C-C9CF-48E1-8956-B28C71305A7B}" type="pres">
      <dgm:prSet presAssocID="{348A8595-4F55-4753-8E2B-DA24F6DA0B29}" presName="spaceB" presStyleCnt="0"/>
      <dgm:spPr/>
    </dgm:pt>
    <dgm:pt modelId="{56562F06-8F57-4625-87AD-5704C838BD7B}" type="pres">
      <dgm:prSet presAssocID="{0B8756AE-B260-4F02-967E-072436F7FBF5}" presName="space" presStyleCnt="0"/>
      <dgm:spPr/>
    </dgm:pt>
    <dgm:pt modelId="{41363073-631E-4B9D-8500-6E9BEF6E5B75}" type="pres">
      <dgm:prSet presAssocID="{EB29477A-6E07-4A59-8703-46EF5737116B}" presName="compositeA" presStyleCnt="0"/>
      <dgm:spPr/>
    </dgm:pt>
    <dgm:pt modelId="{AF41F102-FC17-411A-BC2F-5D839FDED21C}" type="pres">
      <dgm:prSet presAssocID="{EB29477A-6E07-4A59-8703-46EF5737116B}" presName="textA" presStyleLbl="revTx" presStyleIdx="2" presStyleCnt="6">
        <dgm:presLayoutVars>
          <dgm:bulletEnabled val="1"/>
        </dgm:presLayoutVars>
      </dgm:prSet>
      <dgm:spPr/>
      <dgm:t>
        <a:bodyPr/>
        <a:lstStyle/>
        <a:p>
          <a:endParaRPr lang="id-ID"/>
        </a:p>
      </dgm:t>
    </dgm:pt>
    <dgm:pt modelId="{C4E4E6C7-1852-4DD0-B715-EC6B29A6F542}" type="pres">
      <dgm:prSet presAssocID="{EB29477A-6E07-4A59-8703-46EF5737116B}" presName="circleA" presStyleLbl="node1" presStyleIdx="2" presStyleCnt="6"/>
      <dgm:spPr>
        <a:solidFill>
          <a:schemeClr val="accent1">
            <a:lumMod val="60000"/>
            <a:lumOff val="40000"/>
          </a:schemeClr>
        </a:solidFill>
      </dgm:spPr>
    </dgm:pt>
    <dgm:pt modelId="{061799F9-6756-4C7E-8A99-5F2EE55B2E45}" type="pres">
      <dgm:prSet presAssocID="{EB29477A-6E07-4A59-8703-46EF5737116B}" presName="spaceA" presStyleCnt="0"/>
      <dgm:spPr/>
    </dgm:pt>
    <dgm:pt modelId="{E1857AE3-1D1E-4CBE-A8E0-ABBFA6C075AA}" type="pres">
      <dgm:prSet presAssocID="{04F10158-641A-4E2E-88C0-476EAF3CC6E2}" presName="space" presStyleCnt="0"/>
      <dgm:spPr/>
    </dgm:pt>
    <dgm:pt modelId="{B097FA35-3CAA-40BD-9D66-6FC1F6122604}" type="pres">
      <dgm:prSet presAssocID="{A56D6978-C888-4DEC-95B8-D912B3E59B90}" presName="compositeB" presStyleCnt="0"/>
      <dgm:spPr/>
    </dgm:pt>
    <dgm:pt modelId="{F6A7B1BA-A8E8-4EA3-B93C-9EF3565A1D08}" type="pres">
      <dgm:prSet presAssocID="{A56D6978-C888-4DEC-95B8-D912B3E59B90}" presName="textB" presStyleLbl="revTx" presStyleIdx="3" presStyleCnt="6">
        <dgm:presLayoutVars>
          <dgm:bulletEnabled val="1"/>
        </dgm:presLayoutVars>
      </dgm:prSet>
      <dgm:spPr/>
      <dgm:t>
        <a:bodyPr/>
        <a:lstStyle/>
        <a:p>
          <a:endParaRPr lang="id-ID"/>
        </a:p>
      </dgm:t>
    </dgm:pt>
    <dgm:pt modelId="{2D06AC8B-701C-4A9C-B5BD-88D66B7B46B0}" type="pres">
      <dgm:prSet presAssocID="{A56D6978-C888-4DEC-95B8-D912B3E59B90}" presName="circleB" presStyleLbl="node1" presStyleIdx="3" presStyleCnt="6"/>
      <dgm:spPr>
        <a:solidFill>
          <a:schemeClr val="accent1">
            <a:lumMod val="60000"/>
            <a:lumOff val="40000"/>
          </a:schemeClr>
        </a:solidFill>
      </dgm:spPr>
    </dgm:pt>
    <dgm:pt modelId="{0E24CD7A-CF11-4D53-8818-45756189087D}" type="pres">
      <dgm:prSet presAssocID="{A56D6978-C888-4DEC-95B8-D912B3E59B90}" presName="spaceB" presStyleCnt="0"/>
      <dgm:spPr/>
    </dgm:pt>
    <dgm:pt modelId="{033F7832-E4A5-44A6-A2CB-ECE74ABEDF95}" type="pres">
      <dgm:prSet presAssocID="{4682904E-3DF7-40D1-8CD8-A95C2C7985E5}" presName="space" presStyleCnt="0"/>
      <dgm:spPr/>
    </dgm:pt>
    <dgm:pt modelId="{2BECA7E2-0FB0-44F7-8B69-B8FFC16712D5}" type="pres">
      <dgm:prSet presAssocID="{BA861601-1577-432E-B0CA-1E24C5BA3F48}" presName="compositeA" presStyleCnt="0"/>
      <dgm:spPr/>
    </dgm:pt>
    <dgm:pt modelId="{EE2ECFBA-177C-413B-9F3F-D81D465FC8E9}" type="pres">
      <dgm:prSet presAssocID="{BA861601-1577-432E-B0CA-1E24C5BA3F48}" presName="textA" presStyleLbl="revTx" presStyleIdx="4" presStyleCnt="6">
        <dgm:presLayoutVars>
          <dgm:bulletEnabled val="1"/>
        </dgm:presLayoutVars>
      </dgm:prSet>
      <dgm:spPr/>
      <dgm:t>
        <a:bodyPr/>
        <a:lstStyle/>
        <a:p>
          <a:endParaRPr lang="id-ID"/>
        </a:p>
      </dgm:t>
    </dgm:pt>
    <dgm:pt modelId="{C7330FB7-2071-4031-B852-3DB74552E8F3}" type="pres">
      <dgm:prSet presAssocID="{BA861601-1577-432E-B0CA-1E24C5BA3F48}" presName="circleA" presStyleLbl="node1" presStyleIdx="4" presStyleCnt="6"/>
      <dgm:spPr>
        <a:solidFill>
          <a:srgbClr val="FF0000"/>
        </a:solidFill>
      </dgm:spPr>
    </dgm:pt>
    <dgm:pt modelId="{99DA03BE-F6EA-44C3-A9AF-DEAAF542B346}" type="pres">
      <dgm:prSet presAssocID="{BA861601-1577-432E-B0CA-1E24C5BA3F48}" presName="spaceA" presStyleCnt="0"/>
      <dgm:spPr/>
    </dgm:pt>
    <dgm:pt modelId="{4C7CBB8A-1894-4FF0-AFDF-2C9115E85E05}" type="pres">
      <dgm:prSet presAssocID="{148A394E-43FB-47E5-8626-39C29E5B4C0A}" presName="space" presStyleCnt="0"/>
      <dgm:spPr/>
    </dgm:pt>
    <dgm:pt modelId="{08E92BC5-CC09-495C-948B-97A2E59FB820}" type="pres">
      <dgm:prSet presAssocID="{415935CF-E074-4302-AC9D-E3D88041BF8C}" presName="compositeB" presStyleCnt="0"/>
      <dgm:spPr/>
    </dgm:pt>
    <dgm:pt modelId="{AA805F57-42D5-456E-BFCF-0A6C4762DD3C}" type="pres">
      <dgm:prSet presAssocID="{415935CF-E074-4302-AC9D-E3D88041BF8C}" presName="textB" presStyleLbl="revTx" presStyleIdx="5" presStyleCnt="6">
        <dgm:presLayoutVars>
          <dgm:bulletEnabled val="1"/>
        </dgm:presLayoutVars>
      </dgm:prSet>
      <dgm:spPr/>
      <dgm:t>
        <a:bodyPr/>
        <a:lstStyle/>
        <a:p>
          <a:endParaRPr lang="id-ID"/>
        </a:p>
      </dgm:t>
    </dgm:pt>
    <dgm:pt modelId="{E71F396F-54B6-48EB-AB67-DCC1E508ABAC}" type="pres">
      <dgm:prSet presAssocID="{415935CF-E074-4302-AC9D-E3D88041BF8C}" presName="circleB" presStyleLbl="node1" presStyleIdx="5" presStyleCnt="6"/>
      <dgm:spPr>
        <a:solidFill>
          <a:schemeClr val="accent1">
            <a:lumMod val="40000"/>
            <a:lumOff val="60000"/>
          </a:schemeClr>
        </a:solidFill>
      </dgm:spPr>
    </dgm:pt>
    <dgm:pt modelId="{F048377B-3CDB-4FFE-9C6B-88AD0419A866}" type="pres">
      <dgm:prSet presAssocID="{415935CF-E074-4302-AC9D-E3D88041BF8C}" presName="spaceB" presStyleCnt="0"/>
      <dgm:spPr/>
    </dgm:pt>
  </dgm:ptLst>
  <dgm:cxnLst>
    <dgm:cxn modelId="{806A5783-8B10-4300-8B25-BA4E3EB75778}" srcId="{CF0893A2-D527-4FEE-8E3C-A9974463E4FC}" destId="{EB29477A-6E07-4A59-8703-46EF5737116B}" srcOrd="2" destOrd="0" parTransId="{8A422BFB-85F8-4EC3-9FD0-1F84DD125809}" sibTransId="{04F10158-641A-4E2E-88C0-476EAF3CC6E2}"/>
    <dgm:cxn modelId="{53122497-591A-4377-A806-6FC0C82C2282}" type="presOf" srcId="{77B327F8-CB77-4717-A9BF-AC93C3D2647D}" destId="{F1DEB1A9-24D5-46D9-A279-C49A1BA23AA3}" srcOrd="0" destOrd="0" presId="urn:microsoft.com/office/officeart/2005/8/layout/hProcess11"/>
    <dgm:cxn modelId="{2A01E440-5264-44A8-9FE0-834DC9C9B281}" type="presOf" srcId="{CF0893A2-D527-4FEE-8E3C-A9974463E4FC}" destId="{9B83BA75-78AC-4B12-802D-6362F4239E59}" srcOrd="0" destOrd="0" presId="urn:microsoft.com/office/officeart/2005/8/layout/hProcess11"/>
    <dgm:cxn modelId="{FDA0C1ED-5F9A-43AB-9E25-D3FB0E040260}" srcId="{CF0893A2-D527-4FEE-8E3C-A9974463E4FC}" destId="{77B327F8-CB77-4717-A9BF-AC93C3D2647D}" srcOrd="0" destOrd="0" parTransId="{BD463F5C-4750-400F-BA93-0F7AD6AD6DA6}" sibTransId="{BE5EBC26-CA38-4706-A478-532EF6E70A97}"/>
    <dgm:cxn modelId="{6828B56A-DBF8-4FB5-ADBC-57FB3B648F61}" type="presOf" srcId="{348A8595-4F55-4753-8E2B-DA24F6DA0B29}" destId="{B367B2F6-E2E0-4DB2-BD40-75EB46251B05}" srcOrd="0" destOrd="0" presId="urn:microsoft.com/office/officeart/2005/8/layout/hProcess11"/>
    <dgm:cxn modelId="{DBC322C9-4829-47BA-8506-B85C3BED8136}" type="presOf" srcId="{415935CF-E074-4302-AC9D-E3D88041BF8C}" destId="{AA805F57-42D5-456E-BFCF-0A6C4762DD3C}" srcOrd="0" destOrd="0" presId="urn:microsoft.com/office/officeart/2005/8/layout/hProcess11"/>
    <dgm:cxn modelId="{2252970B-2B02-47EC-9A52-4F39931C0087}" type="presOf" srcId="{A56D6978-C888-4DEC-95B8-D912B3E59B90}" destId="{F6A7B1BA-A8E8-4EA3-B93C-9EF3565A1D08}" srcOrd="0" destOrd="0" presId="urn:microsoft.com/office/officeart/2005/8/layout/hProcess11"/>
    <dgm:cxn modelId="{F81C9CE7-B1BB-4E69-889F-5FFF51785B7F}" srcId="{CF0893A2-D527-4FEE-8E3C-A9974463E4FC}" destId="{415935CF-E074-4302-AC9D-E3D88041BF8C}" srcOrd="5" destOrd="0" parTransId="{048E53F8-ACC8-4125-834E-6F1DA86C8026}" sibTransId="{DFDBD4D2-37F0-44EC-8CDD-414010B97AF1}"/>
    <dgm:cxn modelId="{D67F53EC-A2EE-41FB-9100-18EA66DF4CE4}" type="presOf" srcId="{EB29477A-6E07-4A59-8703-46EF5737116B}" destId="{AF41F102-FC17-411A-BC2F-5D839FDED21C}" srcOrd="0" destOrd="0" presId="urn:microsoft.com/office/officeart/2005/8/layout/hProcess11"/>
    <dgm:cxn modelId="{2F1B2BD2-C3C8-47C2-ACA6-805504DDBAB6}" type="presOf" srcId="{BA861601-1577-432E-B0CA-1E24C5BA3F48}" destId="{EE2ECFBA-177C-413B-9F3F-D81D465FC8E9}" srcOrd="0" destOrd="0" presId="urn:microsoft.com/office/officeart/2005/8/layout/hProcess11"/>
    <dgm:cxn modelId="{BA031A34-DED7-4F0A-9F21-9C65A7ACA9EE}" srcId="{CF0893A2-D527-4FEE-8E3C-A9974463E4FC}" destId="{348A8595-4F55-4753-8E2B-DA24F6DA0B29}" srcOrd="1" destOrd="0" parTransId="{52254E7D-59F8-4BA8-85CE-1A37F5D02A3B}" sibTransId="{0B8756AE-B260-4F02-967E-072436F7FBF5}"/>
    <dgm:cxn modelId="{907DB38C-9721-45E7-9CC8-675E1675689A}" srcId="{CF0893A2-D527-4FEE-8E3C-A9974463E4FC}" destId="{A56D6978-C888-4DEC-95B8-D912B3E59B90}" srcOrd="3" destOrd="0" parTransId="{5CE7798E-2B75-4C25-855F-0074BA0A23AC}" sibTransId="{4682904E-3DF7-40D1-8CD8-A95C2C7985E5}"/>
    <dgm:cxn modelId="{9914298E-3361-4B04-9FF3-96B203BB3730}" srcId="{CF0893A2-D527-4FEE-8E3C-A9974463E4FC}" destId="{BA861601-1577-432E-B0CA-1E24C5BA3F48}" srcOrd="4" destOrd="0" parTransId="{69FC9505-26D7-473E-9091-EA970EFA589F}" sibTransId="{148A394E-43FB-47E5-8626-39C29E5B4C0A}"/>
    <dgm:cxn modelId="{3E35F7AE-4718-47DF-9E4B-4683F663E47B}" type="presParOf" srcId="{9B83BA75-78AC-4B12-802D-6362F4239E59}" destId="{B46AE4FC-EA04-421F-B635-12FA4825D73E}" srcOrd="0" destOrd="0" presId="urn:microsoft.com/office/officeart/2005/8/layout/hProcess11"/>
    <dgm:cxn modelId="{EFA1B966-E6BE-4846-8929-16C05B65549B}" type="presParOf" srcId="{9B83BA75-78AC-4B12-802D-6362F4239E59}" destId="{0E141E0F-8993-456B-8835-2189AB93BFD7}" srcOrd="1" destOrd="0" presId="urn:microsoft.com/office/officeart/2005/8/layout/hProcess11"/>
    <dgm:cxn modelId="{B49FB385-8EB8-4F6A-95EB-377C8700579C}" type="presParOf" srcId="{0E141E0F-8993-456B-8835-2189AB93BFD7}" destId="{E0F18409-7227-412A-85CE-413D9DEB5473}" srcOrd="0" destOrd="0" presId="urn:microsoft.com/office/officeart/2005/8/layout/hProcess11"/>
    <dgm:cxn modelId="{88438830-A0CF-4329-9E2A-00180B791AEF}" type="presParOf" srcId="{E0F18409-7227-412A-85CE-413D9DEB5473}" destId="{F1DEB1A9-24D5-46D9-A279-C49A1BA23AA3}" srcOrd="0" destOrd="0" presId="urn:microsoft.com/office/officeart/2005/8/layout/hProcess11"/>
    <dgm:cxn modelId="{31C89DBD-4ADA-42CA-BA0F-122D30EB8788}" type="presParOf" srcId="{E0F18409-7227-412A-85CE-413D9DEB5473}" destId="{A3524D0F-7E12-4BAD-9A46-D692E3B4FCC9}" srcOrd="1" destOrd="0" presId="urn:microsoft.com/office/officeart/2005/8/layout/hProcess11"/>
    <dgm:cxn modelId="{768C412B-E4BE-488D-B877-F33608AD81CC}" type="presParOf" srcId="{E0F18409-7227-412A-85CE-413D9DEB5473}" destId="{5B7B4C6A-18A3-4C32-9802-CB90555DC8C1}" srcOrd="2" destOrd="0" presId="urn:microsoft.com/office/officeart/2005/8/layout/hProcess11"/>
    <dgm:cxn modelId="{75187BE2-6103-4C8A-9179-22A855C32BB0}" type="presParOf" srcId="{0E141E0F-8993-456B-8835-2189AB93BFD7}" destId="{FA3C04E5-4FDF-4A7D-B813-3ECF6B5EA838}" srcOrd="1" destOrd="0" presId="urn:microsoft.com/office/officeart/2005/8/layout/hProcess11"/>
    <dgm:cxn modelId="{05242712-E70D-4326-BF91-D0F350F5899C}" type="presParOf" srcId="{0E141E0F-8993-456B-8835-2189AB93BFD7}" destId="{28A593EB-C43E-4080-9CEE-1D7EB287C352}" srcOrd="2" destOrd="0" presId="urn:microsoft.com/office/officeart/2005/8/layout/hProcess11"/>
    <dgm:cxn modelId="{481510DE-B270-49BE-97C2-120C12A12889}" type="presParOf" srcId="{28A593EB-C43E-4080-9CEE-1D7EB287C352}" destId="{B367B2F6-E2E0-4DB2-BD40-75EB46251B05}" srcOrd="0" destOrd="0" presId="urn:microsoft.com/office/officeart/2005/8/layout/hProcess11"/>
    <dgm:cxn modelId="{CE83B000-898C-42D1-B677-24203E042D18}" type="presParOf" srcId="{28A593EB-C43E-4080-9CEE-1D7EB287C352}" destId="{9900D081-5AAC-43A7-8A6C-679D015EBB6F}" srcOrd="1" destOrd="0" presId="urn:microsoft.com/office/officeart/2005/8/layout/hProcess11"/>
    <dgm:cxn modelId="{12B86B7A-D681-4C26-96D7-AA9F7C0C08CF}" type="presParOf" srcId="{28A593EB-C43E-4080-9CEE-1D7EB287C352}" destId="{39FAE25C-C9CF-48E1-8956-B28C71305A7B}" srcOrd="2" destOrd="0" presId="urn:microsoft.com/office/officeart/2005/8/layout/hProcess11"/>
    <dgm:cxn modelId="{73336A4C-1969-443B-81BA-68FA91683C02}" type="presParOf" srcId="{0E141E0F-8993-456B-8835-2189AB93BFD7}" destId="{56562F06-8F57-4625-87AD-5704C838BD7B}" srcOrd="3" destOrd="0" presId="urn:microsoft.com/office/officeart/2005/8/layout/hProcess11"/>
    <dgm:cxn modelId="{571FE697-A9AA-4DB4-9D8E-730D49B42635}" type="presParOf" srcId="{0E141E0F-8993-456B-8835-2189AB93BFD7}" destId="{41363073-631E-4B9D-8500-6E9BEF6E5B75}" srcOrd="4" destOrd="0" presId="urn:microsoft.com/office/officeart/2005/8/layout/hProcess11"/>
    <dgm:cxn modelId="{DAF92925-41E5-4B51-947D-CB367861CFCF}" type="presParOf" srcId="{41363073-631E-4B9D-8500-6E9BEF6E5B75}" destId="{AF41F102-FC17-411A-BC2F-5D839FDED21C}" srcOrd="0" destOrd="0" presId="urn:microsoft.com/office/officeart/2005/8/layout/hProcess11"/>
    <dgm:cxn modelId="{9F723BAD-CED8-4F62-8EBF-42AEEDB09802}" type="presParOf" srcId="{41363073-631E-4B9D-8500-6E9BEF6E5B75}" destId="{C4E4E6C7-1852-4DD0-B715-EC6B29A6F542}" srcOrd="1" destOrd="0" presId="urn:microsoft.com/office/officeart/2005/8/layout/hProcess11"/>
    <dgm:cxn modelId="{021E0C7C-92CD-4433-824F-1F7F05CF8CE1}" type="presParOf" srcId="{41363073-631E-4B9D-8500-6E9BEF6E5B75}" destId="{061799F9-6756-4C7E-8A99-5F2EE55B2E45}" srcOrd="2" destOrd="0" presId="urn:microsoft.com/office/officeart/2005/8/layout/hProcess11"/>
    <dgm:cxn modelId="{54EF54DE-B018-4B95-8071-06C7F7D150DB}" type="presParOf" srcId="{0E141E0F-8993-456B-8835-2189AB93BFD7}" destId="{E1857AE3-1D1E-4CBE-A8E0-ABBFA6C075AA}" srcOrd="5" destOrd="0" presId="urn:microsoft.com/office/officeart/2005/8/layout/hProcess11"/>
    <dgm:cxn modelId="{EE4D9570-BC3F-47A5-B1D9-8AC5AD6272DC}" type="presParOf" srcId="{0E141E0F-8993-456B-8835-2189AB93BFD7}" destId="{B097FA35-3CAA-40BD-9D66-6FC1F6122604}" srcOrd="6" destOrd="0" presId="urn:microsoft.com/office/officeart/2005/8/layout/hProcess11"/>
    <dgm:cxn modelId="{2D65858E-663A-4205-BE62-5D7BAFBFE251}" type="presParOf" srcId="{B097FA35-3CAA-40BD-9D66-6FC1F6122604}" destId="{F6A7B1BA-A8E8-4EA3-B93C-9EF3565A1D08}" srcOrd="0" destOrd="0" presId="urn:microsoft.com/office/officeart/2005/8/layout/hProcess11"/>
    <dgm:cxn modelId="{4E342BDC-E357-4985-9B81-EF9F54A8FBF0}" type="presParOf" srcId="{B097FA35-3CAA-40BD-9D66-6FC1F6122604}" destId="{2D06AC8B-701C-4A9C-B5BD-88D66B7B46B0}" srcOrd="1" destOrd="0" presId="urn:microsoft.com/office/officeart/2005/8/layout/hProcess11"/>
    <dgm:cxn modelId="{26932291-17A9-4F12-8D98-8515C1514E36}" type="presParOf" srcId="{B097FA35-3CAA-40BD-9D66-6FC1F6122604}" destId="{0E24CD7A-CF11-4D53-8818-45756189087D}" srcOrd="2" destOrd="0" presId="urn:microsoft.com/office/officeart/2005/8/layout/hProcess11"/>
    <dgm:cxn modelId="{76C1AB36-3670-4A50-9FC7-D0BE952C2A58}" type="presParOf" srcId="{0E141E0F-8993-456B-8835-2189AB93BFD7}" destId="{033F7832-E4A5-44A6-A2CB-ECE74ABEDF95}" srcOrd="7" destOrd="0" presId="urn:microsoft.com/office/officeart/2005/8/layout/hProcess11"/>
    <dgm:cxn modelId="{95000D2C-6AA1-4705-ADA5-05D9E98EE90D}" type="presParOf" srcId="{0E141E0F-8993-456B-8835-2189AB93BFD7}" destId="{2BECA7E2-0FB0-44F7-8B69-B8FFC16712D5}" srcOrd="8" destOrd="0" presId="urn:microsoft.com/office/officeart/2005/8/layout/hProcess11"/>
    <dgm:cxn modelId="{76E649B8-72B5-4D5D-BD34-8265D74CA230}" type="presParOf" srcId="{2BECA7E2-0FB0-44F7-8B69-B8FFC16712D5}" destId="{EE2ECFBA-177C-413B-9F3F-D81D465FC8E9}" srcOrd="0" destOrd="0" presId="urn:microsoft.com/office/officeart/2005/8/layout/hProcess11"/>
    <dgm:cxn modelId="{35DD6CC8-4724-497A-ACB5-D9D19982AEE5}" type="presParOf" srcId="{2BECA7E2-0FB0-44F7-8B69-B8FFC16712D5}" destId="{C7330FB7-2071-4031-B852-3DB74552E8F3}" srcOrd="1" destOrd="0" presId="urn:microsoft.com/office/officeart/2005/8/layout/hProcess11"/>
    <dgm:cxn modelId="{4FE7497A-7892-438D-8832-16B80441E1D9}" type="presParOf" srcId="{2BECA7E2-0FB0-44F7-8B69-B8FFC16712D5}" destId="{99DA03BE-F6EA-44C3-A9AF-DEAAF542B346}" srcOrd="2" destOrd="0" presId="urn:microsoft.com/office/officeart/2005/8/layout/hProcess11"/>
    <dgm:cxn modelId="{4B67A3C0-B5AD-44EC-B288-580435DC5DE4}" type="presParOf" srcId="{0E141E0F-8993-456B-8835-2189AB93BFD7}" destId="{4C7CBB8A-1894-4FF0-AFDF-2C9115E85E05}" srcOrd="9" destOrd="0" presId="urn:microsoft.com/office/officeart/2005/8/layout/hProcess11"/>
    <dgm:cxn modelId="{BE9ECBDD-FDDC-49EA-AEA4-4E3015E3877E}" type="presParOf" srcId="{0E141E0F-8993-456B-8835-2189AB93BFD7}" destId="{08E92BC5-CC09-495C-948B-97A2E59FB820}" srcOrd="10" destOrd="0" presId="urn:microsoft.com/office/officeart/2005/8/layout/hProcess11"/>
    <dgm:cxn modelId="{2D477258-EB86-4A6B-96BF-7068060E5A14}" type="presParOf" srcId="{08E92BC5-CC09-495C-948B-97A2E59FB820}" destId="{AA805F57-42D5-456E-BFCF-0A6C4762DD3C}" srcOrd="0" destOrd="0" presId="urn:microsoft.com/office/officeart/2005/8/layout/hProcess11"/>
    <dgm:cxn modelId="{69590043-C05B-40C0-AFEF-BEBBAEFE3A07}" type="presParOf" srcId="{08E92BC5-CC09-495C-948B-97A2E59FB820}" destId="{E71F396F-54B6-48EB-AB67-DCC1E508ABAC}" srcOrd="1" destOrd="0" presId="urn:microsoft.com/office/officeart/2005/8/layout/hProcess11"/>
    <dgm:cxn modelId="{85ACA90C-0BD7-4FB2-ADAA-63ED9ABEC121}" type="presParOf" srcId="{08E92BC5-CC09-495C-948B-97A2E59FB820}" destId="{F048377B-3CDB-4FFE-9C6B-88AD0419A86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F0893A2-D527-4FEE-8E3C-A9974463E4FC}" type="doc">
      <dgm:prSet loTypeId="urn:microsoft.com/office/officeart/2005/8/layout/hProcess11" loCatId="process" qsTypeId="urn:microsoft.com/office/officeart/2005/8/quickstyle/simple1" qsCatId="simple" csTypeId="urn:microsoft.com/office/officeart/2005/8/colors/accent1_2" csCatId="accent1" phldr="1"/>
      <dgm:spPr/>
    </dgm:pt>
    <dgm:pt modelId="{77B327F8-CB77-4717-A9BF-AC93C3D2647D}">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BD463F5C-4750-400F-BA93-0F7AD6AD6DA6}" type="parTrans" cxnId="{FDA0C1ED-5F9A-43AB-9E25-D3FB0E040260}">
      <dgm:prSet/>
      <dgm:spPr/>
      <dgm:t>
        <a:bodyPr/>
        <a:lstStyle/>
        <a:p>
          <a:endParaRPr lang="id-ID"/>
        </a:p>
      </dgm:t>
    </dgm:pt>
    <dgm:pt modelId="{BE5EBC26-CA38-4706-A478-532EF6E70A97}" type="sibTrans" cxnId="{FDA0C1ED-5F9A-43AB-9E25-D3FB0E040260}">
      <dgm:prSet/>
      <dgm:spPr/>
      <dgm:t>
        <a:bodyPr/>
        <a:lstStyle/>
        <a:p>
          <a:endParaRPr lang="id-ID"/>
        </a:p>
      </dgm:t>
    </dgm:pt>
    <dgm:pt modelId="{348A8595-4F55-4753-8E2B-DA24F6DA0B29}">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2254E7D-59F8-4BA8-85CE-1A37F5D02A3B}" type="parTrans" cxnId="{BA031A34-DED7-4F0A-9F21-9C65A7ACA9EE}">
      <dgm:prSet/>
      <dgm:spPr/>
      <dgm:t>
        <a:bodyPr/>
        <a:lstStyle/>
        <a:p>
          <a:endParaRPr lang="id-ID"/>
        </a:p>
      </dgm:t>
    </dgm:pt>
    <dgm:pt modelId="{0B8756AE-B260-4F02-967E-072436F7FBF5}" type="sibTrans" cxnId="{BA031A34-DED7-4F0A-9F21-9C65A7ACA9EE}">
      <dgm:prSet/>
      <dgm:spPr/>
      <dgm:t>
        <a:bodyPr/>
        <a:lstStyle/>
        <a:p>
          <a:endParaRPr lang="id-ID"/>
        </a:p>
      </dgm:t>
    </dgm:pt>
    <dgm:pt modelId="{EB29477A-6E07-4A59-8703-46EF5737116B}">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8A422BFB-85F8-4EC3-9FD0-1F84DD125809}" type="parTrans" cxnId="{806A5783-8B10-4300-8B25-BA4E3EB75778}">
      <dgm:prSet/>
      <dgm:spPr/>
      <dgm:t>
        <a:bodyPr/>
        <a:lstStyle/>
        <a:p>
          <a:endParaRPr lang="id-ID"/>
        </a:p>
      </dgm:t>
    </dgm:pt>
    <dgm:pt modelId="{04F10158-641A-4E2E-88C0-476EAF3CC6E2}" type="sibTrans" cxnId="{806A5783-8B10-4300-8B25-BA4E3EB75778}">
      <dgm:prSet/>
      <dgm:spPr/>
      <dgm:t>
        <a:bodyPr/>
        <a:lstStyle/>
        <a:p>
          <a:endParaRPr lang="id-ID"/>
        </a:p>
      </dgm:t>
    </dgm:pt>
    <dgm:pt modelId="{BA861601-1577-432E-B0CA-1E24C5BA3F48}">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Kerangka Pemikiran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69FC9505-26D7-473E-9091-EA970EFA589F}" type="parTrans" cxnId="{9914298E-3361-4B04-9FF3-96B203BB3730}">
      <dgm:prSet/>
      <dgm:spPr/>
      <dgm:t>
        <a:bodyPr/>
        <a:lstStyle/>
        <a:p>
          <a:endParaRPr lang="id-ID"/>
        </a:p>
      </dgm:t>
    </dgm:pt>
    <dgm:pt modelId="{148A394E-43FB-47E5-8626-39C29E5B4C0A}" type="sibTrans" cxnId="{9914298E-3361-4B04-9FF3-96B203BB3730}">
      <dgm:prSet/>
      <dgm:spPr/>
      <dgm:t>
        <a:bodyPr/>
        <a:lstStyle/>
        <a:p>
          <a:endParaRPr lang="id-ID"/>
        </a:p>
      </dgm:t>
    </dgm:pt>
    <dgm:pt modelId="{A56D6978-C888-4DEC-95B8-D912B3E59B90}">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CE7798E-2B75-4C25-855F-0074BA0A23AC}" type="parTrans" cxnId="{907DB38C-9721-45E7-9CC8-675E1675689A}">
      <dgm:prSet/>
      <dgm:spPr/>
      <dgm:t>
        <a:bodyPr/>
        <a:lstStyle/>
        <a:p>
          <a:endParaRPr lang="id-ID"/>
        </a:p>
      </dgm:t>
    </dgm:pt>
    <dgm:pt modelId="{4682904E-3DF7-40D1-8CD8-A95C2C7985E5}" type="sibTrans" cxnId="{907DB38C-9721-45E7-9CC8-675E1675689A}">
      <dgm:prSet/>
      <dgm:spPr/>
      <dgm:t>
        <a:bodyPr/>
        <a:lstStyle/>
        <a:p>
          <a:endParaRPr lang="id-ID"/>
        </a:p>
      </dgm:t>
    </dgm:pt>
    <dgm:pt modelId="{415935CF-E074-4302-AC9D-E3D88041BF8C}">
      <dgm:prSet phldrT="[Text]" custT="1"/>
      <dgm:spPr/>
      <dgm:t>
        <a:bodyPr/>
        <a:lstStyle/>
        <a:p>
          <a:r>
            <a:rPr lang="id-ID" sz="900" dirty="0" smtClean="0">
              <a:solidFill>
                <a:schemeClr val="tx1"/>
              </a:solidFill>
              <a:latin typeface="Aharoni" panose="02010803020104030203" pitchFamily="2" charset="-79"/>
              <a:cs typeface="Aharoni" panose="02010803020104030203" pitchFamily="2" charset="-79"/>
            </a:rPr>
            <a:t>Kesimpulan dan saran</a:t>
          </a:r>
          <a:endParaRPr lang="id-ID" sz="900" dirty="0">
            <a:solidFill>
              <a:schemeClr val="tx1"/>
            </a:solidFill>
            <a:latin typeface="Aharoni" panose="02010803020104030203" pitchFamily="2" charset="-79"/>
            <a:cs typeface="Aharoni" panose="02010803020104030203" pitchFamily="2" charset="-79"/>
          </a:endParaRPr>
        </a:p>
      </dgm:t>
    </dgm:pt>
    <dgm:pt modelId="{048E53F8-ACC8-4125-834E-6F1DA86C8026}" type="parTrans" cxnId="{F81C9CE7-B1BB-4E69-889F-5FFF51785B7F}">
      <dgm:prSet/>
      <dgm:spPr/>
      <dgm:t>
        <a:bodyPr/>
        <a:lstStyle/>
        <a:p>
          <a:endParaRPr lang="id-ID"/>
        </a:p>
      </dgm:t>
    </dgm:pt>
    <dgm:pt modelId="{DFDBD4D2-37F0-44EC-8CDD-414010B97AF1}" type="sibTrans" cxnId="{F81C9CE7-B1BB-4E69-889F-5FFF51785B7F}">
      <dgm:prSet/>
      <dgm:spPr/>
      <dgm:t>
        <a:bodyPr/>
        <a:lstStyle/>
        <a:p>
          <a:endParaRPr lang="id-ID"/>
        </a:p>
      </dgm:t>
    </dgm:pt>
    <dgm:pt modelId="{9B83BA75-78AC-4B12-802D-6362F4239E59}" type="pres">
      <dgm:prSet presAssocID="{CF0893A2-D527-4FEE-8E3C-A9974463E4FC}" presName="Name0" presStyleCnt="0">
        <dgm:presLayoutVars>
          <dgm:dir/>
          <dgm:resizeHandles val="exact"/>
        </dgm:presLayoutVars>
      </dgm:prSet>
      <dgm:spPr/>
    </dgm:pt>
    <dgm:pt modelId="{B46AE4FC-EA04-421F-B635-12FA4825D73E}" type="pres">
      <dgm:prSet presAssocID="{CF0893A2-D527-4FEE-8E3C-A9974463E4FC}" presName="arrow" presStyleLbl="bgShp" presStyleIdx="0" presStyleCnt="1" custLinFactNeighborX="-158" custLinFactNeighborY="-2119"/>
      <dgm:spPr>
        <a:solidFill>
          <a:schemeClr val="tx2">
            <a:lumMod val="75000"/>
          </a:schemeClr>
        </a:solidFill>
      </dgm:spPr>
    </dgm:pt>
    <dgm:pt modelId="{0E141E0F-8993-456B-8835-2189AB93BFD7}" type="pres">
      <dgm:prSet presAssocID="{CF0893A2-D527-4FEE-8E3C-A9974463E4FC}" presName="points" presStyleCnt="0"/>
      <dgm:spPr/>
    </dgm:pt>
    <dgm:pt modelId="{E0F18409-7227-412A-85CE-413D9DEB5473}" type="pres">
      <dgm:prSet presAssocID="{77B327F8-CB77-4717-A9BF-AC93C3D2647D}" presName="compositeA" presStyleCnt="0"/>
      <dgm:spPr/>
    </dgm:pt>
    <dgm:pt modelId="{F1DEB1A9-24D5-46D9-A279-C49A1BA23AA3}" type="pres">
      <dgm:prSet presAssocID="{77B327F8-CB77-4717-A9BF-AC93C3D2647D}" presName="textA" presStyleLbl="revTx" presStyleIdx="0" presStyleCnt="6">
        <dgm:presLayoutVars>
          <dgm:bulletEnabled val="1"/>
        </dgm:presLayoutVars>
      </dgm:prSet>
      <dgm:spPr/>
      <dgm:t>
        <a:bodyPr/>
        <a:lstStyle/>
        <a:p>
          <a:endParaRPr lang="id-ID"/>
        </a:p>
      </dgm:t>
    </dgm:pt>
    <dgm:pt modelId="{A3524D0F-7E12-4BAD-9A46-D692E3B4FCC9}" type="pres">
      <dgm:prSet presAssocID="{77B327F8-CB77-4717-A9BF-AC93C3D2647D}" presName="circleA" presStyleLbl="node1" presStyleIdx="0" presStyleCnt="6"/>
      <dgm:spPr>
        <a:solidFill>
          <a:schemeClr val="accent1">
            <a:lumMod val="60000"/>
            <a:lumOff val="40000"/>
          </a:schemeClr>
        </a:solidFill>
      </dgm:spPr>
    </dgm:pt>
    <dgm:pt modelId="{5B7B4C6A-18A3-4C32-9802-CB90555DC8C1}" type="pres">
      <dgm:prSet presAssocID="{77B327F8-CB77-4717-A9BF-AC93C3D2647D}" presName="spaceA" presStyleCnt="0"/>
      <dgm:spPr/>
    </dgm:pt>
    <dgm:pt modelId="{FA3C04E5-4FDF-4A7D-B813-3ECF6B5EA838}" type="pres">
      <dgm:prSet presAssocID="{BE5EBC26-CA38-4706-A478-532EF6E70A97}" presName="space" presStyleCnt="0"/>
      <dgm:spPr/>
    </dgm:pt>
    <dgm:pt modelId="{28A593EB-C43E-4080-9CEE-1D7EB287C352}" type="pres">
      <dgm:prSet presAssocID="{348A8595-4F55-4753-8E2B-DA24F6DA0B29}" presName="compositeB" presStyleCnt="0"/>
      <dgm:spPr/>
    </dgm:pt>
    <dgm:pt modelId="{B367B2F6-E2E0-4DB2-BD40-75EB46251B05}" type="pres">
      <dgm:prSet presAssocID="{348A8595-4F55-4753-8E2B-DA24F6DA0B29}" presName="textB" presStyleLbl="revTx" presStyleIdx="1" presStyleCnt="6">
        <dgm:presLayoutVars>
          <dgm:bulletEnabled val="1"/>
        </dgm:presLayoutVars>
      </dgm:prSet>
      <dgm:spPr/>
      <dgm:t>
        <a:bodyPr/>
        <a:lstStyle/>
        <a:p>
          <a:endParaRPr lang="id-ID"/>
        </a:p>
      </dgm:t>
    </dgm:pt>
    <dgm:pt modelId="{9900D081-5AAC-43A7-8A6C-679D015EBB6F}" type="pres">
      <dgm:prSet presAssocID="{348A8595-4F55-4753-8E2B-DA24F6DA0B29}" presName="circleB" presStyleLbl="node1" presStyleIdx="1" presStyleCnt="6"/>
      <dgm:spPr>
        <a:solidFill>
          <a:schemeClr val="accent1">
            <a:lumMod val="40000"/>
            <a:lumOff val="60000"/>
          </a:schemeClr>
        </a:solidFill>
      </dgm:spPr>
    </dgm:pt>
    <dgm:pt modelId="{39FAE25C-C9CF-48E1-8956-B28C71305A7B}" type="pres">
      <dgm:prSet presAssocID="{348A8595-4F55-4753-8E2B-DA24F6DA0B29}" presName="spaceB" presStyleCnt="0"/>
      <dgm:spPr/>
    </dgm:pt>
    <dgm:pt modelId="{56562F06-8F57-4625-87AD-5704C838BD7B}" type="pres">
      <dgm:prSet presAssocID="{0B8756AE-B260-4F02-967E-072436F7FBF5}" presName="space" presStyleCnt="0"/>
      <dgm:spPr/>
    </dgm:pt>
    <dgm:pt modelId="{41363073-631E-4B9D-8500-6E9BEF6E5B75}" type="pres">
      <dgm:prSet presAssocID="{EB29477A-6E07-4A59-8703-46EF5737116B}" presName="compositeA" presStyleCnt="0"/>
      <dgm:spPr/>
    </dgm:pt>
    <dgm:pt modelId="{AF41F102-FC17-411A-BC2F-5D839FDED21C}" type="pres">
      <dgm:prSet presAssocID="{EB29477A-6E07-4A59-8703-46EF5737116B}" presName="textA" presStyleLbl="revTx" presStyleIdx="2" presStyleCnt="6">
        <dgm:presLayoutVars>
          <dgm:bulletEnabled val="1"/>
        </dgm:presLayoutVars>
      </dgm:prSet>
      <dgm:spPr/>
      <dgm:t>
        <a:bodyPr/>
        <a:lstStyle/>
        <a:p>
          <a:endParaRPr lang="id-ID"/>
        </a:p>
      </dgm:t>
    </dgm:pt>
    <dgm:pt modelId="{C4E4E6C7-1852-4DD0-B715-EC6B29A6F542}" type="pres">
      <dgm:prSet presAssocID="{EB29477A-6E07-4A59-8703-46EF5737116B}" presName="circleA" presStyleLbl="node1" presStyleIdx="2" presStyleCnt="6"/>
      <dgm:spPr>
        <a:solidFill>
          <a:schemeClr val="accent1">
            <a:lumMod val="60000"/>
            <a:lumOff val="40000"/>
          </a:schemeClr>
        </a:solidFill>
      </dgm:spPr>
    </dgm:pt>
    <dgm:pt modelId="{061799F9-6756-4C7E-8A99-5F2EE55B2E45}" type="pres">
      <dgm:prSet presAssocID="{EB29477A-6E07-4A59-8703-46EF5737116B}" presName="spaceA" presStyleCnt="0"/>
      <dgm:spPr/>
    </dgm:pt>
    <dgm:pt modelId="{E1857AE3-1D1E-4CBE-A8E0-ABBFA6C075AA}" type="pres">
      <dgm:prSet presAssocID="{04F10158-641A-4E2E-88C0-476EAF3CC6E2}" presName="space" presStyleCnt="0"/>
      <dgm:spPr/>
    </dgm:pt>
    <dgm:pt modelId="{B097FA35-3CAA-40BD-9D66-6FC1F6122604}" type="pres">
      <dgm:prSet presAssocID="{A56D6978-C888-4DEC-95B8-D912B3E59B90}" presName="compositeB" presStyleCnt="0"/>
      <dgm:spPr/>
    </dgm:pt>
    <dgm:pt modelId="{F6A7B1BA-A8E8-4EA3-B93C-9EF3565A1D08}" type="pres">
      <dgm:prSet presAssocID="{A56D6978-C888-4DEC-95B8-D912B3E59B90}" presName="textB" presStyleLbl="revTx" presStyleIdx="3" presStyleCnt="6">
        <dgm:presLayoutVars>
          <dgm:bulletEnabled val="1"/>
        </dgm:presLayoutVars>
      </dgm:prSet>
      <dgm:spPr/>
      <dgm:t>
        <a:bodyPr/>
        <a:lstStyle/>
        <a:p>
          <a:endParaRPr lang="id-ID"/>
        </a:p>
      </dgm:t>
    </dgm:pt>
    <dgm:pt modelId="{2D06AC8B-701C-4A9C-B5BD-88D66B7B46B0}" type="pres">
      <dgm:prSet presAssocID="{A56D6978-C888-4DEC-95B8-D912B3E59B90}" presName="circleB" presStyleLbl="node1" presStyleIdx="3" presStyleCnt="6"/>
      <dgm:spPr>
        <a:solidFill>
          <a:schemeClr val="accent1">
            <a:lumMod val="60000"/>
            <a:lumOff val="40000"/>
          </a:schemeClr>
        </a:solidFill>
      </dgm:spPr>
    </dgm:pt>
    <dgm:pt modelId="{0E24CD7A-CF11-4D53-8818-45756189087D}" type="pres">
      <dgm:prSet presAssocID="{A56D6978-C888-4DEC-95B8-D912B3E59B90}" presName="spaceB" presStyleCnt="0"/>
      <dgm:spPr/>
    </dgm:pt>
    <dgm:pt modelId="{033F7832-E4A5-44A6-A2CB-ECE74ABEDF95}" type="pres">
      <dgm:prSet presAssocID="{4682904E-3DF7-40D1-8CD8-A95C2C7985E5}" presName="space" presStyleCnt="0"/>
      <dgm:spPr/>
    </dgm:pt>
    <dgm:pt modelId="{2BECA7E2-0FB0-44F7-8B69-B8FFC16712D5}" type="pres">
      <dgm:prSet presAssocID="{BA861601-1577-432E-B0CA-1E24C5BA3F48}" presName="compositeA" presStyleCnt="0"/>
      <dgm:spPr/>
    </dgm:pt>
    <dgm:pt modelId="{EE2ECFBA-177C-413B-9F3F-D81D465FC8E9}" type="pres">
      <dgm:prSet presAssocID="{BA861601-1577-432E-B0CA-1E24C5BA3F48}" presName="textA" presStyleLbl="revTx" presStyleIdx="4" presStyleCnt="6">
        <dgm:presLayoutVars>
          <dgm:bulletEnabled val="1"/>
        </dgm:presLayoutVars>
      </dgm:prSet>
      <dgm:spPr/>
      <dgm:t>
        <a:bodyPr/>
        <a:lstStyle/>
        <a:p>
          <a:endParaRPr lang="id-ID"/>
        </a:p>
      </dgm:t>
    </dgm:pt>
    <dgm:pt modelId="{C7330FB7-2071-4031-B852-3DB74552E8F3}" type="pres">
      <dgm:prSet presAssocID="{BA861601-1577-432E-B0CA-1E24C5BA3F48}" presName="circleA" presStyleLbl="node1" presStyleIdx="4" presStyleCnt="6"/>
      <dgm:spPr>
        <a:solidFill>
          <a:schemeClr val="accent1">
            <a:lumMod val="60000"/>
            <a:lumOff val="40000"/>
          </a:schemeClr>
        </a:solidFill>
      </dgm:spPr>
    </dgm:pt>
    <dgm:pt modelId="{99DA03BE-F6EA-44C3-A9AF-DEAAF542B346}" type="pres">
      <dgm:prSet presAssocID="{BA861601-1577-432E-B0CA-1E24C5BA3F48}" presName="spaceA" presStyleCnt="0"/>
      <dgm:spPr/>
    </dgm:pt>
    <dgm:pt modelId="{4C7CBB8A-1894-4FF0-AFDF-2C9115E85E05}" type="pres">
      <dgm:prSet presAssocID="{148A394E-43FB-47E5-8626-39C29E5B4C0A}" presName="space" presStyleCnt="0"/>
      <dgm:spPr/>
    </dgm:pt>
    <dgm:pt modelId="{08E92BC5-CC09-495C-948B-97A2E59FB820}" type="pres">
      <dgm:prSet presAssocID="{415935CF-E074-4302-AC9D-E3D88041BF8C}" presName="compositeB" presStyleCnt="0"/>
      <dgm:spPr/>
    </dgm:pt>
    <dgm:pt modelId="{AA805F57-42D5-456E-BFCF-0A6C4762DD3C}" type="pres">
      <dgm:prSet presAssocID="{415935CF-E074-4302-AC9D-E3D88041BF8C}" presName="textB" presStyleLbl="revTx" presStyleIdx="5" presStyleCnt="6">
        <dgm:presLayoutVars>
          <dgm:bulletEnabled val="1"/>
        </dgm:presLayoutVars>
      </dgm:prSet>
      <dgm:spPr/>
      <dgm:t>
        <a:bodyPr/>
        <a:lstStyle/>
        <a:p>
          <a:endParaRPr lang="id-ID"/>
        </a:p>
      </dgm:t>
    </dgm:pt>
    <dgm:pt modelId="{E71F396F-54B6-48EB-AB67-DCC1E508ABAC}" type="pres">
      <dgm:prSet presAssocID="{415935CF-E074-4302-AC9D-E3D88041BF8C}" presName="circleB" presStyleLbl="node1" presStyleIdx="5" presStyleCnt="6"/>
      <dgm:spPr>
        <a:solidFill>
          <a:srgbClr val="C00000"/>
        </a:solidFill>
      </dgm:spPr>
    </dgm:pt>
    <dgm:pt modelId="{F048377B-3CDB-4FFE-9C6B-88AD0419A866}" type="pres">
      <dgm:prSet presAssocID="{415935CF-E074-4302-AC9D-E3D88041BF8C}" presName="spaceB" presStyleCnt="0"/>
      <dgm:spPr/>
    </dgm:pt>
  </dgm:ptLst>
  <dgm:cxnLst>
    <dgm:cxn modelId="{24BB0293-6013-4A87-AE03-BACCFF306F5F}" type="presOf" srcId="{77B327F8-CB77-4717-A9BF-AC93C3D2647D}" destId="{F1DEB1A9-24D5-46D9-A279-C49A1BA23AA3}" srcOrd="0" destOrd="0" presId="urn:microsoft.com/office/officeart/2005/8/layout/hProcess11"/>
    <dgm:cxn modelId="{806A5783-8B10-4300-8B25-BA4E3EB75778}" srcId="{CF0893A2-D527-4FEE-8E3C-A9974463E4FC}" destId="{EB29477A-6E07-4A59-8703-46EF5737116B}" srcOrd="2" destOrd="0" parTransId="{8A422BFB-85F8-4EC3-9FD0-1F84DD125809}" sibTransId="{04F10158-641A-4E2E-88C0-476EAF3CC6E2}"/>
    <dgm:cxn modelId="{74418C62-F86A-48D6-BBAE-AADFB2AC7C37}" type="presOf" srcId="{415935CF-E074-4302-AC9D-E3D88041BF8C}" destId="{AA805F57-42D5-456E-BFCF-0A6C4762DD3C}" srcOrd="0" destOrd="0" presId="urn:microsoft.com/office/officeart/2005/8/layout/hProcess11"/>
    <dgm:cxn modelId="{FDA0C1ED-5F9A-43AB-9E25-D3FB0E040260}" srcId="{CF0893A2-D527-4FEE-8E3C-A9974463E4FC}" destId="{77B327F8-CB77-4717-A9BF-AC93C3D2647D}" srcOrd="0" destOrd="0" parTransId="{BD463F5C-4750-400F-BA93-0F7AD6AD6DA6}" sibTransId="{BE5EBC26-CA38-4706-A478-532EF6E70A97}"/>
    <dgm:cxn modelId="{4C26D4CF-5080-45A5-98F4-743215EC6452}" type="presOf" srcId="{BA861601-1577-432E-B0CA-1E24C5BA3F48}" destId="{EE2ECFBA-177C-413B-9F3F-D81D465FC8E9}" srcOrd="0" destOrd="0" presId="urn:microsoft.com/office/officeart/2005/8/layout/hProcess11"/>
    <dgm:cxn modelId="{A8B0081E-FF34-457B-990D-D45B4DAB4985}" type="presOf" srcId="{EB29477A-6E07-4A59-8703-46EF5737116B}" destId="{AF41F102-FC17-411A-BC2F-5D839FDED21C}" srcOrd="0" destOrd="0" presId="urn:microsoft.com/office/officeart/2005/8/layout/hProcess11"/>
    <dgm:cxn modelId="{F81C9CE7-B1BB-4E69-889F-5FFF51785B7F}" srcId="{CF0893A2-D527-4FEE-8E3C-A9974463E4FC}" destId="{415935CF-E074-4302-AC9D-E3D88041BF8C}" srcOrd="5" destOrd="0" parTransId="{048E53F8-ACC8-4125-834E-6F1DA86C8026}" sibTransId="{DFDBD4D2-37F0-44EC-8CDD-414010B97AF1}"/>
    <dgm:cxn modelId="{BA031A34-DED7-4F0A-9F21-9C65A7ACA9EE}" srcId="{CF0893A2-D527-4FEE-8E3C-A9974463E4FC}" destId="{348A8595-4F55-4753-8E2B-DA24F6DA0B29}" srcOrd="1" destOrd="0" parTransId="{52254E7D-59F8-4BA8-85CE-1A37F5D02A3B}" sibTransId="{0B8756AE-B260-4F02-967E-072436F7FBF5}"/>
    <dgm:cxn modelId="{907DB38C-9721-45E7-9CC8-675E1675689A}" srcId="{CF0893A2-D527-4FEE-8E3C-A9974463E4FC}" destId="{A56D6978-C888-4DEC-95B8-D912B3E59B90}" srcOrd="3" destOrd="0" parTransId="{5CE7798E-2B75-4C25-855F-0074BA0A23AC}" sibTransId="{4682904E-3DF7-40D1-8CD8-A95C2C7985E5}"/>
    <dgm:cxn modelId="{073FC5E7-5AA4-47F8-BB43-CC35CEBDCA9B}" type="presOf" srcId="{A56D6978-C888-4DEC-95B8-D912B3E59B90}" destId="{F6A7B1BA-A8E8-4EA3-B93C-9EF3565A1D08}" srcOrd="0" destOrd="0" presId="urn:microsoft.com/office/officeart/2005/8/layout/hProcess11"/>
    <dgm:cxn modelId="{9914298E-3361-4B04-9FF3-96B203BB3730}" srcId="{CF0893A2-D527-4FEE-8E3C-A9974463E4FC}" destId="{BA861601-1577-432E-B0CA-1E24C5BA3F48}" srcOrd="4" destOrd="0" parTransId="{69FC9505-26D7-473E-9091-EA970EFA589F}" sibTransId="{148A394E-43FB-47E5-8626-39C29E5B4C0A}"/>
    <dgm:cxn modelId="{5EF3CEE4-6964-476F-B50C-E878844FC4A3}" type="presOf" srcId="{348A8595-4F55-4753-8E2B-DA24F6DA0B29}" destId="{B367B2F6-E2E0-4DB2-BD40-75EB46251B05}" srcOrd="0" destOrd="0" presId="urn:microsoft.com/office/officeart/2005/8/layout/hProcess11"/>
    <dgm:cxn modelId="{CB038AA7-9A19-48CE-98AA-DDBB1CFC8761}" type="presOf" srcId="{CF0893A2-D527-4FEE-8E3C-A9974463E4FC}" destId="{9B83BA75-78AC-4B12-802D-6362F4239E59}" srcOrd="0" destOrd="0" presId="urn:microsoft.com/office/officeart/2005/8/layout/hProcess11"/>
    <dgm:cxn modelId="{25A1A5CB-A70C-4A9E-9BFE-BC76C6F7FDD4}" type="presParOf" srcId="{9B83BA75-78AC-4B12-802D-6362F4239E59}" destId="{B46AE4FC-EA04-421F-B635-12FA4825D73E}" srcOrd="0" destOrd="0" presId="urn:microsoft.com/office/officeart/2005/8/layout/hProcess11"/>
    <dgm:cxn modelId="{428C4B40-F831-43D1-911F-D37AFE95D876}" type="presParOf" srcId="{9B83BA75-78AC-4B12-802D-6362F4239E59}" destId="{0E141E0F-8993-456B-8835-2189AB93BFD7}" srcOrd="1" destOrd="0" presId="urn:microsoft.com/office/officeart/2005/8/layout/hProcess11"/>
    <dgm:cxn modelId="{6DDD32E1-B816-478C-85F6-8C93612E2C14}" type="presParOf" srcId="{0E141E0F-8993-456B-8835-2189AB93BFD7}" destId="{E0F18409-7227-412A-85CE-413D9DEB5473}" srcOrd="0" destOrd="0" presId="urn:microsoft.com/office/officeart/2005/8/layout/hProcess11"/>
    <dgm:cxn modelId="{813BE31E-30DB-4DE4-B461-D2DC6A06C18F}" type="presParOf" srcId="{E0F18409-7227-412A-85CE-413D9DEB5473}" destId="{F1DEB1A9-24D5-46D9-A279-C49A1BA23AA3}" srcOrd="0" destOrd="0" presId="urn:microsoft.com/office/officeart/2005/8/layout/hProcess11"/>
    <dgm:cxn modelId="{B551F353-9CF8-4FCC-8435-6BF5C02DF8EF}" type="presParOf" srcId="{E0F18409-7227-412A-85CE-413D9DEB5473}" destId="{A3524D0F-7E12-4BAD-9A46-D692E3B4FCC9}" srcOrd="1" destOrd="0" presId="urn:microsoft.com/office/officeart/2005/8/layout/hProcess11"/>
    <dgm:cxn modelId="{4C87ABE2-6EA3-4276-8C9B-01FFB76E5A01}" type="presParOf" srcId="{E0F18409-7227-412A-85CE-413D9DEB5473}" destId="{5B7B4C6A-18A3-4C32-9802-CB90555DC8C1}" srcOrd="2" destOrd="0" presId="urn:microsoft.com/office/officeart/2005/8/layout/hProcess11"/>
    <dgm:cxn modelId="{498DF003-6E06-40AD-8BCD-6374BC31F926}" type="presParOf" srcId="{0E141E0F-8993-456B-8835-2189AB93BFD7}" destId="{FA3C04E5-4FDF-4A7D-B813-3ECF6B5EA838}" srcOrd="1" destOrd="0" presId="urn:microsoft.com/office/officeart/2005/8/layout/hProcess11"/>
    <dgm:cxn modelId="{F110ADF8-06D9-4E1D-BA5A-E7400C9584BD}" type="presParOf" srcId="{0E141E0F-8993-456B-8835-2189AB93BFD7}" destId="{28A593EB-C43E-4080-9CEE-1D7EB287C352}" srcOrd="2" destOrd="0" presId="urn:microsoft.com/office/officeart/2005/8/layout/hProcess11"/>
    <dgm:cxn modelId="{223712FC-E07D-4089-B29E-20C773D9968D}" type="presParOf" srcId="{28A593EB-C43E-4080-9CEE-1D7EB287C352}" destId="{B367B2F6-E2E0-4DB2-BD40-75EB46251B05}" srcOrd="0" destOrd="0" presId="urn:microsoft.com/office/officeart/2005/8/layout/hProcess11"/>
    <dgm:cxn modelId="{A4CFD26B-7931-4CAD-97BB-A4A90B36EA3D}" type="presParOf" srcId="{28A593EB-C43E-4080-9CEE-1D7EB287C352}" destId="{9900D081-5AAC-43A7-8A6C-679D015EBB6F}" srcOrd="1" destOrd="0" presId="urn:microsoft.com/office/officeart/2005/8/layout/hProcess11"/>
    <dgm:cxn modelId="{069F776B-915F-4EDD-AB72-69D841E7CC75}" type="presParOf" srcId="{28A593EB-C43E-4080-9CEE-1D7EB287C352}" destId="{39FAE25C-C9CF-48E1-8956-B28C71305A7B}" srcOrd="2" destOrd="0" presId="urn:microsoft.com/office/officeart/2005/8/layout/hProcess11"/>
    <dgm:cxn modelId="{BCB9C682-BAE0-4A91-A7C9-EDE072D0F0AD}" type="presParOf" srcId="{0E141E0F-8993-456B-8835-2189AB93BFD7}" destId="{56562F06-8F57-4625-87AD-5704C838BD7B}" srcOrd="3" destOrd="0" presId="urn:microsoft.com/office/officeart/2005/8/layout/hProcess11"/>
    <dgm:cxn modelId="{1B17033B-375E-4C92-A4CF-AFC13791B303}" type="presParOf" srcId="{0E141E0F-8993-456B-8835-2189AB93BFD7}" destId="{41363073-631E-4B9D-8500-6E9BEF6E5B75}" srcOrd="4" destOrd="0" presId="urn:microsoft.com/office/officeart/2005/8/layout/hProcess11"/>
    <dgm:cxn modelId="{417108EC-C05E-40FB-BC52-570C5BD1CA4A}" type="presParOf" srcId="{41363073-631E-4B9D-8500-6E9BEF6E5B75}" destId="{AF41F102-FC17-411A-BC2F-5D839FDED21C}" srcOrd="0" destOrd="0" presId="urn:microsoft.com/office/officeart/2005/8/layout/hProcess11"/>
    <dgm:cxn modelId="{07F746C4-36E9-4C3A-A58B-DD2D5624CF4D}" type="presParOf" srcId="{41363073-631E-4B9D-8500-6E9BEF6E5B75}" destId="{C4E4E6C7-1852-4DD0-B715-EC6B29A6F542}" srcOrd="1" destOrd="0" presId="urn:microsoft.com/office/officeart/2005/8/layout/hProcess11"/>
    <dgm:cxn modelId="{FF8A28E6-AA23-4440-8C1D-12595D6D2439}" type="presParOf" srcId="{41363073-631E-4B9D-8500-6E9BEF6E5B75}" destId="{061799F9-6756-4C7E-8A99-5F2EE55B2E45}" srcOrd="2" destOrd="0" presId="urn:microsoft.com/office/officeart/2005/8/layout/hProcess11"/>
    <dgm:cxn modelId="{95981A94-165E-46D6-994C-DCE0EDE1742F}" type="presParOf" srcId="{0E141E0F-8993-456B-8835-2189AB93BFD7}" destId="{E1857AE3-1D1E-4CBE-A8E0-ABBFA6C075AA}" srcOrd="5" destOrd="0" presId="urn:microsoft.com/office/officeart/2005/8/layout/hProcess11"/>
    <dgm:cxn modelId="{C96CBA02-F69F-4B91-98BB-BAAC2FD29F94}" type="presParOf" srcId="{0E141E0F-8993-456B-8835-2189AB93BFD7}" destId="{B097FA35-3CAA-40BD-9D66-6FC1F6122604}" srcOrd="6" destOrd="0" presId="urn:microsoft.com/office/officeart/2005/8/layout/hProcess11"/>
    <dgm:cxn modelId="{D7EA8047-ADD5-4F03-AF17-BA39B84E7CCE}" type="presParOf" srcId="{B097FA35-3CAA-40BD-9D66-6FC1F6122604}" destId="{F6A7B1BA-A8E8-4EA3-B93C-9EF3565A1D08}" srcOrd="0" destOrd="0" presId="urn:microsoft.com/office/officeart/2005/8/layout/hProcess11"/>
    <dgm:cxn modelId="{8E22019C-9420-41DB-873E-C732128BCD70}" type="presParOf" srcId="{B097FA35-3CAA-40BD-9D66-6FC1F6122604}" destId="{2D06AC8B-701C-4A9C-B5BD-88D66B7B46B0}" srcOrd="1" destOrd="0" presId="urn:microsoft.com/office/officeart/2005/8/layout/hProcess11"/>
    <dgm:cxn modelId="{81698559-4DE4-47C0-9DFE-127B4EF68424}" type="presParOf" srcId="{B097FA35-3CAA-40BD-9D66-6FC1F6122604}" destId="{0E24CD7A-CF11-4D53-8818-45756189087D}" srcOrd="2" destOrd="0" presId="urn:microsoft.com/office/officeart/2005/8/layout/hProcess11"/>
    <dgm:cxn modelId="{DDDDFC23-6A62-4D25-A244-919C7A1120B3}" type="presParOf" srcId="{0E141E0F-8993-456B-8835-2189AB93BFD7}" destId="{033F7832-E4A5-44A6-A2CB-ECE74ABEDF95}" srcOrd="7" destOrd="0" presId="urn:microsoft.com/office/officeart/2005/8/layout/hProcess11"/>
    <dgm:cxn modelId="{D11E22D6-E2C9-45C3-A5DB-0D296BCF9301}" type="presParOf" srcId="{0E141E0F-8993-456B-8835-2189AB93BFD7}" destId="{2BECA7E2-0FB0-44F7-8B69-B8FFC16712D5}" srcOrd="8" destOrd="0" presId="urn:microsoft.com/office/officeart/2005/8/layout/hProcess11"/>
    <dgm:cxn modelId="{BB25A89A-CAFB-4CE1-83B7-0DA0BBF9C22F}" type="presParOf" srcId="{2BECA7E2-0FB0-44F7-8B69-B8FFC16712D5}" destId="{EE2ECFBA-177C-413B-9F3F-D81D465FC8E9}" srcOrd="0" destOrd="0" presId="urn:microsoft.com/office/officeart/2005/8/layout/hProcess11"/>
    <dgm:cxn modelId="{B1513082-3587-4213-B7AB-9C22E0EE581E}" type="presParOf" srcId="{2BECA7E2-0FB0-44F7-8B69-B8FFC16712D5}" destId="{C7330FB7-2071-4031-B852-3DB74552E8F3}" srcOrd="1" destOrd="0" presId="urn:microsoft.com/office/officeart/2005/8/layout/hProcess11"/>
    <dgm:cxn modelId="{08959EA2-8BFF-42EF-AB1C-4210E2A700E1}" type="presParOf" srcId="{2BECA7E2-0FB0-44F7-8B69-B8FFC16712D5}" destId="{99DA03BE-F6EA-44C3-A9AF-DEAAF542B346}" srcOrd="2" destOrd="0" presId="urn:microsoft.com/office/officeart/2005/8/layout/hProcess11"/>
    <dgm:cxn modelId="{546F9A64-D7E9-4F68-8D23-B25AA6FAB4BD}" type="presParOf" srcId="{0E141E0F-8993-456B-8835-2189AB93BFD7}" destId="{4C7CBB8A-1894-4FF0-AFDF-2C9115E85E05}" srcOrd="9" destOrd="0" presId="urn:microsoft.com/office/officeart/2005/8/layout/hProcess11"/>
    <dgm:cxn modelId="{C88DA3A8-2219-4E98-9858-8EB58CF37505}" type="presParOf" srcId="{0E141E0F-8993-456B-8835-2189AB93BFD7}" destId="{08E92BC5-CC09-495C-948B-97A2E59FB820}" srcOrd="10" destOrd="0" presId="urn:microsoft.com/office/officeart/2005/8/layout/hProcess11"/>
    <dgm:cxn modelId="{CDA70C71-842D-4221-B001-702B477B8A3D}" type="presParOf" srcId="{08E92BC5-CC09-495C-948B-97A2E59FB820}" destId="{AA805F57-42D5-456E-BFCF-0A6C4762DD3C}" srcOrd="0" destOrd="0" presId="urn:microsoft.com/office/officeart/2005/8/layout/hProcess11"/>
    <dgm:cxn modelId="{9600BBF1-842A-45BA-933B-454F8BBF1608}" type="presParOf" srcId="{08E92BC5-CC09-495C-948B-97A2E59FB820}" destId="{E71F396F-54B6-48EB-AB67-DCC1E508ABAC}" srcOrd="1" destOrd="0" presId="urn:microsoft.com/office/officeart/2005/8/layout/hProcess11"/>
    <dgm:cxn modelId="{0246C64F-AC93-4A7D-A268-301F16CD25BA}" type="presParOf" srcId="{08E92BC5-CC09-495C-948B-97A2E59FB820}" destId="{F048377B-3CDB-4FFE-9C6B-88AD0419A86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F0893A2-D527-4FEE-8E3C-A9974463E4FC}" type="doc">
      <dgm:prSet loTypeId="urn:microsoft.com/office/officeart/2005/8/layout/hProcess11" loCatId="process" qsTypeId="urn:microsoft.com/office/officeart/2005/8/quickstyle/simple1" qsCatId="simple" csTypeId="urn:microsoft.com/office/officeart/2005/8/colors/accent1_2" csCatId="accent1" phldr="1"/>
      <dgm:spPr/>
    </dgm:pt>
    <dgm:pt modelId="{77B327F8-CB77-4717-A9BF-AC93C3D2647D}">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BD463F5C-4750-400F-BA93-0F7AD6AD6DA6}" type="parTrans" cxnId="{FDA0C1ED-5F9A-43AB-9E25-D3FB0E040260}">
      <dgm:prSet/>
      <dgm:spPr/>
      <dgm:t>
        <a:bodyPr/>
        <a:lstStyle/>
        <a:p>
          <a:endParaRPr lang="id-ID"/>
        </a:p>
      </dgm:t>
    </dgm:pt>
    <dgm:pt modelId="{BE5EBC26-CA38-4706-A478-532EF6E70A97}" type="sibTrans" cxnId="{FDA0C1ED-5F9A-43AB-9E25-D3FB0E040260}">
      <dgm:prSet/>
      <dgm:spPr/>
      <dgm:t>
        <a:bodyPr/>
        <a:lstStyle/>
        <a:p>
          <a:endParaRPr lang="id-ID"/>
        </a:p>
      </dgm:t>
    </dgm:pt>
    <dgm:pt modelId="{348A8595-4F55-4753-8E2B-DA24F6DA0B29}">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2254E7D-59F8-4BA8-85CE-1A37F5D02A3B}" type="parTrans" cxnId="{BA031A34-DED7-4F0A-9F21-9C65A7ACA9EE}">
      <dgm:prSet/>
      <dgm:spPr/>
      <dgm:t>
        <a:bodyPr/>
        <a:lstStyle/>
        <a:p>
          <a:endParaRPr lang="id-ID"/>
        </a:p>
      </dgm:t>
    </dgm:pt>
    <dgm:pt modelId="{0B8756AE-B260-4F02-967E-072436F7FBF5}" type="sibTrans" cxnId="{BA031A34-DED7-4F0A-9F21-9C65A7ACA9EE}">
      <dgm:prSet/>
      <dgm:spPr/>
      <dgm:t>
        <a:bodyPr/>
        <a:lstStyle/>
        <a:p>
          <a:endParaRPr lang="id-ID"/>
        </a:p>
      </dgm:t>
    </dgm:pt>
    <dgm:pt modelId="{EB29477A-6E07-4A59-8703-46EF5737116B}">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8A422BFB-85F8-4EC3-9FD0-1F84DD125809}" type="parTrans" cxnId="{806A5783-8B10-4300-8B25-BA4E3EB75778}">
      <dgm:prSet/>
      <dgm:spPr/>
      <dgm:t>
        <a:bodyPr/>
        <a:lstStyle/>
        <a:p>
          <a:endParaRPr lang="id-ID"/>
        </a:p>
      </dgm:t>
    </dgm:pt>
    <dgm:pt modelId="{04F10158-641A-4E2E-88C0-476EAF3CC6E2}" type="sibTrans" cxnId="{806A5783-8B10-4300-8B25-BA4E3EB75778}">
      <dgm:prSet/>
      <dgm:spPr/>
      <dgm:t>
        <a:bodyPr/>
        <a:lstStyle/>
        <a:p>
          <a:endParaRPr lang="id-ID"/>
        </a:p>
      </dgm:t>
    </dgm:pt>
    <dgm:pt modelId="{BA861601-1577-432E-B0CA-1E24C5BA3F48}">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Kerangka Pemikiran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69FC9505-26D7-473E-9091-EA970EFA589F}" type="parTrans" cxnId="{9914298E-3361-4B04-9FF3-96B203BB3730}">
      <dgm:prSet/>
      <dgm:spPr/>
      <dgm:t>
        <a:bodyPr/>
        <a:lstStyle/>
        <a:p>
          <a:endParaRPr lang="id-ID"/>
        </a:p>
      </dgm:t>
    </dgm:pt>
    <dgm:pt modelId="{148A394E-43FB-47E5-8626-39C29E5B4C0A}" type="sibTrans" cxnId="{9914298E-3361-4B04-9FF3-96B203BB3730}">
      <dgm:prSet/>
      <dgm:spPr/>
      <dgm:t>
        <a:bodyPr/>
        <a:lstStyle/>
        <a:p>
          <a:endParaRPr lang="id-ID"/>
        </a:p>
      </dgm:t>
    </dgm:pt>
    <dgm:pt modelId="{A56D6978-C888-4DEC-95B8-D912B3E59B90}">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CE7798E-2B75-4C25-855F-0074BA0A23AC}" type="parTrans" cxnId="{907DB38C-9721-45E7-9CC8-675E1675689A}">
      <dgm:prSet/>
      <dgm:spPr/>
      <dgm:t>
        <a:bodyPr/>
        <a:lstStyle/>
        <a:p>
          <a:endParaRPr lang="id-ID"/>
        </a:p>
      </dgm:t>
    </dgm:pt>
    <dgm:pt modelId="{4682904E-3DF7-40D1-8CD8-A95C2C7985E5}" type="sibTrans" cxnId="{907DB38C-9721-45E7-9CC8-675E1675689A}">
      <dgm:prSet/>
      <dgm:spPr/>
      <dgm:t>
        <a:bodyPr/>
        <a:lstStyle/>
        <a:p>
          <a:endParaRPr lang="id-ID"/>
        </a:p>
      </dgm:t>
    </dgm:pt>
    <dgm:pt modelId="{415935CF-E074-4302-AC9D-E3D88041BF8C}">
      <dgm:prSet phldrT="[Text]" custT="1"/>
      <dgm:spPr/>
      <dgm:t>
        <a:bodyPr/>
        <a:lstStyle/>
        <a:p>
          <a:r>
            <a:rPr lang="id-ID" sz="900" dirty="0" smtClean="0">
              <a:solidFill>
                <a:schemeClr val="tx1"/>
              </a:solidFill>
              <a:latin typeface="Aharoni" panose="02010803020104030203" pitchFamily="2" charset="-79"/>
              <a:cs typeface="Aharoni" panose="02010803020104030203" pitchFamily="2" charset="-79"/>
            </a:rPr>
            <a:t>Kesimpulan dan saran</a:t>
          </a:r>
          <a:endParaRPr lang="id-ID" sz="900" dirty="0">
            <a:solidFill>
              <a:schemeClr val="tx1"/>
            </a:solidFill>
            <a:latin typeface="Aharoni" panose="02010803020104030203" pitchFamily="2" charset="-79"/>
            <a:cs typeface="Aharoni" panose="02010803020104030203" pitchFamily="2" charset="-79"/>
          </a:endParaRPr>
        </a:p>
      </dgm:t>
    </dgm:pt>
    <dgm:pt modelId="{048E53F8-ACC8-4125-834E-6F1DA86C8026}" type="parTrans" cxnId="{F81C9CE7-B1BB-4E69-889F-5FFF51785B7F}">
      <dgm:prSet/>
      <dgm:spPr/>
      <dgm:t>
        <a:bodyPr/>
        <a:lstStyle/>
        <a:p>
          <a:endParaRPr lang="id-ID"/>
        </a:p>
      </dgm:t>
    </dgm:pt>
    <dgm:pt modelId="{DFDBD4D2-37F0-44EC-8CDD-414010B97AF1}" type="sibTrans" cxnId="{F81C9CE7-B1BB-4E69-889F-5FFF51785B7F}">
      <dgm:prSet/>
      <dgm:spPr/>
      <dgm:t>
        <a:bodyPr/>
        <a:lstStyle/>
        <a:p>
          <a:endParaRPr lang="id-ID"/>
        </a:p>
      </dgm:t>
    </dgm:pt>
    <dgm:pt modelId="{9B83BA75-78AC-4B12-802D-6362F4239E59}" type="pres">
      <dgm:prSet presAssocID="{CF0893A2-D527-4FEE-8E3C-A9974463E4FC}" presName="Name0" presStyleCnt="0">
        <dgm:presLayoutVars>
          <dgm:dir/>
          <dgm:resizeHandles val="exact"/>
        </dgm:presLayoutVars>
      </dgm:prSet>
      <dgm:spPr/>
    </dgm:pt>
    <dgm:pt modelId="{B46AE4FC-EA04-421F-B635-12FA4825D73E}" type="pres">
      <dgm:prSet presAssocID="{CF0893A2-D527-4FEE-8E3C-A9974463E4FC}" presName="arrow" presStyleLbl="bgShp" presStyleIdx="0" presStyleCnt="1" custLinFactNeighborX="-158" custLinFactNeighborY="-2119"/>
      <dgm:spPr>
        <a:solidFill>
          <a:schemeClr val="tx2">
            <a:lumMod val="75000"/>
          </a:schemeClr>
        </a:solidFill>
      </dgm:spPr>
    </dgm:pt>
    <dgm:pt modelId="{0E141E0F-8993-456B-8835-2189AB93BFD7}" type="pres">
      <dgm:prSet presAssocID="{CF0893A2-D527-4FEE-8E3C-A9974463E4FC}" presName="points" presStyleCnt="0"/>
      <dgm:spPr/>
    </dgm:pt>
    <dgm:pt modelId="{E0F18409-7227-412A-85CE-413D9DEB5473}" type="pres">
      <dgm:prSet presAssocID="{77B327F8-CB77-4717-A9BF-AC93C3D2647D}" presName="compositeA" presStyleCnt="0"/>
      <dgm:spPr/>
    </dgm:pt>
    <dgm:pt modelId="{F1DEB1A9-24D5-46D9-A279-C49A1BA23AA3}" type="pres">
      <dgm:prSet presAssocID="{77B327F8-CB77-4717-A9BF-AC93C3D2647D}" presName="textA" presStyleLbl="revTx" presStyleIdx="0" presStyleCnt="6">
        <dgm:presLayoutVars>
          <dgm:bulletEnabled val="1"/>
        </dgm:presLayoutVars>
      </dgm:prSet>
      <dgm:spPr/>
      <dgm:t>
        <a:bodyPr/>
        <a:lstStyle/>
        <a:p>
          <a:endParaRPr lang="id-ID"/>
        </a:p>
      </dgm:t>
    </dgm:pt>
    <dgm:pt modelId="{A3524D0F-7E12-4BAD-9A46-D692E3B4FCC9}" type="pres">
      <dgm:prSet presAssocID="{77B327F8-CB77-4717-A9BF-AC93C3D2647D}" presName="circleA" presStyleLbl="node1" presStyleIdx="0" presStyleCnt="6"/>
      <dgm:spPr>
        <a:solidFill>
          <a:schemeClr val="accent1">
            <a:lumMod val="60000"/>
            <a:lumOff val="40000"/>
          </a:schemeClr>
        </a:solidFill>
      </dgm:spPr>
    </dgm:pt>
    <dgm:pt modelId="{5B7B4C6A-18A3-4C32-9802-CB90555DC8C1}" type="pres">
      <dgm:prSet presAssocID="{77B327F8-CB77-4717-A9BF-AC93C3D2647D}" presName="spaceA" presStyleCnt="0"/>
      <dgm:spPr/>
    </dgm:pt>
    <dgm:pt modelId="{FA3C04E5-4FDF-4A7D-B813-3ECF6B5EA838}" type="pres">
      <dgm:prSet presAssocID="{BE5EBC26-CA38-4706-A478-532EF6E70A97}" presName="space" presStyleCnt="0"/>
      <dgm:spPr/>
    </dgm:pt>
    <dgm:pt modelId="{28A593EB-C43E-4080-9CEE-1D7EB287C352}" type="pres">
      <dgm:prSet presAssocID="{348A8595-4F55-4753-8E2B-DA24F6DA0B29}" presName="compositeB" presStyleCnt="0"/>
      <dgm:spPr/>
    </dgm:pt>
    <dgm:pt modelId="{B367B2F6-E2E0-4DB2-BD40-75EB46251B05}" type="pres">
      <dgm:prSet presAssocID="{348A8595-4F55-4753-8E2B-DA24F6DA0B29}" presName="textB" presStyleLbl="revTx" presStyleIdx="1" presStyleCnt="6">
        <dgm:presLayoutVars>
          <dgm:bulletEnabled val="1"/>
        </dgm:presLayoutVars>
      </dgm:prSet>
      <dgm:spPr/>
      <dgm:t>
        <a:bodyPr/>
        <a:lstStyle/>
        <a:p>
          <a:endParaRPr lang="id-ID"/>
        </a:p>
      </dgm:t>
    </dgm:pt>
    <dgm:pt modelId="{9900D081-5AAC-43A7-8A6C-679D015EBB6F}" type="pres">
      <dgm:prSet presAssocID="{348A8595-4F55-4753-8E2B-DA24F6DA0B29}" presName="circleB" presStyleLbl="node1" presStyleIdx="1" presStyleCnt="6"/>
      <dgm:spPr>
        <a:solidFill>
          <a:schemeClr val="accent1">
            <a:lumMod val="40000"/>
            <a:lumOff val="60000"/>
          </a:schemeClr>
        </a:solidFill>
      </dgm:spPr>
    </dgm:pt>
    <dgm:pt modelId="{39FAE25C-C9CF-48E1-8956-B28C71305A7B}" type="pres">
      <dgm:prSet presAssocID="{348A8595-4F55-4753-8E2B-DA24F6DA0B29}" presName="spaceB" presStyleCnt="0"/>
      <dgm:spPr/>
    </dgm:pt>
    <dgm:pt modelId="{56562F06-8F57-4625-87AD-5704C838BD7B}" type="pres">
      <dgm:prSet presAssocID="{0B8756AE-B260-4F02-967E-072436F7FBF5}" presName="space" presStyleCnt="0"/>
      <dgm:spPr/>
    </dgm:pt>
    <dgm:pt modelId="{41363073-631E-4B9D-8500-6E9BEF6E5B75}" type="pres">
      <dgm:prSet presAssocID="{EB29477A-6E07-4A59-8703-46EF5737116B}" presName="compositeA" presStyleCnt="0"/>
      <dgm:spPr/>
    </dgm:pt>
    <dgm:pt modelId="{AF41F102-FC17-411A-BC2F-5D839FDED21C}" type="pres">
      <dgm:prSet presAssocID="{EB29477A-6E07-4A59-8703-46EF5737116B}" presName="textA" presStyleLbl="revTx" presStyleIdx="2" presStyleCnt="6">
        <dgm:presLayoutVars>
          <dgm:bulletEnabled val="1"/>
        </dgm:presLayoutVars>
      </dgm:prSet>
      <dgm:spPr/>
      <dgm:t>
        <a:bodyPr/>
        <a:lstStyle/>
        <a:p>
          <a:endParaRPr lang="id-ID"/>
        </a:p>
      </dgm:t>
    </dgm:pt>
    <dgm:pt modelId="{C4E4E6C7-1852-4DD0-B715-EC6B29A6F542}" type="pres">
      <dgm:prSet presAssocID="{EB29477A-6E07-4A59-8703-46EF5737116B}" presName="circleA" presStyleLbl="node1" presStyleIdx="2" presStyleCnt="6"/>
      <dgm:spPr>
        <a:solidFill>
          <a:schemeClr val="accent1">
            <a:lumMod val="60000"/>
            <a:lumOff val="40000"/>
          </a:schemeClr>
        </a:solidFill>
      </dgm:spPr>
    </dgm:pt>
    <dgm:pt modelId="{061799F9-6756-4C7E-8A99-5F2EE55B2E45}" type="pres">
      <dgm:prSet presAssocID="{EB29477A-6E07-4A59-8703-46EF5737116B}" presName="spaceA" presStyleCnt="0"/>
      <dgm:spPr/>
    </dgm:pt>
    <dgm:pt modelId="{E1857AE3-1D1E-4CBE-A8E0-ABBFA6C075AA}" type="pres">
      <dgm:prSet presAssocID="{04F10158-641A-4E2E-88C0-476EAF3CC6E2}" presName="space" presStyleCnt="0"/>
      <dgm:spPr/>
    </dgm:pt>
    <dgm:pt modelId="{B097FA35-3CAA-40BD-9D66-6FC1F6122604}" type="pres">
      <dgm:prSet presAssocID="{A56D6978-C888-4DEC-95B8-D912B3E59B90}" presName="compositeB" presStyleCnt="0"/>
      <dgm:spPr/>
    </dgm:pt>
    <dgm:pt modelId="{F6A7B1BA-A8E8-4EA3-B93C-9EF3565A1D08}" type="pres">
      <dgm:prSet presAssocID="{A56D6978-C888-4DEC-95B8-D912B3E59B90}" presName="textB" presStyleLbl="revTx" presStyleIdx="3" presStyleCnt="6">
        <dgm:presLayoutVars>
          <dgm:bulletEnabled val="1"/>
        </dgm:presLayoutVars>
      </dgm:prSet>
      <dgm:spPr/>
      <dgm:t>
        <a:bodyPr/>
        <a:lstStyle/>
        <a:p>
          <a:endParaRPr lang="id-ID"/>
        </a:p>
      </dgm:t>
    </dgm:pt>
    <dgm:pt modelId="{2D06AC8B-701C-4A9C-B5BD-88D66B7B46B0}" type="pres">
      <dgm:prSet presAssocID="{A56D6978-C888-4DEC-95B8-D912B3E59B90}" presName="circleB" presStyleLbl="node1" presStyleIdx="3" presStyleCnt="6"/>
      <dgm:spPr>
        <a:solidFill>
          <a:schemeClr val="accent1">
            <a:lumMod val="60000"/>
            <a:lumOff val="40000"/>
          </a:schemeClr>
        </a:solidFill>
      </dgm:spPr>
    </dgm:pt>
    <dgm:pt modelId="{0E24CD7A-CF11-4D53-8818-45756189087D}" type="pres">
      <dgm:prSet presAssocID="{A56D6978-C888-4DEC-95B8-D912B3E59B90}" presName="spaceB" presStyleCnt="0"/>
      <dgm:spPr/>
    </dgm:pt>
    <dgm:pt modelId="{033F7832-E4A5-44A6-A2CB-ECE74ABEDF95}" type="pres">
      <dgm:prSet presAssocID="{4682904E-3DF7-40D1-8CD8-A95C2C7985E5}" presName="space" presStyleCnt="0"/>
      <dgm:spPr/>
    </dgm:pt>
    <dgm:pt modelId="{2BECA7E2-0FB0-44F7-8B69-B8FFC16712D5}" type="pres">
      <dgm:prSet presAssocID="{BA861601-1577-432E-B0CA-1E24C5BA3F48}" presName="compositeA" presStyleCnt="0"/>
      <dgm:spPr/>
    </dgm:pt>
    <dgm:pt modelId="{EE2ECFBA-177C-413B-9F3F-D81D465FC8E9}" type="pres">
      <dgm:prSet presAssocID="{BA861601-1577-432E-B0CA-1E24C5BA3F48}" presName="textA" presStyleLbl="revTx" presStyleIdx="4" presStyleCnt="6">
        <dgm:presLayoutVars>
          <dgm:bulletEnabled val="1"/>
        </dgm:presLayoutVars>
      </dgm:prSet>
      <dgm:spPr/>
      <dgm:t>
        <a:bodyPr/>
        <a:lstStyle/>
        <a:p>
          <a:endParaRPr lang="id-ID"/>
        </a:p>
      </dgm:t>
    </dgm:pt>
    <dgm:pt modelId="{C7330FB7-2071-4031-B852-3DB74552E8F3}" type="pres">
      <dgm:prSet presAssocID="{BA861601-1577-432E-B0CA-1E24C5BA3F48}" presName="circleA" presStyleLbl="node1" presStyleIdx="4" presStyleCnt="6"/>
      <dgm:spPr>
        <a:solidFill>
          <a:schemeClr val="accent1">
            <a:lumMod val="60000"/>
            <a:lumOff val="40000"/>
          </a:schemeClr>
        </a:solidFill>
      </dgm:spPr>
    </dgm:pt>
    <dgm:pt modelId="{99DA03BE-F6EA-44C3-A9AF-DEAAF542B346}" type="pres">
      <dgm:prSet presAssocID="{BA861601-1577-432E-B0CA-1E24C5BA3F48}" presName="spaceA" presStyleCnt="0"/>
      <dgm:spPr/>
    </dgm:pt>
    <dgm:pt modelId="{4C7CBB8A-1894-4FF0-AFDF-2C9115E85E05}" type="pres">
      <dgm:prSet presAssocID="{148A394E-43FB-47E5-8626-39C29E5B4C0A}" presName="space" presStyleCnt="0"/>
      <dgm:spPr/>
    </dgm:pt>
    <dgm:pt modelId="{08E92BC5-CC09-495C-948B-97A2E59FB820}" type="pres">
      <dgm:prSet presAssocID="{415935CF-E074-4302-AC9D-E3D88041BF8C}" presName="compositeB" presStyleCnt="0"/>
      <dgm:spPr/>
    </dgm:pt>
    <dgm:pt modelId="{AA805F57-42D5-456E-BFCF-0A6C4762DD3C}" type="pres">
      <dgm:prSet presAssocID="{415935CF-E074-4302-AC9D-E3D88041BF8C}" presName="textB" presStyleLbl="revTx" presStyleIdx="5" presStyleCnt="6">
        <dgm:presLayoutVars>
          <dgm:bulletEnabled val="1"/>
        </dgm:presLayoutVars>
      </dgm:prSet>
      <dgm:spPr/>
      <dgm:t>
        <a:bodyPr/>
        <a:lstStyle/>
        <a:p>
          <a:endParaRPr lang="id-ID"/>
        </a:p>
      </dgm:t>
    </dgm:pt>
    <dgm:pt modelId="{E71F396F-54B6-48EB-AB67-DCC1E508ABAC}" type="pres">
      <dgm:prSet presAssocID="{415935CF-E074-4302-AC9D-E3D88041BF8C}" presName="circleB" presStyleLbl="node1" presStyleIdx="5" presStyleCnt="6"/>
      <dgm:spPr>
        <a:solidFill>
          <a:srgbClr val="C00000"/>
        </a:solidFill>
      </dgm:spPr>
    </dgm:pt>
    <dgm:pt modelId="{F048377B-3CDB-4FFE-9C6B-88AD0419A866}" type="pres">
      <dgm:prSet presAssocID="{415935CF-E074-4302-AC9D-E3D88041BF8C}" presName="spaceB" presStyleCnt="0"/>
      <dgm:spPr/>
    </dgm:pt>
  </dgm:ptLst>
  <dgm:cxnLst>
    <dgm:cxn modelId="{0212B42D-1392-490E-B8DF-3B2121E9A8F3}" type="presOf" srcId="{CF0893A2-D527-4FEE-8E3C-A9974463E4FC}" destId="{9B83BA75-78AC-4B12-802D-6362F4239E59}" srcOrd="0" destOrd="0" presId="urn:microsoft.com/office/officeart/2005/8/layout/hProcess11"/>
    <dgm:cxn modelId="{EE10D356-350A-4016-A8C2-884DA2065D27}" type="presOf" srcId="{415935CF-E074-4302-AC9D-E3D88041BF8C}" destId="{AA805F57-42D5-456E-BFCF-0A6C4762DD3C}" srcOrd="0" destOrd="0" presId="urn:microsoft.com/office/officeart/2005/8/layout/hProcess11"/>
    <dgm:cxn modelId="{FE1B1CBB-B385-4FF3-9F00-3E40F87F5002}" type="presOf" srcId="{BA861601-1577-432E-B0CA-1E24C5BA3F48}" destId="{EE2ECFBA-177C-413B-9F3F-D81D465FC8E9}" srcOrd="0" destOrd="0" presId="urn:microsoft.com/office/officeart/2005/8/layout/hProcess11"/>
    <dgm:cxn modelId="{907DB38C-9721-45E7-9CC8-675E1675689A}" srcId="{CF0893A2-D527-4FEE-8E3C-A9974463E4FC}" destId="{A56D6978-C888-4DEC-95B8-D912B3E59B90}" srcOrd="3" destOrd="0" parTransId="{5CE7798E-2B75-4C25-855F-0074BA0A23AC}" sibTransId="{4682904E-3DF7-40D1-8CD8-A95C2C7985E5}"/>
    <dgm:cxn modelId="{524E52FC-6ED9-42FD-825F-33BBFBB8A945}" type="presOf" srcId="{77B327F8-CB77-4717-A9BF-AC93C3D2647D}" destId="{F1DEB1A9-24D5-46D9-A279-C49A1BA23AA3}" srcOrd="0" destOrd="0" presId="urn:microsoft.com/office/officeart/2005/8/layout/hProcess11"/>
    <dgm:cxn modelId="{F81C9CE7-B1BB-4E69-889F-5FFF51785B7F}" srcId="{CF0893A2-D527-4FEE-8E3C-A9974463E4FC}" destId="{415935CF-E074-4302-AC9D-E3D88041BF8C}" srcOrd="5" destOrd="0" parTransId="{048E53F8-ACC8-4125-834E-6F1DA86C8026}" sibTransId="{DFDBD4D2-37F0-44EC-8CDD-414010B97AF1}"/>
    <dgm:cxn modelId="{BA031A34-DED7-4F0A-9F21-9C65A7ACA9EE}" srcId="{CF0893A2-D527-4FEE-8E3C-A9974463E4FC}" destId="{348A8595-4F55-4753-8E2B-DA24F6DA0B29}" srcOrd="1" destOrd="0" parTransId="{52254E7D-59F8-4BA8-85CE-1A37F5D02A3B}" sibTransId="{0B8756AE-B260-4F02-967E-072436F7FBF5}"/>
    <dgm:cxn modelId="{806A5783-8B10-4300-8B25-BA4E3EB75778}" srcId="{CF0893A2-D527-4FEE-8E3C-A9974463E4FC}" destId="{EB29477A-6E07-4A59-8703-46EF5737116B}" srcOrd="2" destOrd="0" parTransId="{8A422BFB-85F8-4EC3-9FD0-1F84DD125809}" sibTransId="{04F10158-641A-4E2E-88C0-476EAF3CC6E2}"/>
    <dgm:cxn modelId="{CB0D0BB7-3184-489F-B7E9-5DE1B85A4B88}" type="presOf" srcId="{A56D6978-C888-4DEC-95B8-D912B3E59B90}" destId="{F6A7B1BA-A8E8-4EA3-B93C-9EF3565A1D08}" srcOrd="0" destOrd="0" presId="urn:microsoft.com/office/officeart/2005/8/layout/hProcess11"/>
    <dgm:cxn modelId="{61F16665-FEAC-4F38-B842-68F45AC4808E}" type="presOf" srcId="{EB29477A-6E07-4A59-8703-46EF5737116B}" destId="{AF41F102-FC17-411A-BC2F-5D839FDED21C}" srcOrd="0" destOrd="0" presId="urn:microsoft.com/office/officeart/2005/8/layout/hProcess11"/>
    <dgm:cxn modelId="{FA2CBF40-AB67-429B-8AC7-92C2758B8C1B}" type="presOf" srcId="{348A8595-4F55-4753-8E2B-DA24F6DA0B29}" destId="{B367B2F6-E2E0-4DB2-BD40-75EB46251B05}" srcOrd="0" destOrd="0" presId="urn:microsoft.com/office/officeart/2005/8/layout/hProcess11"/>
    <dgm:cxn modelId="{9914298E-3361-4B04-9FF3-96B203BB3730}" srcId="{CF0893A2-D527-4FEE-8E3C-A9974463E4FC}" destId="{BA861601-1577-432E-B0CA-1E24C5BA3F48}" srcOrd="4" destOrd="0" parTransId="{69FC9505-26D7-473E-9091-EA970EFA589F}" sibTransId="{148A394E-43FB-47E5-8626-39C29E5B4C0A}"/>
    <dgm:cxn modelId="{FDA0C1ED-5F9A-43AB-9E25-D3FB0E040260}" srcId="{CF0893A2-D527-4FEE-8E3C-A9974463E4FC}" destId="{77B327F8-CB77-4717-A9BF-AC93C3D2647D}" srcOrd="0" destOrd="0" parTransId="{BD463F5C-4750-400F-BA93-0F7AD6AD6DA6}" sibTransId="{BE5EBC26-CA38-4706-A478-532EF6E70A97}"/>
    <dgm:cxn modelId="{06347763-D4D0-46BD-8C8A-DE7781A17BF8}" type="presParOf" srcId="{9B83BA75-78AC-4B12-802D-6362F4239E59}" destId="{B46AE4FC-EA04-421F-B635-12FA4825D73E}" srcOrd="0" destOrd="0" presId="urn:microsoft.com/office/officeart/2005/8/layout/hProcess11"/>
    <dgm:cxn modelId="{A2558812-3D1B-451D-BAEF-1B64CE5634BC}" type="presParOf" srcId="{9B83BA75-78AC-4B12-802D-6362F4239E59}" destId="{0E141E0F-8993-456B-8835-2189AB93BFD7}" srcOrd="1" destOrd="0" presId="urn:microsoft.com/office/officeart/2005/8/layout/hProcess11"/>
    <dgm:cxn modelId="{2EE2CDB7-2331-422B-857B-E0078A0F6B71}" type="presParOf" srcId="{0E141E0F-8993-456B-8835-2189AB93BFD7}" destId="{E0F18409-7227-412A-85CE-413D9DEB5473}" srcOrd="0" destOrd="0" presId="urn:microsoft.com/office/officeart/2005/8/layout/hProcess11"/>
    <dgm:cxn modelId="{CA25E585-72A5-4822-8FE4-788BF5B27E9B}" type="presParOf" srcId="{E0F18409-7227-412A-85CE-413D9DEB5473}" destId="{F1DEB1A9-24D5-46D9-A279-C49A1BA23AA3}" srcOrd="0" destOrd="0" presId="urn:microsoft.com/office/officeart/2005/8/layout/hProcess11"/>
    <dgm:cxn modelId="{A10F9205-5075-47A8-8A12-58A891115E25}" type="presParOf" srcId="{E0F18409-7227-412A-85CE-413D9DEB5473}" destId="{A3524D0F-7E12-4BAD-9A46-D692E3B4FCC9}" srcOrd="1" destOrd="0" presId="urn:microsoft.com/office/officeart/2005/8/layout/hProcess11"/>
    <dgm:cxn modelId="{44414522-27DC-4832-A070-3FD6DC63964B}" type="presParOf" srcId="{E0F18409-7227-412A-85CE-413D9DEB5473}" destId="{5B7B4C6A-18A3-4C32-9802-CB90555DC8C1}" srcOrd="2" destOrd="0" presId="urn:microsoft.com/office/officeart/2005/8/layout/hProcess11"/>
    <dgm:cxn modelId="{BD1030B8-517B-4296-B393-102AB3F96B01}" type="presParOf" srcId="{0E141E0F-8993-456B-8835-2189AB93BFD7}" destId="{FA3C04E5-4FDF-4A7D-B813-3ECF6B5EA838}" srcOrd="1" destOrd="0" presId="urn:microsoft.com/office/officeart/2005/8/layout/hProcess11"/>
    <dgm:cxn modelId="{60AF5C91-8E06-4ED4-B3A9-788B8936D940}" type="presParOf" srcId="{0E141E0F-8993-456B-8835-2189AB93BFD7}" destId="{28A593EB-C43E-4080-9CEE-1D7EB287C352}" srcOrd="2" destOrd="0" presId="urn:microsoft.com/office/officeart/2005/8/layout/hProcess11"/>
    <dgm:cxn modelId="{37F8E60C-5F80-4C92-BE2D-3492EFD6DFF6}" type="presParOf" srcId="{28A593EB-C43E-4080-9CEE-1D7EB287C352}" destId="{B367B2F6-E2E0-4DB2-BD40-75EB46251B05}" srcOrd="0" destOrd="0" presId="urn:microsoft.com/office/officeart/2005/8/layout/hProcess11"/>
    <dgm:cxn modelId="{ED5D9E43-12D9-407F-B1F8-092BF09C680A}" type="presParOf" srcId="{28A593EB-C43E-4080-9CEE-1D7EB287C352}" destId="{9900D081-5AAC-43A7-8A6C-679D015EBB6F}" srcOrd="1" destOrd="0" presId="urn:microsoft.com/office/officeart/2005/8/layout/hProcess11"/>
    <dgm:cxn modelId="{5CEEFE13-1CBF-4986-9561-5A2F23DBE9E3}" type="presParOf" srcId="{28A593EB-C43E-4080-9CEE-1D7EB287C352}" destId="{39FAE25C-C9CF-48E1-8956-B28C71305A7B}" srcOrd="2" destOrd="0" presId="urn:microsoft.com/office/officeart/2005/8/layout/hProcess11"/>
    <dgm:cxn modelId="{B2F73392-0744-4349-9565-CAB353316C0D}" type="presParOf" srcId="{0E141E0F-8993-456B-8835-2189AB93BFD7}" destId="{56562F06-8F57-4625-87AD-5704C838BD7B}" srcOrd="3" destOrd="0" presId="urn:microsoft.com/office/officeart/2005/8/layout/hProcess11"/>
    <dgm:cxn modelId="{70A01F63-5600-4AC3-A766-8E8230BBF52C}" type="presParOf" srcId="{0E141E0F-8993-456B-8835-2189AB93BFD7}" destId="{41363073-631E-4B9D-8500-6E9BEF6E5B75}" srcOrd="4" destOrd="0" presId="urn:microsoft.com/office/officeart/2005/8/layout/hProcess11"/>
    <dgm:cxn modelId="{779FF112-FF16-4637-87A8-57E5DB94DD32}" type="presParOf" srcId="{41363073-631E-4B9D-8500-6E9BEF6E5B75}" destId="{AF41F102-FC17-411A-BC2F-5D839FDED21C}" srcOrd="0" destOrd="0" presId="urn:microsoft.com/office/officeart/2005/8/layout/hProcess11"/>
    <dgm:cxn modelId="{AB6E3408-F806-4FC1-8A0A-83BF4F5B1BD7}" type="presParOf" srcId="{41363073-631E-4B9D-8500-6E9BEF6E5B75}" destId="{C4E4E6C7-1852-4DD0-B715-EC6B29A6F542}" srcOrd="1" destOrd="0" presId="urn:microsoft.com/office/officeart/2005/8/layout/hProcess11"/>
    <dgm:cxn modelId="{33B63494-2E04-4E1F-B078-EE58CC818FCF}" type="presParOf" srcId="{41363073-631E-4B9D-8500-6E9BEF6E5B75}" destId="{061799F9-6756-4C7E-8A99-5F2EE55B2E45}" srcOrd="2" destOrd="0" presId="urn:microsoft.com/office/officeart/2005/8/layout/hProcess11"/>
    <dgm:cxn modelId="{1FA7D086-2DAD-4BA0-A8D6-4AC0675465DC}" type="presParOf" srcId="{0E141E0F-8993-456B-8835-2189AB93BFD7}" destId="{E1857AE3-1D1E-4CBE-A8E0-ABBFA6C075AA}" srcOrd="5" destOrd="0" presId="urn:microsoft.com/office/officeart/2005/8/layout/hProcess11"/>
    <dgm:cxn modelId="{72997ED5-4CBD-485A-95FD-8BC887BDB429}" type="presParOf" srcId="{0E141E0F-8993-456B-8835-2189AB93BFD7}" destId="{B097FA35-3CAA-40BD-9D66-6FC1F6122604}" srcOrd="6" destOrd="0" presId="urn:microsoft.com/office/officeart/2005/8/layout/hProcess11"/>
    <dgm:cxn modelId="{88AC5E0A-2B0F-42B1-BB7B-06B48B2993B0}" type="presParOf" srcId="{B097FA35-3CAA-40BD-9D66-6FC1F6122604}" destId="{F6A7B1BA-A8E8-4EA3-B93C-9EF3565A1D08}" srcOrd="0" destOrd="0" presId="urn:microsoft.com/office/officeart/2005/8/layout/hProcess11"/>
    <dgm:cxn modelId="{3CE151BC-5537-47A5-8F58-1B78FF00C62C}" type="presParOf" srcId="{B097FA35-3CAA-40BD-9D66-6FC1F6122604}" destId="{2D06AC8B-701C-4A9C-B5BD-88D66B7B46B0}" srcOrd="1" destOrd="0" presId="urn:microsoft.com/office/officeart/2005/8/layout/hProcess11"/>
    <dgm:cxn modelId="{C040290C-777B-4727-B8DA-D36A4F0FD561}" type="presParOf" srcId="{B097FA35-3CAA-40BD-9D66-6FC1F6122604}" destId="{0E24CD7A-CF11-4D53-8818-45756189087D}" srcOrd="2" destOrd="0" presId="urn:microsoft.com/office/officeart/2005/8/layout/hProcess11"/>
    <dgm:cxn modelId="{F0AEA813-3EAB-4876-9901-5417239366A8}" type="presParOf" srcId="{0E141E0F-8993-456B-8835-2189AB93BFD7}" destId="{033F7832-E4A5-44A6-A2CB-ECE74ABEDF95}" srcOrd="7" destOrd="0" presId="urn:microsoft.com/office/officeart/2005/8/layout/hProcess11"/>
    <dgm:cxn modelId="{5A0C92B0-CCCE-4E3B-BC73-A9A3FBD4C703}" type="presParOf" srcId="{0E141E0F-8993-456B-8835-2189AB93BFD7}" destId="{2BECA7E2-0FB0-44F7-8B69-B8FFC16712D5}" srcOrd="8" destOrd="0" presId="urn:microsoft.com/office/officeart/2005/8/layout/hProcess11"/>
    <dgm:cxn modelId="{A39A11D9-FE3C-4923-9527-705C6309D6A4}" type="presParOf" srcId="{2BECA7E2-0FB0-44F7-8B69-B8FFC16712D5}" destId="{EE2ECFBA-177C-413B-9F3F-D81D465FC8E9}" srcOrd="0" destOrd="0" presId="urn:microsoft.com/office/officeart/2005/8/layout/hProcess11"/>
    <dgm:cxn modelId="{01797731-8BF2-4777-B199-089AFE46F317}" type="presParOf" srcId="{2BECA7E2-0FB0-44F7-8B69-B8FFC16712D5}" destId="{C7330FB7-2071-4031-B852-3DB74552E8F3}" srcOrd="1" destOrd="0" presId="urn:microsoft.com/office/officeart/2005/8/layout/hProcess11"/>
    <dgm:cxn modelId="{A530FC14-E290-44D5-8248-021CF69A8D8E}" type="presParOf" srcId="{2BECA7E2-0FB0-44F7-8B69-B8FFC16712D5}" destId="{99DA03BE-F6EA-44C3-A9AF-DEAAF542B346}" srcOrd="2" destOrd="0" presId="urn:microsoft.com/office/officeart/2005/8/layout/hProcess11"/>
    <dgm:cxn modelId="{AB5AF357-9A6C-4A4F-875A-778103BF784C}" type="presParOf" srcId="{0E141E0F-8993-456B-8835-2189AB93BFD7}" destId="{4C7CBB8A-1894-4FF0-AFDF-2C9115E85E05}" srcOrd="9" destOrd="0" presId="urn:microsoft.com/office/officeart/2005/8/layout/hProcess11"/>
    <dgm:cxn modelId="{9B4F486D-4063-4B11-849F-FECC0F16ACA4}" type="presParOf" srcId="{0E141E0F-8993-456B-8835-2189AB93BFD7}" destId="{08E92BC5-CC09-495C-948B-97A2E59FB820}" srcOrd="10" destOrd="0" presId="urn:microsoft.com/office/officeart/2005/8/layout/hProcess11"/>
    <dgm:cxn modelId="{66E5EBC6-6864-48D6-AFB8-B98BEEB9BDC2}" type="presParOf" srcId="{08E92BC5-CC09-495C-948B-97A2E59FB820}" destId="{AA805F57-42D5-456E-BFCF-0A6C4762DD3C}" srcOrd="0" destOrd="0" presId="urn:microsoft.com/office/officeart/2005/8/layout/hProcess11"/>
    <dgm:cxn modelId="{69FFF5A3-A784-479D-9689-C4F01BA8C5A0}" type="presParOf" srcId="{08E92BC5-CC09-495C-948B-97A2E59FB820}" destId="{E71F396F-54B6-48EB-AB67-DCC1E508ABAC}" srcOrd="1" destOrd="0" presId="urn:microsoft.com/office/officeart/2005/8/layout/hProcess11"/>
    <dgm:cxn modelId="{56788D4B-F13F-4555-9A76-A9F1ACF41E1F}" type="presParOf" srcId="{08E92BC5-CC09-495C-948B-97A2E59FB820}" destId="{F048377B-3CDB-4FFE-9C6B-88AD0419A86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0893A2-D527-4FEE-8E3C-A9974463E4FC}" type="doc">
      <dgm:prSet loTypeId="urn:microsoft.com/office/officeart/2005/8/layout/hProcess11" loCatId="process" qsTypeId="urn:microsoft.com/office/officeart/2005/8/quickstyle/simple1" qsCatId="simple" csTypeId="urn:microsoft.com/office/officeart/2005/8/colors/accent1_2" csCatId="accent1" phldr="1"/>
      <dgm:spPr/>
    </dgm:pt>
    <dgm:pt modelId="{77B327F8-CB77-4717-A9BF-AC93C3D2647D}">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BD463F5C-4750-400F-BA93-0F7AD6AD6DA6}" type="parTrans" cxnId="{FDA0C1ED-5F9A-43AB-9E25-D3FB0E040260}">
      <dgm:prSet/>
      <dgm:spPr/>
      <dgm:t>
        <a:bodyPr/>
        <a:lstStyle/>
        <a:p>
          <a:endParaRPr lang="id-ID"/>
        </a:p>
      </dgm:t>
    </dgm:pt>
    <dgm:pt modelId="{BE5EBC26-CA38-4706-A478-532EF6E70A97}" type="sibTrans" cxnId="{FDA0C1ED-5F9A-43AB-9E25-D3FB0E040260}">
      <dgm:prSet/>
      <dgm:spPr/>
      <dgm:t>
        <a:bodyPr/>
        <a:lstStyle/>
        <a:p>
          <a:endParaRPr lang="id-ID"/>
        </a:p>
      </dgm:t>
    </dgm:pt>
    <dgm:pt modelId="{348A8595-4F55-4753-8E2B-DA24F6DA0B29}">
      <dgm:prSet phldrT="[Text]" custT="1"/>
      <dgm:spPr/>
      <dgm:t>
        <a:bodyPr/>
        <a:lstStyle/>
        <a:p>
          <a:r>
            <a:rPr lang="id-ID" sz="900" dirty="0" smtClean="0">
              <a:solidFill>
                <a:schemeClr val="tx1"/>
              </a:solidFill>
              <a:latin typeface="Aharoni" panose="02010803020104030203" pitchFamily="2" charset="-79"/>
              <a:cs typeface="Aharoni" panose="02010803020104030203" pitchFamily="2" charset="-79"/>
            </a:rPr>
            <a:t>Identifikasi masalah</a:t>
          </a:r>
          <a:endParaRPr lang="id-ID" sz="900" dirty="0">
            <a:solidFill>
              <a:schemeClr val="tx1"/>
            </a:solidFill>
            <a:latin typeface="Aharoni" panose="02010803020104030203" pitchFamily="2" charset="-79"/>
            <a:cs typeface="Aharoni" panose="02010803020104030203" pitchFamily="2" charset="-79"/>
          </a:endParaRPr>
        </a:p>
      </dgm:t>
    </dgm:pt>
    <dgm:pt modelId="{52254E7D-59F8-4BA8-85CE-1A37F5D02A3B}" type="parTrans" cxnId="{BA031A34-DED7-4F0A-9F21-9C65A7ACA9EE}">
      <dgm:prSet/>
      <dgm:spPr/>
      <dgm:t>
        <a:bodyPr/>
        <a:lstStyle/>
        <a:p>
          <a:endParaRPr lang="id-ID"/>
        </a:p>
      </dgm:t>
    </dgm:pt>
    <dgm:pt modelId="{0B8756AE-B260-4F02-967E-072436F7FBF5}" type="sibTrans" cxnId="{BA031A34-DED7-4F0A-9F21-9C65A7ACA9EE}">
      <dgm:prSet/>
      <dgm:spPr/>
      <dgm:t>
        <a:bodyPr/>
        <a:lstStyle/>
        <a:p>
          <a:endParaRPr lang="id-ID"/>
        </a:p>
      </dgm:t>
    </dgm:pt>
    <dgm:pt modelId="{EB29477A-6E07-4A59-8703-46EF5737116B}">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8A422BFB-85F8-4EC3-9FD0-1F84DD125809}" type="parTrans" cxnId="{806A5783-8B10-4300-8B25-BA4E3EB75778}">
      <dgm:prSet/>
      <dgm:spPr/>
      <dgm:t>
        <a:bodyPr/>
        <a:lstStyle/>
        <a:p>
          <a:endParaRPr lang="id-ID"/>
        </a:p>
      </dgm:t>
    </dgm:pt>
    <dgm:pt modelId="{04F10158-641A-4E2E-88C0-476EAF3CC6E2}" type="sibTrans" cxnId="{806A5783-8B10-4300-8B25-BA4E3EB75778}">
      <dgm:prSet/>
      <dgm:spPr/>
      <dgm:t>
        <a:bodyPr/>
        <a:lstStyle/>
        <a:p>
          <a:endParaRPr lang="id-ID"/>
        </a:p>
      </dgm:t>
    </dgm:pt>
    <dgm:pt modelId="{BA861601-1577-432E-B0CA-1E24C5BA3F48}">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Kerangka Pemikiran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69FC9505-26D7-473E-9091-EA970EFA589F}" type="parTrans" cxnId="{9914298E-3361-4B04-9FF3-96B203BB3730}">
      <dgm:prSet/>
      <dgm:spPr/>
      <dgm:t>
        <a:bodyPr/>
        <a:lstStyle/>
        <a:p>
          <a:endParaRPr lang="id-ID"/>
        </a:p>
      </dgm:t>
    </dgm:pt>
    <dgm:pt modelId="{148A394E-43FB-47E5-8626-39C29E5B4C0A}" type="sibTrans" cxnId="{9914298E-3361-4B04-9FF3-96B203BB3730}">
      <dgm:prSet/>
      <dgm:spPr/>
      <dgm:t>
        <a:bodyPr/>
        <a:lstStyle/>
        <a:p>
          <a:endParaRPr lang="id-ID"/>
        </a:p>
      </dgm:t>
    </dgm:pt>
    <dgm:pt modelId="{A56D6978-C888-4DEC-95B8-D912B3E59B90}">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CE7798E-2B75-4C25-855F-0074BA0A23AC}" type="parTrans" cxnId="{907DB38C-9721-45E7-9CC8-675E1675689A}">
      <dgm:prSet/>
      <dgm:spPr/>
      <dgm:t>
        <a:bodyPr/>
        <a:lstStyle/>
        <a:p>
          <a:endParaRPr lang="id-ID"/>
        </a:p>
      </dgm:t>
    </dgm:pt>
    <dgm:pt modelId="{4682904E-3DF7-40D1-8CD8-A95C2C7985E5}" type="sibTrans" cxnId="{907DB38C-9721-45E7-9CC8-675E1675689A}">
      <dgm:prSet/>
      <dgm:spPr/>
      <dgm:t>
        <a:bodyPr/>
        <a:lstStyle/>
        <a:p>
          <a:endParaRPr lang="id-ID"/>
        </a:p>
      </dgm:t>
    </dgm:pt>
    <dgm:pt modelId="{415935CF-E074-4302-AC9D-E3D88041BF8C}">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Hipotesa</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048E53F8-ACC8-4125-834E-6F1DA86C8026}" type="parTrans" cxnId="{F81C9CE7-B1BB-4E69-889F-5FFF51785B7F}">
      <dgm:prSet/>
      <dgm:spPr/>
      <dgm:t>
        <a:bodyPr/>
        <a:lstStyle/>
        <a:p>
          <a:endParaRPr lang="id-ID"/>
        </a:p>
      </dgm:t>
    </dgm:pt>
    <dgm:pt modelId="{DFDBD4D2-37F0-44EC-8CDD-414010B97AF1}" type="sibTrans" cxnId="{F81C9CE7-B1BB-4E69-889F-5FFF51785B7F}">
      <dgm:prSet/>
      <dgm:spPr/>
      <dgm:t>
        <a:bodyPr/>
        <a:lstStyle/>
        <a:p>
          <a:endParaRPr lang="id-ID"/>
        </a:p>
      </dgm:t>
    </dgm:pt>
    <dgm:pt modelId="{9B83BA75-78AC-4B12-802D-6362F4239E59}" type="pres">
      <dgm:prSet presAssocID="{CF0893A2-D527-4FEE-8E3C-A9974463E4FC}" presName="Name0" presStyleCnt="0">
        <dgm:presLayoutVars>
          <dgm:dir/>
          <dgm:resizeHandles val="exact"/>
        </dgm:presLayoutVars>
      </dgm:prSet>
      <dgm:spPr/>
    </dgm:pt>
    <dgm:pt modelId="{B46AE4FC-EA04-421F-B635-12FA4825D73E}" type="pres">
      <dgm:prSet presAssocID="{CF0893A2-D527-4FEE-8E3C-A9974463E4FC}" presName="arrow" presStyleLbl="bgShp" presStyleIdx="0" presStyleCnt="1" custLinFactNeighborX="-158" custLinFactNeighborY="-2119"/>
      <dgm:spPr>
        <a:solidFill>
          <a:schemeClr val="tx2">
            <a:lumMod val="75000"/>
          </a:schemeClr>
        </a:solidFill>
      </dgm:spPr>
    </dgm:pt>
    <dgm:pt modelId="{0E141E0F-8993-456B-8835-2189AB93BFD7}" type="pres">
      <dgm:prSet presAssocID="{CF0893A2-D527-4FEE-8E3C-A9974463E4FC}" presName="points" presStyleCnt="0"/>
      <dgm:spPr/>
    </dgm:pt>
    <dgm:pt modelId="{E0F18409-7227-412A-85CE-413D9DEB5473}" type="pres">
      <dgm:prSet presAssocID="{77B327F8-CB77-4717-A9BF-AC93C3D2647D}" presName="compositeA" presStyleCnt="0"/>
      <dgm:spPr/>
    </dgm:pt>
    <dgm:pt modelId="{F1DEB1A9-24D5-46D9-A279-C49A1BA23AA3}" type="pres">
      <dgm:prSet presAssocID="{77B327F8-CB77-4717-A9BF-AC93C3D2647D}" presName="textA" presStyleLbl="revTx" presStyleIdx="0" presStyleCnt="6">
        <dgm:presLayoutVars>
          <dgm:bulletEnabled val="1"/>
        </dgm:presLayoutVars>
      </dgm:prSet>
      <dgm:spPr/>
      <dgm:t>
        <a:bodyPr/>
        <a:lstStyle/>
        <a:p>
          <a:endParaRPr lang="id-ID"/>
        </a:p>
      </dgm:t>
    </dgm:pt>
    <dgm:pt modelId="{A3524D0F-7E12-4BAD-9A46-D692E3B4FCC9}" type="pres">
      <dgm:prSet presAssocID="{77B327F8-CB77-4717-A9BF-AC93C3D2647D}" presName="circleA" presStyleLbl="node1" presStyleIdx="0" presStyleCnt="6"/>
      <dgm:spPr>
        <a:solidFill>
          <a:schemeClr val="accent1">
            <a:lumMod val="60000"/>
            <a:lumOff val="40000"/>
          </a:schemeClr>
        </a:solidFill>
      </dgm:spPr>
    </dgm:pt>
    <dgm:pt modelId="{5B7B4C6A-18A3-4C32-9802-CB90555DC8C1}" type="pres">
      <dgm:prSet presAssocID="{77B327F8-CB77-4717-A9BF-AC93C3D2647D}" presName="spaceA" presStyleCnt="0"/>
      <dgm:spPr/>
    </dgm:pt>
    <dgm:pt modelId="{FA3C04E5-4FDF-4A7D-B813-3ECF6B5EA838}" type="pres">
      <dgm:prSet presAssocID="{BE5EBC26-CA38-4706-A478-532EF6E70A97}" presName="space" presStyleCnt="0"/>
      <dgm:spPr/>
    </dgm:pt>
    <dgm:pt modelId="{28A593EB-C43E-4080-9CEE-1D7EB287C352}" type="pres">
      <dgm:prSet presAssocID="{348A8595-4F55-4753-8E2B-DA24F6DA0B29}" presName="compositeB" presStyleCnt="0"/>
      <dgm:spPr/>
    </dgm:pt>
    <dgm:pt modelId="{B367B2F6-E2E0-4DB2-BD40-75EB46251B05}" type="pres">
      <dgm:prSet presAssocID="{348A8595-4F55-4753-8E2B-DA24F6DA0B29}" presName="textB" presStyleLbl="revTx" presStyleIdx="1" presStyleCnt="6">
        <dgm:presLayoutVars>
          <dgm:bulletEnabled val="1"/>
        </dgm:presLayoutVars>
      </dgm:prSet>
      <dgm:spPr/>
      <dgm:t>
        <a:bodyPr/>
        <a:lstStyle/>
        <a:p>
          <a:endParaRPr lang="id-ID"/>
        </a:p>
      </dgm:t>
    </dgm:pt>
    <dgm:pt modelId="{9900D081-5AAC-43A7-8A6C-679D015EBB6F}" type="pres">
      <dgm:prSet presAssocID="{348A8595-4F55-4753-8E2B-DA24F6DA0B29}" presName="circleB" presStyleLbl="node1" presStyleIdx="1" presStyleCnt="6"/>
      <dgm:spPr>
        <a:solidFill>
          <a:srgbClr val="C00000"/>
        </a:solidFill>
      </dgm:spPr>
    </dgm:pt>
    <dgm:pt modelId="{39FAE25C-C9CF-48E1-8956-B28C71305A7B}" type="pres">
      <dgm:prSet presAssocID="{348A8595-4F55-4753-8E2B-DA24F6DA0B29}" presName="spaceB" presStyleCnt="0"/>
      <dgm:spPr/>
    </dgm:pt>
    <dgm:pt modelId="{56562F06-8F57-4625-87AD-5704C838BD7B}" type="pres">
      <dgm:prSet presAssocID="{0B8756AE-B260-4F02-967E-072436F7FBF5}" presName="space" presStyleCnt="0"/>
      <dgm:spPr/>
    </dgm:pt>
    <dgm:pt modelId="{41363073-631E-4B9D-8500-6E9BEF6E5B75}" type="pres">
      <dgm:prSet presAssocID="{EB29477A-6E07-4A59-8703-46EF5737116B}" presName="compositeA" presStyleCnt="0"/>
      <dgm:spPr/>
    </dgm:pt>
    <dgm:pt modelId="{AF41F102-FC17-411A-BC2F-5D839FDED21C}" type="pres">
      <dgm:prSet presAssocID="{EB29477A-6E07-4A59-8703-46EF5737116B}" presName="textA" presStyleLbl="revTx" presStyleIdx="2" presStyleCnt="6">
        <dgm:presLayoutVars>
          <dgm:bulletEnabled val="1"/>
        </dgm:presLayoutVars>
      </dgm:prSet>
      <dgm:spPr/>
      <dgm:t>
        <a:bodyPr/>
        <a:lstStyle/>
        <a:p>
          <a:endParaRPr lang="id-ID"/>
        </a:p>
      </dgm:t>
    </dgm:pt>
    <dgm:pt modelId="{C4E4E6C7-1852-4DD0-B715-EC6B29A6F542}" type="pres">
      <dgm:prSet presAssocID="{EB29477A-6E07-4A59-8703-46EF5737116B}" presName="circleA" presStyleLbl="node1" presStyleIdx="2" presStyleCnt="6"/>
      <dgm:spPr>
        <a:solidFill>
          <a:schemeClr val="accent1">
            <a:lumMod val="60000"/>
            <a:lumOff val="40000"/>
          </a:schemeClr>
        </a:solidFill>
      </dgm:spPr>
    </dgm:pt>
    <dgm:pt modelId="{061799F9-6756-4C7E-8A99-5F2EE55B2E45}" type="pres">
      <dgm:prSet presAssocID="{EB29477A-6E07-4A59-8703-46EF5737116B}" presName="spaceA" presStyleCnt="0"/>
      <dgm:spPr/>
    </dgm:pt>
    <dgm:pt modelId="{E1857AE3-1D1E-4CBE-A8E0-ABBFA6C075AA}" type="pres">
      <dgm:prSet presAssocID="{04F10158-641A-4E2E-88C0-476EAF3CC6E2}" presName="space" presStyleCnt="0"/>
      <dgm:spPr/>
    </dgm:pt>
    <dgm:pt modelId="{B097FA35-3CAA-40BD-9D66-6FC1F6122604}" type="pres">
      <dgm:prSet presAssocID="{A56D6978-C888-4DEC-95B8-D912B3E59B90}" presName="compositeB" presStyleCnt="0"/>
      <dgm:spPr/>
    </dgm:pt>
    <dgm:pt modelId="{F6A7B1BA-A8E8-4EA3-B93C-9EF3565A1D08}" type="pres">
      <dgm:prSet presAssocID="{A56D6978-C888-4DEC-95B8-D912B3E59B90}" presName="textB" presStyleLbl="revTx" presStyleIdx="3" presStyleCnt="6">
        <dgm:presLayoutVars>
          <dgm:bulletEnabled val="1"/>
        </dgm:presLayoutVars>
      </dgm:prSet>
      <dgm:spPr/>
      <dgm:t>
        <a:bodyPr/>
        <a:lstStyle/>
        <a:p>
          <a:endParaRPr lang="id-ID"/>
        </a:p>
      </dgm:t>
    </dgm:pt>
    <dgm:pt modelId="{2D06AC8B-701C-4A9C-B5BD-88D66B7B46B0}" type="pres">
      <dgm:prSet presAssocID="{A56D6978-C888-4DEC-95B8-D912B3E59B90}" presName="circleB" presStyleLbl="node1" presStyleIdx="3" presStyleCnt="6"/>
      <dgm:spPr>
        <a:solidFill>
          <a:schemeClr val="accent1">
            <a:lumMod val="60000"/>
            <a:lumOff val="40000"/>
          </a:schemeClr>
        </a:solidFill>
      </dgm:spPr>
    </dgm:pt>
    <dgm:pt modelId="{0E24CD7A-CF11-4D53-8818-45756189087D}" type="pres">
      <dgm:prSet presAssocID="{A56D6978-C888-4DEC-95B8-D912B3E59B90}" presName="spaceB" presStyleCnt="0"/>
      <dgm:spPr/>
    </dgm:pt>
    <dgm:pt modelId="{033F7832-E4A5-44A6-A2CB-ECE74ABEDF95}" type="pres">
      <dgm:prSet presAssocID="{4682904E-3DF7-40D1-8CD8-A95C2C7985E5}" presName="space" presStyleCnt="0"/>
      <dgm:spPr/>
    </dgm:pt>
    <dgm:pt modelId="{2BECA7E2-0FB0-44F7-8B69-B8FFC16712D5}" type="pres">
      <dgm:prSet presAssocID="{BA861601-1577-432E-B0CA-1E24C5BA3F48}" presName="compositeA" presStyleCnt="0"/>
      <dgm:spPr/>
    </dgm:pt>
    <dgm:pt modelId="{EE2ECFBA-177C-413B-9F3F-D81D465FC8E9}" type="pres">
      <dgm:prSet presAssocID="{BA861601-1577-432E-B0CA-1E24C5BA3F48}" presName="textA" presStyleLbl="revTx" presStyleIdx="4" presStyleCnt="6">
        <dgm:presLayoutVars>
          <dgm:bulletEnabled val="1"/>
        </dgm:presLayoutVars>
      </dgm:prSet>
      <dgm:spPr/>
      <dgm:t>
        <a:bodyPr/>
        <a:lstStyle/>
        <a:p>
          <a:endParaRPr lang="id-ID"/>
        </a:p>
      </dgm:t>
    </dgm:pt>
    <dgm:pt modelId="{C7330FB7-2071-4031-B852-3DB74552E8F3}" type="pres">
      <dgm:prSet presAssocID="{BA861601-1577-432E-B0CA-1E24C5BA3F48}" presName="circleA" presStyleLbl="node1" presStyleIdx="4" presStyleCnt="6"/>
      <dgm:spPr>
        <a:solidFill>
          <a:schemeClr val="accent1">
            <a:lumMod val="60000"/>
            <a:lumOff val="40000"/>
          </a:schemeClr>
        </a:solidFill>
      </dgm:spPr>
    </dgm:pt>
    <dgm:pt modelId="{99DA03BE-F6EA-44C3-A9AF-DEAAF542B346}" type="pres">
      <dgm:prSet presAssocID="{BA861601-1577-432E-B0CA-1E24C5BA3F48}" presName="spaceA" presStyleCnt="0"/>
      <dgm:spPr/>
    </dgm:pt>
    <dgm:pt modelId="{4C7CBB8A-1894-4FF0-AFDF-2C9115E85E05}" type="pres">
      <dgm:prSet presAssocID="{148A394E-43FB-47E5-8626-39C29E5B4C0A}" presName="space" presStyleCnt="0"/>
      <dgm:spPr/>
    </dgm:pt>
    <dgm:pt modelId="{08E92BC5-CC09-495C-948B-97A2E59FB820}" type="pres">
      <dgm:prSet presAssocID="{415935CF-E074-4302-AC9D-E3D88041BF8C}" presName="compositeB" presStyleCnt="0"/>
      <dgm:spPr/>
    </dgm:pt>
    <dgm:pt modelId="{AA805F57-42D5-456E-BFCF-0A6C4762DD3C}" type="pres">
      <dgm:prSet presAssocID="{415935CF-E074-4302-AC9D-E3D88041BF8C}" presName="textB" presStyleLbl="revTx" presStyleIdx="5" presStyleCnt="6">
        <dgm:presLayoutVars>
          <dgm:bulletEnabled val="1"/>
        </dgm:presLayoutVars>
      </dgm:prSet>
      <dgm:spPr/>
      <dgm:t>
        <a:bodyPr/>
        <a:lstStyle/>
        <a:p>
          <a:endParaRPr lang="id-ID"/>
        </a:p>
      </dgm:t>
    </dgm:pt>
    <dgm:pt modelId="{E71F396F-54B6-48EB-AB67-DCC1E508ABAC}" type="pres">
      <dgm:prSet presAssocID="{415935CF-E074-4302-AC9D-E3D88041BF8C}" presName="circleB" presStyleLbl="node1" presStyleIdx="5" presStyleCnt="6"/>
      <dgm:spPr>
        <a:solidFill>
          <a:schemeClr val="accent1">
            <a:lumMod val="60000"/>
            <a:lumOff val="40000"/>
          </a:schemeClr>
        </a:solidFill>
      </dgm:spPr>
    </dgm:pt>
    <dgm:pt modelId="{F048377B-3CDB-4FFE-9C6B-88AD0419A866}" type="pres">
      <dgm:prSet presAssocID="{415935CF-E074-4302-AC9D-E3D88041BF8C}" presName="spaceB" presStyleCnt="0"/>
      <dgm:spPr/>
    </dgm:pt>
  </dgm:ptLst>
  <dgm:cxnLst>
    <dgm:cxn modelId="{3831C65E-E254-4E32-B686-FEFF858FC669}" type="presOf" srcId="{348A8595-4F55-4753-8E2B-DA24F6DA0B29}" destId="{B367B2F6-E2E0-4DB2-BD40-75EB46251B05}" srcOrd="0" destOrd="0" presId="urn:microsoft.com/office/officeart/2005/8/layout/hProcess11"/>
    <dgm:cxn modelId="{8D4C91D3-5581-494C-BE80-04197ABE7A78}" type="presOf" srcId="{CF0893A2-D527-4FEE-8E3C-A9974463E4FC}" destId="{9B83BA75-78AC-4B12-802D-6362F4239E59}" srcOrd="0" destOrd="0" presId="urn:microsoft.com/office/officeart/2005/8/layout/hProcess11"/>
    <dgm:cxn modelId="{907DB38C-9721-45E7-9CC8-675E1675689A}" srcId="{CF0893A2-D527-4FEE-8E3C-A9974463E4FC}" destId="{A56D6978-C888-4DEC-95B8-D912B3E59B90}" srcOrd="3" destOrd="0" parTransId="{5CE7798E-2B75-4C25-855F-0074BA0A23AC}" sibTransId="{4682904E-3DF7-40D1-8CD8-A95C2C7985E5}"/>
    <dgm:cxn modelId="{63EF2BA6-31E8-4F15-A6BB-1C6F25E47533}" type="presOf" srcId="{EB29477A-6E07-4A59-8703-46EF5737116B}" destId="{AF41F102-FC17-411A-BC2F-5D839FDED21C}" srcOrd="0" destOrd="0" presId="urn:microsoft.com/office/officeart/2005/8/layout/hProcess11"/>
    <dgm:cxn modelId="{F81C9CE7-B1BB-4E69-889F-5FFF51785B7F}" srcId="{CF0893A2-D527-4FEE-8E3C-A9974463E4FC}" destId="{415935CF-E074-4302-AC9D-E3D88041BF8C}" srcOrd="5" destOrd="0" parTransId="{048E53F8-ACC8-4125-834E-6F1DA86C8026}" sibTransId="{DFDBD4D2-37F0-44EC-8CDD-414010B97AF1}"/>
    <dgm:cxn modelId="{BA031A34-DED7-4F0A-9F21-9C65A7ACA9EE}" srcId="{CF0893A2-D527-4FEE-8E3C-A9974463E4FC}" destId="{348A8595-4F55-4753-8E2B-DA24F6DA0B29}" srcOrd="1" destOrd="0" parTransId="{52254E7D-59F8-4BA8-85CE-1A37F5D02A3B}" sibTransId="{0B8756AE-B260-4F02-967E-072436F7FBF5}"/>
    <dgm:cxn modelId="{806A5783-8B10-4300-8B25-BA4E3EB75778}" srcId="{CF0893A2-D527-4FEE-8E3C-A9974463E4FC}" destId="{EB29477A-6E07-4A59-8703-46EF5737116B}" srcOrd="2" destOrd="0" parTransId="{8A422BFB-85F8-4EC3-9FD0-1F84DD125809}" sibTransId="{04F10158-641A-4E2E-88C0-476EAF3CC6E2}"/>
    <dgm:cxn modelId="{0D2F0A45-4D34-4A82-ABFD-CE0CBC7F1498}" type="presOf" srcId="{A56D6978-C888-4DEC-95B8-D912B3E59B90}" destId="{F6A7B1BA-A8E8-4EA3-B93C-9EF3565A1D08}" srcOrd="0" destOrd="0" presId="urn:microsoft.com/office/officeart/2005/8/layout/hProcess11"/>
    <dgm:cxn modelId="{FDA0C1ED-5F9A-43AB-9E25-D3FB0E040260}" srcId="{CF0893A2-D527-4FEE-8E3C-A9974463E4FC}" destId="{77B327F8-CB77-4717-A9BF-AC93C3D2647D}" srcOrd="0" destOrd="0" parTransId="{BD463F5C-4750-400F-BA93-0F7AD6AD6DA6}" sibTransId="{BE5EBC26-CA38-4706-A478-532EF6E70A97}"/>
    <dgm:cxn modelId="{9914298E-3361-4B04-9FF3-96B203BB3730}" srcId="{CF0893A2-D527-4FEE-8E3C-A9974463E4FC}" destId="{BA861601-1577-432E-B0CA-1E24C5BA3F48}" srcOrd="4" destOrd="0" parTransId="{69FC9505-26D7-473E-9091-EA970EFA589F}" sibTransId="{148A394E-43FB-47E5-8626-39C29E5B4C0A}"/>
    <dgm:cxn modelId="{DB132838-13BD-4A45-AC79-7402C468EBC8}" type="presOf" srcId="{415935CF-E074-4302-AC9D-E3D88041BF8C}" destId="{AA805F57-42D5-456E-BFCF-0A6C4762DD3C}" srcOrd="0" destOrd="0" presId="urn:microsoft.com/office/officeart/2005/8/layout/hProcess11"/>
    <dgm:cxn modelId="{7414DB24-4253-4DCB-BA39-3B3874F1DDB0}" type="presOf" srcId="{BA861601-1577-432E-B0CA-1E24C5BA3F48}" destId="{EE2ECFBA-177C-413B-9F3F-D81D465FC8E9}" srcOrd="0" destOrd="0" presId="urn:microsoft.com/office/officeart/2005/8/layout/hProcess11"/>
    <dgm:cxn modelId="{8C8DB6EA-7B3E-434A-989D-727944610172}" type="presOf" srcId="{77B327F8-CB77-4717-A9BF-AC93C3D2647D}" destId="{F1DEB1A9-24D5-46D9-A279-C49A1BA23AA3}" srcOrd="0" destOrd="0" presId="urn:microsoft.com/office/officeart/2005/8/layout/hProcess11"/>
    <dgm:cxn modelId="{F5B372C9-3249-4A93-A3E3-F1994D532C99}" type="presParOf" srcId="{9B83BA75-78AC-4B12-802D-6362F4239E59}" destId="{B46AE4FC-EA04-421F-B635-12FA4825D73E}" srcOrd="0" destOrd="0" presId="urn:microsoft.com/office/officeart/2005/8/layout/hProcess11"/>
    <dgm:cxn modelId="{05B0CA90-410D-4DD0-9114-6B2130D476FF}" type="presParOf" srcId="{9B83BA75-78AC-4B12-802D-6362F4239E59}" destId="{0E141E0F-8993-456B-8835-2189AB93BFD7}" srcOrd="1" destOrd="0" presId="urn:microsoft.com/office/officeart/2005/8/layout/hProcess11"/>
    <dgm:cxn modelId="{EF04927C-21C2-4546-856D-AF5D79688CA4}" type="presParOf" srcId="{0E141E0F-8993-456B-8835-2189AB93BFD7}" destId="{E0F18409-7227-412A-85CE-413D9DEB5473}" srcOrd="0" destOrd="0" presId="urn:microsoft.com/office/officeart/2005/8/layout/hProcess11"/>
    <dgm:cxn modelId="{DE288E4F-8E3F-4B4F-B2EC-85E4B68C8654}" type="presParOf" srcId="{E0F18409-7227-412A-85CE-413D9DEB5473}" destId="{F1DEB1A9-24D5-46D9-A279-C49A1BA23AA3}" srcOrd="0" destOrd="0" presId="urn:microsoft.com/office/officeart/2005/8/layout/hProcess11"/>
    <dgm:cxn modelId="{FDFDABB8-417E-429E-9C34-BC3DC33FFB8B}" type="presParOf" srcId="{E0F18409-7227-412A-85CE-413D9DEB5473}" destId="{A3524D0F-7E12-4BAD-9A46-D692E3B4FCC9}" srcOrd="1" destOrd="0" presId="urn:microsoft.com/office/officeart/2005/8/layout/hProcess11"/>
    <dgm:cxn modelId="{F573167A-F181-448F-A138-4B816CC10389}" type="presParOf" srcId="{E0F18409-7227-412A-85CE-413D9DEB5473}" destId="{5B7B4C6A-18A3-4C32-9802-CB90555DC8C1}" srcOrd="2" destOrd="0" presId="urn:microsoft.com/office/officeart/2005/8/layout/hProcess11"/>
    <dgm:cxn modelId="{CC3579C2-8077-4D0B-AE77-FE5F7718E758}" type="presParOf" srcId="{0E141E0F-8993-456B-8835-2189AB93BFD7}" destId="{FA3C04E5-4FDF-4A7D-B813-3ECF6B5EA838}" srcOrd="1" destOrd="0" presId="urn:microsoft.com/office/officeart/2005/8/layout/hProcess11"/>
    <dgm:cxn modelId="{B64E4162-52A3-47F0-84C7-1A0965307BBE}" type="presParOf" srcId="{0E141E0F-8993-456B-8835-2189AB93BFD7}" destId="{28A593EB-C43E-4080-9CEE-1D7EB287C352}" srcOrd="2" destOrd="0" presId="urn:microsoft.com/office/officeart/2005/8/layout/hProcess11"/>
    <dgm:cxn modelId="{CB5B658C-9DF5-4EF0-8DAC-EF73E75C97D5}" type="presParOf" srcId="{28A593EB-C43E-4080-9CEE-1D7EB287C352}" destId="{B367B2F6-E2E0-4DB2-BD40-75EB46251B05}" srcOrd="0" destOrd="0" presId="urn:microsoft.com/office/officeart/2005/8/layout/hProcess11"/>
    <dgm:cxn modelId="{1DBD67F2-A1E5-411A-927B-4762DD6AA4BB}" type="presParOf" srcId="{28A593EB-C43E-4080-9CEE-1D7EB287C352}" destId="{9900D081-5AAC-43A7-8A6C-679D015EBB6F}" srcOrd="1" destOrd="0" presId="urn:microsoft.com/office/officeart/2005/8/layout/hProcess11"/>
    <dgm:cxn modelId="{35560192-30EC-49D5-A088-95510FA3EE1D}" type="presParOf" srcId="{28A593EB-C43E-4080-9CEE-1D7EB287C352}" destId="{39FAE25C-C9CF-48E1-8956-B28C71305A7B}" srcOrd="2" destOrd="0" presId="urn:microsoft.com/office/officeart/2005/8/layout/hProcess11"/>
    <dgm:cxn modelId="{137A6483-8DAA-4AF9-A57D-B463D3ACF332}" type="presParOf" srcId="{0E141E0F-8993-456B-8835-2189AB93BFD7}" destId="{56562F06-8F57-4625-87AD-5704C838BD7B}" srcOrd="3" destOrd="0" presId="urn:microsoft.com/office/officeart/2005/8/layout/hProcess11"/>
    <dgm:cxn modelId="{C6BE96E5-07BD-42C2-9429-3A77393540F4}" type="presParOf" srcId="{0E141E0F-8993-456B-8835-2189AB93BFD7}" destId="{41363073-631E-4B9D-8500-6E9BEF6E5B75}" srcOrd="4" destOrd="0" presId="urn:microsoft.com/office/officeart/2005/8/layout/hProcess11"/>
    <dgm:cxn modelId="{93DD192B-AAAF-4F6F-8844-4DFD39117A54}" type="presParOf" srcId="{41363073-631E-4B9D-8500-6E9BEF6E5B75}" destId="{AF41F102-FC17-411A-BC2F-5D839FDED21C}" srcOrd="0" destOrd="0" presId="urn:microsoft.com/office/officeart/2005/8/layout/hProcess11"/>
    <dgm:cxn modelId="{10EFF463-5D13-43AD-B3DA-B1A52C188F13}" type="presParOf" srcId="{41363073-631E-4B9D-8500-6E9BEF6E5B75}" destId="{C4E4E6C7-1852-4DD0-B715-EC6B29A6F542}" srcOrd="1" destOrd="0" presId="urn:microsoft.com/office/officeart/2005/8/layout/hProcess11"/>
    <dgm:cxn modelId="{D05B45A4-FAD5-48B4-9440-2F343A2660D2}" type="presParOf" srcId="{41363073-631E-4B9D-8500-6E9BEF6E5B75}" destId="{061799F9-6756-4C7E-8A99-5F2EE55B2E45}" srcOrd="2" destOrd="0" presId="urn:microsoft.com/office/officeart/2005/8/layout/hProcess11"/>
    <dgm:cxn modelId="{C7EFA391-E9BE-4AE5-AD5A-99A7BEE9F59F}" type="presParOf" srcId="{0E141E0F-8993-456B-8835-2189AB93BFD7}" destId="{E1857AE3-1D1E-4CBE-A8E0-ABBFA6C075AA}" srcOrd="5" destOrd="0" presId="urn:microsoft.com/office/officeart/2005/8/layout/hProcess11"/>
    <dgm:cxn modelId="{D1158C68-25B9-4722-9A98-172B5D11CDC3}" type="presParOf" srcId="{0E141E0F-8993-456B-8835-2189AB93BFD7}" destId="{B097FA35-3CAA-40BD-9D66-6FC1F6122604}" srcOrd="6" destOrd="0" presId="urn:microsoft.com/office/officeart/2005/8/layout/hProcess11"/>
    <dgm:cxn modelId="{EE04D5FC-84F5-497B-B47F-6A1511BA19AF}" type="presParOf" srcId="{B097FA35-3CAA-40BD-9D66-6FC1F6122604}" destId="{F6A7B1BA-A8E8-4EA3-B93C-9EF3565A1D08}" srcOrd="0" destOrd="0" presId="urn:microsoft.com/office/officeart/2005/8/layout/hProcess11"/>
    <dgm:cxn modelId="{722E5BAB-2EAD-4A17-AD4E-E74249EF8682}" type="presParOf" srcId="{B097FA35-3CAA-40BD-9D66-6FC1F6122604}" destId="{2D06AC8B-701C-4A9C-B5BD-88D66B7B46B0}" srcOrd="1" destOrd="0" presId="urn:microsoft.com/office/officeart/2005/8/layout/hProcess11"/>
    <dgm:cxn modelId="{593A752F-181D-49F9-A94C-2BB10B1AA340}" type="presParOf" srcId="{B097FA35-3CAA-40BD-9D66-6FC1F6122604}" destId="{0E24CD7A-CF11-4D53-8818-45756189087D}" srcOrd="2" destOrd="0" presId="urn:microsoft.com/office/officeart/2005/8/layout/hProcess11"/>
    <dgm:cxn modelId="{781A5551-A2EE-4B3A-9551-ED3126F87477}" type="presParOf" srcId="{0E141E0F-8993-456B-8835-2189AB93BFD7}" destId="{033F7832-E4A5-44A6-A2CB-ECE74ABEDF95}" srcOrd="7" destOrd="0" presId="urn:microsoft.com/office/officeart/2005/8/layout/hProcess11"/>
    <dgm:cxn modelId="{D1C929B2-72AC-4F74-A08A-F7A8C269F7A5}" type="presParOf" srcId="{0E141E0F-8993-456B-8835-2189AB93BFD7}" destId="{2BECA7E2-0FB0-44F7-8B69-B8FFC16712D5}" srcOrd="8" destOrd="0" presId="urn:microsoft.com/office/officeart/2005/8/layout/hProcess11"/>
    <dgm:cxn modelId="{A7E6EB24-F93C-46CD-91BF-3A86A8E9E7AF}" type="presParOf" srcId="{2BECA7E2-0FB0-44F7-8B69-B8FFC16712D5}" destId="{EE2ECFBA-177C-413B-9F3F-D81D465FC8E9}" srcOrd="0" destOrd="0" presId="urn:microsoft.com/office/officeart/2005/8/layout/hProcess11"/>
    <dgm:cxn modelId="{73F22488-B5D1-4BAF-874F-4ED3E0810256}" type="presParOf" srcId="{2BECA7E2-0FB0-44F7-8B69-B8FFC16712D5}" destId="{C7330FB7-2071-4031-B852-3DB74552E8F3}" srcOrd="1" destOrd="0" presId="urn:microsoft.com/office/officeart/2005/8/layout/hProcess11"/>
    <dgm:cxn modelId="{436082A1-6E5F-45C5-AADB-0349F0CCFE35}" type="presParOf" srcId="{2BECA7E2-0FB0-44F7-8B69-B8FFC16712D5}" destId="{99DA03BE-F6EA-44C3-A9AF-DEAAF542B346}" srcOrd="2" destOrd="0" presId="urn:microsoft.com/office/officeart/2005/8/layout/hProcess11"/>
    <dgm:cxn modelId="{DD0CF7B7-4536-4043-AF99-765AB47107DB}" type="presParOf" srcId="{0E141E0F-8993-456B-8835-2189AB93BFD7}" destId="{4C7CBB8A-1894-4FF0-AFDF-2C9115E85E05}" srcOrd="9" destOrd="0" presId="urn:microsoft.com/office/officeart/2005/8/layout/hProcess11"/>
    <dgm:cxn modelId="{2559007F-7A55-40DA-8878-A8C459D5D03F}" type="presParOf" srcId="{0E141E0F-8993-456B-8835-2189AB93BFD7}" destId="{08E92BC5-CC09-495C-948B-97A2E59FB820}" srcOrd="10" destOrd="0" presId="urn:microsoft.com/office/officeart/2005/8/layout/hProcess11"/>
    <dgm:cxn modelId="{8FA9AE0E-83DB-43CF-9381-92CF94B083D0}" type="presParOf" srcId="{08E92BC5-CC09-495C-948B-97A2E59FB820}" destId="{AA805F57-42D5-456E-BFCF-0A6C4762DD3C}" srcOrd="0" destOrd="0" presId="urn:microsoft.com/office/officeart/2005/8/layout/hProcess11"/>
    <dgm:cxn modelId="{DBDE2C15-2C2B-4A98-A7B6-9BE206F608E9}" type="presParOf" srcId="{08E92BC5-CC09-495C-948B-97A2E59FB820}" destId="{E71F396F-54B6-48EB-AB67-DCC1E508ABAC}" srcOrd="1" destOrd="0" presId="urn:microsoft.com/office/officeart/2005/8/layout/hProcess11"/>
    <dgm:cxn modelId="{04D381C1-5EBF-4999-89DE-37E859F1A32E}" type="presParOf" srcId="{08E92BC5-CC09-495C-948B-97A2E59FB820}" destId="{F048377B-3CDB-4FFE-9C6B-88AD0419A866}"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F1AFDC-39C6-4F2A-89A2-9BDC72C23623}" type="doc">
      <dgm:prSet loTypeId="urn:microsoft.com/office/officeart/2005/8/layout/vList3" loCatId="list" qsTypeId="urn:microsoft.com/office/officeart/2005/8/quickstyle/simple1" qsCatId="simple" csTypeId="urn:microsoft.com/office/officeart/2005/8/colors/accent1_2" csCatId="accent1" phldr="1"/>
      <dgm:spPr/>
    </dgm:pt>
    <dgm:pt modelId="{A5416E5B-ED2B-4373-9DED-24992B984ABB}">
      <dgm:prSet phldrT="[Text]" custT="1"/>
      <dgm:spPr>
        <a:solidFill>
          <a:srgbClr val="F45E4E"/>
        </a:solidFill>
      </dgm:spPr>
      <dgm:t>
        <a:bodyPr/>
        <a:lstStyle/>
        <a:p>
          <a:pPr algn="l"/>
          <a:r>
            <a:rPr lang="id-ID" sz="2400" dirty="0" smtClean="0">
              <a:latin typeface="Gill Sans MT" panose="020B0502020104020203" pitchFamily="34" charset="0"/>
            </a:rPr>
            <a:t>Penelitian ini bertujuan untuk menentukan korelasi antara konsentrasi penambahan daun mulberry dengan karakteristik mie basah dengan subtitusi mocaf</a:t>
          </a:r>
          <a:endParaRPr lang="id-ID" sz="2400" dirty="0">
            <a:latin typeface="Gill Sans MT" panose="020B0502020104020203" pitchFamily="34" charset="0"/>
          </a:endParaRPr>
        </a:p>
      </dgm:t>
    </dgm:pt>
    <dgm:pt modelId="{3CD44A38-3F52-4B0D-8CE6-D916F939A29F}" type="parTrans" cxnId="{DED8BAA5-5144-4012-9849-6964255F8A13}">
      <dgm:prSet/>
      <dgm:spPr/>
      <dgm:t>
        <a:bodyPr/>
        <a:lstStyle/>
        <a:p>
          <a:endParaRPr lang="id-ID"/>
        </a:p>
      </dgm:t>
    </dgm:pt>
    <dgm:pt modelId="{3D0ACC24-705F-48BE-BD6F-3FE2C5BC044A}" type="sibTrans" cxnId="{DED8BAA5-5144-4012-9849-6964255F8A13}">
      <dgm:prSet/>
      <dgm:spPr/>
      <dgm:t>
        <a:bodyPr/>
        <a:lstStyle/>
        <a:p>
          <a:endParaRPr lang="id-ID"/>
        </a:p>
      </dgm:t>
    </dgm:pt>
    <dgm:pt modelId="{24B54EF6-658A-4F7A-B5EA-80D12AAE41E7}" type="pres">
      <dgm:prSet presAssocID="{8EF1AFDC-39C6-4F2A-89A2-9BDC72C23623}" presName="linearFlow" presStyleCnt="0">
        <dgm:presLayoutVars>
          <dgm:dir/>
          <dgm:resizeHandles val="exact"/>
        </dgm:presLayoutVars>
      </dgm:prSet>
      <dgm:spPr/>
    </dgm:pt>
    <dgm:pt modelId="{982448E8-1DA4-4132-9824-C2F137E139EA}" type="pres">
      <dgm:prSet presAssocID="{A5416E5B-ED2B-4373-9DED-24992B984ABB}" presName="composite" presStyleCnt="0"/>
      <dgm:spPr/>
    </dgm:pt>
    <dgm:pt modelId="{43F0C81B-BECD-4693-B489-54270130B6C8}" type="pres">
      <dgm:prSet presAssocID="{A5416E5B-ED2B-4373-9DED-24992B984ABB}" presName="imgShp" presStyleLbl="fgImgPlace1" presStyleIdx="0" presStyleCnt="1" custScaleX="49837" custScaleY="48008"/>
      <dgm:spPr>
        <a:solidFill>
          <a:schemeClr val="bg1"/>
        </a:solidFill>
        <a:ln>
          <a:solidFill>
            <a:srgbClr val="FF0000"/>
          </a:solidFill>
        </a:ln>
      </dgm:spPr>
    </dgm:pt>
    <dgm:pt modelId="{5801CD02-82D1-4EC2-9D95-F2CE84ACD677}" type="pres">
      <dgm:prSet presAssocID="{A5416E5B-ED2B-4373-9DED-24992B984ABB}" presName="txShp" presStyleLbl="node1" presStyleIdx="0" presStyleCnt="1" custScaleX="121817" custScaleY="38355" custLinFactNeighborX="1393" custLinFactNeighborY="819">
        <dgm:presLayoutVars>
          <dgm:bulletEnabled val="1"/>
        </dgm:presLayoutVars>
      </dgm:prSet>
      <dgm:spPr/>
      <dgm:t>
        <a:bodyPr/>
        <a:lstStyle/>
        <a:p>
          <a:endParaRPr lang="id-ID"/>
        </a:p>
      </dgm:t>
    </dgm:pt>
  </dgm:ptLst>
  <dgm:cxnLst>
    <dgm:cxn modelId="{DED8BAA5-5144-4012-9849-6964255F8A13}" srcId="{8EF1AFDC-39C6-4F2A-89A2-9BDC72C23623}" destId="{A5416E5B-ED2B-4373-9DED-24992B984ABB}" srcOrd="0" destOrd="0" parTransId="{3CD44A38-3F52-4B0D-8CE6-D916F939A29F}" sibTransId="{3D0ACC24-705F-48BE-BD6F-3FE2C5BC044A}"/>
    <dgm:cxn modelId="{8790DAC0-7CFE-4D12-B529-7F1C67322685}" type="presOf" srcId="{A5416E5B-ED2B-4373-9DED-24992B984ABB}" destId="{5801CD02-82D1-4EC2-9D95-F2CE84ACD677}" srcOrd="0" destOrd="0" presId="urn:microsoft.com/office/officeart/2005/8/layout/vList3"/>
    <dgm:cxn modelId="{46E4CD7F-00C4-4E74-A1E8-E65CC59FF58D}" type="presOf" srcId="{8EF1AFDC-39C6-4F2A-89A2-9BDC72C23623}" destId="{24B54EF6-658A-4F7A-B5EA-80D12AAE41E7}" srcOrd="0" destOrd="0" presId="urn:microsoft.com/office/officeart/2005/8/layout/vList3"/>
    <dgm:cxn modelId="{2F294EBD-C5FE-48B7-9F32-E515DFD15C70}" type="presParOf" srcId="{24B54EF6-658A-4F7A-B5EA-80D12AAE41E7}" destId="{982448E8-1DA4-4132-9824-C2F137E139EA}" srcOrd="0" destOrd="0" presId="urn:microsoft.com/office/officeart/2005/8/layout/vList3"/>
    <dgm:cxn modelId="{21E958FC-F5C8-4B67-9AFE-998280D57581}" type="presParOf" srcId="{982448E8-1DA4-4132-9824-C2F137E139EA}" destId="{43F0C81B-BECD-4693-B489-54270130B6C8}" srcOrd="0" destOrd="0" presId="urn:microsoft.com/office/officeart/2005/8/layout/vList3"/>
    <dgm:cxn modelId="{EFDD33CC-06B0-4B14-8ECF-F2A40C629683}" type="presParOf" srcId="{982448E8-1DA4-4132-9824-C2F137E139EA}" destId="{5801CD02-82D1-4EC2-9D95-F2CE84ACD67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0893A2-D527-4FEE-8E3C-A9974463E4FC}" type="doc">
      <dgm:prSet loTypeId="urn:microsoft.com/office/officeart/2005/8/layout/hProcess11" loCatId="process" qsTypeId="urn:microsoft.com/office/officeart/2005/8/quickstyle/simple1" qsCatId="simple" csTypeId="urn:microsoft.com/office/officeart/2005/8/colors/accent1_2" csCatId="accent1" phldr="1"/>
      <dgm:spPr/>
    </dgm:pt>
    <dgm:pt modelId="{77B327F8-CB77-4717-A9BF-AC93C3D2647D}">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BD463F5C-4750-400F-BA93-0F7AD6AD6DA6}" type="parTrans" cxnId="{FDA0C1ED-5F9A-43AB-9E25-D3FB0E040260}">
      <dgm:prSet/>
      <dgm:spPr/>
      <dgm:t>
        <a:bodyPr/>
        <a:lstStyle/>
        <a:p>
          <a:endParaRPr lang="id-ID"/>
        </a:p>
      </dgm:t>
    </dgm:pt>
    <dgm:pt modelId="{BE5EBC26-CA38-4706-A478-532EF6E70A97}" type="sibTrans" cxnId="{FDA0C1ED-5F9A-43AB-9E25-D3FB0E040260}">
      <dgm:prSet/>
      <dgm:spPr/>
      <dgm:t>
        <a:bodyPr/>
        <a:lstStyle/>
        <a:p>
          <a:endParaRPr lang="id-ID"/>
        </a:p>
      </dgm:t>
    </dgm:pt>
    <dgm:pt modelId="{348A8595-4F55-4753-8E2B-DA24F6DA0B29}">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2254E7D-59F8-4BA8-85CE-1A37F5D02A3B}" type="parTrans" cxnId="{BA031A34-DED7-4F0A-9F21-9C65A7ACA9EE}">
      <dgm:prSet/>
      <dgm:spPr/>
      <dgm:t>
        <a:bodyPr/>
        <a:lstStyle/>
        <a:p>
          <a:endParaRPr lang="id-ID"/>
        </a:p>
      </dgm:t>
    </dgm:pt>
    <dgm:pt modelId="{0B8756AE-B260-4F02-967E-072436F7FBF5}" type="sibTrans" cxnId="{BA031A34-DED7-4F0A-9F21-9C65A7ACA9EE}">
      <dgm:prSet/>
      <dgm:spPr/>
      <dgm:t>
        <a:bodyPr/>
        <a:lstStyle/>
        <a:p>
          <a:endParaRPr lang="id-ID"/>
        </a:p>
      </dgm:t>
    </dgm:pt>
    <dgm:pt modelId="{EB29477A-6E07-4A59-8703-46EF5737116B}">
      <dgm:prSet phldrT="[Text]" custT="1"/>
      <dgm:spPr/>
      <dgm:t>
        <a:bodyPr/>
        <a:lstStyle/>
        <a:p>
          <a:r>
            <a:rPr lang="id-ID" sz="900" dirty="0" smtClean="0">
              <a:solidFill>
                <a:schemeClr val="tx1"/>
              </a:solidFill>
              <a:latin typeface="Aharoni" panose="02010803020104030203" pitchFamily="2" charset="-79"/>
              <a:cs typeface="Aharoni" panose="02010803020104030203" pitchFamily="2" charset="-79"/>
            </a:rPr>
            <a:t>Maksud dan tujuan Penelitian</a:t>
          </a:r>
          <a:endParaRPr lang="id-ID" sz="900" dirty="0">
            <a:solidFill>
              <a:schemeClr val="tx1"/>
            </a:solidFill>
            <a:latin typeface="Aharoni" panose="02010803020104030203" pitchFamily="2" charset="-79"/>
            <a:cs typeface="Aharoni" panose="02010803020104030203" pitchFamily="2" charset="-79"/>
          </a:endParaRPr>
        </a:p>
      </dgm:t>
    </dgm:pt>
    <dgm:pt modelId="{8A422BFB-85F8-4EC3-9FD0-1F84DD125809}" type="parTrans" cxnId="{806A5783-8B10-4300-8B25-BA4E3EB75778}">
      <dgm:prSet/>
      <dgm:spPr/>
      <dgm:t>
        <a:bodyPr/>
        <a:lstStyle/>
        <a:p>
          <a:endParaRPr lang="id-ID"/>
        </a:p>
      </dgm:t>
    </dgm:pt>
    <dgm:pt modelId="{04F10158-641A-4E2E-88C0-476EAF3CC6E2}" type="sibTrans" cxnId="{806A5783-8B10-4300-8B25-BA4E3EB75778}">
      <dgm:prSet/>
      <dgm:spPr/>
      <dgm:t>
        <a:bodyPr/>
        <a:lstStyle/>
        <a:p>
          <a:endParaRPr lang="id-ID"/>
        </a:p>
      </dgm:t>
    </dgm:pt>
    <dgm:pt modelId="{BA861601-1577-432E-B0CA-1E24C5BA3F48}">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Kerangka Pemikiran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69FC9505-26D7-473E-9091-EA970EFA589F}" type="parTrans" cxnId="{9914298E-3361-4B04-9FF3-96B203BB3730}">
      <dgm:prSet/>
      <dgm:spPr/>
      <dgm:t>
        <a:bodyPr/>
        <a:lstStyle/>
        <a:p>
          <a:endParaRPr lang="id-ID"/>
        </a:p>
      </dgm:t>
    </dgm:pt>
    <dgm:pt modelId="{148A394E-43FB-47E5-8626-39C29E5B4C0A}" type="sibTrans" cxnId="{9914298E-3361-4B04-9FF3-96B203BB3730}">
      <dgm:prSet/>
      <dgm:spPr/>
      <dgm:t>
        <a:bodyPr/>
        <a:lstStyle/>
        <a:p>
          <a:endParaRPr lang="id-ID"/>
        </a:p>
      </dgm:t>
    </dgm:pt>
    <dgm:pt modelId="{A56D6978-C888-4DEC-95B8-D912B3E59B90}">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CE7798E-2B75-4C25-855F-0074BA0A23AC}" type="parTrans" cxnId="{907DB38C-9721-45E7-9CC8-675E1675689A}">
      <dgm:prSet/>
      <dgm:spPr/>
      <dgm:t>
        <a:bodyPr/>
        <a:lstStyle/>
        <a:p>
          <a:endParaRPr lang="id-ID"/>
        </a:p>
      </dgm:t>
    </dgm:pt>
    <dgm:pt modelId="{4682904E-3DF7-40D1-8CD8-A95C2C7985E5}" type="sibTrans" cxnId="{907DB38C-9721-45E7-9CC8-675E1675689A}">
      <dgm:prSet/>
      <dgm:spPr/>
      <dgm:t>
        <a:bodyPr/>
        <a:lstStyle/>
        <a:p>
          <a:endParaRPr lang="id-ID"/>
        </a:p>
      </dgm:t>
    </dgm:pt>
    <dgm:pt modelId="{415935CF-E074-4302-AC9D-E3D88041BF8C}">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Hipotesa</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048E53F8-ACC8-4125-834E-6F1DA86C8026}" type="parTrans" cxnId="{F81C9CE7-B1BB-4E69-889F-5FFF51785B7F}">
      <dgm:prSet/>
      <dgm:spPr/>
      <dgm:t>
        <a:bodyPr/>
        <a:lstStyle/>
        <a:p>
          <a:endParaRPr lang="id-ID"/>
        </a:p>
      </dgm:t>
    </dgm:pt>
    <dgm:pt modelId="{DFDBD4D2-37F0-44EC-8CDD-414010B97AF1}" type="sibTrans" cxnId="{F81C9CE7-B1BB-4E69-889F-5FFF51785B7F}">
      <dgm:prSet/>
      <dgm:spPr/>
      <dgm:t>
        <a:bodyPr/>
        <a:lstStyle/>
        <a:p>
          <a:endParaRPr lang="id-ID"/>
        </a:p>
      </dgm:t>
    </dgm:pt>
    <dgm:pt modelId="{9B83BA75-78AC-4B12-802D-6362F4239E59}" type="pres">
      <dgm:prSet presAssocID="{CF0893A2-D527-4FEE-8E3C-A9974463E4FC}" presName="Name0" presStyleCnt="0">
        <dgm:presLayoutVars>
          <dgm:dir/>
          <dgm:resizeHandles val="exact"/>
        </dgm:presLayoutVars>
      </dgm:prSet>
      <dgm:spPr/>
    </dgm:pt>
    <dgm:pt modelId="{B46AE4FC-EA04-421F-B635-12FA4825D73E}" type="pres">
      <dgm:prSet presAssocID="{CF0893A2-D527-4FEE-8E3C-A9974463E4FC}" presName="arrow" presStyleLbl="bgShp" presStyleIdx="0" presStyleCnt="1" custLinFactNeighborX="-158" custLinFactNeighborY="-2119"/>
      <dgm:spPr>
        <a:solidFill>
          <a:schemeClr val="tx2">
            <a:lumMod val="75000"/>
          </a:schemeClr>
        </a:solidFill>
      </dgm:spPr>
    </dgm:pt>
    <dgm:pt modelId="{0E141E0F-8993-456B-8835-2189AB93BFD7}" type="pres">
      <dgm:prSet presAssocID="{CF0893A2-D527-4FEE-8E3C-A9974463E4FC}" presName="points" presStyleCnt="0"/>
      <dgm:spPr/>
    </dgm:pt>
    <dgm:pt modelId="{E0F18409-7227-412A-85CE-413D9DEB5473}" type="pres">
      <dgm:prSet presAssocID="{77B327F8-CB77-4717-A9BF-AC93C3D2647D}" presName="compositeA" presStyleCnt="0"/>
      <dgm:spPr/>
    </dgm:pt>
    <dgm:pt modelId="{F1DEB1A9-24D5-46D9-A279-C49A1BA23AA3}" type="pres">
      <dgm:prSet presAssocID="{77B327F8-CB77-4717-A9BF-AC93C3D2647D}" presName="textA" presStyleLbl="revTx" presStyleIdx="0" presStyleCnt="6">
        <dgm:presLayoutVars>
          <dgm:bulletEnabled val="1"/>
        </dgm:presLayoutVars>
      </dgm:prSet>
      <dgm:spPr/>
      <dgm:t>
        <a:bodyPr/>
        <a:lstStyle/>
        <a:p>
          <a:endParaRPr lang="id-ID"/>
        </a:p>
      </dgm:t>
    </dgm:pt>
    <dgm:pt modelId="{A3524D0F-7E12-4BAD-9A46-D692E3B4FCC9}" type="pres">
      <dgm:prSet presAssocID="{77B327F8-CB77-4717-A9BF-AC93C3D2647D}" presName="circleA" presStyleLbl="node1" presStyleIdx="0" presStyleCnt="6"/>
      <dgm:spPr>
        <a:solidFill>
          <a:schemeClr val="accent1">
            <a:lumMod val="60000"/>
            <a:lumOff val="40000"/>
          </a:schemeClr>
        </a:solidFill>
      </dgm:spPr>
    </dgm:pt>
    <dgm:pt modelId="{5B7B4C6A-18A3-4C32-9802-CB90555DC8C1}" type="pres">
      <dgm:prSet presAssocID="{77B327F8-CB77-4717-A9BF-AC93C3D2647D}" presName="spaceA" presStyleCnt="0"/>
      <dgm:spPr/>
    </dgm:pt>
    <dgm:pt modelId="{FA3C04E5-4FDF-4A7D-B813-3ECF6B5EA838}" type="pres">
      <dgm:prSet presAssocID="{BE5EBC26-CA38-4706-A478-532EF6E70A97}" presName="space" presStyleCnt="0"/>
      <dgm:spPr/>
    </dgm:pt>
    <dgm:pt modelId="{28A593EB-C43E-4080-9CEE-1D7EB287C352}" type="pres">
      <dgm:prSet presAssocID="{348A8595-4F55-4753-8E2B-DA24F6DA0B29}" presName="compositeB" presStyleCnt="0"/>
      <dgm:spPr/>
    </dgm:pt>
    <dgm:pt modelId="{B367B2F6-E2E0-4DB2-BD40-75EB46251B05}" type="pres">
      <dgm:prSet presAssocID="{348A8595-4F55-4753-8E2B-DA24F6DA0B29}" presName="textB" presStyleLbl="revTx" presStyleIdx="1" presStyleCnt="6">
        <dgm:presLayoutVars>
          <dgm:bulletEnabled val="1"/>
        </dgm:presLayoutVars>
      </dgm:prSet>
      <dgm:spPr/>
      <dgm:t>
        <a:bodyPr/>
        <a:lstStyle/>
        <a:p>
          <a:endParaRPr lang="id-ID"/>
        </a:p>
      </dgm:t>
    </dgm:pt>
    <dgm:pt modelId="{9900D081-5AAC-43A7-8A6C-679D015EBB6F}" type="pres">
      <dgm:prSet presAssocID="{348A8595-4F55-4753-8E2B-DA24F6DA0B29}" presName="circleB" presStyleLbl="node1" presStyleIdx="1" presStyleCnt="6"/>
      <dgm:spPr>
        <a:solidFill>
          <a:schemeClr val="accent1">
            <a:lumMod val="40000"/>
            <a:lumOff val="60000"/>
          </a:schemeClr>
        </a:solidFill>
      </dgm:spPr>
    </dgm:pt>
    <dgm:pt modelId="{39FAE25C-C9CF-48E1-8956-B28C71305A7B}" type="pres">
      <dgm:prSet presAssocID="{348A8595-4F55-4753-8E2B-DA24F6DA0B29}" presName="spaceB" presStyleCnt="0"/>
      <dgm:spPr/>
    </dgm:pt>
    <dgm:pt modelId="{56562F06-8F57-4625-87AD-5704C838BD7B}" type="pres">
      <dgm:prSet presAssocID="{0B8756AE-B260-4F02-967E-072436F7FBF5}" presName="space" presStyleCnt="0"/>
      <dgm:spPr/>
    </dgm:pt>
    <dgm:pt modelId="{41363073-631E-4B9D-8500-6E9BEF6E5B75}" type="pres">
      <dgm:prSet presAssocID="{EB29477A-6E07-4A59-8703-46EF5737116B}" presName="compositeA" presStyleCnt="0"/>
      <dgm:spPr/>
    </dgm:pt>
    <dgm:pt modelId="{AF41F102-FC17-411A-BC2F-5D839FDED21C}" type="pres">
      <dgm:prSet presAssocID="{EB29477A-6E07-4A59-8703-46EF5737116B}" presName="textA" presStyleLbl="revTx" presStyleIdx="2" presStyleCnt="6">
        <dgm:presLayoutVars>
          <dgm:bulletEnabled val="1"/>
        </dgm:presLayoutVars>
      </dgm:prSet>
      <dgm:spPr/>
      <dgm:t>
        <a:bodyPr/>
        <a:lstStyle/>
        <a:p>
          <a:endParaRPr lang="id-ID"/>
        </a:p>
      </dgm:t>
    </dgm:pt>
    <dgm:pt modelId="{C4E4E6C7-1852-4DD0-B715-EC6B29A6F542}" type="pres">
      <dgm:prSet presAssocID="{EB29477A-6E07-4A59-8703-46EF5737116B}" presName="circleA" presStyleLbl="node1" presStyleIdx="2" presStyleCnt="6"/>
      <dgm:spPr>
        <a:solidFill>
          <a:srgbClr val="C00000"/>
        </a:solidFill>
      </dgm:spPr>
    </dgm:pt>
    <dgm:pt modelId="{061799F9-6756-4C7E-8A99-5F2EE55B2E45}" type="pres">
      <dgm:prSet presAssocID="{EB29477A-6E07-4A59-8703-46EF5737116B}" presName="spaceA" presStyleCnt="0"/>
      <dgm:spPr/>
    </dgm:pt>
    <dgm:pt modelId="{E1857AE3-1D1E-4CBE-A8E0-ABBFA6C075AA}" type="pres">
      <dgm:prSet presAssocID="{04F10158-641A-4E2E-88C0-476EAF3CC6E2}" presName="space" presStyleCnt="0"/>
      <dgm:spPr/>
    </dgm:pt>
    <dgm:pt modelId="{B097FA35-3CAA-40BD-9D66-6FC1F6122604}" type="pres">
      <dgm:prSet presAssocID="{A56D6978-C888-4DEC-95B8-D912B3E59B90}" presName="compositeB" presStyleCnt="0"/>
      <dgm:spPr/>
    </dgm:pt>
    <dgm:pt modelId="{F6A7B1BA-A8E8-4EA3-B93C-9EF3565A1D08}" type="pres">
      <dgm:prSet presAssocID="{A56D6978-C888-4DEC-95B8-D912B3E59B90}" presName="textB" presStyleLbl="revTx" presStyleIdx="3" presStyleCnt="6">
        <dgm:presLayoutVars>
          <dgm:bulletEnabled val="1"/>
        </dgm:presLayoutVars>
      </dgm:prSet>
      <dgm:spPr/>
      <dgm:t>
        <a:bodyPr/>
        <a:lstStyle/>
        <a:p>
          <a:endParaRPr lang="id-ID"/>
        </a:p>
      </dgm:t>
    </dgm:pt>
    <dgm:pt modelId="{2D06AC8B-701C-4A9C-B5BD-88D66B7B46B0}" type="pres">
      <dgm:prSet presAssocID="{A56D6978-C888-4DEC-95B8-D912B3E59B90}" presName="circleB" presStyleLbl="node1" presStyleIdx="3" presStyleCnt="6"/>
      <dgm:spPr>
        <a:solidFill>
          <a:schemeClr val="accent1">
            <a:lumMod val="60000"/>
            <a:lumOff val="40000"/>
          </a:schemeClr>
        </a:solidFill>
      </dgm:spPr>
    </dgm:pt>
    <dgm:pt modelId="{0E24CD7A-CF11-4D53-8818-45756189087D}" type="pres">
      <dgm:prSet presAssocID="{A56D6978-C888-4DEC-95B8-D912B3E59B90}" presName="spaceB" presStyleCnt="0"/>
      <dgm:spPr/>
    </dgm:pt>
    <dgm:pt modelId="{033F7832-E4A5-44A6-A2CB-ECE74ABEDF95}" type="pres">
      <dgm:prSet presAssocID="{4682904E-3DF7-40D1-8CD8-A95C2C7985E5}" presName="space" presStyleCnt="0"/>
      <dgm:spPr/>
    </dgm:pt>
    <dgm:pt modelId="{2BECA7E2-0FB0-44F7-8B69-B8FFC16712D5}" type="pres">
      <dgm:prSet presAssocID="{BA861601-1577-432E-B0CA-1E24C5BA3F48}" presName="compositeA" presStyleCnt="0"/>
      <dgm:spPr/>
    </dgm:pt>
    <dgm:pt modelId="{EE2ECFBA-177C-413B-9F3F-D81D465FC8E9}" type="pres">
      <dgm:prSet presAssocID="{BA861601-1577-432E-B0CA-1E24C5BA3F48}" presName="textA" presStyleLbl="revTx" presStyleIdx="4" presStyleCnt="6">
        <dgm:presLayoutVars>
          <dgm:bulletEnabled val="1"/>
        </dgm:presLayoutVars>
      </dgm:prSet>
      <dgm:spPr/>
      <dgm:t>
        <a:bodyPr/>
        <a:lstStyle/>
        <a:p>
          <a:endParaRPr lang="id-ID"/>
        </a:p>
      </dgm:t>
    </dgm:pt>
    <dgm:pt modelId="{C7330FB7-2071-4031-B852-3DB74552E8F3}" type="pres">
      <dgm:prSet presAssocID="{BA861601-1577-432E-B0CA-1E24C5BA3F48}" presName="circleA" presStyleLbl="node1" presStyleIdx="4" presStyleCnt="6"/>
      <dgm:spPr>
        <a:solidFill>
          <a:schemeClr val="accent1">
            <a:lumMod val="60000"/>
            <a:lumOff val="40000"/>
          </a:schemeClr>
        </a:solidFill>
      </dgm:spPr>
    </dgm:pt>
    <dgm:pt modelId="{99DA03BE-F6EA-44C3-A9AF-DEAAF542B346}" type="pres">
      <dgm:prSet presAssocID="{BA861601-1577-432E-B0CA-1E24C5BA3F48}" presName="spaceA" presStyleCnt="0"/>
      <dgm:spPr/>
    </dgm:pt>
    <dgm:pt modelId="{4C7CBB8A-1894-4FF0-AFDF-2C9115E85E05}" type="pres">
      <dgm:prSet presAssocID="{148A394E-43FB-47E5-8626-39C29E5B4C0A}" presName="space" presStyleCnt="0"/>
      <dgm:spPr/>
    </dgm:pt>
    <dgm:pt modelId="{08E92BC5-CC09-495C-948B-97A2E59FB820}" type="pres">
      <dgm:prSet presAssocID="{415935CF-E074-4302-AC9D-E3D88041BF8C}" presName="compositeB" presStyleCnt="0"/>
      <dgm:spPr/>
    </dgm:pt>
    <dgm:pt modelId="{AA805F57-42D5-456E-BFCF-0A6C4762DD3C}" type="pres">
      <dgm:prSet presAssocID="{415935CF-E074-4302-AC9D-E3D88041BF8C}" presName="textB" presStyleLbl="revTx" presStyleIdx="5" presStyleCnt="6">
        <dgm:presLayoutVars>
          <dgm:bulletEnabled val="1"/>
        </dgm:presLayoutVars>
      </dgm:prSet>
      <dgm:spPr/>
      <dgm:t>
        <a:bodyPr/>
        <a:lstStyle/>
        <a:p>
          <a:endParaRPr lang="id-ID"/>
        </a:p>
      </dgm:t>
    </dgm:pt>
    <dgm:pt modelId="{E71F396F-54B6-48EB-AB67-DCC1E508ABAC}" type="pres">
      <dgm:prSet presAssocID="{415935CF-E074-4302-AC9D-E3D88041BF8C}" presName="circleB" presStyleLbl="node1" presStyleIdx="5" presStyleCnt="6"/>
      <dgm:spPr>
        <a:solidFill>
          <a:schemeClr val="accent1">
            <a:lumMod val="60000"/>
            <a:lumOff val="40000"/>
          </a:schemeClr>
        </a:solidFill>
      </dgm:spPr>
    </dgm:pt>
    <dgm:pt modelId="{F048377B-3CDB-4FFE-9C6B-88AD0419A866}" type="pres">
      <dgm:prSet presAssocID="{415935CF-E074-4302-AC9D-E3D88041BF8C}" presName="spaceB" presStyleCnt="0"/>
      <dgm:spPr/>
    </dgm:pt>
  </dgm:ptLst>
  <dgm:cxnLst>
    <dgm:cxn modelId="{B1FD3BD8-564A-4B88-A68E-6B5D90AFFCBD}" type="presOf" srcId="{415935CF-E074-4302-AC9D-E3D88041BF8C}" destId="{AA805F57-42D5-456E-BFCF-0A6C4762DD3C}" srcOrd="0" destOrd="0" presId="urn:microsoft.com/office/officeart/2005/8/layout/hProcess11"/>
    <dgm:cxn modelId="{C75AB8A2-6121-40CF-9830-6FFE7F427DD2}" type="presOf" srcId="{348A8595-4F55-4753-8E2B-DA24F6DA0B29}" destId="{B367B2F6-E2E0-4DB2-BD40-75EB46251B05}" srcOrd="0" destOrd="0" presId="urn:microsoft.com/office/officeart/2005/8/layout/hProcess11"/>
    <dgm:cxn modelId="{B0FD50E2-FE67-47EA-A619-30DF5E5DC713}" type="presOf" srcId="{EB29477A-6E07-4A59-8703-46EF5737116B}" destId="{AF41F102-FC17-411A-BC2F-5D839FDED21C}" srcOrd="0" destOrd="0" presId="urn:microsoft.com/office/officeart/2005/8/layout/hProcess11"/>
    <dgm:cxn modelId="{4142A3B1-1356-426F-9CFE-E7A670729596}" type="presOf" srcId="{BA861601-1577-432E-B0CA-1E24C5BA3F48}" destId="{EE2ECFBA-177C-413B-9F3F-D81D465FC8E9}" srcOrd="0" destOrd="0" presId="urn:microsoft.com/office/officeart/2005/8/layout/hProcess11"/>
    <dgm:cxn modelId="{149560ED-DA80-4612-B7AC-E654B9C6D78F}" type="presOf" srcId="{CF0893A2-D527-4FEE-8E3C-A9974463E4FC}" destId="{9B83BA75-78AC-4B12-802D-6362F4239E59}" srcOrd="0" destOrd="0" presId="urn:microsoft.com/office/officeart/2005/8/layout/hProcess11"/>
    <dgm:cxn modelId="{907DB38C-9721-45E7-9CC8-675E1675689A}" srcId="{CF0893A2-D527-4FEE-8E3C-A9974463E4FC}" destId="{A56D6978-C888-4DEC-95B8-D912B3E59B90}" srcOrd="3" destOrd="0" parTransId="{5CE7798E-2B75-4C25-855F-0074BA0A23AC}" sibTransId="{4682904E-3DF7-40D1-8CD8-A95C2C7985E5}"/>
    <dgm:cxn modelId="{F81C9CE7-B1BB-4E69-889F-5FFF51785B7F}" srcId="{CF0893A2-D527-4FEE-8E3C-A9974463E4FC}" destId="{415935CF-E074-4302-AC9D-E3D88041BF8C}" srcOrd="5" destOrd="0" parTransId="{048E53F8-ACC8-4125-834E-6F1DA86C8026}" sibTransId="{DFDBD4D2-37F0-44EC-8CDD-414010B97AF1}"/>
    <dgm:cxn modelId="{9FD40220-55D2-4A05-A1D4-E400DC80ECD2}" type="presOf" srcId="{A56D6978-C888-4DEC-95B8-D912B3E59B90}" destId="{F6A7B1BA-A8E8-4EA3-B93C-9EF3565A1D08}" srcOrd="0" destOrd="0" presId="urn:microsoft.com/office/officeart/2005/8/layout/hProcess11"/>
    <dgm:cxn modelId="{BA031A34-DED7-4F0A-9F21-9C65A7ACA9EE}" srcId="{CF0893A2-D527-4FEE-8E3C-A9974463E4FC}" destId="{348A8595-4F55-4753-8E2B-DA24F6DA0B29}" srcOrd="1" destOrd="0" parTransId="{52254E7D-59F8-4BA8-85CE-1A37F5D02A3B}" sibTransId="{0B8756AE-B260-4F02-967E-072436F7FBF5}"/>
    <dgm:cxn modelId="{806A5783-8B10-4300-8B25-BA4E3EB75778}" srcId="{CF0893A2-D527-4FEE-8E3C-A9974463E4FC}" destId="{EB29477A-6E07-4A59-8703-46EF5737116B}" srcOrd="2" destOrd="0" parTransId="{8A422BFB-85F8-4EC3-9FD0-1F84DD125809}" sibTransId="{04F10158-641A-4E2E-88C0-476EAF3CC6E2}"/>
    <dgm:cxn modelId="{FDA0C1ED-5F9A-43AB-9E25-D3FB0E040260}" srcId="{CF0893A2-D527-4FEE-8E3C-A9974463E4FC}" destId="{77B327F8-CB77-4717-A9BF-AC93C3D2647D}" srcOrd="0" destOrd="0" parTransId="{BD463F5C-4750-400F-BA93-0F7AD6AD6DA6}" sibTransId="{BE5EBC26-CA38-4706-A478-532EF6E70A97}"/>
    <dgm:cxn modelId="{9914298E-3361-4B04-9FF3-96B203BB3730}" srcId="{CF0893A2-D527-4FEE-8E3C-A9974463E4FC}" destId="{BA861601-1577-432E-B0CA-1E24C5BA3F48}" srcOrd="4" destOrd="0" parTransId="{69FC9505-26D7-473E-9091-EA970EFA589F}" sibTransId="{148A394E-43FB-47E5-8626-39C29E5B4C0A}"/>
    <dgm:cxn modelId="{6769C284-163F-4A96-8D33-1C266F97CDE8}" type="presOf" srcId="{77B327F8-CB77-4717-A9BF-AC93C3D2647D}" destId="{F1DEB1A9-24D5-46D9-A279-C49A1BA23AA3}" srcOrd="0" destOrd="0" presId="urn:microsoft.com/office/officeart/2005/8/layout/hProcess11"/>
    <dgm:cxn modelId="{10BAAA49-DB46-4449-9333-B400E83C31D6}" type="presParOf" srcId="{9B83BA75-78AC-4B12-802D-6362F4239E59}" destId="{B46AE4FC-EA04-421F-B635-12FA4825D73E}" srcOrd="0" destOrd="0" presId="urn:microsoft.com/office/officeart/2005/8/layout/hProcess11"/>
    <dgm:cxn modelId="{8C96F4D9-7C61-4CDE-897D-ED51F58CF7DC}" type="presParOf" srcId="{9B83BA75-78AC-4B12-802D-6362F4239E59}" destId="{0E141E0F-8993-456B-8835-2189AB93BFD7}" srcOrd="1" destOrd="0" presId="urn:microsoft.com/office/officeart/2005/8/layout/hProcess11"/>
    <dgm:cxn modelId="{E84521E4-E7CD-4940-8D9C-6B9999EE875B}" type="presParOf" srcId="{0E141E0F-8993-456B-8835-2189AB93BFD7}" destId="{E0F18409-7227-412A-85CE-413D9DEB5473}" srcOrd="0" destOrd="0" presId="urn:microsoft.com/office/officeart/2005/8/layout/hProcess11"/>
    <dgm:cxn modelId="{9F110E75-35C4-4834-AA17-F5A1CE808EA7}" type="presParOf" srcId="{E0F18409-7227-412A-85CE-413D9DEB5473}" destId="{F1DEB1A9-24D5-46D9-A279-C49A1BA23AA3}" srcOrd="0" destOrd="0" presId="urn:microsoft.com/office/officeart/2005/8/layout/hProcess11"/>
    <dgm:cxn modelId="{E10E5A34-6049-4EF8-8FA6-F36C3E576407}" type="presParOf" srcId="{E0F18409-7227-412A-85CE-413D9DEB5473}" destId="{A3524D0F-7E12-4BAD-9A46-D692E3B4FCC9}" srcOrd="1" destOrd="0" presId="urn:microsoft.com/office/officeart/2005/8/layout/hProcess11"/>
    <dgm:cxn modelId="{682D07CB-E36F-445A-835B-EE4F0298F5D8}" type="presParOf" srcId="{E0F18409-7227-412A-85CE-413D9DEB5473}" destId="{5B7B4C6A-18A3-4C32-9802-CB90555DC8C1}" srcOrd="2" destOrd="0" presId="urn:microsoft.com/office/officeart/2005/8/layout/hProcess11"/>
    <dgm:cxn modelId="{3F4CCC71-A48F-423D-875A-39DD9FE7CE4D}" type="presParOf" srcId="{0E141E0F-8993-456B-8835-2189AB93BFD7}" destId="{FA3C04E5-4FDF-4A7D-B813-3ECF6B5EA838}" srcOrd="1" destOrd="0" presId="urn:microsoft.com/office/officeart/2005/8/layout/hProcess11"/>
    <dgm:cxn modelId="{188D863A-F9FB-4068-A4FA-1EAD12616A1F}" type="presParOf" srcId="{0E141E0F-8993-456B-8835-2189AB93BFD7}" destId="{28A593EB-C43E-4080-9CEE-1D7EB287C352}" srcOrd="2" destOrd="0" presId="urn:microsoft.com/office/officeart/2005/8/layout/hProcess11"/>
    <dgm:cxn modelId="{658BD2B9-BDA3-4FFF-AB4B-59F2DFB550D2}" type="presParOf" srcId="{28A593EB-C43E-4080-9CEE-1D7EB287C352}" destId="{B367B2F6-E2E0-4DB2-BD40-75EB46251B05}" srcOrd="0" destOrd="0" presId="urn:microsoft.com/office/officeart/2005/8/layout/hProcess11"/>
    <dgm:cxn modelId="{DFD7CE71-14D3-4E90-A727-8ADE2D477C5C}" type="presParOf" srcId="{28A593EB-C43E-4080-9CEE-1D7EB287C352}" destId="{9900D081-5AAC-43A7-8A6C-679D015EBB6F}" srcOrd="1" destOrd="0" presId="urn:microsoft.com/office/officeart/2005/8/layout/hProcess11"/>
    <dgm:cxn modelId="{E0F54376-CBAB-4A6E-B86C-9AA507BA7CD1}" type="presParOf" srcId="{28A593EB-C43E-4080-9CEE-1D7EB287C352}" destId="{39FAE25C-C9CF-48E1-8956-B28C71305A7B}" srcOrd="2" destOrd="0" presId="urn:microsoft.com/office/officeart/2005/8/layout/hProcess11"/>
    <dgm:cxn modelId="{ABDA7EF8-36A8-40FB-B331-D36BCD4E05D2}" type="presParOf" srcId="{0E141E0F-8993-456B-8835-2189AB93BFD7}" destId="{56562F06-8F57-4625-87AD-5704C838BD7B}" srcOrd="3" destOrd="0" presId="urn:microsoft.com/office/officeart/2005/8/layout/hProcess11"/>
    <dgm:cxn modelId="{D0881EF6-5175-47E7-96AD-7883C3522343}" type="presParOf" srcId="{0E141E0F-8993-456B-8835-2189AB93BFD7}" destId="{41363073-631E-4B9D-8500-6E9BEF6E5B75}" srcOrd="4" destOrd="0" presId="urn:microsoft.com/office/officeart/2005/8/layout/hProcess11"/>
    <dgm:cxn modelId="{2351B623-63D6-45E3-B545-18CC09458155}" type="presParOf" srcId="{41363073-631E-4B9D-8500-6E9BEF6E5B75}" destId="{AF41F102-FC17-411A-BC2F-5D839FDED21C}" srcOrd="0" destOrd="0" presId="urn:microsoft.com/office/officeart/2005/8/layout/hProcess11"/>
    <dgm:cxn modelId="{9EC8F958-CF38-43B7-91E0-9FC9D931980C}" type="presParOf" srcId="{41363073-631E-4B9D-8500-6E9BEF6E5B75}" destId="{C4E4E6C7-1852-4DD0-B715-EC6B29A6F542}" srcOrd="1" destOrd="0" presId="urn:microsoft.com/office/officeart/2005/8/layout/hProcess11"/>
    <dgm:cxn modelId="{1971BF9E-640A-49DA-9094-CC909FE09300}" type="presParOf" srcId="{41363073-631E-4B9D-8500-6E9BEF6E5B75}" destId="{061799F9-6756-4C7E-8A99-5F2EE55B2E45}" srcOrd="2" destOrd="0" presId="urn:microsoft.com/office/officeart/2005/8/layout/hProcess11"/>
    <dgm:cxn modelId="{875A4305-B16B-4205-9D0A-EACE020C1E51}" type="presParOf" srcId="{0E141E0F-8993-456B-8835-2189AB93BFD7}" destId="{E1857AE3-1D1E-4CBE-A8E0-ABBFA6C075AA}" srcOrd="5" destOrd="0" presId="urn:microsoft.com/office/officeart/2005/8/layout/hProcess11"/>
    <dgm:cxn modelId="{BB7A1A55-B38F-4550-9315-429AAC497FB6}" type="presParOf" srcId="{0E141E0F-8993-456B-8835-2189AB93BFD7}" destId="{B097FA35-3CAA-40BD-9D66-6FC1F6122604}" srcOrd="6" destOrd="0" presId="urn:microsoft.com/office/officeart/2005/8/layout/hProcess11"/>
    <dgm:cxn modelId="{4CB9AC00-316E-4F76-B035-06CBF7009BC8}" type="presParOf" srcId="{B097FA35-3CAA-40BD-9D66-6FC1F6122604}" destId="{F6A7B1BA-A8E8-4EA3-B93C-9EF3565A1D08}" srcOrd="0" destOrd="0" presId="urn:microsoft.com/office/officeart/2005/8/layout/hProcess11"/>
    <dgm:cxn modelId="{5F9DFBFD-AAA1-4C31-9CDC-0B830111E41D}" type="presParOf" srcId="{B097FA35-3CAA-40BD-9D66-6FC1F6122604}" destId="{2D06AC8B-701C-4A9C-B5BD-88D66B7B46B0}" srcOrd="1" destOrd="0" presId="urn:microsoft.com/office/officeart/2005/8/layout/hProcess11"/>
    <dgm:cxn modelId="{7242BB72-C3AE-4F6B-8DD1-7DDDC12F76CD}" type="presParOf" srcId="{B097FA35-3CAA-40BD-9D66-6FC1F6122604}" destId="{0E24CD7A-CF11-4D53-8818-45756189087D}" srcOrd="2" destOrd="0" presId="urn:microsoft.com/office/officeart/2005/8/layout/hProcess11"/>
    <dgm:cxn modelId="{C99EEE51-83EF-4346-8530-10D8D116DD57}" type="presParOf" srcId="{0E141E0F-8993-456B-8835-2189AB93BFD7}" destId="{033F7832-E4A5-44A6-A2CB-ECE74ABEDF95}" srcOrd="7" destOrd="0" presId="urn:microsoft.com/office/officeart/2005/8/layout/hProcess11"/>
    <dgm:cxn modelId="{C54A0DD2-607C-4DED-BAB3-A7A5036E751E}" type="presParOf" srcId="{0E141E0F-8993-456B-8835-2189AB93BFD7}" destId="{2BECA7E2-0FB0-44F7-8B69-B8FFC16712D5}" srcOrd="8" destOrd="0" presId="urn:microsoft.com/office/officeart/2005/8/layout/hProcess11"/>
    <dgm:cxn modelId="{E0231DAA-1D31-4CFB-94BD-69DB16005885}" type="presParOf" srcId="{2BECA7E2-0FB0-44F7-8B69-B8FFC16712D5}" destId="{EE2ECFBA-177C-413B-9F3F-D81D465FC8E9}" srcOrd="0" destOrd="0" presId="urn:microsoft.com/office/officeart/2005/8/layout/hProcess11"/>
    <dgm:cxn modelId="{86A86DAD-3AC0-4DF5-AD7B-8D37D39C9405}" type="presParOf" srcId="{2BECA7E2-0FB0-44F7-8B69-B8FFC16712D5}" destId="{C7330FB7-2071-4031-B852-3DB74552E8F3}" srcOrd="1" destOrd="0" presId="urn:microsoft.com/office/officeart/2005/8/layout/hProcess11"/>
    <dgm:cxn modelId="{D88F733F-64F6-4980-B714-EF33C78BA219}" type="presParOf" srcId="{2BECA7E2-0FB0-44F7-8B69-B8FFC16712D5}" destId="{99DA03BE-F6EA-44C3-A9AF-DEAAF542B346}" srcOrd="2" destOrd="0" presId="urn:microsoft.com/office/officeart/2005/8/layout/hProcess11"/>
    <dgm:cxn modelId="{74A1A833-BFBE-44D0-970F-797ED26F6E6F}" type="presParOf" srcId="{0E141E0F-8993-456B-8835-2189AB93BFD7}" destId="{4C7CBB8A-1894-4FF0-AFDF-2C9115E85E05}" srcOrd="9" destOrd="0" presId="urn:microsoft.com/office/officeart/2005/8/layout/hProcess11"/>
    <dgm:cxn modelId="{C56B84F0-E8D7-4A59-A8DE-9D3AB5472C2F}" type="presParOf" srcId="{0E141E0F-8993-456B-8835-2189AB93BFD7}" destId="{08E92BC5-CC09-495C-948B-97A2E59FB820}" srcOrd="10" destOrd="0" presId="urn:microsoft.com/office/officeart/2005/8/layout/hProcess11"/>
    <dgm:cxn modelId="{4A364E7D-5195-4510-B88E-73355C0610C6}" type="presParOf" srcId="{08E92BC5-CC09-495C-948B-97A2E59FB820}" destId="{AA805F57-42D5-456E-BFCF-0A6C4762DD3C}" srcOrd="0" destOrd="0" presId="urn:microsoft.com/office/officeart/2005/8/layout/hProcess11"/>
    <dgm:cxn modelId="{65F99294-B74B-427F-9C85-6017CB217DB4}" type="presParOf" srcId="{08E92BC5-CC09-495C-948B-97A2E59FB820}" destId="{E71F396F-54B6-48EB-AB67-DCC1E508ABAC}" srcOrd="1" destOrd="0" presId="urn:microsoft.com/office/officeart/2005/8/layout/hProcess11"/>
    <dgm:cxn modelId="{E4F2F4F1-3E82-4078-B8C1-8285381B84E8}" type="presParOf" srcId="{08E92BC5-CC09-495C-948B-97A2E59FB820}" destId="{F048377B-3CDB-4FFE-9C6B-88AD0419A866}"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F1AFDC-39C6-4F2A-89A2-9BDC72C23623}" type="doc">
      <dgm:prSet loTypeId="urn:microsoft.com/office/officeart/2005/8/layout/vList3" loCatId="list" qsTypeId="urn:microsoft.com/office/officeart/2005/8/quickstyle/simple1" qsCatId="simple" csTypeId="urn:microsoft.com/office/officeart/2005/8/colors/accent1_2" csCatId="accent1" phldr="1"/>
      <dgm:spPr/>
    </dgm:pt>
    <dgm:pt modelId="{A5416E5B-ED2B-4373-9DED-24992B984ABB}">
      <dgm:prSet phldrT="[Text]" custT="1"/>
      <dgm:spPr>
        <a:solidFill>
          <a:schemeClr val="accent2"/>
        </a:solidFill>
      </dgm:spPr>
      <dgm:t>
        <a:bodyPr/>
        <a:lstStyle/>
        <a:p>
          <a:pPr algn="l"/>
          <a:r>
            <a:rPr lang="id-ID" sz="2000" dirty="0" smtClean="0">
              <a:latin typeface="Gill Sans MT" panose="020B0502020104020203" pitchFamily="34" charset="0"/>
            </a:rPr>
            <a:t>Dari hasil penelitian ini diharapkan menjadi bahan masukan terhadap masyarakat dan pemerintah dalam pemanfaatan daun mulberry sebagai alternatif baru diversifikasi produk mie sehingga dapat meningkatkan nilai gizi antioksidan dan memberikan warna hijau alami pada mie. Serta penggunaan mocaf sebagai subtitusi tepung terigu dalam pembuatan mie.</a:t>
          </a:r>
          <a:endParaRPr lang="id-ID" sz="2000" dirty="0">
            <a:latin typeface="Gill Sans MT" panose="020B0502020104020203" pitchFamily="34" charset="0"/>
          </a:endParaRPr>
        </a:p>
      </dgm:t>
    </dgm:pt>
    <dgm:pt modelId="{3CD44A38-3F52-4B0D-8CE6-D916F939A29F}" type="parTrans" cxnId="{DED8BAA5-5144-4012-9849-6964255F8A13}">
      <dgm:prSet/>
      <dgm:spPr/>
      <dgm:t>
        <a:bodyPr/>
        <a:lstStyle/>
        <a:p>
          <a:endParaRPr lang="id-ID"/>
        </a:p>
      </dgm:t>
    </dgm:pt>
    <dgm:pt modelId="{3D0ACC24-705F-48BE-BD6F-3FE2C5BC044A}" type="sibTrans" cxnId="{DED8BAA5-5144-4012-9849-6964255F8A13}">
      <dgm:prSet/>
      <dgm:spPr/>
      <dgm:t>
        <a:bodyPr/>
        <a:lstStyle/>
        <a:p>
          <a:endParaRPr lang="id-ID"/>
        </a:p>
      </dgm:t>
    </dgm:pt>
    <dgm:pt modelId="{24B54EF6-658A-4F7A-B5EA-80D12AAE41E7}" type="pres">
      <dgm:prSet presAssocID="{8EF1AFDC-39C6-4F2A-89A2-9BDC72C23623}" presName="linearFlow" presStyleCnt="0">
        <dgm:presLayoutVars>
          <dgm:dir/>
          <dgm:resizeHandles val="exact"/>
        </dgm:presLayoutVars>
      </dgm:prSet>
      <dgm:spPr/>
    </dgm:pt>
    <dgm:pt modelId="{982448E8-1DA4-4132-9824-C2F137E139EA}" type="pres">
      <dgm:prSet presAssocID="{A5416E5B-ED2B-4373-9DED-24992B984ABB}" presName="composite" presStyleCnt="0"/>
      <dgm:spPr/>
    </dgm:pt>
    <dgm:pt modelId="{43F0C81B-BECD-4693-B489-54270130B6C8}" type="pres">
      <dgm:prSet presAssocID="{A5416E5B-ED2B-4373-9DED-24992B984ABB}" presName="imgShp" presStyleLbl="fgImgPlace1" presStyleIdx="0" presStyleCnt="1" custScaleX="49837" custScaleY="48008"/>
      <dgm:spPr>
        <a:solidFill>
          <a:schemeClr val="bg1"/>
        </a:solidFill>
        <a:ln>
          <a:solidFill>
            <a:schemeClr val="accent2"/>
          </a:solidFill>
        </a:ln>
      </dgm:spPr>
    </dgm:pt>
    <dgm:pt modelId="{5801CD02-82D1-4EC2-9D95-F2CE84ACD677}" type="pres">
      <dgm:prSet presAssocID="{A5416E5B-ED2B-4373-9DED-24992B984ABB}" presName="txShp" presStyleLbl="node1" presStyleIdx="0" presStyleCnt="1" custScaleX="121817" custScaleY="54204" custLinFactNeighborX="1393" custLinFactNeighborY="819">
        <dgm:presLayoutVars>
          <dgm:bulletEnabled val="1"/>
        </dgm:presLayoutVars>
      </dgm:prSet>
      <dgm:spPr/>
      <dgm:t>
        <a:bodyPr/>
        <a:lstStyle/>
        <a:p>
          <a:endParaRPr lang="id-ID"/>
        </a:p>
      </dgm:t>
    </dgm:pt>
  </dgm:ptLst>
  <dgm:cxnLst>
    <dgm:cxn modelId="{A2823FD7-0DC1-4400-8C3D-848612F65920}" type="presOf" srcId="{A5416E5B-ED2B-4373-9DED-24992B984ABB}" destId="{5801CD02-82D1-4EC2-9D95-F2CE84ACD677}" srcOrd="0" destOrd="0" presId="urn:microsoft.com/office/officeart/2005/8/layout/vList3"/>
    <dgm:cxn modelId="{DED8BAA5-5144-4012-9849-6964255F8A13}" srcId="{8EF1AFDC-39C6-4F2A-89A2-9BDC72C23623}" destId="{A5416E5B-ED2B-4373-9DED-24992B984ABB}" srcOrd="0" destOrd="0" parTransId="{3CD44A38-3F52-4B0D-8CE6-D916F939A29F}" sibTransId="{3D0ACC24-705F-48BE-BD6F-3FE2C5BC044A}"/>
    <dgm:cxn modelId="{39F0C0FE-0ED4-4F6E-A0A8-7DB9E1C4390F}" type="presOf" srcId="{8EF1AFDC-39C6-4F2A-89A2-9BDC72C23623}" destId="{24B54EF6-658A-4F7A-B5EA-80D12AAE41E7}" srcOrd="0" destOrd="0" presId="urn:microsoft.com/office/officeart/2005/8/layout/vList3"/>
    <dgm:cxn modelId="{3D739FA2-5709-4CD1-B9D5-5D86A24C975C}" type="presParOf" srcId="{24B54EF6-658A-4F7A-B5EA-80D12AAE41E7}" destId="{982448E8-1DA4-4132-9824-C2F137E139EA}" srcOrd="0" destOrd="0" presId="urn:microsoft.com/office/officeart/2005/8/layout/vList3"/>
    <dgm:cxn modelId="{BBDFD611-B8B2-42FF-B27A-E6F2489F6110}" type="presParOf" srcId="{982448E8-1DA4-4132-9824-C2F137E139EA}" destId="{43F0C81B-BECD-4693-B489-54270130B6C8}" srcOrd="0" destOrd="0" presId="urn:microsoft.com/office/officeart/2005/8/layout/vList3"/>
    <dgm:cxn modelId="{FEA95B6F-BE2F-4A15-99E0-21BDB3D7ADB5}" type="presParOf" srcId="{982448E8-1DA4-4132-9824-C2F137E139EA}" destId="{5801CD02-82D1-4EC2-9D95-F2CE84ACD67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0893A2-D527-4FEE-8E3C-A9974463E4FC}" type="doc">
      <dgm:prSet loTypeId="urn:microsoft.com/office/officeart/2005/8/layout/hProcess11" loCatId="process" qsTypeId="urn:microsoft.com/office/officeart/2005/8/quickstyle/simple1" qsCatId="simple" csTypeId="urn:microsoft.com/office/officeart/2005/8/colors/accent1_2" csCatId="accent1" phldr="1"/>
      <dgm:spPr/>
    </dgm:pt>
    <dgm:pt modelId="{77B327F8-CB77-4717-A9BF-AC93C3D2647D}">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BD463F5C-4750-400F-BA93-0F7AD6AD6DA6}" type="parTrans" cxnId="{FDA0C1ED-5F9A-43AB-9E25-D3FB0E040260}">
      <dgm:prSet/>
      <dgm:spPr/>
      <dgm:t>
        <a:bodyPr/>
        <a:lstStyle/>
        <a:p>
          <a:endParaRPr lang="id-ID"/>
        </a:p>
      </dgm:t>
    </dgm:pt>
    <dgm:pt modelId="{BE5EBC26-CA38-4706-A478-532EF6E70A97}" type="sibTrans" cxnId="{FDA0C1ED-5F9A-43AB-9E25-D3FB0E040260}">
      <dgm:prSet/>
      <dgm:spPr/>
      <dgm:t>
        <a:bodyPr/>
        <a:lstStyle/>
        <a:p>
          <a:endParaRPr lang="id-ID"/>
        </a:p>
      </dgm:t>
    </dgm:pt>
    <dgm:pt modelId="{348A8595-4F55-4753-8E2B-DA24F6DA0B29}">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2254E7D-59F8-4BA8-85CE-1A37F5D02A3B}" type="parTrans" cxnId="{BA031A34-DED7-4F0A-9F21-9C65A7ACA9EE}">
      <dgm:prSet/>
      <dgm:spPr/>
      <dgm:t>
        <a:bodyPr/>
        <a:lstStyle/>
        <a:p>
          <a:endParaRPr lang="id-ID"/>
        </a:p>
      </dgm:t>
    </dgm:pt>
    <dgm:pt modelId="{0B8756AE-B260-4F02-967E-072436F7FBF5}" type="sibTrans" cxnId="{BA031A34-DED7-4F0A-9F21-9C65A7ACA9EE}">
      <dgm:prSet/>
      <dgm:spPr/>
      <dgm:t>
        <a:bodyPr/>
        <a:lstStyle/>
        <a:p>
          <a:endParaRPr lang="id-ID"/>
        </a:p>
      </dgm:t>
    </dgm:pt>
    <dgm:pt modelId="{EB29477A-6E07-4A59-8703-46EF5737116B}">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8A422BFB-85F8-4EC3-9FD0-1F84DD125809}" type="parTrans" cxnId="{806A5783-8B10-4300-8B25-BA4E3EB75778}">
      <dgm:prSet/>
      <dgm:spPr/>
      <dgm:t>
        <a:bodyPr/>
        <a:lstStyle/>
        <a:p>
          <a:endParaRPr lang="id-ID"/>
        </a:p>
      </dgm:t>
    </dgm:pt>
    <dgm:pt modelId="{04F10158-641A-4E2E-88C0-476EAF3CC6E2}" type="sibTrans" cxnId="{806A5783-8B10-4300-8B25-BA4E3EB75778}">
      <dgm:prSet/>
      <dgm:spPr/>
      <dgm:t>
        <a:bodyPr/>
        <a:lstStyle/>
        <a:p>
          <a:endParaRPr lang="id-ID"/>
        </a:p>
      </dgm:t>
    </dgm:pt>
    <dgm:pt modelId="{BA861601-1577-432E-B0CA-1E24C5BA3F48}">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Kerangka Pemikiran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69FC9505-26D7-473E-9091-EA970EFA589F}" type="parTrans" cxnId="{9914298E-3361-4B04-9FF3-96B203BB3730}">
      <dgm:prSet/>
      <dgm:spPr/>
      <dgm:t>
        <a:bodyPr/>
        <a:lstStyle/>
        <a:p>
          <a:endParaRPr lang="id-ID"/>
        </a:p>
      </dgm:t>
    </dgm:pt>
    <dgm:pt modelId="{148A394E-43FB-47E5-8626-39C29E5B4C0A}" type="sibTrans" cxnId="{9914298E-3361-4B04-9FF3-96B203BB3730}">
      <dgm:prSet/>
      <dgm:spPr/>
      <dgm:t>
        <a:bodyPr/>
        <a:lstStyle/>
        <a:p>
          <a:endParaRPr lang="id-ID"/>
        </a:p>
      </dgm:t>
    </dgm:pt>
    <dgm:pt modelId="{A56D6978-C888-4DEC-95B8-D912B3E59B90}">
      <dgm:prSet phldrT="[Text]" custT="1"/>
      <dgm:spPr/>
      <dgm:t>
        <a:bodyPr/>
        <a:lstStyle/>
        <a:p>
          <a:r>
            <a:rPr lang="id-ID" sz="900" dirty="0" smtClean="0">
              <a:solidFill>
                <a:schemeClr val="tx1"/>
              </a:solidFill>
              <a:latin typeface="Aharoni" panose="02010803020104030203" pitchFamily="2" charset="-79"/>
              <a:cs typeface="Aharoni" panose="02010803020104030203" pitchFamily="2" charset="-79"/>
            </a:rPr>
            <a:t>Manfaat Penelitian</a:t>
          </a:r>
          <a:endParaRPr lang="id-ID" sz="900" dirty="0">
            <a:solidFill>
              <a:schemeClr val="tx1"/>
            </a:solidFill>
            <a:latin typeface="Aharoni" panose="02010803020104030203" pitchFamily="2" charset="-79"/>
            <a:cs typeface="Aharoni" panose="02010803020104030203" pitchFamily="2" charset="-79"/>
          </a:endParaRPr>
        </a:p>
      </dgm:t>
    </dgm:pt>
    <dgm:pt modelId="{5CE7798E-2B75-4C25-855F-0074BA0A23AC}" type="parTrans" cxnId="{907DB38C-9721-45E7-9CC8-675E1675689A}">
      <dgm:prSet/>
      <dgm:spPr/>
      <dgm:t>
        <a:bodyPr/>
        <a:lstStyle/>
        <a:p>
          <a:endParaRPr lang="id-ID"/>
        </a:p>
      </dgm:t>
    </dgm:pt>
    <dgm:pt modelId="{4682904E-3DF7-40D1-8CD8-A95C2C7985E5}" type="sibTrans" cxnId="{907DB38C-9721-45E7-9CC8-675E1675689A}">
      <dgm:prSet/>
      <dgm:spPr/>
      <dgm:t>
        <a:bodyPr/>
        <a:lstStyle/>
        <a:p>
          <a:endParaRPr lang="id-ID"/>
        </a:p>
      </dgm:t>
    </dgm:pt>
    <dgm:pt modelId="{415935CF-E074-4302-AC9D-E3D88041BF8C}">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Hipotesa</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048E53F8-ACC8-4125-834E-6F1DA86C8026}" type="parTrans" cxnId="{F81C9CE7-B1BB-4E69-889F-5FFF51785B7F}">
      <dgm:prSet/>
      <dgm:spPr/>
      <dgm:t>
        <a:bodyPr/>
        <a:lstStyle/>
        <a:p>
          <a:endParaRPr lang="id-ID"/>
        </a:p>
      </dgm:t>
    </dgm:pt>
    <dgm:pt modelId="{DFDBD4D2-37F0-44EC-8CDD-414010B97AF1}" type="sibTrans" cxnId="{F81C9CE7-B1BB-4E69-889F-5FFF51785B7F}">
      <dgm:prSet/>
      <dgm:spPr/>
      <dgm:t>
        <a:bodyPr/>
        <a:lstStyle/>
        <a:p>
          <a:endParaRPr lang="id-ID"/>
        </a:p>
      </dgm:t>
    </dgm:pt>
    <dgm:pt modelId="{9B83BA75-78AC-4B12-802D-6362F4239E59}" type="pres">
      <dgm:prSet presAssocID="{CF0893A2-D527-4FEE-8E3C-A9974463E4FC}" presName="Name0" presStyleCnt="0">
        <dgm:presLayoutVars>
          <dgm:dir/>
          <dgm:resizeHandles val="exact"/>
        </dgm:presLayoutVars>
      </dgm:prSet>
      <dgm:spPr/>
    </dgm:pt>
    <dgm:pt modelId="{B46AE4FC-EA04-421F-B635-12FA4825D73E}" type="pres">
      <dgm:prSet presAssocID="{CF0893A2-D527-4FEE-8E3C-A9974463E4FC}" presName="arrow" presStyleLbl="bgShp" presStyleIdx="0" presStyleCnt="1" custLinFactNeighborX="-158" custLinFactNeighborY="-2119"/>
      <dgm:spPr>
        <a:solidFill>
          <a:schemeClr val="tx2">
            <a:lumMod val="75000"/>
          </a:schemeClr>
        </a:solidFill>
      </dgm:spPr>
    </dgm:pt>
    <dgm:pt modelId="{0E141E0F-8993-456B-8835-2189AB93BFD7}" type="pres">
      <dgm:prSet presAssocID="{CF0893A2-D527-4FEE-8E3C-A9974463E4FC}" presName="points" presStyleCnt="0"/>
      <dgm:spPr/>
    </dgm:pt>
    <dgm:pt modelId="{E0F18409-7227-412A-85CE-413D9DEB5473}" type="pres">
      <dgm:prSet presAssocID="{77B327F8-CB77-4717-A9BF-AC93C3D2647D}" presName="compositeA" presStyleCnt="0"/>
      <dgm:spPr/>
    </dgm:pt>
    <dgm:pt modelId="{F1DEB1A9-24D5-46D9-A279-C49A1BA23AA3}" type="pres">
      <dgm:prSet presAssocID="{77B327F8-CB77-4717-A9BF-AC93C3D2647D}" presName="textA" presStyleLbl="revTx" presStyleIdx="0" presStyleCnt="6">
        <dgm:presLayoutVars>
          <dgm:bulletEnabled val="1"/>
        </dgm:presLayoutVars>
      </dgm:prSet>
      <dgm:spPr/>
      <dgm:t>
        <a:bodyPr/>
        <a:lstStyle/>
        <a:p>
          <a:endParaRPr lang="id-ID"/>
        </a:p>
      </dgm:t>
    </dgm:pt>
    <dgm:pt modelId="{A3524D0F-7E12-4BAD-9A46-D692E3B4FCC9}" type="pres">
      <dgm:prSet presAssocID="{77B327F8-CB77-4717-A9BF-AC93C3D2647D}" presName="circleA" presStyleLbl="node1" presStyleIdx="0" presStyleCnt="6"/>
      <dgm:spPr>
        <a:solidFill>
          <a:schemeClr val="accent1">
            <a:lumMod val="60000"/>
            <a:lumOff val="40000"/>
          </a:schemeClr>
        </a:solidFill>
      </dgm:spPr>
    </dgm:pt>
    <dgm:pt modelId="{5B7B4C6A-18A3-4C32-9802-CB90555DC8C1}" type="pres">
      <dgm:prSet presAssocID="{77B327F8-CB77-4717-A9BF-AC93C3D2647D}" presName="spaceA" presStyleCnt="0"/>
      <dgm:spPr/>
    </dgm:pt>
    <dgm:pt modelId="{FA3C04E5-4FDF-4A7D-B813-3ECF6B5EA838}" type="pres">
      <dgm:prSet presAssocID="{BE5EBC26-CA38-4706-A478-532EF6E70A97}" presName="space" presStyleCnt="0"/>
      <dgm:spPr/>
    </dgm:pt>
    <dgm:pt modelId="{28A593EB-C43E-4080-9CEE-1D7EB287C352}" type="pres">
      <dgm:prSet presAssocID="{348A8595-4F55-4753-8E2B-DA24F6DA0B29}" presName="compositeB" presStyleCnt="0"/>
      <dgm:spPr/>
    </dgm:pt>
    <dgm:pt modelId="{B367B2F6-E2E0-4DB2-BD40-75EB46251B05}" type="pres">
      <dgm:prSet presAssocID="{348A8595-4F55-4753-8E2B-DA24F6DA0B29}" presName="textB" presStyleLbl="revTx" presStyleIdx="1" presStyleCnt="6">
        <dgm:presLayoutVars>
          <dgm:bulletEnabled val="1"/>
        </dgm:presLayoutVars>
      </dgm:prSet>
      <dgm:spPr/>
      <dgm:t>
        <a:bodyPr/>
        <a:lstStyle/>
        <a:p>
          <a:endParaRPr lang="id-ID"/>
        </a:p>
      </dgm:t>
    </dgm:pt>
    <dgm:pt modelId="{9900D081-5AAC-43A7-8A6C-679D015EBB6F}" type="pres">
      <dgm:prSet presAssocID="{348A8595-4F55-4753-8E2B-DA24F6DA0B29}" presName="circleB" presStyleLbl="node1" presStyleIdx="1" presStyleCnt="6"/>
      <dgm:spPr>
        <a:solidFill>
          <a:schemeClr val="accent1">
            <a:lumMod val="40000"/>
            <a:lumOff val="60000"/>
          </a:schemeClr>
        </a:solidFill>
      </dgm:spPr>
    </dgm:pt>
    <dgm:pt modelId="{39FAE25C-C9CF-48E1-8956-B28C71305A7B}" type="pres">
      <dgm:prSet presAssocID="{348A8595-4F55-4753-8E2B-DA24F6DA0B29}" presName="spaceB" presStyleCnt="0"/>
      <dgm:spPr/>
    </dgm:pt>
    <dgm:pt modelId="{56562F06-8F57-4625-87AD-5704C838BD7B}" type="pres">
      <dgm:prSet presAssocID="{0B8756AE-B260-4F02-967E-072436F7FBF5}" presName="space" presStyleCnt="0"/>
      <dgm:spPr/>
    </dgm:pt>
    <dgm:pt modelId="{41363073-631E-4B9D-8500-6E9BEF6E5B75}" type="pres">
      <dgm:prSet presAssocID="{EB29477A-6E07-4A59-8703-46EF5737116B}" presName="compositeA" presStyleCnt="0"/>
      <dgm:spPr/>
    </dgm:pt>
    <dgm:pt modelId="{AF41F102-FC17-411A-BC2F-5D839FDED21C}" type="pres">
      <dgm:prSet presAssocID="{EB29477A-6E07-4A59-8703-46EF5737116B}" presName="textA" presStyleLbl="revTx" presStyleIdx="2" presStyleCnt="6">
        <dgm:presLayoutVars>
          <dgm:bulletEnabled val="1"/>
        </dgm:presLayoutVars>
      </dgm:prSet>
      <dgm:spPr/>
      <dgm:t>
        <a:bodyPr/>
        <a:lstStyle/>
        <a:p>
          <a:endParaRPr lang="id-ID"/>
        </a:p>
      </dgm:t>
    </dgm:pt>
    <dgm:pt modelId="{C4E4E6C7-1852-4DD0-B715-EC6B29A6F542}" type="pres">
      <dgm:prSet presAssocID="{EB29477A-6E07-4A59-8703-46EF5737116B}" presName="circleA" presStyleLbl="node1" presStyleIdx="2" presStyleCnt="6"/>
      <dgm:spPr>
        <a:solidFill>
          <a:schemeClr val="accent1">
            <a:lumMod val="60000"/>
            <a:lumOff val="40000"/>
          </a:schemeClr>
        </a:solidFill>
      </dgm:spPr>
    </dgm:pt>
    <dgm:pt modelId="{061799F9-6756-4C7E-8A99-5F2EE55B2E45}" type="pres">
      <dgm:prSet presAssocID="{EB29477A-6E07-4A59-8703-46EF5737116B}" presName="spaceA" presStyleCnt="0"/>
      <dgm:spPr/>
    </dgm:pt>
    <dgm:pt modelId="{E1857AE3-1D1E-4CBE-A8E0-ABBFA6C075AA}" type="pres">
      <dgm:prSet presAssocID="{04F10158-641A-4E2E-88C0-476EAF3CC6E2}" presName="space" presStyleCnt="0"/>
      <dgm:spPr/>
    </dgm:pt>
    <dgm:pt modelId="{B097FA35-3CAA-40BD-9D66-6FC1F6122604}" type="pres">
      <dgm:prSet presAssocID="{A56D6978-C888-4DEC-95B8-D912B3E59B90}" presName="compositeB" presStyleCnt="0"/>
      <dgm:spPr/>
    </dgm:pt>
    <dgm:pt modelId="{F6A7B1BA-A8E8-4EA3-B93C-9EF3565A1D08}" type="pres">
      <dgm:prSet presAssocID="{A56D6978-C888-4DEC-95B8-D912B3E59B90}" presName="textB" presStyleLbl="revTx" presStyleIdx="3" presStyleCnt="6">
        <dgm:presLayoutVars>
          <dgm:bulletEnabled val="1"/>
        </dgm:presLayoutVars>
      </dgm:prSet>
      <dgm:spPr/>
      <dgm:t>
        <a:bodyPr/>
        <a:lstStyle/>
        <a:p>
          <a:endParaRPr lang="id-ID"/>
        </a:p>
      </dgm:t>
    </dgm:pt>
    <dgm:pt modelId="{2D06AC8B-701C-4A9C-B5BD-88D66B7B46B0}" type="pres">
      <dgm:prSet presAssocID="{A56D6978-C888-4DEC-95B8-D912B3E59B90}" presName="circleB" presStyleLbl="node1" presStyleIdx="3" presStyleCnt="6"/>
      <dgm:spPr>
        <a:solidFill>
          <a:srgbClr val="C00000"/>
        </a:solidFill>
      </dgm:spPr>
    </dgm:pt>
    <dgm:pt modelId="{0E24CD7A-CF11-4D53-8818-45756189087D}" type="pres">
      <dgm:prSet presAssocID="{A56D6978-C888-4DEC-95B8-D912B3E59B90}" presName="spaceB" presStyleCnt="0"/>
      <dgm:spPr/>
    </dgm:pt>
    <dgm:pt modelId="{033F7832-E4A5-44A6-A2CB-ECE74ABEDF95}" type="pres">
      <dgm:prSet presAssocID="{4682904E-3DF7-40D1-8CD8-A95C2C7985E5}" presName="space" presStyleCnt="0"/>
      <dgm:spPr/>
    </dgm:pt>
    <dgm:pt modelId="{2BECA7E2-0FB0-44F7-8B69-B8FFC16712D5}" type="pres">
      <dgm:prSet presAssocID="{BA861601-1577-432E-B0CA-1E24C5BA3F48}" presName="compositeA" presStyleCnt="0"/>
      <dgm:spPr/>
    </dgm:pt>
    <dgm:pt modelId="{EE2ECFBA-177C-413B-9F3F-D81D465FC8E9}" type="pres">
      <dgm:prSet presAssocID="{BA861601-1577-432E-B0CA-1E24C5BA3F48}" presName="textA" presStyleLbl="revTx" presStyleIdx="4" presStyleCnt="6">
        <dgm:presLayoutVars>
          <dgm:bulletEnabled val="1"/>
        </dgm:presLayoutVars>
      </dgm:prSet>
      <dgm:spPr/>
      <dgm:t>
        <a:bodyPr/>
        <a:lstStyle/>
        <a:p>
          <a:endParaRPr lang="id-ID"/>
        </a:p>
      </dgm:t>
    </dgm:pt>
    <dgm:pt modelId="{C7330FB7-2071-4031-B852-3DB74552E8F3}" type="pres">
      <dgm:prSet presAssocID="{BA861601-1577-432E-B0CA-1E24C5BA3F48}" presName="circleA" presStyleLbl="node1" presStyleIdx="4" presStyleCnt="6"/>
      <dgm:spPr>
        <a:solidFill>
          <a:schemeClr val="accent1">
            <a:lumMod val="60000"/>
            <a:lumOff val="40000"/>
          </a:schemeClr>
        </a:solidFill>
      </dgm:spPr>
    </dgm:pt>
    <dgm:pt modelId="{99DA03BE-F6EA-44C3-A9AF-DEAAF542B346}" type="pres">
      <dgm:prSet presAssocID="{BA861601-1577-432E-B0CA-1E24C5BA3F48}" presName="spaceA" presStyleCnt="0"/>
      <dgm:spPr/>
    </dgm:pt>
    <dgm:pt modelId="{4C7CBB8A-1894-4FF0-AFDF-2C9115E85E05}" type="pres">
      <dgm:prSet presAssocID="{148A394E-43FB-47E5-8626-39C29E5B4C0A}" presName="space" presStyleCnt="0"/>
      <dgm:spPr/>
    </dgm:pt>
    <dgm:pt modelId="{08E92BC5-CC09-495C-948B-97A2E59FB820}" type="pres">
      <dgm:prSet presAssocID="{415935CF-E074-4302-AC9D-E3D88041BF8C}" presName="compositeB" presStyleCnt="0"/>
      <dgm:spPr/>
    </dgm:pt>
    <dgm:pt modelId="{AA805F57-42D5-456E-BFCF-0A6C4762DD3C}" type="pres">
      <dgm:prSet presAssocID="{415935CF-E074-4302-AC9D-E3D88041BF8C}" presName="textB" presStyleLbl="revTx" presStyleIdx="5" presStyleCnt="6">
        <dgm:presLayoutVars>
          <dgm:bulletEnabled val="1"/>
        </dgm:presLayoutVars>
      </dgm:prSet>
      <dgm:spPr/>
      <dgm:t>
        <a:bodyPr/>
        <a:lstStyle/>
        <a:p>
          <a:endParaRPr lang="id-ID"/>
        </a:p>
      </dgm:t>
    </dgm:pt>
    <dgm:pt modelId="{E71F396F-54B6-48EB-AB67-DCC1E508ABAC}" type="pres">
      <dgm:prSet presAssocID="{415935CF-E074-4302-AC9D-E3D88041BF8C}" presName="circleB" presStyleLbl="node1" presStyleIdx="5" presStyleCnt="6"/>
      <dgm:spPr>
        <a:solidFill>
          <a:schemeClr val="accent1">
            <a:lumMod val="60000"/>
            <a:lumOff val="40000"/>
          </a:schemeClr>
        </a:solidFill>
      </dgm:spPr>
    </dgm:pt>
    <dgm:pt modelId="{F048377B-3CDB-4FFE-9C6B-88AD0419A866}" type="pres">
      <dgm:prSet presAssocID="{415935CF-E074-4302-AC9D-E3D88041BF8C}" presName="spaceB" presStyleCnt="0"/>
      <dgm:spPr/>
    </dgm:pt>
  </dgm:ptLst>
  <dgm:cxnLst>
    <dgm:cxn modelId="{51A84D0D-5A4C-40AA-85AB-1097DE596BB2}" type="presOf" srcId="{A56D6978-C888-4DEC-95B8-D912B3E59B90}" destId="{F6A7B1BA-A8E8-4EA3-B93C-9EF3565A1D08}" srcOrd="0" destOrd="0" presId="urn:microsoft.com/office/officeart/2005/8/layout/hProcess11"/>
    <dgm:cxn modelId="{DBE374D8-E84C-420A-806A-AC2AE0B38288}" type="presOf" srcId="{415935CF-E074-4302-AC9D-E3D88041BF8C}" destId="{AA805F57-42D5-456E-BFCF-0A6C4762DD3C}" srcOrd="0" destOrd="0" presId="urn:microsoft.com/office/officeart/2005/8/layout/hProcess11"/>
    <dgm:cxn modelId="{CD9FF6E2-34C4-41D9-A669-59EC2772FE9E}" type="presOf" srcId="{BA861601-1577-432E-B0CA-1E24C5BA3F48}" destId="{EE2ECFBA-177C-413B-9F3F-D81D465FC8E9}" srcOrd="0" destOrd="0" presId="urn:microsoft.com/office/officeart/2005/8/layout/hProcess11"/>
    <dgm:cxn modelId="{806A5783-8B10-4300-8B25-BA4E3EB75778}" srcId="{CF0893A2-D527-4FEE-8E3C-A9974463E4FC}" destId="{EB29477A-6E07-4A59-8703-46EF5737116B}" srcOrd="2" destOrd="0" parTransId="{8A422BFB-85F8-4EC3-9FD0-1F84DD125809}" sibTransId="{04F10158-641A-4E2E-88C0-476EAF3CC6E2}"/>
    <dgm:cxn modelId="{F81C9CE7-B1BB-4E69-889F-5FFF51785B7F}" srcId="{CF0893A2-D527-4FEE-8E3C-A9974463E4FC}" destId="{415935CF-E074-4302-AC9D-E3D88041BF8C}" srcOrd="5" destOrd="0" parTransId="{048E53F8-ACC8-4125-834E-6F1DA86C8026}" sibTransId="{DFDBD4D2-37F0-44EC-8CDD-414010B97AF1}"/>
    <dgm:cxn modelId="{D3566706-A4CC-4FCB-85EC-72E0066EE187}" type="presOf" srcId="{CF0893A2-D527-4FEE-8E3C-A9974463E4FC}" destId="{9B83BA75-78AC-4B12-802D-6362F4239E59}" srcOrd="0" destOrd="0" presId="urn:microsoft.com/office/officeart/2005/8/layout/hProcess11"/>
    <dgm:cxn modelId="{6F3A526D-CC5E-41E3-9B02-2DAD657D2929}" type="presOf" srcId="{77B327F8-CB77-4717-A9BF-AC93C3D2647D}" destId="{F1DEB1A9-24D5-46D9-A279-C49A1BA23AA3}" srcOrd="0" destOrd="0" presId="urn:microsoft.com/office/officeart/2005/8/layout/hProcess11"/>
    <dgm:cxn modelId="{907DB38C-9721-45E7-9CC8-675E1675689A}" srcId="{CF0893A2-D527-4FEE-8E3C-A9974463E4FC}" destId="{A56D6978-C888-4DEC-95B8-D912B3E59B90}" srcOrd="3" destOrd="0" parTransId="{5CE7798E-2B75-4C25-855F-0074BA0A23AC}" sibTransId="{4682904E-3DF7-40D1-8CD8-A95C2C7985E5}"/>
    <dgm:cxn modelId="{47A8D5FA-504D-4E20-9357-AAFC6EFA67F5}" type="presOf" srcId="{348A8595-4F55-4753-8E2B-DA24F6DA0B29}" destId="{B367B2F6-E2E0-4DB2-BD40-75EB46251B05}" srcOrd="0" destOrd="0" presId="urn:microsoft.com/office/officeart/2005/8/layout/hProcess11"/>
    <dgm:cxn modelId="{C48F80F6-2C03-451C-B04E-B88631B2CB8E}" type="presOf" srcId="{EB29477A-6E07-4A59-8703-46EF5737116B}" destId="{AF41F102-FC17-411A-BC2F-5D839FDED21C}" srcOrd="0" destOrd="0" presId="urn:microsoft.com/office/officeart/2005/8/layout/hProcess11"/>
    <dgm:cxn modelId="{BA031A34-DED7-4F0A-9F21-9C65A7ACA9EE}" srcId="{CF0893A2-D527-4FEE-8E3C-A9974463E4FC}" destId="{348A8595-4F55-4753-8E2B-DA24F6DA0B29}" srcOrd="1" destOrd="0" parTransId="{52254E7D-59F8-4BA8-85CE-1A37F5D02A3B}" sibTransId="{0B8756AE-B260-4F02-967E-072436F7FBF5}"/>
    <dgm:cxn modelId="{FDA0C1ED-5F9A-43AB-9E25-D3FB0E040260}" srcId="{CF0893A2-D527-4FEE-8E3C-A9974463E4FC}" destId="{77B327F8-CB77-4717-A9BF-AC93C3D2647D}" srcOrd="0" destOrd="0" parTransId="{BD463F5C-4750-400F-BA93-0F7AD6AD6DA6}" sibTransId="{BE5EBC26-CA38-4706-A478-532EF6E70A97}"/>
    <dgm:cxn modelId="{9914298E-3361-4B04-9FF3-96B203BB3730}" srcId="{CF0893A2-D527-4FEE-8E3C-A9974463E4FC}" destId="{BA861601-1577-432E-B0CA-1E24C5BA3F48}" srcOrd="4" destOrd="0" parTransId="{69FC9505-26D7-473E-9091-EA970EFA589F}" sibTransId="{148A394E-43FB-47E5-8626-39C29E5B4C0A}"/>
    <dgm:cxn modelId="{F4EE06D0-9088-4982-8B78-3567E650469D}" type="presParOf" srcId="{9B83BA75-78AC-4B12-802D-6362F4239E59}" destId="{B46AE4FC-EA04-421F-B635-12FA4825D73E}" srcOrd="0" destOrd="0" presId="urn:microsoft.com/office/officeart/2005/8/layout/hProcess11"/>
    <dgm:cxn modelId="{E2D75F21-48CB-4FE2-B7DE-60D4E10C02DD}" type="presParOf" srcId="{9B83BA75-78AC-4B12-802D-6362F4239E59}" destId="{0E141E0F-8993-456B-8835-2189AB93BFD7}" srcOrd="1" destOrd="0" presId="urn:microsoft.com/office/officeart/2005/8/layout/hProcess11"/>
    <dgm:cxn modelId="{0BE986C5-E1CF-42CF-A922-FE4B9D889E31}" type="presParOf" srcId="{0E141E0F-8993-456B-8835-2189AB93BFD7}" destId="{E0F18409-7227-412A-85CE-413D9DEB5473}" srcOrd="0" destOrd="0" presId="urn:microsoft.com/office/officeart/2005/8/layout/hProcess11"/>
    <dgm:cxn modelId="{31F3D2C7-2511-49AE-BD52-71B9379D0E27}" type="presParOf" srcId="{E0F18409-7227-412A-85CE-413D9DEB5473}" destId="{F1DEB1A9-24D5-46D9-A279-C49A1BA23AA3}" srcOrd="0" destOrd="0" presId="urn:microsoft.com/office/officeart/2005/8/layout/hProcess11"/>
    <dgm:cxn modelId="{0EA83A37-ECB4-49A8-BBE3-2E1E7EF24C4A}" type="presParOf" srcId="{E0F18409-7227-412A-85CE-413D9DEB5473}" destId="{A3524D0F-7E12-4BAD-9A46-D692E3B4FCC9}" srcOrd="1" destOrd="0" presId="urn:microsoft.com/office/officeart/2005/8/layout/hProcess11"/>
    <dgm:cxn modelId="{0FD47D50-4DCC-4195-9B03-1E01E6E35127}" type="presParOf" srcId="{E0F18409-7227-412A-85CE-413D9DEB5473}" destId="{5B7B4C6A-18A3-4C32-9802-CB90555DC8C1}" srcOrd="2" destOrd="0" presId="urn:microsoft.com/office/officeart/2005/8/layout/hProcess11"/>
    <dgm:cxn modelId="{DF35FC4F-D5F5-475B-891D-D74416EE7CA0}" type="presParOf" srcId="{0E141E0F-8993-456B-8835-2189AB93BFD7}" destId="{FA3C04E5-4FDF-4A7D-B813-3ECF6B5EA838}" srcOrd="1" destOrd="0" presId="urn:microsoft.com/office/officeart/2005/8/layout/hProcess11"/>
    <dgm:cxn modelId="{D7970355-4E60-4C4F-8E04-5EF8AF55623F}" type="presParOf" srcId="{0E141E0F-8993-456B-8835-2189AB93BFD7}" destId="{28A593EB-C43E-4080-9CEE-1D7EB287C352}" srcOrd="2" destOrd="0" presId="urn:microsoft.com/office/officeart/2005/8/layout/hProcess11"/>
    <dgm:cxn modelId="{E2B5C3DC-6039-4DB9-B28D-283420B22E84}" type="presParOf" srcId="{28A593EB-C43E-4080-9CEE-1D7EB287C352}" destId="{B367B2F6-E2E0-4DB2-BD40-75EB46251B05}" srcOrd="0" destOrd="0" presId="urn:microsoft.com/office/officeart/2005/8/layout/hProcess11"/>
    <dgm:cxn modelId="{E861F6A9-B10B-447C-A864-495CE67BEAA7}" type="presParOf" srcId="{28A593EB-C43E-4080-9CEE-1D7EB287C352}" destId="{9900D081-5AAC-43A7-8A6C-679D015EBB6F}" srcOrd="1" destOrd="0" presId="urn:microsoft.com/office/officeart/2005/8/layout/hProcess11"/>
    <dgm:cxn modelId="{753AE179-AFF3-4051-8F3A-110E10A0C8C0}" type="presParOf" srcId="{28A593EB-C43E-4080-9CEE-1D7EB287C352}" destId="{39FAE25C-C9CF-48E1-8956-B28C71305A7B}" srcOrd="2" destOrd="0" presId="urn:microsoft.com/office/officeart/2005/8/layout/hProcess11"/>
    <dgm:cxn modelId="{6B39EBCE-16EF-43E6-A741-106635446BEF}" type="presParOf" srcId="{0E141E0F-8993-456B-8835-2189AB93BFD7}" destId="{56562F06-8F57-4625-87AD-5704C838BD7B}" srcOrd="3" destOrd="0" presId="urn:microsoft.com/office/officeart/2005/8/layout/hProcess11"/>
    <dgm:cxn modelId="{4B94D5B0-B99E-45B6-89D9-59D22B2E2F4B}" type="presParOf" srcId="{0E141E0F-8993-456B-8835-2189AB93BFD7}" destId="{41363073-631E-4B9D-8500-6E9BEF6E5B75}" srcOrd="4" destOrd="0" presId="urn:microsoft.com/office/officeart/2005/8/layout/hProcess11"/>
    <dgm:cxn modelId="{70CADCC9-6657-40FA-8519-5B30C695B3CE}" type="presParOf" srcId="{41363073-631E-4B9D-8500-6E9BEF6E5B75}" destId="{AF41F102-FC17-411A-BC2F-5D839FDED21C}" srcOrd="0" destOrd="0" presId="urn:microsoft.com/office/officeart/2005/8/layout/hProcess11"/>
    <dgm:cxn modelId="{76402D2A-8155-4C5A-8150-10A6BAEADA77}" type="presParOf" srcId="{41363073-631E-4B9D-8500-6E9BEF6E5B75}" destId="{C4E4E6C7-1852-4DD0-B715-EC6B29A6F542}" srcOrd="1" destOrd="0" presId="urn:microsoft.com/office/officeart/2005/8/layout/hProcess11"/>
    <dgm:cxn modelId="{83EB804B-74FC-45F8-B47A-0CBD9FFDAC41}" type="presParOf" srcId="{41363073-631E-4B9D-8500-6E9BEF6E5B75}" destId="{061799F9-6756-4C7E-8A99-5F2EE55B2E45}" srcOrd="2" destOrd="0" presId="urn:microsoft.com/office/officeart/2005/8/layout/hProcess11"/>
    <dgm:cxn modelId="{83CA8EAD-480C-415C-9E5F-2CA2DD06CCB0}" type="presParOf" srcId="{0E141E0F-8993-456B-8835-2189AB93BFD7}" destId="{E1857AE3-1D1E-4CBE-A8E0-ABBFA6C075AA}" srcOrd="5" destOrd="0" presId="urn:microsoft.com/office/officeart/2005/8/layout/hProcess11"/>
    <dgm:cxn modelId="{C03CFA53-C445-4DF9-89FD-7A25BBC0E921}" type="presParOf" srcId="{0E141E0F-8993-456B-8835-2189AB93BFD7}" destId="{B097FA35-3CAA-40BD-9D66-6FC1F6122604}" srcOrd="6" destOrd="0" presId="urn:microsoft.com/office/officeart/2005/8/layout/hProcess11"/>
    <dgm:cxn modelId="{49D9D4ED-F7F6-42FC-B116-6FBFC4D56517}" type="presParOf" srcId="{B097FA35-3CAA-40BD-9D66-6FC1F6122604}" destId="{F6A7B1BA-A8E8-4EA3-B93C-9EF3565A1D08}" srcOrd="0" destOrd="0" presId="urn:microsoft.com/office/officeart/2005/8/layout/hProcess11"/>
    <dgm:cxn modelId="{3B41B2C7-4B7E-45AA-A661-2AA88531C4FB}" type="presParOf" srcId="{B097FA35-3CAA-40BD-9D66-6FC1F6122604}" destId="{2D06AC8B-701C-4A9C-B5BD-88D66B7B46B0}" srcOrd="1" destOrd="0" presId="urn:microsoft.com/office/officeart/2005/8/layout/hProcess11"/>
    <dgm:cxn modelId="{9FB3F2ED-B584-4518-ADB8-347A3B859369}" type="presParOf" srcId="{B097FA35-3CAA-40BD-9D66-6FC1F6122604}" destId="{0E24CD7A-CF11-4D53-8818-45756189087D}" srcOrd="2" destOrd="0" presId="urn:microsoft.com/office/officeart/2005/8/layout/hProcess11"/>
    <dgm:cxn modelId="{1D833753-E48C-49FE-A4BB-03DD64C7771C}" type="presParOf" srcId="{0E141E0F-8993-456B-8835-2189AB93BFD7}" destId="{033F7832-E4A5-44A6-A2CB-ECE74ABEDF95}" srcOrd="7" destOrd="0" presId="urn:microsoft.com/office/officeart/2005/8/layout/hProcess11"/>
    <dgm:cxn modelId="{7DB8517A-B88B-48F8-B845-6BBC552CC9D7}" type="presParOf" srcId="{0E141E0F-8993-456B-8835-2189AB93BFD7}" destId="{2BECA7E2-0FB0-44F7-8B69-B8FFC16712D5}" srcOrd="8" destOrd="0" presId="urn:microsoft.com/office/officeart/2005/8/layout/hProcess11"/>
    <dgm:cxn modelId="{E982D14B-E6CD-4041-8651-5F611C539089}" type="presParOf" srcId="{2BECA7E2-0FB0-44F7-8B69-B8FFC16712D5}" destId="{EE2ECFBA-177C-413B-9F3F-D81D465FC8E9}" srcOrd="0" destOrd="0" presId="urn:microsoft.com/office/officeart/2005/8/layout/hProcess11"/>
    <dgm:cxn modelId="{566F578F-4048-4DF8-9F71-597E9A887532}" type="presParOf" srcId="{2BECA7E2-0FB0-44F7-8B69-B8FFC16712D5}" destId="{C7330FB7-2071-4031-B852-3DB74552E8F3}" srcOrd="1" destOrd="0" presId="urn:microsoft.com/office/officeart/2005/8/layout/hProcess11"/>
    <dgm:cxn modelId="{01A1FC6E-39F1-4162-B5A6-30E4F52D8D9D}" type="presParOf" srcId="{2BECA7E2-0FB0-44F7-8B69-B8FFC16712D5}" destId="{99DA03BE-F6EA-44C3-A9AF-DEAAF542B346}" srcOrd="2" destOrd="0" presId="urn:microsoft.com/office/officeart/2005/8/layout/hProcess11"/>
    <dgm:cxn modelId="{0433541D-4B8D-4805-AF58-445AC77FE970}" type="presParOf" srcId="{0E141E0F-8993-456B-8835-2189AB93BFD7}" destId="{4C7CBB8A-1894-4FF0-AFDF-2C9115E85E05}" srcOrd="9" destOrd="0" presId="urn:microsoft.com/office/officeart/2005/8/layout/hProcess11"/>
    <dgm:cxn modelId="{9AEE47F6-C715-4619-9E0E-B65E14B6A80B}" type="presParOf" srcId="{0E141E0F-8993-456B-8835-2189AB93BFD7}" destId="{08E92BC5-CC09-495C-948B-97A2E59FB820}" srcOrd="10" destOrd="0" presId="urn:microsoft.com/office/officeart/2005/8/layout/hProcess11"/>
    <dgm:cxn modelId="{C02414B1-B4E1-44A6-BA6B-7F94241DF4A6}" type="presParOf" srcId="{08E92BC5-CC09-495C-948B-97A2E59FB820}" destId="{AA805F57-42D5-456E-BFCF-0A6C4762DD3C}" srcOrd="0" destOrd="0" presId="urn:microsoft.com/office/officeart/2005/8/layout/hProcess11"/>
    <dgm:cxn modelId="{C6FBF872-38E6-4EB8-9078-6FC8943E9798}" type="presParOf" srcId="{08E92BC5-CC09-495C-948B-97A2E59FB820}" destId="{E71F396F-54B6-48EB-AB67-DCC1E508ABAC}" srcOrd="1" destOrd="0" presId="urn:microsoft.com/office/officeart/2005/8/layout/hProcess11"/>
    <dgm:cxn modelId="{52B9FCF2-5B40-44CB-85A7-28658039B4D9}" type="presParOf" srcId="{08E92BC5-CC09-495C-948B-97A2E59FB820}" destId="{F048377B-3CDB-4FFE-9C6B-88AD0419A866}"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0893A2-D527-4FEE-8E3C-A9974463E4FC}" type="doc">
      <dgm:prSet loTypeId="urn:microsoft.com/office/officeart/2005/8/layout/hProcess11" loCatId="process" qsTypeId="urn:microsoft.com/office/officeart/2005/8/quickstyle/simple1" qsCatId="simple" csTypeId="urn:microsoft.com/office/officeart/2005/8/colors/accent1_2" csCatId="accent1" phldr="1"/>
      <dgm:spPr/>
    </dgm:pt>
    <dgm:pt modelId="{77B327F8-CB77-4717-A9BF-AC93C3D2647D}">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BD463F5C-4750-400F-BA93-0F7AD6AD6DA6}" type="parTrans" cxnId="{FDA0C1ED-5F9A-43AB-9E25-D3FB0E040260}">
      <dgm:prSet/>
      <dgm:spPr/>
      <dgm:t>
        <a:bodyPr/>
        <a:lstStyle/>
        <a:p>
          <a:endParaRPr lang="id-ID"/>
        </a:p>
      </dgm:t>
    </dgm:pt>
    <dgm:pt modelId="{BE5EBC26-CA38-4706-A478-532EF6E70A97}" type="sibTrans" cxnId="{FDA0C1ED-5F9A-43AB-9E25-D3FB0E040260}">
      <dgm:prSet/>
      <dgm:spPr/>
      <dgm:t>
        <a:bodyPr/>
        <a:lstStyle/>
        <a:p>
          <a:endParaRPr lang="id-ID"/>
        </a:p>
      </dgm:t>
    </dgm:pt>
    <dgm:pt modelId="{348A8595-4F55-4753-8E2B-DA24F6DA0B29}">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2254E7D-59F8-4BA8-85CE-1A37F5D02A3B}" type="parTrans" cxnId="{BA031A34-DED7-4F0A-9F21-9C65A7ACA9EE}">
      <dgm:prSet/>
      <dgm:spPr/>
      <dgm:t>
        <a:bodyPr/>
        <a:lstStyle/>
        <a:p>
          <a:endParaRPr lang="id-ID"/>
        </a:p>
      </dgm:t>
    </dgm:pt>
    <dgm:pt modelId="{0B8756AE-B260-4F02-967E-072436F7FBF5}" type="sibTrans" cxnId="{BA031A34-DED7-4F0A-9F21-9C65A7ACA9EE}">
      <dgm:prSet/>
      <dgm:spPr/>
      <dgm:t>
        <a:bodyPr/>
        <a:lstStyle/>
        <a:p>
          <a:endParaRPr lang="id-ID"/>
        </a:p>
      </dgm:t>
    </dgm:pt>
    <dgm:pt modelId="{EB29477A-6E07-4A59-8703-46EF5737116B}">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8A422BFB-85F8-4EC3-9FD0-1F84DD125809}" type="parTrans" cxnId="{806A5783-8B10-4300-8B25-BA4E3EB75778}">
      <dgm:prSet/>
      <dgm:spPr/>
      <dgm:t>
        <a:bodyPr/>
        <a:lstStyle/>
        <a:p>
          <a:endParaRPr lang="id-ID"/>
        </a:p>
      </dgm:t>
    </dgm:pt>
    <dgm:pt modelId="{04F10158-641A-4E2E-88C0-476EAF3CC6E2}" type="sibTrans" cxnId="{806A5783-8B10-4300-8B25-BA4E3EB75778}">
      <dgm:prSet/>
      <dgm:spPr/>
      <dgm:t>
        <a:bodyPr/>
        <a:lstStyle/>
        <a:p>
          <a:endParaRPr lang="id-ID"/>
        </a:p>
      </dgm:t>
    </dgm:pt>
    <dgm:pt modelId="{BA861601-1577-432E-B0CA-1E24C5BA3F48}">
      <dgm:prSet phldrT="[Text]" custT="1"/>
      <dgm:spPr/>
      <dgm:t>
        <a:bodyPr/>
        <a:lstStyle/>
        <a:p>
          <a:r>
            <a:rPr lang="id-ID" sz="900" dirty="0" smtClean="0">
              <a:solidFill>
                <a:schemeClr val="tx1"/>
              </a:solidFill>
              <a:latin typeface="Aharoni" panose="02010803020104030203" pitchFamily="2" charset="-79"/>
              <a:cs typeface="Aharoni" panose="02010803020104030203" pitchFamily="2" charset="-79"/>
            </a:rPr>
            <a:t>Kerangka Pemikiran</a:t>
          </a:r>
          <a:endParaRPr lang="id-ID" sz="900" dirty="0">
            <a:solidFill>
              <a:schemeClr val="tx1"/>
            </a:solidFill>
            <a:latin typeface="Aharoni" panose="02010803020104030203" pitchFamily="2" charset="-79"/>
            <a:cs typeface="Aharoni" panose="02010803020104030203" pitchFamily="2" charset="-79"/>
          </a:endParaRPr>
        </a:p>
      </dgm:t>
    </dgm:pt>
    <dgm:pt modelId="{69FC9505-26D7-473E-9091-EA970EFA589F}" type="parTrans" cxnId="{9914298E-3361-4B04-9FF3-96B203BB3730}">
      <dgm:prSet/>
      <dgm:spPr/>
      <dgm:t>
        <a:bodyPr/>
        <a:lstStyle/>
        <a:p>
          <a:endParaRPr lang="id-ID"/>
        </a:p>
      </dgm:t>
    </dgm:pt>
    <dgm:pt modelId="{148A394E-43FB-47E5-8626-39C29E5B4C0A}" type="sibTrans" cxnId="{9914298E-3361-4B04-9FF3-96B203BB3730}">
      <dgm:prSet/>
      <dgm:spPr/>
      <dgm:t>
        <a:bodyPr/>
        <a:lstStyle/>
        <a:p>
          <a:endParaRPr lang="id-ID"/>
        </a:p>
      </dgm:t>
    </dgm:pt>
    <dgm:pt modelId="{A56D6978-C888-4DEC-95B8-D912B3E59B90}">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5CE7798E-2B75-4C25-855F-0074BA0A23AC}" type="parTrans" cxnId="{907DB38C-9721-45E7-9CC8-675E1675689A}">
      <dgm:prSet/>
      <dgm:spPr/>
      <dgm:t>
        <a:bodyPr/>
        <a:lstStyle/>
        <a:p>
          <a:endParaRPr lang="id-ID"/>
        </a:p>
      </dgm:t>
    </dgm:pt>
    <dgm:pt modelId="{4682904E-3DF7-40D1-8CD8-A95C2C7985E5}" type="sibTrans" cxnId="{907DB38C-9721-45E7-9CC8-675E1675689A}">
      <dgm:prSet/>
      <dgm:spPr/>
      <dgm:t>
        <a:bodyPr/>
        <a:lstStyle/>
        <a:p>
          <a:endParaRPr lang="id-ID"/>
        </a:p>
      </dgm:t>
    </dgm:pt>
    <dgm:pt modelId="{415935CF-E074-4302-AC9D-E3D88041BF8C}">
      <dgm:prSet phldrT="[Text]" custT="1"/>
      <dgm:spPr/>
      <dgm:t>
        <a:bodyPr/>
        <a:lstStyle/>
        <a:p>
          <a:r>
            <a:rPr lang="id-ID" sz="900" dirty="0" smtClean="0">
              <a:solidFill>
                <a:schemeClr val="bg2">
                  <a:lumMod val="90000"/>
                </a:schemeClr>
              </a:solidFill>
              <a:latin typeface="Aharoni" panose="02010803020104030203" pitchFamily="2" charset="-79"/>
              <a:cs typeface="Aharoni" panose="02010803020104030203" pitchFamily="2" charset="-79"/>
            </a:rPr>
            <a:t>Hipotesa</a:t>
          </a:r>
          <a:endParaRPr lang="id-ID" sz="900" dirty="0">
            <a:solidFill>
              <a:schemeClr val="bg2">
                <a:lumMod val="90000"/>
              </a:schemeClr>
            </a:solidFill>
            <a:latin typeface="Aharoni" panose="02010803020104030203" pitchFamily="2" charset="-79"/>
            <a:cs typeface="Aharoni" panose="02010803020104030203" pitchFamily="2" charset="-79"/>
          </a:endParaRPr>
        </a:p>
      </dgm:t>
    </dgm:pt>
    <dgm:pt modelId="{048E53F8-ACC8-4125-834E-6F1DA86C8026}" type="parTrans" cxnId="{F81C9CE7-B1BB-4E69-889F-5FFF51785B7F}">
      <dgm:prSet/>
      <dgm:spPr/>
      <dgm:t>
        <a:bodyPr/>
        <a:lstStyle/>
        <a:p>
          <a:endParaRPr lang="id-ID"/>
        </a:p>
      </dgm:t>
    </dgm:pt>
    <dgm:pt modelId="{DFDBD4D2-37F0-44EC-8CDD-414010B97AF1}" type="sibTrans" cxnId="{F81C9CE7-B1BB-4E69-889F-5FFF51785B7F}">
      <dgm:prSet/>
      <dgm:spPr/>
      <dgm:t>
        <a:bodyPr/>
        <a:lstStyle/>
        <a:p>
          <a:endParaRPr lang="id-ID"/>
        </a:p>
      </dgm:t>
    </dgm:pt>
    <dgm:pt modelId="{9B83BA75-78AC-4B12-802D-6362F4239E59}" type="pres">
      <dgm:prSet presAssocID="{CF0893A2-D527-4FEE-8E3C-A9974463E4FC}" presName="Name0" presStyleCnt="0">
        <dgm:presLayoutVars>
          <dgm:dir/>
          <dgm:resizeHandles val="exact"/>
        </dgm:presLayoutVars>
      </dgm:prSet>
      <dgm:spPr/>
    </dgm:pt>
    <dgm:pt modelId="{B46AE4FC-EA04-421F-B635-12FA4825D73E}" type="pres">
      <dgm:prSet presAssocID="{CF0893A2-D527-4FEE-8E3C-A9974463E4FC}" presName="arrow" presStyleLbl="bgShp" presStyleIdx="0" presStyleCnt="1" custLinFactNeighborX="-158" custLinFactNeighborY="-2119"/>
      <dgm:spPr>
        <a:solidFill>
          <a:schemeClr val="tx2">
            <a:lumMod val="75000"/>
          </a:schemeClr>
        </a:solidFill>
      </dgm:spPr>
    </dgm:pt>
    <dgm:pt modelId="{0E141E0F-8993-456B-8835-2189AB93BFD7}" type="pres">
      <dgm:prSet presAssocID="{CF0893A2-D527-4FEE-8E3C-A9974463E4FC}" presName="points" presStyleCnt="0"/>
      <dgm:spPr/>
    </dgm:pt>
    <dgm:pt modelId="{E0F18409-7227-412A-85CE-413D9DEB5473}" type="pres">
      <dgm:prSet presAssocID="{77B327F8-CB77-4717-A9BF-AC93C3D2647D}" presName="compositeA" presStyleCnt="0"/>
      <dgm:spPr/>
    </dgm:pt>
    <dgm:pt modelId="{F1DEB1A9-24D5-46D9-A279-C49A1BA23AA3}" type="pres">
      <dgm:prSet presAssocID="{77B327F8-CB77-4717-A9BF-AC93C3D2647D}" presName="textA" presStyleLbl="revTx" presStyleIdx="0" presStyleCnt="6">
        <dgm:presLayoutVars>
          <dgm:bulletEnabled val="1"/>
        </dgm:presLayoutVars>
      </dgm:prSet>
      <dgm:spPr/>
      <dgm:t>
        <a:bodyPr/>
        <a:lstStyle/>
        <a:p>
          <a:endParaRPr lang="id-ID"/>
        </a:p>
      </dgm:t>
    </dgm:pt>
    <dgm:pt modelId="{A3524D0F-7E12-4BAD-9A46-D692E3B4FCC9}" type="pres">
      <dgm:prSet presAssocID="{77B327F8-CB77-4717-A9BF-AC93C3D2647D}" presName="circleA" presStyleLbl="node1" presStyleIdx="0" presStyleCnt="6"/>
      <dgm:spPr>
        <a:solidFill>
          <a:schemeClr val="accent1">
            <a:lumMod val="60000"/>
            <a:lumOff val="40000"/>
          </a:schemeClr>
        </a:solidFill>
      </dgm:spPr>
    </dgm:pt>
    <dgm:pt modelId="{5B7B4C6A-18A3-4C32-9802-CB90555DC8C1}" type="pres">
      <dgm:prSet presAssocID="{77B327F8-CB77-4717-A9BF-AC93C3D2647D}" presName="spaceA" presStyleCnt="0"/>
      <dgm:spPr/>
    </dgm:pt>
    <dgm:pt modelId="{FA3C04E5-4FDF-4A7D-B813-3ECF6B5EA838}" type="pres">
      <dgm:prSet presAssocID="{BE5EBC26-CA38-4706-A478-532EF6E70A97}" presName="space" presStyleCnt="0"/>
      <dgm:spPr/>
    </dgm:pt>
    <dgm:pt modelId="{28A593EB-C43E-4080-9CEE-1D7EB287C352}" type="pres">
      <dgm:prSet presAssocID="{348A8595-4F55-4753-8E2B-DA24F6DA0B29}" presName="compositeB" presStyleCnt="0"/>
      <dgm:spPr/>
    </dgm:pt>
    <dgm:pt modelId="{B367B2F6-E2E0-4DB2-BD40-75EB46251B05}" type="pres">
      <dgm:prSet presAssocID="{348A8595-4F55-4753-8E2B-DA24F6DA0B29}" presName="textB" presStyleLbl="revTx" presStyleIdx="1" presStyleCnt="6">
        <dgm:presLayoutVars>
          <dgm:bulletEnabled val="1"/>
        </dgm:presLayoutVars>
      </dgm:prSet>
      <dgm:spPr/>
      <dgm:t>
        <a:bodyPr/>
        <a:lstStyle/>
        <a:p>
          <a:endParaRPr lang="id-ID"/>
        </a:p>
      </dgm:t>
    </dgm:pt>
    <dgm:pt modelId="{9900D081-5AAC-43A7-8A6C-679D015EBB6F}" type="pres">
      <dgm:prSet presAssocID="{348A8595-4F55-4753-8E2B-DA24F6DA0B29}" presName="circleB" presStyleLbl="node1" presStyleIdx="1" presStyleCnt="6"/>
      <dgm:spPr>
        <a:solidFill>
          <a:schemeClr val="accent1">
            <a:lumMod val="40000"/>
            <a:lumOff val="60000"/>
          </a:schemeClr>
        </a:solidFill>
      </dgm:spPr>
    </dgm:pt>
    <dgm:pt modelId="{39FAE25C-C9CF-48E1-8956-B28C71305A7B}" type="pres">
      <dgm:prSet presAssocID="{348A8595-4F55-4753-8E2B-DA24F6DA0B29}" presName="spaceB" presStyleCnt="0"/>
      <dgm:spPr/>
    </dgm:pt>
    <dgm:pt modelId="{56562F06-8F57-4625-87AD-5704C838BD7B}" type="pres">
      <dgm:prSet presAssocID="{0B8756AE-B260-4F02-967E-072436F7FBF5}" presName="space" presStyleCnt="0"/>
      <dgm:spPr/>
    </dgm:pt>
    <dgm:pt modelId="{41363073-631E-4B9D-8500-6E9BEF6E5B75}" type="pres">
      <dgm:prSet presAssocID="{EB29477A-6E07-4A59-8703-46EF5737116B}" presName="compositeA" presStyleCnt="0"/>
      <dgm:spPr/>
    </dgm:pt>
    <dgm:pt modelId="{AF41F102-FC17-411A-BC2F-5D839FDED21C}" type="pres">
      <dgm:prSet presAssocID="{EB29477A-6E07-4A59-8703-46EF5737116B}" presName="textA" presStyleLbl="revTx" presStyleIdx="2" presStyleCnt="6">
        <dgm:presLayoutVars>
          <dgm:bulletEnabled val="1"/>
        </dgm:presLayoutVars>
      </dgm:prSet>
      <dgm:spPr/>
      <dgm:t>
        <a:bodyPr/>
        <a:lstStyle/>
        <a:p>
          <a:endParaRPr lang="id-ID"/>
        </a:p>
      </dgm:t>
    </dgm:pt>
    <dgm:pt modelId="{C4E4E6C7-1852-4DD0-B715-EC6B29A6F542}" type="pres">
      <dgm:prSet presAssocID="{EB29477A-6E07-4A59-8703-46EF5737116B}" presName="circleA" presStyleLbl="node1" presStyleIdx="2" presStyleCnt="6"/>
      <dgm:spPr>
        <a:solidFill>
          <a:schemeClr val="accent1">
            <a:lumMod val="60000"/>
            <a:lumOff val="40000"/>
          </a:schemeClr>
        </a:solidFill>
      </dgm:spPr>
    </dgm:pt>
    <dgm:pt modelId="{061799F9-6756-4C7E-8A99-5F2EE55B2E45}" type="pres">
      <dgm:prSet presAssocID="{EB29477A-6E07-4A59-8703-46EF5737116B}" presName="spaceA" presStyleCnt="0"/>
      <dgm:spPr/>
    </dgm:pt>
    <dgm:pt modelId="{E1857AE3-1D1E-4CBE-A8E0-ABBFA6C075AA}" type="pres">
      <dgm:prSet presAssocID="{04F10158-641A-4E2E-88C0-476EAF3CC6E2}" presName="space" presStyleCnt="0"/>
      <dgm:spPr/>
    </dgm:pt>
    <dgm:pt modelId="{B097FA35-3CAA-40BD-9D66-6FC1F6122604}" type="pres">
      <dgm:prSet presAssocID="{A56D6978-C888-4DEC-95B8-D912B3E59B90}" presName="compositeB" presStyleCnt="0"/>
      <dgm:spPr/>
    </dgm:pt>
    <dgm:pt modelId="{F6A7B1BA-A8E8-4EA3-B93C-9EF3565A1D08}" type="pres">
      <dgm:prSet presAssocID="{A56D6978-C888-4DEC-95B8-D912B3E59B90}" presName="textB" presStyleLbl="revTx" presStyleIdx="3" presStyleCnt="6">
        <dgm:presLayoutVars>
          <dgm:bulletEnabled val="1"/>
        </dgm:presLayoutVars>
      </dgm:prSet>
      <dgm:spPr/>
      <dgm:t>
        <a:bodyPr/>
        <a:lstStyle/>
        <a:p>
          <a:endParaRPr lang="id-ID"/>
        </a:p>
      </dgm:t>
    </dgm:pt>
    <dgm:pt modelId="{2D06AC8B-701C-4A9C-B5BD-88D66B7B46B0}" type="pres">
      <dgm:prSet presAssocID="{A56D6978-C888-4DEC-95B8-D912B3E59B90}" presName="circleB" presStyleLbl="node1" presStyleIdx="3" presStyleCnt="6"/>
      <dgm:spPr>
        <a:solidFill>
          <a:schemeClr val="accent1">
            <a:lumMod val="60000"/>
            <a:lumOff val="40000"/>
          </a:schemeClr>
        </a:solidFill>
      </dgm:spPr>
    </dgm:pt>
    <dgm:pt modelId="{0E24CD7A-CF11-4D53-8818-45756189087D}" type="pres">
      <dgm:prSet presAssocID="{A56D6978-C888-4DEC-95B8-D912B3E59B90}" presName="spaceB" presStyleCnt="0"/>
      <dgm:spPr/>
    </dgm:pt>
    <dgm:pt modelId="{033F7832-E4A5-44A6-A2CB-ECE74ABEDF95}" type="pres">
      <dgm:prSet presAssocID="{4682904E-3DF7-40D1-8CD8-A95C2C7985E5}" presName="space" presStyleCnt="0"/>
      <dgm:spPr/>
    </dgm:pt>
    <dgm:pt modelId="{2BECA7E2-0FB0-44F7-8B69-B8FFC16712D5}" type="pres">
      <dgm:prSet presAssocID="{BA861601-1577-432E-B0CA-1E24C5BA3F48}" presName="compositeA" presStyleCnt="0"/>
      <dgm:spPr/>
    </dgm:pt>
    <dgm:pt modelId="{EE2ECFBA-177C-413B-9F3F-D81D465FC8E9}" type="pres">
      <dgm:prSet presAssocID="{BA861601-1577-432E-B0CA-1E24C5BA3F48}" presName="textA" presStyleLbl="revTx" presStyleIdx="4" presStyleCnt="6">
        <dgm:presLayoutVars>
          <dgm:bulletEnabled val="1"/>
        </dgm:presLayoutVars>
      </dgm:prSet>
      <dgm:spPr/>
      <dgm:t>
        <a:bodyPr/>
        <a:lstStyle/>
        <a:p>
          <a:endParaRPr lang="id-ID"/>
        </a:p>
      </dgm:t>
    </dgm:pt>
    <dgm:pt modelId="{C7330FB7-2071-4031-B852-3DB74552E8F3}" type="pres">
      <dgm:prSet presAssocID="{BA861601-1577-432E-B0CA-1E24C5BA3F48}" presName="circleA" presStyleLbl="node1" presStyleIdx="4" presStyleCnt="6"/>
      <dgm:spPr>
        <a:solidFill>
          <a:srgbClr val="C00000"/>
        </a:solidFill>
      </dgm:spPr>
    </dgm:pt>
    <dgm:pt modelId="{99DA03BE-F6EA-44C3-A9AF-DEAAF542B346}" type="pres">
      <dgm:prSet presAssocID="{BA861601-1577-432E-B0CA-1E24C5BA3F48}" presName="spaceA" presStyleCnt="0"/>
      <dgm:spPr/>
    </dgm:pt>
    <dgm:pt modelId="{4C7CBB8A-1894-4FF0-AFDF-2C9115E85E05}" type="pres">
      <dgm:prSet presAssocID="{148A394E-43FB-47E5-8626-39C29E5B4C0A}" presName="space" presStyleCnt="0"/>
      <dgm:spPr/>
    </dgm:pt>
    <dgm:pt modelId="{08E92BC5-CC09-495C-948B-97A2E59FB820}" type="pres">
      <dgm:prSet presAssocID="{415935CF-E074-4302-AC9D-E3D88041BF8C}" presName="compositeB" presStyleCnt="0"/>
      <dgm:spPr/>
    </dgm:pt>
    <dgm:pt modelId="{AA805F57-42D5-456E-BFCF-0A6C4762DD3C}" type="pres">
      <dgm:prSet presAssocID="{415935CF-E074-4302-AC9D-E3D88041BF8C}" presName="textB" presStyleLbl="revTx" presStyleIdx="5" presStyleCnt="6">
        <dgm:presLayoutVars>
          <dgm:bulletEnabled val="1"/>
        </dgm:presLayoutVars>
      </dgm:prSet>
      <dgm:spPr/>
      <dgm:t>
        <a:bodyPr/>
        <a:lstStyle/>
        <a:p>
          <a:endParaRPr lang="id-ID"/>
        </a:p>
      </dgm:t>
    </dgm:pt>
    <dgm:pt modelId="{E71F396F-54B6-48EB-AB67-DCC1E508ABAC}" type="pres">
      <dgm:prSet presAssocID="{415935CF-E074-4302-AC9D-E3D88041BF8C}" presName="circleB" presStyleLbl="node1" presStyleIdx="5" presStyleCnt="6"/>
      <dgm:spPr>
        <a:solidFill>
          <a:schemeClr val="accent1">
            <a:lumMod val="60000"/>
            <a:lumOff val="40000"/>
          </a:schemeClr>
        </a:solidFill>
      </dgm:spPr>
    </dgm:pt>
    <dgm:pt modelId="{F048377B-3CDB-4FFE-9C6B-88AD0419A866}" type="pres">
      <dgm:prSet presAssocID="{415935CF-E074-4302-AC9D-E3D88041BF8C}" presName="spaceB" presStyleCnt="0"/>
      <dgm:spPr/>
    </dgm:pt>
  </dgm:ptLst>
  <dgm:cxnLst>
    <dgm:cxn modelId="{806A5783-8B10-4300-8B25-BA4E3EB75778}" srcId="{CF0893A2-D527-4FEE-8E3C-A9974463E4FC}" destId="{EB29477A-6E07-4A59-8703-46EF5737116B}" srcOrd="2" destOrd="0" parTransId="{8A422BFB-85F8-4EC3-9FD0-1F84DD125809}" sibTransId="{04F10158-641A-4E2E-88C0-476EAF3CC6E2}"/>
    <dgm:cxn modelId="{AA1FD1C9-E71D-4F19-8300-5003034B42AD}" type="presOf" srcId="{77B327F8-CB77-4717-A9BF-AC93C3D2647D}" destId="{F1DEB1A9-24D5-46D9-A279-C49A1BA23AA3}" srcOrd="0" destOrd="0" presId="urn:microsoft.com/office/officeart/2005/8/layout/hProcess11"/>
    <dgm:cxn modelId="{CD9CB006-ABC1-43D3-8DAE-F617306875DF}" type="presOf" srcId="{415935CF-E074-4302-AC9D-E3D88041BF8C}" destId="{AA805F57-42D5-456E-BFCF-0A6C4762DD3C}" srcOrd="0" destOrd="0" presId="urn:microsoft.com/office/officeart/2005/8/layout/hProcess11"/>
    <dgm:cxn modelId="{FDA0C1ED-5F9A-43AB-9E25-D3FB0E040260}" srcId="{CF0893A2-D527-4FEE-8E3C-A9974463E4FC}" destId="{77B327F8-CB77-4717-A9BF-AC93C3D2647D}" srcOrd="0" destOrd="0" parTransId="{BD463F5C-4750-400F-BA93-0F7AD6AD6DA6}" sibTransId="{BE5EBC26-CA38-4706-A478-532EF6E70A97}"/>
    <dgm:cxn modelId="{EBD296EE-0A31-4E6E-A237-F46CAD812ADF}" type="presOf" srcId="{A56D6978-C888-4DEC-95B8-D912B3E59B90}" destId="{F6A7B1BA-A8E8-4EA3-B93C-9EF3565A1D08}" srcOrd="0" destOrd="0" presId="urn:microsoft.com/office/officeart/2005/8/layout/hProcess11"/>
    <dgm:cxn modelId="{12FE10AB-6D2F-4F31-88F4-82CE954C87E5}" type="presOf" srcId="{EB29477A-6E07-4A59-8703-46EF5737116B}" destId="{AF41F102-FC17-411A-BC2F-5D839FDED21C}" srcOrd="0" destOrd="0" presId="urn:microsoft.com/office/officeart/2005/8/layout/hProcess11"/>
    <dgm:cxn modelId="{F81C9CE7-B1BB-4E69-889F-5FFF51785B7F}" srcId="{CF0893A2-D527-4FEE-8E3C-A9974463E4FC}" destId="{415935CF-E074-4302-AC9D-E3D88041BF8C}" srcOrd="5" destOrd="0" parTransId="{048E53F8-ACC8-4125-834E-6F1DA86C8026}" sibTransId="{DFDBD4D2-37F0-44EC-8CDD-414010B97AF1}"/>
    <dgm:cxn modelId="{A85DA958-93D4-4416-AD6B-957F8468E8F4}" type="presOf" srcId="{BA861601-1577-432E-B0CA-1E24C5BA3F48}" destId="{EE2ECFBA-177C-413B-9F3F-D81D465FC8E9}" srcOrd="0" destOrd="0" presId="urn:microsoft.com/office/officeart/2005/8/layout/hProcess11"/>
    <dgm:cxn modelId="{BA031A34-DED7-4F0A-9F21-9C65A7ACA9EE}" srcId="{CF0893A2-D527-4FEE-8E3C-A9974463E4FC}" destId="{348A8595-4F55-4753-8E2B-DA24F6DA0B29}" srcOrd="1" destOrd="0" parTransId="{52254E7D-59F8-4BA8-85CE-1A37F5D02A3B}" sibTransId="{0B8756AE-B260-4F02-967E-072436F7FBF5}"/>
    <dgm:cxn modelId="{CE0F6510-3556-49DB-8BE0-74970B541C7E}" type="presOf" srcId="{348A8595-4F55-4753-8E2B-DA24F6DA0B29}" destId="{B367B2F6-E2E0-4DB2-BD40-75EB46251B05}" srcOrd="0" destOrd="0" presId="urn:microsoft.com/office/officeart/2005/8/layout/hProcess11"/>
    <dgm:cxn modelId="{907DB38C-9721-45E7-9CC8-675E1675689A}" srcId="{CF0893A2-D527-4FEE-8E3C-A9974463E4FC}" destId="{A56D6978-C888-4DEC-95B8-D912B3E59B90}" srcOrd="3" destOrd="0" parTransId="{5CE7798E-2B75-4C25-855F-0074BA0A23AC}" sibTransId="{4682904E-3DF7-40D1-8CD8-A95C2C7985E5}"/>
    <dgm:cxn modelId="{9914298E-3361-4B04-9FF3-96B203BB3730}" srcId="{CF0893A2-D527-4FEE-8E3C-A9974463E4FC}" destId="{BA861601-1577-432E-B0CA-1E24C5BA3F48}" srcOrd="4" destOrd="0" parTransId="{69FC9505-26D7-473E-9091-EA970EFA589F}" sibTransId="{148A394E-43FB-47E5-8626-39C29E5B4C0A}"/>
    <dgm:cxn modelId="{22C873FD-01CD-4144-8AE1-7B7385D6F25B}" type="presOf" srcId="{CF0893A2-D527-4FEE-8E3C-A9974463E4FC}" destId="{9B83BA75-78AC-4B12-802D-6362F4239E59}" srcOrd="0" destOrd="0" presId="urn:microsoft.com/office/officeart/2005/8/layout/hProcess11"/>
    <dgm:cxn modelId="{DF3554A9-497B-4E3C-99E5-26EA01C22950}" type="presParOf" srcId="{9B83BA75-78AC-4B12-802D-6362F4239E59}" destId="{B46AE4FC-EA04-421F-B635-12FA4825D73E}" srcOrd="0" destOrd="0" presId="urn:microsoft.com/office/officeart/2005/8/layout/hProcess11"/>
    <dgm:cxn modelId="{A7BFBED9-EDBD-4C63-8570-1C61F97AD4FF}" type="presParOf" srcId="{9B83BA75-78AC-4B12-802D-6362F4239E59}" destId="{0E141E0F-8993-456B-8835-2189AB93BFD7}" srcOrd="1" destOrd="0" presId="urn:microsoft.com/office/officeart/2005/8/layout/hProcess11"/>
    <dgm:cxn modelId="{B7607728-875F-4AB1-B5ED-E7B37940FF64}" type="presParOf" srcId="{0E141E0F-8993-456B-8835-2189AB93BFD7}" destId="{E0F18409-7227-412A-85CE-413D9DEB5473}" srcOrd="0" destOrd="0" presId="urn:microsoft.com/office/officeart/2005/8/layout/hProcess11"/>
    <dgm:cxn modelId="{9F8D5BE0-1C0F-436C-B7B3-C0918B9C2B17}" type="presParOf" srcId="{E0F18409-7227-412A-85CE-413D9DEB5473}" destId="{F1DEB1A9-24D5-46D9-A279-C49A1BA23AA3}" srcOrd="0" destOrd="0" presId="urn:microsoft.com/office/officeart/2005/8/layout/hProcess11"/>
    <dgm:cxn modelId="{DB9262F5-D3A4-401C-9F50-3012FFD5BA91}" type="presParOf" srcId="{E0F18409-7227-412A-85CE-413D9DEB5473}" destId="{A3524D0F-7E12-4BAD-9A46-D692E3B4FCC9}" srcOrd="1" destOrd="0" presId="urn:microsoft.com/office/officeart/2005/8/layout/hProcess11"/>
    <dgm:cxn modelId="{1581044F-A8E0-42DE-9D1F-D923D32102A0}" type="presParOf" srcId="{E0F18409-7227-412A-85CE-413D9DEB5473}" destId="{5B7B4C6A-18A3-4C32-9802-CB90555DC8C1}" srcOrd="2" destOrd="0" presId="urn:microsoft.com/office/officeart/2005/8/layout/hProcess11"/>
    <dgm:cxn modelId="{1FCD701A-D55A-44D0-A118-E7FEADF382B7}" type="presParOf" srcId="{0E141E0F-8993-456B-8835-2189AB93BFD7}" destId="{FA3C04E5-4FDF-4A7D-B813-3ECF6B5EA838}" srcOrd="1" destOrd="0" presId="urn:microsoft.com/office/officeart/2005/8/layout/hProcess11"/>
    <dgm:cxn modelId="{5AB5F2F0-1240-4C0A-BE07-D81A7A7DA40E}" type="presParOf" srcId="{0E141E0F-8993-456B-8835-2189AB93BFD7}" destId="{28A593EB-C43E-4080-9CEE-1D7EB287C352}" srcOrd="2" destOrd="0" presId="urn:microsoft.com/office/officeart/2005/8/layout/hProcess11"/>
    <dgm:cxn modelId="{510E1125-0797-414D-B8B2-359E433D247B}" type="presParOf" srcId="{28A593EB-C43E-4080-9CEE-1D7EB287C352}" destId="{B367B2F6-E2E0-4DB2-BD40-75EB46251B05}" srcOrd="0" destOrd="0" presId="urn:microsoft.com/office/officeart/2005/8/layout/hProcess11"/>
    <dgm:cxn modelId="{0B2F6946-42D6-4E62-96DB-E59AC136437B}" type="presParOf" srcId="{28A593EB-C43E-4080-9CEE-1D7EB287C352}" destId="{9900D081-5AAC-43A7-8A6C-679D015EBB6F}" srcOrd="1" destOrd="0" presId="urn:microsoft.com/office/officeart/2005/8/layout/hProcess11"/>
    <dgm:cxn modelId="{30566031-2990-4CB2-AE65-DE1866011B0B}" type="presParOf" srcId="{28A593EB-C43E-4080-9CEE-1D7EB287C352}" destId="{39FAE25C-C9CF-48E1-8956-B28C71305A7B}" srcOrd="2" destOrd="0" presId="urn:microsoft.com/office/officeart/2005/8/layout/hProcess11"/>
    <dgm:cxn modelId="{EBC0C0AA-98C8-428E-9338-B0ED474EC577}" type="presParOf" srcId="{0E141E0F-8993-456B-8835-2189AB93BFD7}" destId="{56562F06-8F57-4625-87AD-5704C838BD7B}" srcOrd="3" destOrd="0" presId="urn:microsoft.com/office/officeart/2005/8/layout/hProcess11"/>
    <dgm:cxn modelId="{4C0B1B93-411A-4A4D-B3E4-A66CFE092941}" type="presParOf" srcId="{0E141E0F-8993-456B-8835-2189AB93BFD7}" destId="{41363073-631E-4B9D-8500-6E9BEF6E5B75}" srcOrd="4" destOrd="0" presId="urn:microsoft.com/office/officeart/2005/8/layout/hProcess11"/>
    <dgm:cxn modelId="{710ECD7F-D26E-45B2-9F10-C1C2BC2C43B6}" type="presParOf" srcId="{41363073-631E-4B9D-8500-6E9BEF6E5B75}" destId="{AF41F102-FC17-411A-BC2F-5D839FDED21C}" srcOrd="0" destOrd="0" presId="urn:microsoft.com/office/officeart/2005/8/layout/hProcess11"/>
    <dgm:cxn modelId="{F666C091-B9AA-451F-BD6E-16C093033317}" type="presParOf" srcId="{41363073-631E-4B9D-8500-6E9BEF6E5B75}" destId="{C4E4E6C7-1852-4DD0-B715-EC6B29A6F542}" srcOrd="1" destOrd="0" presId="urn:microsoft.com/office/officeart/2005/8/layout/hProcess11"/>
    <dgm:cxn modelId="{33FE5E1C-268B-4CD4-BAFC-E1B6C7515ED9}" type="presParOf" srcId="{41363073-631E-4B9D-8500-6E9BEF6E5B75}" destId="{061799F9-6756-4C7E-8A99-5F2EE55B2E45}" srcOrd="2" destOrd="0" presId="urn:microsoft.com/office/officeart/2005/8/layout/hProcess11"/>
    <dgm:cxn modelId="{F8504541-02C8-492E-9988-3DAA54842F5F}" type="presParOf" srcId="{0E141E0F-8993-456B-8835-2189AB93BFD7}" destId="{E1857AE3-1D1E-4CBE-A8E0-ABBFA6C075AA}" srcOrd="5" destOrd="0" presId="urn:microsoft.com/office/officeart/2005/8/layout/hProcess11"/>
    <dgm:cxn modelId="{7D0903EB-61CF-42C7-B507-FB2EBBB99CA5}" type="presParOf" srcId="{0E141E0F-8993-456B-8835-2189AB93BFD7}" destId="{B097FA35-3CAA-40BD-9D66-6FC1F6122604}" srcOrd="6" destOrd="0" presId="urn:microsoft.com/office/officeart/2005/8/layout/hProcess11"/>
    <dgm:cxn modelId="{65064FDE-9750-4505-9FAD-97D9627996AD}" type="presParOf" srcId="{B097FA35-3CAA-40BD-9D66-6FC1F6122604}" destId="{F6A7B1BA-A8E8-4EA3-B93C-9EF3565A1D08}" srcOrd="0" destOrd="0" presId="urn:microsoft.com/office/officeart/2005/8/layout/hProcess11"/>
    <dgm:cxn modelId="{E6FDF3FE-D7F4-4EF5-98D2-6C59898101AD}" type="presParOf" srcId="{B097FA35-3CAA-40BD-9D66-6FC1F6122604}" destId="{2D06AC8B-701C-4A9C-B5BD-88D66B7B46B0}" srcOrd="1" destOrd="0" presId="urn:microsoft.com/office/officeart/2005/8/layout/hProcess11"/>
    <dgm:cxn modelId="{D5D4A54F-6A02-4442-AC94-C3957156267C}" type="presParOf" srcId="{B097FA35-3CAA-40BD-9D66-6FC1F6122604}" destId="{0E24CD7A-CF11-4D53-8818-45756189087D}" srcOrd="2" destOrd="0" presId="urn:microsoft.com/office/officeart/2005/8/layout/hProcess11"/>
    <dgm:cxn modelId="{8138DA9A-C5EC-4BB8-B4D6-23FD51885E79}" type="presParOf" srcId="{0E141E0F-8993-456B-8835-2189AB93BFD7}" destId="{033F7832-E4A5-44A6-A2CB-ECE74ABEDF95}" srcOrd="7" destOrd="0" presId="urn:microsoft.com/office/officeart/2005/8/layout/hProcess11"/>
    <dgm:cxn modelId="{DD80948B-DF65-4604-8417-12287970F19B}" type="presParOf" srcId="{0E141E0F-8993-456B-8835-2189AB93BFD7}" destId="{2BECA7E2-0FB0-44F7-8B69-B8FFC16712D5}" srcOrd="8" destOrd="0" presId="urn:microsoft.com/office/officeart/2005/8/layout/hProcess11"/>
    <dgm:cxn modelId="{88EE4CDB-579F-40AD-A50A-5A3F13508E4A}" type="presParOf" srcId="{2BECA7E2-0FB0-44F7-8B69-B8FFC16712D5}" destId="{EE2ECFBA-177C-413B-9F3F-D81D465FC8E9}" srcOrd="0" destOrd="0" presId="urn:microsoft.com/office/officeart/2005/8/layout/hProcess11"/>
    <dgm:cxn modelId="{6162177F-E7B4-4805-B8D6-2E3A629A5FE0}" type="presParOf" srcId="{2BECA7E2-0FB0-44F7-8B69-B8FFC16712D5}" destId="{C7330FB7-2071-4031-B852-3DB74552E8F3}" srcOrd="1" destOrd="0" presId="urn:microsoft.com/office/officeart/2005/8/layout/hProcess11"/>
    <dgm:cxn modelId="{95C1A49C-D04F-485C-BD8F-F5F419D93117}" type="presParOf" srcId="{2BECA7E2-0FB0-44F7-8B69-B8FFC16712D5}" destId="{99DA03BE-F6EA-44C3-A9AF-DEAAF542B346}" srcOrd="2" destOrd="0" presId="urn:microsoft.com/office/officeart/2005/8/layout/hProcess11"/>
    <dgm:cxn modelId="{026D9793-C2A4-4044-9F23-85008A9C0DEE}" type="presParOf" srcId="{0E141E0F-8993-456B-8835-2189AB93BFD7}" destId="{4C7CBB8A-1894-4FF0-AFDF-2C9115E85E05}" srcOrd="9" destOrd="0" presId="urn:microsoft.com/office/officeart/2005/8/layout/hProcess11"/>
    <dgm:cxn modelId="{90548832-EBD9-445A-9CC6-C0C59F6EA29D}" type="presParOf" srcId="{0E141E0F-8993-456B-8835-2189AB93BFD7}" destId="{08E92BC5-CC09-495C-948B-97A2E59FB820}" srcOrd="10" destOrd="0" presId="urn:microsoft.com/office/officeart/2005/8/layout/hProcess11"/>
    <dgm:cxn modelId="{3B9EC075-6450-4257-97BF-5ABD90630C18}" type="presParOf" srcId="{08E92BC5-CC09-495C-948B-97A2E59FB820}" destId="{AA805F57-42D5-456E-BFCF-0A6C4762DD3C}" srcOrd="0" destOrd="0" presId="urn:microsoft.com/office/officeart/2005/8/layout/hProcess11"/>
    <dgm:cxn modelId="{B0C3D5EB-A5EC-481A-90CC-E71AD8CC02EA}" type="presParOf" srcId="{08E92BC5-CC09-495C-948B-97A2E59FB820}" destId="{E71F396F-54B6-48EB-AB67-DCC1E508ABAC}" srcOrd="1" destOrd="0" presId="urn:microsoft.com/office/officeart/2005/8/layout/hProcess11"/>
    <dgm:cxn modelId="{1443DA19-0BB8-497F-AF26-7FD9B7C8A21E}" type="presParOf" srcId="{08E92BC5-CC09-495C-948B-97A2E59FB820}" destId="{F048377B-3CDB-4FFE-9C6B-88AD0419A86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AE4FC-EA04-421F-B635-12FA4825D73E}">
      <dsp:nvSpPr>
        <dsp:cNvPr id="0" name=""/>
        <dsp:cNvSpPr/>
      </dsp:nvSpPr>
      <dsp:spPr>
        <a:xfrm>
          <a:off x="0" y="283464"/>
          <a:ext cx="10290219" cy="388942"/>
        </a:xfrm>
        <a:prstGeom prst="notchedRightArrow">
          <a:avLst/>
        </a:prstGeom>
        <a:solidFill>
          <a:schemeClr val="tx2">
            <a:lumMod val="75000"/>
          </a:schemeClr>
        </a:solidFill>
        <a:ln>
          <a:noFill/>
        </a:ln>
        <a:effectLst/>
      </dsp:spPr>
      <dsp:style>
        <a:lnRef idx="0">
          <a:scrgbClr r="0" g="0" b="0"/>
        </a:lnRef>
        <a:fillRef idx="1">
          <a:scrgbClr r="0" g="0" b="0"/>
        </a:fillRef>
        <a:effectRef idx="0">
          <a:scrgbClr r="0" g="0" b="0"/>
        </a:effectRef>
        <a:fontRef idx="minor"/>
      </dsp:style>
    </dsp:sp>
    <dsp:sp modelId="{F1DEB1A9-24D5-46D9-A279-C49A1BA23AA3}">
      <dsp:nvSpPr>
        <dsp:cNvPr id="0" name=""/>
        <dsp:cNvSpPr/>
      </dsp:nvSpPr>
      <dsp:spPr>
        <a:xfrm>
          <a:off x="2543"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latin typeface="Aharoni" panose="02010803020104030203" pitchFamily="2" charset="-79"/>
              <a:cs typeface="Aharoni" panose="02010803020104030203" pitchFamily="2" charset="-79"/>
            </a:rPr>
            <a:t>Latar Belakang</a:t>
          </a:r>
          <a:endParaRPr lang="id-ID" sz="900" kern="1200" dirty="0">
            <a:latin typeface="Aharoni" panose="02010803020104030203" pitchFamily="2" charset="-79"/>
            <a:cs typeface="Aharoni" panose="02010803020104030203" pitchFamily="2" charset="-79"/>
          </a:endParaRPr>
        </a:p>
      </dsp:txBody>
      <dsp:txXfrm>
        <a:off x="2543" y="0"/>
        <a:ext cx="1480977" cy="388942"/>
      </dsp:txXfrm>
    </dsp:sp>
    <dsp:sp modelId="{A3524D0F-7E12-4BAD-9A46-D692E3B4FCC9}">
      <dsp:nvSpPr>
        <dsp:cNvPr id="0" name=""/>
        <dsp:cNvSpPr/>
      </dsp:nvSpPr>
      <dsp:spPr>
        <a:xfrm>
          <a:off x="694414" y="437559"/>
          <a:ext cx="97235" cy="97235"/>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7B2F6-E2E0-4DB2-BD40-75EB46251B05}">
      <dsp:nvSpPr>
        <dsp:cNvPr id="0" name=""/>
        <dsp:cNvSpPr/>
      </dsp:nvSpPr>
      <dsp:spPr>
        <a:xfrm>
          <a:off x="1557570"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1557570" y="583413"/>
        <a:ext cx="1480977" cy="388942"/>
      </dsp:txXfrm>
    </dsp:sp>
    <dsp:sp modelId="{9900D081-5AAC-43A7-8A6C-679D015EBB6F}">
      <dsp:nvSpPr>
        <dsp:cNvPr id="0" name=""/>
        <dsp:cNvSpPr/>
      </dsp:nvSpPr>
      <dsp:spPr>
        <a:xfrm>
          <a:off x="2249441" y="437559"/>
          <a:ext cx="97235" cy="97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1F102-FC17-411A-BC2F-5D839FDED21C}">
      <dsp:nvSpPr>
        <dsp:cNvPr id="0" name=""/>
        <dsp:cNvSpPr/>
      </dsp:nvSpPr>
      <dsp:spPr>
        <a:xfrm>
          <a:off x="3112596"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3112596" y="0"/>
        <a:ext cx="1480977" cy="388942"/>
      </dsp:txXfrm>
    </dsp:sp>
    <dsp:sp modelId="{C4E4E6C7-1852-4DD0-B715-EC6B29A6F542}">
      <dsp:nvSpPr>
        <dsp:cNvPr id="0" name=""/>
        <dsp:cNvSpPr/>
      </dsp:nvSpPr>
      <dsp:spPr>
        <a:xfrm>
          <a:off x="3804467" y="437559"/>
          <a:ext cx="97235" cy="97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7B1BA-A8E8-4EA3-B93C-9EF3565A1D08}">
      <dsp:nvSpPr>
        <dsp:cNvPr id="0" name=""/>
        <dsp:cNvSpPr/>
      </dsp:nvSpPr>
      <dsp:spPr>
        <a:xfrm>
          <a:off x="4667622"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4667622" y="583413"/>
        <a:ext cx="1480977" cy="388942"/>
      </dsp:txXfrm>
    </dsp:sp>
    <dsp:sp modelId="{2D06AC8B-701C-4A9C-B5BD-88D66B7B46B0}">
      <dsp:nvSpPr>
        <dsp:cNvPr id="0" name=""/>
        <dsp:cNvSpPr/>
      </dsp:nvSpPr>
      <dsp:spPr>
        <a:xfrm>
          <a:off x="5359494" y="437559"/>
          <a:ext cx="97235" cy="97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ECFBA-177C-413B-9F3F-D81D465FC8E9}">
      <dsp:nvSpPr>
        <dsp:cNvPr id="0" name=""/>
        <dsp:cNvSpPr/>
      </dsp:nvSpPr>
      <dsp:spPr>
        <a:xfrm>
          <a:off x="6222649"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Kerangka Pemikiran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6222649" y="0"/>
        <a:ext cx="1480977" cy="388942"/>
      </dsp:txXfrm>
    </dsp:sp>
    <dsp:sp modelId="{C7330FB7-2071-4031-B852-3DB74552E8F3}">
      <dsp:nvSpPr>
        <dsp:cNvPr id="0" name=""/>
        <dsp:cNvSpPr/>
      </dsp:nvSpPr>
      <dsp:spPr>
        <a:xfrm>
          <a:off x="6914520" y="437559"/>
          <a:ext cx="97235" cy="97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805F57-42D5-456E-BFCF-0A6C4762DD3C}">
      <dsp:nvSpPr>
        <dsp:cNvPr id="0" name=""/>
        <dsp:cNvSpPr/>
      </dsp:nvSpPr>
      <dsp:spPr>
        <a:xfrm>
          <a:off x="7777675"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Hipotesa</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7777675" y="583413"/>
        <a:ext cx="1480977" cy="388942"/>
      </dsp:txXfrm>
    </dsp:sp>
    <dsp:sp modelId="{E71F396F-54B6-48EB-AB67-DCC1E508ABAC}">
      <dsp:nvSpPr>
        <dsp:cNvPr id="0" name=""/>
        <dsp:cNvSpPr/>
      </dsp:nvSpPr>
      <dsp:spPr>
        <a:xfrm>
          <a:off x="8469546" y="437559"/>
          <a:ext cx="97235" cy="97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AE4FC-EA04-421F-B635-12FA4825D73E}">
      <dsp:nvSpPr>
        <dsp:cNvPr id="0" name=""/>
        <dsp:cNvSpPr/>
      </dsp:nvSpPr>
      <dsp:spPr>
        <a:xfrm>
          <a:off x="0" y="283464"/>
          <a:ext cx="10290219" cy="388942"/>
        </a:xfrm>
        <a:prstGeom prst="notchedRightArrow">
          <a:avLst/>
        </a:prstGeom>
        <a:solidFill>
          <a:schemeClr val="tx2">
            <a:lumMod val="75000"/>
          </a:schemeClr>
        </a:solidFill>
        <a:ln>
          <a:noFill/>
        </a:ln>
        <a:effectLst/>
      </dsp:spPr>
      <dsp:style>
        <a:lnRef idx="0">
          <a:scrgbClr r="0" g="0" b="0"/>
        </a:lnRef>
        <a:fillRef idx="1">
          <a:scrgbClr r="0" g="0" b="0"/>
        </a:fillRef>
        <a:effectRef idx="0">
          <a:scrgbClr r="0" g="0" b="0"/>
        </a:effectRef>
        <a:fontRef idx="minor"/>
      </dsp:style>
    </dsp:sp>
    <dsp:sp modelId="{F1DEB1A9-24D5-46D9-A279-C49A1BA23AA3}">
      <dsp:nvSpPr>
        <dsp:cNvPr id="0" name=""/>
        <dsp:cNvSpPr/>
      </dsp:nvSpPr>
      <dsp:spPr>
        <a:xfrm>
          <a:off x="2543"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2543" y="0"/>
        <a:ext cx="1480977" cy="388942"/>
      </dsp:txXfrm>
    </dsp:sp>
    <dsp:sp modelId="{A3524D0F-7E12-4BAD-9A46-D692E3B4FCC9}">
      <dsp:nvSpPr>
        <dsp:cNvPr id="0" name=""/>
        <dsp:cNvSpPr/>
      </dsp:nvSpPr>
      <dsp:spPr>
        <a:xfrm>
          <a:off x="69441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7B2F6-E2E0-4DB2-BD40-75EB46251B05}">
      <dsp:nvSpPr>
        <dsp:cNvPr id="0" name=""/>
        <dsp:cNvSpPr/>
      </dsp:nvSpPr>
      <dsp:spPr>
        <a:xfrm>
          <a:off x="1557570"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1557570" y="583413"/>
        <a:ext cx="1480977" cy="388942"/>
      </dsp:txXfrm>
    </dsp:sp>
    <dsp:sp modelId="{9900D081-5AAC-43A7-8A6C-679D015EBB6F}">
      <dsp:nvSpPr>
        <dsp:cNvPr id="0" name=""/>
        <dsp:cNvSpPr/>
      </dsp:nvSpPr>
      <dsp:spPr>
        <a:xfrm>
          <a:off x="2249441"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1F102-FC17-411A-BC2F-5D839FDED21C}">
      <dsp:nvSpPr>
        <dsp:cNvPr id="0" name=""/>
        <dsp:cNvSpPr/>
      </dsp:nvSpPr>
      <dsp:spPr>
        <a:xfrm>
          <a:off x="3112596"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3112596" y="0"/>
        <a:ext cx="1480977" cy="388942"/>
      </dsp:txXfrm>
    </dsp:sp>
    <dsp:sp modelId="{C4E4E6C7-1852-4DD0-B715-EC6B29A6F542}">
      <dsp:nvSpPr>
        <dsp:cNvPr id="0" name=""/>
        <dsp:cNvSpPr/>
      </dsp:nvSpPr>
      <dsp:spPr>
        <a:xfrm>
          <a:off x="3804467"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7B1BA-A8E8-4EA3-B93C-9EF3565A1D08}">
      <dsp:nvSpPr>
        <dsp:cNvPr id="0" name=""/>
        <dsp:cNvSpPr/>
      </dsp:nvSpPr>
      <dsp:spPr>
        <a:xfrm>
          <a:off x="4667622"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4667622" y="583413"/>
        <a:ext cx="1480977" cy="388942"/>
      </dsp:txXfrm>
    </dsp:sp>
    <dsp:sp modelId="{2D06AC8B-701C-4A9C-B5BD-88D66B7B46B0}">
      <dsp:nvSpPr>
        <dsp:cNvPr id="0" name=""/>
        <dsp:cNvSpPr/>
      </dsp:nvSpPr>
      <dsp:spPr>
        <a:xfrm>
          <a:off x="535949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ECFBA-177C-413B-9F3F-D81D465FC8E9}">
      <dsp:nvSpPr>
        <dsp:cNvPr id="0" name=""/>
        <dsp:cNvSpPr/>
      </dsp:nvSpPr>
      <dsp:spPr>
        <a:xfrm>
          <a:off x="6222649"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tx1"/>
              </a:solidFill>
              <a:latin typeface="Aharoni" panose="02010803020104030203" pitchFamily="2" charset="-79"/>
              <a:cs typeface="Aharoni" panose="02010803020104030203" pitchFamily="2" charset="-79"/>
            </a:rPr>
            <a:t>Kerangka Pemikiran</a:t>
          </a:r>
          <a:endParaRPr lang="id-ID" sz="900" kern="1200" dirty="0">
            <a:solidFill>
              <a:schemeClr val="tx1"/>
            </a:solidFill>
            <a:latin typeface="Aharoni" panose="02010803020104030203" pitchFamily="2" charset="-79"/>
            <a:cs typeface="Aharoni" panose="02010803020104030203" pitchFamily="2" charset="-79"/>
          </a:endParaRPr>
        </a:p>
      </dsp:txBody>
      <dsp:txXfrm>
        <a:off x="6222649" y="0"/>
        <a:ext cx="1480977" cy="388942"/>
      </dsp:txXfrm>
    </dsp:sp>
    <dsp:sp modelId="{C7330FB7-2071-4031-B852-3DB74552E8F3}">
      <dsp:nvSpPr>
        <dsp:cNvPr id="0" name=""/>
        <dsp:cNvSpPr/>
      </dsp:nvSpPr>
      <dsp:spPr>
        <a:xfrm>
          <a:off x="6914520" y="437559"/>
          <a:ext cx="97235" cy="97235"/>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805F57-42D5-456E-BFCF-0A6C4762DD3C}">
      <dsp:nvSpPr>
        <dsp:cNvPr id="0" name=""/>
        <dsp:cNvSpPr/>
      </dsp:nvSpPr>
      <dsp:spPr>
        <a:xfrm>
          <a:off x="7777675"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Hipotesa</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7777675" y="583413"/>
        <a:ext cx="1480977" cy="388942"/>
      </dsp:txXfrm>
    </dsp:sp>
    <dsp:sp modelId="{E71F396F-54B6-48EB-AB67-DCC1E508ABAC}">
      <dsp:nvSpPr>
        <dsp:cNvPr id="0" name=""/>
        <dsp:cNvSpPr/>
      </dsp:nvSpPr>
      <dsp:spPr>
        <a:xfrm>
          <a:off x="8469546"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AE4FC-EA04-421F-B635-12FA4825D73E}">
      <dsp:nvSpPr>
        <dsp:cNvPr id="0" name=""/>
        <dsp:cNvSpPr/>
      </dsp:nvSpPr>
      <dsp:spPr>
        <a:xfrm>
          <a:off x="0" y="283464"/>
          <a:ext cx="10290219" cy="388942"/>
        </a:xfrm>
        <a:prstGeom prst="notchedRightArrow">
          <a:avLst/>
        </a:prstGeom>
        <a:solidFill>
          <a:schemeClr val="tx2">
            <a:lumMod val="75000"/>
          </a:schemeClr>
        </a:solidFill>
        <a:ln>
          <a:noFill/>
        </a:ln>
        <a:effectLst/>
      </dsp:spPr>
      <dsp:style>
        <a:lnRef idx="0">
          <a:scrgbClr r="0" g="0" b="0"/>
        </a:lnRef>
        <a:fillRef idx="1">
          <a:scrgbClr r="0" g="0" b="0"/>
        </a:fillRef>
        <a:effectRef idx="0">
          <a:scrgbClr r="0" g="0" b="0"/>
        </a:effectRef>
        <a:fontRef idx="minor"/>
      </dsp:style>
    </dsp:sp>
    <dsp:sp modelId="{F1DEB1A9-24D5-46D9-A279-C49A1BA23AA3}">
      <dsp:nvSpPr>
        <dsp:cNvPr id="0" name=""/>
        <dsp:cNvSpPr/>
      </dsp:nvSpPr>
      <dsp:spPr>
        <a:xfrm>
          <a:off x="2543"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2543" y="0"/>
        <a:ext cx="1480977" cy="388942"/>
      </dsp:txXfrm>
    </dsp:sp>
    <dsp:sp modelId="{A3524D0F-7E12-4BAD-9A46-D692E3B4FCC9}">
      <dsp:nvSpPr>
        <dsp:cNvPr id="0" name=""/>
        <dsp:cNvSpPr/>
      </dsp:nvSpPr>
      <dsp:spPr>
        <a:xfrm>
          <a:off x="69441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7B2F6-E2E0-4DB2-BD40-75EB46251B05}">
      <dsp:nvSpPr>
        <dsp:cNvPr id="0" name=""/>
        <dsp:cNvSpPr/>
      </dsp:nvSpPr>
      <dsp:spPr>
        <a:xfrm>
          <a:off x="1557570"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1557570" y="583413"/>
        <a:ext cx="1480977" cy="388942"/>
      </dsp:txXfrm>
    </dsp:sp>
    <dsp:sp modelId="{9900D081-5AAC-43A7-8A6C-679D015EBB6F}">
      <dsp:nvSpPr>
        <dsp:cNvPr id="0" name=""/>
        <dsp:cNvSpPr/>
      </dsp:nvSpPr>
      <dsp:spPr>
        <a:xfrm>
          <a:off x="2249441"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1F102-FC17-411A-BC2F-5D839FDED21C}">
      <dsp:nvSpPr>
        <dsp:cNvPr id="0" name=""/>
        <dsp:cNvSpPr/>
      </dsp:nvSpPr>
      <dsp:spPr>
        <a:xfrm>
          <a:off x="3112596"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3112596" y="0"/>
        <a:ext cx="1480977" cy="388942"/>
      </dsp:txXfrm>
    </dsp:sp>
    <dsp:sp modelId="{C4E4E6C7-1852-4DD0-B715-EC6B29A6F542}">
      <dsp:nvSpPr>
        <dsp:cNvPr id="0" name=""/>
        <dsp:cNvSpPr/>
      </dsp:nvSpPr>
      <dsp:spPr>
        <a:xfrm>
          <a:off x="3804467"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7B1BA-A8E8-4EA3-B93C-9EF3565A1D08}">
      <dsp:nvSpPr>
        <dsp:cNvPr id="0" name=""/>
        <dsp:cNvSpPr/>
      </dsp:nvSpPr>
      <dsp:spPr>
        <a:xfrm>
          <a:off x="4667622"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4667622" y="583413"/>
        <a:ext cx="1480977" cy="388942"/>
      </dsp:txXfrm>
    </dsp:sp>
    <dsp:sp modelId="{2D06AC8B-701C-4A9C-B5BD-88D66B7B46B0}">
      <dsp:nvSpPr>
        <dsp:cNvPr id="0" name=""/>
        <dsp:cNvSpPr/>
      </dsp:nvSpPr>
      <dsp:spPr>
        <a:xfrm>
          <a:off x="535949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ECFBA-177C-413B-9F3F-D81D465FC8E9}">
      <dsp:nvSpPr>
        <dsp:cNvPr id="0" name=""/>
        <dsp:cNvSpPr/>
      </dsp:nvSpPr>
      <dsp:spPr>
        <a:xfrm>
          <a:off x="6222649"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Kerangka Pemikiran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6222649" y="0"/>
        <a:ext cx="1480977" cy="388942"/>
      </dsp:txXfrm>
    </dsp:sp>
    <dsp:sp modelId="{C7330FB7-2071-4031-B852-3DB74552E8F3}">
      <dsp:nvSpPr>
        <dsp:cNvPr id="0" name=""/>
        <dsp:cNvSpPr/>
      </dsp:nvSpPr>
      <dsp:spPr>
        <a:xfrm>
          <a:off x="6914520"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805F57-42D5-456E-BFCF-0A6C4762DD3C}">
      <dsp:nvSpPr>
        <dsp:cNvPr id="0" name=""/>
        <dsp:cNvSpPr/>
      </dsp:nvSpPr>
      <dsp:spPr>
        <a:xfrm>
          <a:off x="7777675"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tx1"/>
              </a:solidFill>
              <a:latin typeface="Aharoni" panose="02010803020104030203" pitchFamily="2" charset="-79"/>
              <a:cs typeface="Aharoni" panose="02010803020104030203" pitchFamily="2" charset="-79"/>
            </a:rPr>
            <a:t>Hipotesa</a:t>
          </a:r>
          <a:endParaRPr lang="id-ID" sz="900" kern="1200" dirty="0">
            <a:solidFill>
              <a:schemeClr val="tx1"/>
            </a:solidFill>
            <a:latin typeface="Aharoni" panose="02010803020104030203" pitchFamily="2" charset="-79"/>
            <a:cs typeface="Aharoni" panose="02010803020104030203" pitchFamily="2" charset="-79"/>
          </a:endParaRPr>
        </a:p>
      </dsp:txBody>
      <dsp:txXfrm>
        <a:off x="7777675" y="583413"/>
        <a:ext cx="1480977" cy="388942"/>
      </dsp:txXfrm>
    </dsp:sp>
    <dsp:sp modelId="{E71F396F-54B6-48EB-AB67-DCC1E508ABAC}">
      <dsp:nvSpPr>
        <dsp:cNvPr id="0" name=""/>
        <dsp:cNvSpPr/>
      </dsp:nvSpPr>
      <dsp:spPr>
        <a:xfrm>
          <a:off x="8469546" y="437559"/>
          <a:ext cx="97235" cy="97235"/>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D4561-8971-4DFF-B55F-9CE860CB4828}">
      <dsp:nvSpPr>
        <dsp:cNvPr id="0" name=""/>
        <dsp:cNvSpPr/>
      </dsp:nvSpPr>
      <dsp:spPr>
        <a:xfrm>
          <a:off x="198138" y="880783"/>
          <a:ext cx="2767042" cy="184468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sp>
    <dsp:sp modelId="{E22E917C-97E1-46C8-866F-6C9A21937AAE}">
      <dsp:nvSpPr>
        <dsp:cNvPr id="0" name=""/>
        <dsp:cNvSpPr/>
      </dsp:nvSpPr>
      <dsp:spPr>
        <a:xfrm>
          <a:off x="3105188" y="1960039"/>
          <a:ext cx="5522329" cy="2421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d-ID" sz="2300" kern="1200" dirty="0" smtClean="0">
              <a:latin typeface="Gill Sans MT" panose="020B0502020104020203" pitchFamily="34" charset="0"/>
            </a:rPr>
            <a:t>Berdasarkan kerangka pemikiran tersebut, maka dapat ditarik hipotesis bahwa diduga interaksi perbandingan  tepung terigu dengan mocaf dan penambahan daun mulberry berpengaruh terhadap karakteristik mie basah, minimal terdapat salah satu perlakuan yang tidak berpengaruh.</a:t>
          </a:r>
        </a:p>
      </dsp:txBody>
      <dsp:txXfrm>
        <a:off x="3105188" y="1960039"/>
        <a:ext cx="5522329" cy="2421448"/>
      </dsp:txXfrm>
    </dsp:sp>
    <dsp:sp modelId="{D9B1B1C6-DC41-49C0-BB5C-A32EB1C1E1C8}">
      <dsp:nvSpPr>
        <dsp:cNvPr id="0" name=""/>
        <dsp:cNvSpPr/>
      </dsp:nvSpPr>
      <dsp:spPr>
        <a:xfrm>
          <a:off x="2691265" y="1601677"/>
          <a:ext cx="941483" cy="941726"/>
        </a:xfrm>
        <a:prstGeom prst="halfFrame">
          <a:avLst>
            <a:gd name="adj1" fmla="val 25770"/>
            <a:gd name="adj2" fmla="val 2577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E2E4F1-1B12-4361-89AD-341F8F225C42}">
      <dsp:nvSpPr>
        <dsp:cNvPr id="0" name=""/>
        <dsp:cNvSpPr/>
      </dsp:nvSpPr>
      <dsp:spPr>
        <a:xfrm rot="5400000">
          <a:off x="7858730" y="1614578"/>
          <a:ext cx="941726" cy="941483"/>
        </a:xfrm>
        <a:prstGeom prst="halfFrame">
          <a:avLst>
            <a:gd name="adj1" fmla="val 25770"/>
            <a:gd name="adj2" fmla="val 2577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F34439-46F2-4832-BE2F-4B7454252965}">
      <dsp:nvSpPr>
        <dsp:cNvPr id="0" name=""/>
        <dsp:cNvSpPr/>
      </dsp:nvSpPr>
      <dsp:spPr>
        <a:xfrm rot="16200000">
          <a:off x="2691144" y="3773159"/>
          <a:ext cx="941726" cy="941483"/>
        </a:xfrm>
        <a:prstGeom prst="halfFrame">
          <a:avLst>
            <a:gd name="adj1" fmla="val 25770"/>
            <a:gd name="adj2" fmla="val 2577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B68721-94A5-41C6-B846-22B42C45AA2D}">
      <dsp:nvSpPr>
        <dsp:cNvPr id="0" name=""/>
        <dsp:cNvSpPr/>
      </dsp:nvSpPr>
      <dsp:spPr>
        <a:xfrm rot="10800000">
          <a:off x="7858852" y="3785817"/>
          <a:ext cx="941483" cy="941726"/>
        </a:xfrm>
        <a:prstGeom prst="halfFrame">
          <a:avLst>
            <a:gd name="adj1" fmla="val 25770"/>
            <a:gd name="adj2" fmla="val 2577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C36F4-3886-4EFE-9844-4C256B07FA79}">
      <dsp:nvSpPr>
        <dsp:cNvPr id="0" name=""/>
        <dsp:cNvSpPr/>
      </dsp:nvSpPr>
      <dsp:spPr>
        <a:xfrm>
          <a:off x="5688096" y="192357"/>
          <a:ext cx="138526" cy="2563823"/>
        </a:xfrm>
        <a:prstGeom prst="rect">
          <a:avLst/>
        </a:prstGeom>
        <a:solidFill>
          <a:schemeClr val="accent1">
            <a:alpha val="40000"/>
          </a:schemeClr>
        </a:solidFill>
        <a:ln>
          <a:solidFill>
            <a:schemeClr val="accent1"/>
          </a:solidFill>
        </a:ln>
        <a:effectLst/>
      </dsp:spPr>
      <dsp:style>
        <a:lnRef idx="0">
          <a:scrgbClr r="0" g="0" b="0"/>
        </a:lnRef>
        <a:fillRef idx="1">
          <a:scrgbClr r="0" g="0" b="0"/>
        </a:fillRef>
        <a:effectRef idx="0">
          <a:scrgbClr r="0" g="0" b="0"/>
        </a:effectRef>
        <a:fontRef idx="minor"/>
      </dsp:style>
    </dsp:sp>
    <dsp:sp modelId="{2D839227-874F-4A7A-96D5-3C66AC7CAC01}">
      <dsp:nvSpPr>
        <dsp:cNvPr id="0" name=""/>
        <dsp:cNvSpPr/>
      </dsp:nvSpPr>
      <dsp:spPr>
        <a:xfrm>
          <a:off x="276699" y="418346"/>
          <a:ext cx="2621139" cy="2012216"/>
        </a:xfrm>
        <a:prstGeom prst="frame">
          <a:avLst>
            <a:gd name="adj1" fmla="val 5450"/>
          </a:avLst>
        </a:prstGeom>
        <a:solidFill>
          <a:schemeClr val="accent1">
            <a:alpha val="40000"/>
          </a:schemeClr>
        </a:solidFill>
        <a:ln>
          <a:solidFill>
            <a:schemeClr val="accent1"/>
          </a:solidFill>
        </a:ln>
        <a:effectLst/>
      </dsp:spPr>
      <dsp:style>
        <a:lnRef idx="0">
          <a:scrgbClr r="0" g="0" b="0"/>
        </a:lnRef>
        <a:fillRef idx="1">
          <a:scrgbClr r="0" g="0" b="0"/>
        </a:fillRef>
        <a:effectRef idx="0">
          <a:scrgbClr r="0" g="0" b="0"/>
        </a:effectRef>
        <a:fontRef idx="minor"/>
      </dsp:style>
    </dsp:sp>
    <dsp:sp modelId="{D66A5A85-D48B-4C47-9DA8-113CF0EF06D2}">
      <dsp:nvSpPr>
        <dsp:cNvPr id="0" name=""/>
        <dsp:cNvSpPr/>
      </dsp:nvSpPr>
      <dsp:spPr>
        <a:xfrm>
          <a:off x="298976" y="450417"/>
          <a:ext cx="2140150" cy="142053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5B43E2-9B7C-45F2-9C32-D9CE8C9737E5}">
      <dsp:nvSpPr>
        <dsp:cNvPr id="0" name=""/>
        <dsp:cNvSpPr/>
      </dsp:nvSpPr>
      <dsp:spPr>
        <a:xfrm>
          <a:off x="471207" y="1999882"/>
          <a:ext cx="2250714" cy="304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57150" rIns="152400" bIns="57150" numCol="1" spcCol="1270" anchor="ctr" anchorCtr="0">
          <a:noAutofit/>
        </a:bodyPr>
        <a:lstStyle/>
        <a:p>
          <a:pPr lvl="0" algn="l" defTabSz="666750">
            <a:lnSpc>
              <a:spcPct val="90000"/>
            </a:lnSpc>
            <a:spcBef>
              <a:spcPct val="0"/>
            </a:spcBef>
            <a:spcAft>
              <a:spcPct val="35000"/>
            </a:spcAft>
          </a:pPr>
          <a:r>
            <a:rPr lang="id-ID" sz="1500" kern="1200" dirty="0" smtClean="0">
              <a:latin typeface="Aharoni" panose="02010803020104030203" pitchFamily="2" charset="-79"/>
              <a:cs typeface="Aharoni" panose="02010803020104030203" pitchFamily="2" charset="-79"/>
            </a:rPr>
            <a:t>Alat yang digunakan</a:t>
          </a:r>
          <a:endParaRPr lang="id-ID" sz="1500" kern="1200" dirty="0">
            <a:latin typeface="Aharoni" panose="02010803020104030203" pitchFamily="2" charset="-79"/>
            <a:cs typeface="Aharoni" panose="02010803020104030203" pitchFamily="2" charset="-79"/>
          </a:endParaRPr>
        </a:p>
      </dsp:txBody>
      <dsp:txXfrm>
        <a:off x="471207" y="1999882"/>
        <a:ext cx="2250714" cy="304328"/>
      </dsp:txXfrm>
    </dsp:sp>
    <dsp:sp modelId="{59CF4459-2AE5-46D2-9379-87DAC921DBA4}">
      <dsp:nvSpPr>
        <dsp:cNvPr id="0" name=""/>
        <dsp:cNvSpPr/>
      </dsp:nvSpPr>
      <dsp:spPr>
        <a:xfrm>
          <a:off x="2979265" y="442112"/>
          <a:ext cx="2598739" cy="1989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90000"/>
            </a:lnSpc>
            <a:spcBef>
              <a:spcPct val="0"/>
            </a:spcBef>
            <a:spcAft>
              <a:spcPct val="35000"/>
            </a:spcAft>
          </a:pPr>
          <a:r>
            <a:rPr lang="id-ID" sz="1400" i="1" kern="1200" dirty="0" smtClean="0">
              <a:latin typeface="Gill Sans MT" panose="020B0502020104020203" pitchFamily="34" charset="0"/>
            </a:rPr>
            <a:t>blender</a:t>
          </a:r>
          <a:r>
            <a:rPr lang="id-ID" sz="1400" kern="1200" dirty="0" smtClean="0">
              <a:latin typeface="Gill Sans MT" panose="020B0502020104020203" pitchFamily="34" charset="0"/>
            </a:rPr>
            <a:t>, timbangan digital, termometer, gelas kimia, batang pengaduk, </a:t>
          </a:r>
          <a:r>
            <a:rPr lang="id-ID" sz="1400" i="1" kern="1200" dirty="0" smtClean="0">
              <a:latin typeface="Gill Sans MT" panose="020B0502020104020203" pitchFamily="34" charset="0"/>
            </a:rPr>
            <a:t>magnetic stirrer</a:t>
          </a:r>
          <a:r>
            <a:rPr lang="id-ID" sz="1400" kern="1200" dirty="0" smtClean="0">
              <a:latin typeface="Gill Sans MT" panose="020B0502020104020203" pitchFamily="34" charset="0"/>
            </a:rPr>
            <a:t>, </a:t>
          </a:r>
          <a:r>
            <a:rPr lang="en-US" sz="1400" kern="1200" dirty="0" err="1" smtClean="0">
              <a:latin typeface="Gill Sans MT" panose="020B0502020104020203" pitchFamily="34" charset="0"/>
            </a:rPr>
            <a:t>dan</a:t>
          </a:r>
          <a:r>
            <a:rPr lang="en-US" sz="1400" kern="1200" dirty="0" smtClean="0">
              <a:latin typeface="Gill Sans MT" panose="020B0502020104020203" pitchFamily="34" charset="0"/>
            </a:rPr>
            <a:t> s</a:t>
          </a:r>
          <a:r>
            <a:rPr lang="id-ID" sz="1400" kern="1200" dirty="0" smtClean="0">
              <a:latin typeface="Gill Sans MT" panose="020B0502020104020203" pitchFamily="34" charset="0"/>
            </a:rPr>
            <a:t>patula.</a:t>
          </a:r>
          <a:endParaRPr lang="id-ID" sz="1400" kern="1200" dirty="0">
            <a:latin typeface="Gill Sans MT" panose="020B0502020104020203" pitchFamily="34" charset="0"/>
          </a:endParaRPr>
        </a:p>
        <a:p>
          <a:pPr lvl="0" algn="l" defTabSz="622300">
            <a:lnSpc>
              <a:spcPct val="90000"/>
            </a:lnSpc>
            <a:spcBef>
              <a:spcPct val="0"/>
            </a:spcBef>
            <a:spcAft>
              <a:spcPct val="35000"/>
            </a:spcAft>
          </a:pPr>
          <a:r>
            <a:rPr lang="id-ID" sz="1400" kern="1200" dirty="0" smtClean="0">
              <a:latin typeface="Gill Sans MT" panose="020B0502020104020203" pitchFamily="34" charset="0"/>
            </a:rPr>
            <a:t>cawan penguap, timbangan analitik, eksikator, oven, </a:t>
          </a:r>
          <a:r>
            <a:rPr lang="en-US" sz="1400" kern="1200" dirty="0" err="1" smtClean="0">
              <a:latin typeface="Gill Sans MT" panose="020B0502020104020203" pitchFamily="34" charset="0"/>
            </a:rPr>
            <a:t>Labu</a:t>
          </a:r>
          <a:r>
            <a:rPr lang="en-US" sz="1400" kern="1200" dirty="0" smtClean="0">
              <a:latin typeface="Gill Sans MT" panose="020B0502020104020203" pitchFamily="34" charset="0"/>
            </a:rPr>
            <a:t> </a:t>
          </a:r>
          <a:r>
            <a:rPr lang="en-US" sz="1400" kern="1200" dirty="0" err="1" smtClean="0">
              <a:latin typeface="Gill Sans MT" panose="020B0502020104020203" pitchFamily="34" charset="0"/>
            </a:rPr>
            <a:t>kjedhal</a:t>
          </a:r>
          <a:r>
            <a:rPr lang="en-US" sz="1400" kern="1200" dirty="0" smtClean="0">
              <a:latin typeface="Gill Sans MT" panose="020B0502020104020203" pitchFamily="34" charset="0"/>
            </a:rPr>
            <a:t>, Erlenmeyer, </a:t>
          </a:r>
          <a:r>
            <a:rPr lang="en-US" sz="1400" kern="1200" dirty="0" err="1" smtClean="0">
              <a:latin typeface="Gill Sans MT" panose="020B0502020104020203" pitchFamily="34" charset="0"/>
            </a:rPr>
            <a:t>buret</a:t>
          </a:r>
          <a:r>
            <a:rPr lang="en-US" sz="1400" kern="1200" dirty="0" smtClean="0">
              <a:latin typeface="Gill Sans MT" panose="020B0502020104020203" pitchFamily="34" charset="0"/>
            </a:rPr>
            <a:t> 50ml, </a:t>
          </a:r>
          <a:r>
            <a:rPr lang="id-ID" sz="1400" kern="1200" dirty="0" smtClean="0">
              <a:latin typeface="Gill Sans MT" panose="020B0502020104020203" pitchFamily="34" charset="0"/>
            </a:rPr>
            <a:t>labu ukur 10 ml, labu ukur 50 ml, </a:t>
          </a:r>
          <a:r>
            <a:rPr lang="id-ID" sz="1400" i="1" kern="1200" dirty="0" smtClean="0">
              <a:latin typeface="Gill Sans MT" panose="020B0502020104020203" pitchFamily="34" charset="0"/>
            </a:rPr>
            <a:t>mikropipet</a:t>
          </a:r>
          <a:r>
            <a:rPr lang="id-ID" sz="1400" kern="1200" dirty="0" smtClean="0">
              <a:latin typeface="Gill Sans MT" panose="020B0502020104020203" pitchFamily="34" charset="0"/>
            </a:rPr>
            <a:t>, pipet ukur, </a:t>
          </a:r>
          <a:r>
            <a:rPr lang="en-US" sz="1400" kern="1200" dirty="0" err="1" smtClean="0">
              <a:latin typeface="Gill Sans MT" panose="020B0502020104020203" pitchFamily="34" charset="0"/>
            </a:rPr>
            <a:t>kuvet</a:t>
          </a:r>
          <a:r>
            <a:rPr lang="id-ID" sz="1400" kern="1200" dirty="0" smtClean="0">
              <a:latin typeface="Gill Sans MT" panose="020B0502020104020203" pitchFamily="34" charset="0"/>
            </a:rPr>
            <a:t>, dan spektrofotometer UV-Vis.</a:t>
          </a:r>
          <a:endParaRPr lang="id-ID" sz="1400" kern="1200" dirty="0">
            <a:latin typeface="Gill Sans MT" panose="020B0502020104020203" pitchFamily="34" charset="0"/>
          </a:endParaRPr>
        </a:p>
      </dsp:txBody>
      <dsp:txXfrm>
        <a:off x="2979265" y="442112"/>
        <a:ext cx="2598739" cy="198944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C36F4-3886-4EFE-9844-4C256B07FA79}">
      <dsp:nvSpPr>
        <dsp:cNvPr id="0" name=""/>
        <dsp:cNvSpPr/>
      </dsp:nvSpPr>
      <dsp:spPr>
        <a:xfrm>
          <a:off x="5690672" y="191141"/>
          <a:ext cx="138661" cy="2566329"/>
        </a:xfrm>
        <a:prstGeom prst="rect">
          <a:avLst/>
        </a:prstGeom>
        <a:solidFill>
          <a:schemeClr val="accent1">
            <a:alpha val="40000"/>
          </a:schemeClr>
        </a:solidFill>
        <a:ln>
          <a:solidFill>
            <a:schemeClr val="accent1"/>
          </a:solidFill>
        </a:ln>
        <a:effectLst/>
      </dsp:spPr>
      <dsp:style>
        <a:lnRef idx="0">
          <a:scrgbClr r="0" g="0" b="0"/>
        </a:lnRef>
        <a:fillRef idx="1">
          <a:scrgbClr r="0" g="0" b="0"/>
        </a:fillRef>
        <a:effectRef idx="0">
          <a:scrgbClr r="0" g="0" b="0"/>
        </a:effectRef>
        <a:fontRef idx="minor"/>
      </dsp:style>
    </dsp:sp>
    <dsp:sp modelId="{2D839227-874F-4A7A-96D5-3C66AC7CAC01}">
      <dsp:nvSpPr>
        <dsp:cNvPr id="0" name=""/>
        <dsp:cNvSpPr/>
      </dsp:nvSpPr>
      <dsp:spPr>
        <a:xfrm>
          <a:off x="273985" y="417350"/>
          <a:ext cx="2623702" cy="2014183"/>
        </a:xfrm>
        <a:prstGeom prst="frame">
          <a:avLst>
            <a:gd name="adj1" fmla="val 5450"/>
          </a:avLst>
        </a:prstGeom>
        <a:solidFill>
          <a:schemeClr val="accent1">
            <a:alpha val="40000"/>
          </a:schemeClr>
        </a:solidFill>
        <a:ln>
          <a:solidFill>
            <a:schemeClr val="accent1"/>
          </a:solidFill>
        </a:ln>
        <a:effectLst/>
      </dsp:spPr>
      <dsp:style>
        <a:lnRef idx="0">
          <a:scrgbClr r="0" g="0" b="0"/>
        </a:lnRef>
        <a:fillRef idx="1">
          <a:scrgbClr r="0" g="0" b="0"/>
        </a:fillRef>
        <a:effectRef idx="0">
          <a:scrgbClr r="0" g="0" b="0"/>
        </a:effectRef>
        <a:fontRef idx="minor"/>
      </dsp:style>
    </dsp:sp>
    <dsp:sp modelId="{D66A5A85-D48B-4C47-9DA8-113CF0EF06D2}">
      <dsp:nvSpPr>
        <dsp:cNvPr id="0" name=""/>
        <dsp:cNvSpPr/>
      </dsp:nvSpPr>
      <dsp:spPr>
        <a:xfrm>
          <a:off x="283211" y="436393"/>
          <a:ext cx="2142242" cy="142192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5B43E2-9B7C-45F2-9C32-D9CE8C9737E5}">
      <dsp:nvSpPr>
        <dsp:cNvPr id="0" name=""/>
        <dsp:cNvSpPr/>
      </dsp:nvSpPr>
      <dsp:spPr>
        <a:xfrm>
          <a:off x="468683" y="2000432"/>
          <a:ext cx="2252915" cy="30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080" tIns="49530" rIns="132080" bIns="49530" numCol="1" spcCol="1270" anchor="ctr" anchorCtr="0">
          <a:noAutofit/>
        </a:bodyPr>
        <a:lstStyle/>
        <a:p>
          <a:pPr lvl="0" algn="l" defTabSz="577850">
            <a:lnSpc>
              <a:spcPct val="90000"/>
            </a:lnSpc>
            <a:spcBef>
              <a:spcPct val="0"/>
            </a:spcBef>
            <a:spcAft>
              <a:spcPct val="35000"/>
            </a:spcAft>
          </a:pPr>
          <a:r>
            <a:rPr lang="id-ID" sz="1300" kern="1200" dirty="0" smtClean="0">
              <a:latin typeface="Aharoni" panose="02010803020104030203" pitchFamily="2" charset="-79"/>
              <a:cs typeface="Aharoni" panose="02010803020104030203" pitchFamily="2" charset="-79"/>
            </a:rPr>
            <a:t>Bahan yang digunakan</a:t>
          </a:r>
          <a:endParaRPr lang="id-ID" sz="1300" kern="1200" dirty="0">
            <a:latin typeface="Aharoni" panose="02010803020104030203" pitchFamily="2" charset="-79"/>
            <a:cs typeface="Aharoni" panose="02010803020104030203" pitchFamily="2" charset="-79"/>
          </a:endParaRPr>
        </a:p>
      </dsp:txBody>
      <dsp:txXfrm>
        <a:off x="468683" y="2000432"/>
        <a:ext cx="2252915" cy="304625"/>
      </dsp:txXfrm>
    </dsp:sp>
    <dsp:sp modelId="{59CF4459-2AE5-46D2-9379-87DAC921DBA4}">
      <dsp:nvSpPr>
        <dsp:cNvPr id="0" name=""/>
        <dsp:cNvSpPr/>
      </dsp:nvSpPr>
      <dsp:spPr>
        <a:xfrm>
          <a:off x="2979193" y="422367"/>
          <a:ext cx="2601279" cy="2028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ts val="0"/>
            </a:spcAft>
          </a:pPr>
          <a:r>
            <a:rPr lang="id-ID" sz="1400" kern="1200" dirty="0" smtClean="0"/>
            <a:t>daun black mulberry , </a:t>
          </a:r>
          <a:r>
            <a:rPr lang="en-US" sz="1400" i="1" kern="1200" dirty="0" err="1" smtClean="0"/>
            <a:t>Mocaf</a:t>
          </a:r>
          <a:r>
            <a:rPr lang="id-ID" sz="1400" i="1" kern="1200" dirty="0" smtClean="0"/>
            <a:t>, </a:t>
          </a:r>
          <a:r>
            <a:rPr lang="en-US" sz="1400" kern="1200" dirty="0" err="1" smtClean="0"/>
            <a:t>tepung</a:t>
          </a:r>
          <a:r>
            <a:rPr lang="en-US" sz="1400" kern="1200" dirty="0" smtClean="0"/>
            <a:t> </a:t>
          </a:r>
          <a:r>
            <a:rPr lang="en-US" sz="1400" kern="1200" dirty="0" err="1" smtClean="0"/>
            <a:t>terigu</a:t>
          </a:r>
          <a:r>
            <a:rPr lang="id-ID" sz="1400" kern="1200" dirty="0" smtClean="0"/>
            <a:t>, </a:t>
          </a:r>
          <a:r>
            <a:rPr lang="en-US" sz="1400" kern="1200" dirty="0" err="1" smtClean="0"/>
            <a:t>telur</a:t>
          </a:r>
          <a:r>
            <a:rPr lang="id-ID" sz="1400" kern="1200" dirty="0" smtClean="0"/>
            <a:t>, </a:t>
          </a:r>
          <a:r>
            <a:rPr lang="en-US" sz="1400" kern="1200" dirty="0" err="1" smtClean="0"/>
            <a:t>garam</a:t>
          </a:r>
          <a:r>
            <a:rPr lang="id-ID" sz="1400" kern="1200" dirty="0" smtClean="0"/>
            <a:t>, Soda kue </a:t>
          </a:r>
          <a:endParaRPr lang="id-ID" sz="1400" kern="1200" dirty="0">
            <a:latin typeface="Gill Sans MT" panose="020B0502020104020203" pitchFamily="34" charset="0"/>
          </a:endParaRPr>
        </a:p>
        <a:p>
          <a:pPr lvl="0" algn="l" defTabSz="622300">
            <a:lnSpc>
              <a:spcPct val="100000"/>
            </a:lnSpc>
            <a:spcBef>
              <a:spcPct val="0"/>
            </a:spcBef>
            <a:spcAft>
              <a:spcPts val="0"/>
            </a:spcAft>
          </a:pPr>
          <a:r>
            <a:rPr lang="id-ID" sz="1400" kern="1200" dirty="0" smtClean="0"/>
            <a:t>DPPH (2,2-</a:t>
          </a:r>
          <a:r>
            <a:rPr lang="id-ID" sz="1400" i="1" kern="1200" dirty="0" smtClean="0"/>
            <a:t>Dipenyl</a:t>
          </a:r>
          <a:r>
            <a:rPr lang="id-ID" sz="1400" kern="1200" dirty="0" smtClean="0"/>
            <a:t>-1-</a:t>
          </a:r>
          <a:r>
            <a:rPr lang="id-ID" sz="1400" i="1" kern="1200" dirty="0" smtClean="0"/>
            <a:t>picrylhydrazyl</a:t>
          </a:r>
          <a:r>
            <a:rPr lang="id-ID" sz="1400" kern="1200" dirty="0" smtClean="0"/>
            <a:t>), methanol, HNO</a:t>
          </a:r>
          <a:r>
            <a:rPr lang="id-ID" sz="1400" kern="1200" baseline="-25000" dirty="0" smtClean="0"/>
            <a:t>3</a:t>
          </a:r>
          <a:r>
            <a:rPr lang="id-ID" sz="1400" kern="1200" dirty="0" smtClean="0"/>
            <a:t>, H</a:t>
          </a:r>
          <a:r>
            <a:rPr lang="id-ID" sz="1400" kern="1200" baseline="-25000" dirty="0" smtClean="0"/>
            <a:t>2</a:t>
          </a:r>
          <a:r>
            <a:rPr lang="id-ID" sz="1400" kern="1200" dirty="0" smtClean="0"/>
            <a:t>SO</a:t>
          </a:r>
          <a:r>
            <a:rPr lang="id-ID" sz="1400" kern="1200" baseline="-25000" dirty="0" smtClean="0"/>
            <a:t>4</a:t>
          </a:r>
          <a:r>
            <a:rPr lang="id-ID" sz="1400" kern="1200" dirty="0" smtClean="0"/>
            <a:t>, K</a:t>
          </a:r>
          <a:r>
            <a:rPr lang="id-ID" sz="1400" kern="1200" baseline="-25000" dirty="0" smtClean="0"/>
            <a:t>2</a:t>
          </a:r>
          <a:r>
            <a:rPr lang="id-ID" sz="1400" kern="1200" dirty="0" smtClean="0"/>
            <a:t>SO</a:t>
          </a:r>
          <a:r>
            <a:rPr lang="id-ID" sz="1400" kern="1200" baseline="-25000" dirty="0" smtClean="0"/>
            <a:t>4</a:t>
          </a:r>
          <a:r>
            <a:rPr lang="id-ID" sz="1400" kern="1200" dirty="0" smtClean="0"/>
            <a:t>, HgO, H</a:t>
          </a:r>
          <a:r>
            <a:rPr lang="id-ID" sz="1400" kern="1200" baseline="-25000" dirty="0" smtClean="0"/>
            <a:t>3</a:t>
          </a:r>
          <a:r>
            <a:rPr lang="id-ID" sz="1400" kern="1200" dirty="0" smtClean="0"/>
            <a:t>BO</a:t>
          </a:r>
          <a:r>
            <a:rPr lang="id-ID" sz="1400" kern="1200" baseline="-25000" dirty="0" smtClean="0"/>
            <a:t>3</a:t>
          </a:r>
          <a:r>
            <a:rPr lang="id-ID" sz="1400" kern="1200" dirty="0" smtClean="0"/>
            <a:t>, NaOH-Na</a:t>
          </a:r>
          <a:r>
            <a:rPr lang="id-ID" sz="1400" kern="1200" baseline="-25000" dirty="0" smtClean="0"/>
            <a:t>2</a:t>
          </a:r>
          <a:r>
            <a:rPr lang="id-ID" sz="1400" kern="1200" dirty="0" smtClean="0"/>
            <a:t>S</a:t>
          </a:r>
          <a:r>
            <a:rPr lang="id-ID" sz="1400" kern="1200" baseline="-25000" dirty="0" smtClean="0"/>
            <a:t>2</a:t>
          </a:r>
          <a:r>
            <a:rPr lang="id-ID" sz="1400" kern="1200" dirty="0" smtClean="0"/>
            <a:t>O</a:t>
          </a:r>
          <a:r>
            <a:rPr lang="id-ID" sz="1400" kern="1200" baseline="-25000" dirty="0" smtClean="0"/>
            <a:t>3</a:t>
          </a:r>
          <a:r>
            <a:rPr lang="id-ID" sz="1400" kern="1200" dirty="0" smtClean="0"/>
            <a:t>, HCl 0,02 N, Luff Schrool, KI, Na</a:t>
          </a:r>
          <a:r>
            <a:rPr lang="id-ID" sz="1400" kern="1200" baseline="-25000" dirty="0" smtClean="0"/>
            <a:t>2</a:t>
          </a:r>
          <a:r>
            <a:rPr lang="id-ID" sz="1400" kern="1200" dirty="0" smtClean="0"/>
            <a:t>S</a:t>
          </a:r>
          <a:r>
            <a:rPr lang="id-ID" sz="1400" kern="1200" baseline="-25000" dirty="0" smtClean="0"/>
            <a:t>2</a:t>
          </a:r>
          <a:r>
            <a:rPr lang="id-ID" sz="1400" kern="1200" dirty="0" smtClean="0"/>
            <a:t>O</a:t>
          </a:r>
          <a:r>
            <a:rPr lang="id-ID" sz="1400" kern="1200" baseline="-25000" dirty="0" smtClean="0"/>
            <a:t>3</a:t>
          </a:r>
          <a:r>
            <a:rPr lang="id-ID" sz="1400" kern="1200" dirty="0" smtClean="0"/>
            <a:t>.</a:t>
          </a:r>
          <a:endParaRPr lang="id-ID" sz="1400" kern="1200" dirty="0">
            <a:latin typeface="Gill Sans MT" panose="020B0502020104020203" pitchFamily="34" charset="0"/>
          </a:endParaRPr>
        </a:p>
      </dsp:txBody>
      <dsp:txXfrm>
        <a:off x="2979193" y="422367"/>
        <a:ext cx="2601279" cy="202893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95A49-DC2D-40E2-8D1B-FEE9B0DA26D7}">
      <dsp:nvSpPr>
        <dsp:cNvPr id="0" name=""/>
        <dsp:cNvSpPr/>
      </dsp:nvSpPr>
      <dsp:spPr>
        <a:xfrm>
          <a:off x="3251199" y="432"/>
          <a:ext cx="4876800" cy="1685234"/>
        </a:xfrm>
        <a:prstGeom prst="rightArrow">
          <a:avLst>
            <a:gd name="adj1" fmla="val 75000"/>
            <a:gd name="adj2" fmla="val 50000"/>
          </a:avLst>
        </a:prstGeom>
        <a:solidFill>
          <a:schemeClr val="accent4">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id-ID" sz="2600" kern="1200" dirty="0" smtClean="0"/>
            <a:t>A1 = 9 : 1</a:t>
          </a:r>
          <a:endParaRPr lang="id-ID" sz="2600" kern="1200" dirty="0"/>
        </a:p>
        <a:p>
          <a:pPr marL="228600" lvl="1" indent="-228600" algn="l" defTabSz="1155700">
            <a:lnSpc>
              <a:spcPct val="90000"/>
            </a:lnSpc>
            <a:spcBef>
              <a:spcPct val="0"/>
            </a:spcBef>
            <a:spcAft>
              <a:spcPct val="15000"/>
            </a:spcAft>
            <a:buChar char="••"/>
          </a:pPr>
          <a:r>
            <a:rPr lang="id-ID" sz="2600" kern="1200" dirty="0" smtClean="0"/>
            <a:t>A2 = 8 : 2</a:t>
          </a:r>
          <a:endParaRPr lang="id-ID" sz="2600" kern="1200" dirty="0"/>
        </a:p>
        <a:p>
          <a:pPr marL="228600" lvl="1" indent="-228600" algn="l" defTabSz="1155700">
            <a:lnSpc>
              <a:spcPct val="90000"/>
            </a:lnSpc>
            <a:spcBef>
              <a:spcPct val="0"/>
            </a:spcBef>
            <a:spcAft>
              <a:spcPct val="15000"/>
            </a:spcAft>
            <a:buChar char="••"/>
          </a:pPr>
          <a:r>
            <a:rPr lang="id-ID" sz="2600" kern="1200" dirty="0" smtClean="0"/>
            <a:t>A3 = 7 : 3</a:t>
          </a:r>
          <a:endParaRPr lang="id-ID" sz="2600" kern="1200" dirty="0"/>
        </a:p>
      </dsp:txBody>
      <dsp:txXfrm>
        <a:off x="3251199" y="211086"/>
        <a:ext cx="4244837" cy="1263926"/>
      </dsp:txXfrm>
    </dsp:sp>
    <dsp:sp modelId="{5192139A-D8E7-4259-8D4C-122D4A4FF3C2}">
      <dsp:nvSpPr>
        <dsp:cNvPr id="0" name=""/>
        <dsp:cNvSpPr/>
      </dsp:nvSpPr>
      <dsp:spPr>
        <a:xfrm>
          <a:off x="0" y="432"/>
          <a:ext cx="3251200" cy="1685234"/>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id-ID" sz="2700" kern="1200" dirty="0" smtClean="0">
              <a:latin typeface="Gill Sans MT" panose="020B0502020104020203" pitchFamily="34" charset="0"/>
            </a:rPr>
            <a:t>Perbandingan tepung terigu dan mocaf</a:t>
          </a:r>
        </a:p>
        <a:p>
          <a:pPr lvl="0" algn="ctr" defTabSz="1200150">
            <a:lnSpc>
              <a:spcPct val="90000"/>
            </a:lnSpc>
            <a:spcBef>
              <a:spcPct val="0"/>
            </a:spcBef>
            <a:spcAft>
              <a:spcPct val="35000"/>
            </a:spcAft>
          </a:pPr>
          <a:r>
            <a:rPr lang="id-ID" sz="2700" kern="1200" dirty="0" smtClean="0">
              <a:latin typeface="Gill Sans MT" panose="020B0502020104020203" pitchFamily="34" charset="0"/>
            </a:rPr>
            <a:t>(A)</a:t>
          </a:r>
          <a:endParaRPr lang="id-ID" sz="2700" kern="1200" dirty="0">
            <a:latin typeface="Gill Sans MT" panose="020B0502020104020203" pitchFamily="34" charset="0"/>
          </a:endParaRPr>
        </a:p>
      </dsp:txBody>
      <dsp:txXfrm>
        <a:off x="82266" y="82698"/>
        <a:ext cx="3086668" cy="1520702"/>
      </dsp:txXfrm>
    </dsp:sp>
    <dsp:sp modelId="{204AF88E-6A26-4A2B-8A0D-AD89F020AFAF}">
      <dsp:nvSpPr>
        <dsp:cNvPr id="0" name=""/>
        <dsp:cNvSpPr/>
      </dsp:nvSpPr>
      <dsp:spPr>
        <a:xfrm>
          <a:off x="3251199" y="1854189"/>
          <a:ext cx="4876800" cy="168523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id-ID" sz="2600" kern="1200" dirty="0" smtClean="0"/>
            <a:t>B1 = 10%</a:t>
          </a:r>
          <a:endParaRPr lang="id-ID" sz="2600" kern="1200" dirty="0"/>
        </a:p>
        <a:p>
          <a:pPr marL="228600" lvl="1" indent="-228600" algn="l" defTabSz="1155700">
            <a:lnSpc>
              <a:spcPct val="90000"/>
            </a:lnSpc>
            <a:spcBef>
              <a:spcPct val="0"/>
            </a:spcBef>
            <a:spcAft>
              <a:spcPct val="15000"/>
            </a:spcAft>
            <a:buChar char="••"/>
          </a:pPr>
          <a:r>
            <a:rPr lang="id-ID" sz="2600" kern="1200" dirty="0" smtClean="0"/>
            <a:t>B2 = 20%</a:t>
          </a:r>
          <a:endParaRPr lang="id-ID" sz="2600" kern="1200" dirty="0"/>
        </a:p>
        <a:p>
          <a:pPr marL="228600" lvl="1" indent="-228600" algn="l" defTabSz="1155700">
            <a:lnSpc>
              <a:spcPct val="90000"/>
            </a:lnSpc>
            <a:spcBef>
              <a:spcPct val="0"/>
            </a:spcBef>
            <a:spcAft>
              <a:spcPct val="15000"/>
            </a:spcAft>
            <a:buChar char="••"/>
          </a:pPr>
          <a:r>
            <a:rPr lang="id-ID" sz="2600" kern="1200" dirty="0" smtClean="0"/>
            <a:t>B3 = 30%</a:t>
          </a:r>
          <a:endParaRPr lang="id-ID" sz="2600" kern="1200" dirty="0"/>
        </a:p>
      </dsp:txBody>
      <dsp:txXfrm>
        <a:off x="3251199" y="2064843"/>
        <a:ext cx="4244837" cy="1263926"/>
      </dsp:txXfrm>
    </dsp:sp>
    <dsp:sp modelId="{FE3D2690-48AB-4B8A-A6C3-73271CD0D5C5}">
      <dsp:nvSpPr>
        <dsp:cNvPr id="0" name=""/>
        <dsp:cNvSpPr/>
      </dsp:nvSpPr>
      <dsp:spPr>
        <a:xfrm>
          <a:off x="0" y="1854189"/>
          <a:ext cx="3251200" cy="16852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id-ID" sz="2700" kern="1200" dirty="0" smtClean="0">
              <a:latin typeface="Gill Sans MT" panose="020B0502020104020203" pitchFamily="34" charset="0"/>
            </a:rPr>
            <a:t>Konsentrasi </a:t>
          </a:r>
          <a:r>
            <a:rPr lang="id-ID" sz="2700" kern="1200" dirty="0" smtClean="0">
              <a:latin typeface="Gill Sans MT" panose="020B0502020104020203" pitchFamily="34" charset="0"/>
            </a:rPr>
            <a:t>bubur </a:t>
          </a:r>
          <a:r>
            <a:rPr lang="id-ID" sz="2700" kern="1200" dirty="0" smtClean="0">
              <a:latin typeface="Gill Sans MT" panose="020B0502020104020203" pitchFamily="34" charset="0"/>
            </a:rPr>
            <a:t>daun mulberry</a:t>
          </a:r>
        </a:p>
        <a:p>
          <a:pPr lvl="0" algn="ctr" defTabSz="1200150">
            <a:lnSpc>
              <a:spcPct val="90000"/>
            </a:lnSpc>
            <a:spcBef>
              <a:spcPct val="0"/>
            </a:spcBef>
            <a:spcAft>
              <a:spcPct val="35000"/>
            </a:spcAft>
          </a:pPr>
          <a:r>
            <a:rPr lang="id-ID" sz="2700" kern="1200" dirty="0" smtClean="0">
              <a:latin typeface="Gill Sans MT" panose="020B0502020104020203" pitchFamily="34" charset="0"/>
            </a:rPr>
            <a:t>(B)</a:t>
          </a:r>
          <a:endParaRPr lang="id-ID" sz="2700" kern="1200" dirty="0">
            <a:latin typeface="Gill Sans MT" panose="020B0502020104020203" pitchFamily="34" charset="0"/>
          </a:endParaRPr>
        </a:p>
      </dsp:txBody>
      <dsp:txXfrm>
        <a:off x="82266" y="1936455"/>
        <a:ext cx="3086668" cy="152070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71A75-350F-4618-A6CF-0CE74A620C5F}">
      <dsp:nvSpPr>
        <dsp:cNvPr id="0" name=""/>
        <dsp:cNvSpPr/>
      </dsp:nvSpPr>
      <dsp:spPr>
        <a:xfrm>
          <a:off x="1435539" y="1724331"/>
          <a:ext cx="1997965" cy="998982"/>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id-ID" sz="2600" kern="1200" dirty="0" smtClean="0">
              <a:latin typeface="Gill Sans MT" panose="020B0502020104020203" pitchFamily="34" charset="0"/>
            </a:rPr>
            <a:t>Mie Basah</a:t>
          </a:r>
          <a:endParaRPr lang="id-ID" sz="2600" kern="1200" dirty="0">
            <a:latin typeface="Gill Sans MT" panose="020B0502020104020203" pitchFamily="34" charset="0"/>
          </a:endParaRPr>
        </a:p>
      </dsp:txBody>
      <dsp:txXfrm>
        <a:off x="1728134" y="1870629"/>
        <a:ext cx="1412775" cy="706386"/>
      </dsp:txXfrm>
    </dsp:sp>
    <dsp:sp modelId="{8EB1E4A7-5F72-473A-ABFF-8F26FF9DC4C7}">
      <dsp:nvSpPr>
        <dsp:cNvPr id="0" name=""/>
        <dsp:cNvSpPr/>
      </dsp:nvSpPr>
      <dsp:spPr>
        <a:xfrm rot="17692822">
          <a:off x="2883325" y="1341985"/>
          <a:ext cx="1899545" cy="40429"/>
        </a:xfrm>
        <a:custGeom>
          <a:avLst/>
          <a:gdLst/>
          <a:ahLst/>
          <a:cxnLst/>
          <a:rect l="0" t="0" r="0" b="0"/>
          <a:pathLst>
            <a:path>
              <a:moveTo>
                <a:pt x="0" y="20214"/>
              </a:moveTo>
              <a:lnTo>
                <a:pt x="1899545" y="20214"/>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id-ID" sz="600" kern="1200"/>
        </a:p>
      </dsp:txBody>
      <dsp:txXfrm>
        <a:off x="3785609" y="1314711"/>
        <a:ext cx="94977" cy="94977"/>
      </dsp:txXfrm>
    </dsp:sp>
    <dsp:sp modelId="{55742CD6-4946-4ACC-A50B-A3975878EB99}">
      <dsp:nvSpPr>
        <dsp:cNvPr id="0" name=""/>
        <dsp:cNvSpPr/>
      </dsp:nvSpPr>
      <dsp:spPr>
        <a:xfrm>
          <a:off x="4232691" y="1085"/>
          <a:ext cx="1997965" cy="998982"/>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id-ID" sz="2600" kern="1200" dirty="0" smtClean="0">
              <a:latin typeface="Gill Sans MT" panose="020B0502020104020203" pitchFamily="34" charset="0"/>
            </a:rPr>
            <a:t>Fisik</a:t>
          </a:r>
          <a:endParaRPr lang="id-ID" sz="2600" kern="1200" dirty="0">
            <a:latin typeface="Gill Sans MT" panose="020B0502020104020203" pitchFamily="34" charset="0"/>
          </a:endParaRPr>
        </a:p>
      </dsp:txBody>
      <dsp:txXfrm>
        <a:off x="4261950" y="30344"/>
        <a:ext cx="1939447" cy="940464"/>
      </dsp:txXfrm>
    </dsp:sp>
    <dsp:sp modelId="{DA4C4116-EA79-44CC-9925-CD5CED971158}">
      <dsp:nvSpPr>
        <dsp:cNvPr id="0" name=""/>
        <dsp:cNvSpPr/>
      </dsp:nvSpPr>
      <dsp:spPr>
        <a:xfrm>
          <a:off x="6230657" y="480362"/>
          <a:ext cx="799186" cy="40429"/>
        </a:xfrm>
        <a:custGeom>
          <a:avLst/>
          <a:gdLst/>
          <a:ahLst/>
          <a:cxnLst/>
          <a:rect l="0" t="0" r="0" b="0"/>
          <a:pathLst>
            <a:path>
              <a:moveTo>
                <a:pt x="0" y="20214"/>
              </a:moveTo>
              <a:lnTo>
                <a:pt x="799186" y="20214"/>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6610270" y="480597"/>
        <a:ext cx="39959" cy="39959"/>
      </dsp:txXfrm>
    </dsp:sp>
    <dsp:sp modelId="{B7B95FC5-5259-4FEB-A69A-4B5ADCC66C8C}">
      <dsp:nvSpPr>
        <dsp:cNvPr id="0" name=""/>
        <dsp:cNvSpPr/>
      </dsp:nvSpPr>
      <dsp:spPr>
        <a:xfrm>
          <a:off x="7029843" y="1085"/>
          <a:ext cx="1997965" cy="998982"/>
        </a:xfrm>
        <a:prstGeom prst="roundRect">
          <a:avLst>
            <a:gd name="adj" fmla="val 10000"/>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d-ID" sz="1600" kern="1200" dirty="0" smtClean="0">
              <a:solidFill>
                <a:schemeClr val="tx1"/>
              </a:solidFill>
              <a:latin typeface="Gill Sans MT" panose="020B0502020104020203" pitchFamily="34" charset="0"/>
            </a:rPr>
            <a:t>Kuat Tarik (Tensile Strength)</a:t>
          </a:r>
          <a:endParaRPr lang="id-ID" sz="1600" kern="1200" dirty="0">
            <a:solidFill>
              <a:schemeClr val="tx1"/>
            </a:solidFill>
            <a:latin typeface="Gill Sans MT" panose="020B0502020104020203" pitchFamily="34" charset="0"/>
          </a:endParaRPr>
        </a:p>
      </dsp:txBody>
      <dsp:txXfrm>
        <a:off x="7059102" y="30344"/>
        <a:ext cx="1939447" cy="940464"/>
      </dsp:txXfrm>
    </dsp:sp>
    <dsp:sp modelId="{BEE9F11F-A8F5-4644-BA64-5F1D23D9CD1E}">
      <dsp:nvSpPr>
        <dsp:cNvPr id="0" name=""/>
        <dsp:cNvSpPr/>
      </dsp:nvSpPr>
      <dsp:spPr>
        <a:xfrm>
          <a:off x="3433505" y="2203607"/>
          <a:ext cx="799186" cy="40429"/>
        </a:xfrm>
        <a:custGeom>
          <a:avLst/>
          <a:gdLst/>
          <a:ahLst/>
          <a:cxnLst/>
          <a:rect l="0" t="0" r="0" b="0"/>
          <a:pathLst>
            <a:path>
              <a:moveTo>
                <a:pt x="0" y="20214"/>
              </a:moveTo>
              <a:lnTo>
                <a:pt x="799186" y="20214"/>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3813118" y="2203842"/>
        <a:ext cx="39959" cy="39959"/>
      </dsp:txXfrm>
    </dsp:sp>
    <dsp:sp modelId="{58B69727-45E6-4932-9E43-BD9650887423}">
      <dsp:nvSpPr>
        <dsp:cNvPr id="0" name=""/>
        <dsp:cNvSpPr/>
      </dsp:nvSpPr>
      <dsp:spPr>
        <a:xfrm>
          <a:off x="4232691" y="1724331"/>
          <a:ext cx="1997965" cy="998982"/>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id-ID" sz="2600" kern="1200" dirty="0" smtClean="0">
              <a:latin typeface="Gill Sans MT" panose="020B0502020104020203" pitchFamily="34" charset="0"/>
            </a:rPr>
            <a:t>Kimia</a:t>
          </a:r>
          <a:endParaRPr lang="id-ID" sz="2600" kern="1200" dirty="0">
            <a:latin typeface="Gill Sans MT" panose="020B0502020104020203" pitchFamily="34" charset="0"/>
          </a:endParaRPr>
        </a:p>
      </dsp:txBody>
      <dsp:txXfrm>
        <a:off x="4261950" y="1753590"/>
        <a:ext cx="1939447" cy="940464"/>
      </dsp:txXfrm>
    </dsp:sp>
    <dsp:sp modelId="{C3A62751-D1D5-4FAF-9C28-7E4A7EDB9EDC}">
      <dsp:nvSpPr>
        <dsp:cNvPr id="0" name=""/>
        <dsp:cNvSpPr/>
      </dsp:nvSpPr>
      <dsp:spPr>
        <a:xfrm rot="19457599">
          <a:off x="6138149" y="1916400"/>
          <a:ext cx="984200" cy="40429"/>
        </a:xfrm>
        <a:custGeom>
          <a:avLst/>
          <a:gdLst/>
          <a:ahLst/>
          <a:cxnLst/>
          <a:rect l="0" t="0" r="0" b="0"/>
          <a:pathLst>
            <a:path>
              <a:moveTo>
                <a:pt x="0" y="20214"/>
              </a:moveTo>
              <a:lnTo>
                <a:pt x="984200" y="20214"/>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6605645" y="1912009"/>
        <a:ext cx="49210" cy="49210"/>
      </dsp:txXfrm>
    </dsp:sp>
    <dsp:sp modelId="{096986D5-1FE4-4198-BC8F-ED5181D67D7D}">
      <dsp:nvSpPr>
        <dsp:cNvPr id="0" name=""/>
        <dsp:cNvSpPr/>
      </dsp:nvSpPr>
      <dsp:spPr>
        <a:xfrm>
          <a:off x="7029843" y="1149916"/>
          <a:ext cx="1997965" cy="998982"/>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d-ID" sz="1600" kern="1200" dirty="0" smtClean="0">
              <a:solidFill>
                <a:schemeClr val="tx1"/>
              </a:solidFill>
              <a:latin typeface="Gill Sans MT" panose="020B0502020104020203" pitchFamily="34" charset="0"/>
            </a:rPr>
            <a:t>Aktifitas Antioksidan Method DPPH dan Kadar Air</a:t>
          </a:r>
          <a:endParaRPr lang="id-ID" sz="1600" kern="1200" dirty="0">
            <a:solidFill>
              <a:schemeClr val="tx1"/>
            </a:solidFill>
            <a:latin typeface="Gill Sans MT" panose="020B0502020104020203" pitchFamily="34" charset="0"/>
          </a:endParaRPr>
        </a:p>
      </dsp:txBody>
      <dsp:txXfrm>
        <a:off x="7059102" y="1179175"/>
        <a:ext cx="1939447" cy="940464"/>
      </dsp:txXfrm>
    </dsp:sp>
    <dsp:sp modelId="{55885EA9-466E-424B-9E91-672EC203B84F}">
      <dsp:nvSpPr>
        <dsp:cNvPr id="0" name=""/>
        <dsp:cNvSpPr/>
      </dsp:nvSpPr>
      <dsp:spPr>
        <a:xfrm rot="2142401">
          <a:off x="6138149" y="2490815"/>
          <a:ext cx="984200" cy="40429"/>
        </a:xfrm>
        <a:custGeom>
          <a:avLst/>
          <a:gdLst/>
          <a:ahLst/>
          <a:cxnLst/>
          <a:rect l="0" t="0" r="0" b="0"/>
          <a:pathLst>
            <a:path>
              <a:moveTo>
                <a:pt x="0" y="20214"/>
              </a:moveTo>
              <a:lnTo>
                <a:pt x="984200" y="20214"/>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6605645" y="2486425"/>
        <a:ext cx="49210" cy="49210"/>
      </dsp:txXfrm>
    </dsp:sp>
    <dsp:sp modelId="{76BCE477-98B4-44C3-A78D-13D1A73A6DB3}">
      <dsp:nvSpPr>
        <dsp:cNvPr id="0" name=""/>
        <dsp:cNvSpPr/>
      </dsp:nvSpPr>
      <dsp:spPr>
        <a:xfrm>
          <a:off x="7029843" y="2298746"/>
          <a:ext cx="1997965" cy="998982"/>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d-ID" sz="1600" kern="1200" dirty="0" smtClean="0">
              <a:solidFill>
                <a:schemeClr val="tx1"/>
              </a:solidFill>
              <a:latin typeface="Gill Sans MT" panose="020B0502020104020203" pitchFamily="34" charset="0"/>
            </a:rPr>
            <a:t>Karbohidrat, Protein dan Serat Kasar (Sampel Terpilih)</a:t>
          </a:r>
          <a:endParaRPr lang="id-ID" sz="1600" kern="1200" dirty="0">
            <a:solidFill>
              <a:schemeClr val="tx1"/>
            </a:solidFill>
            <a:latin typeface="Gill Sans MT" panose="020B0502020104020203" pitchFamily="34" charset="0"/>
          </a:endParaRPr>
        </a:p>
      </dsp:txBody>
      <dsp:txXfrm>
        <a:off x="7059102" y="2328005"/>
        <a:ext cx="1939447" cy="940464"/>
      </dsp:txXfrm>
    </dsp:sp>
    <dsp:sp modelId="{9496A08D-212E-4CAF-A0D1-68B644B96B64}">
      <dsp:nvSpPr>
        <dsp:cNvPr id="0" name=""/>
        <dsp:cNvSpPr/>
      </dsp:nvSpPr>
      <dsp:spPr>
        <a:xfrm rot="3907178">
          <a:off x="2883325" y="3065230"/>
          <a:ext cx="1899545" cy="40429"/>
        </a:xfrm>
        <a:custGeom>
          <a:avLst/>
          <a:gdLst/>
          <a:ahLst/>
          <a:cxnLst/>
          <a:rect l="0" t="0" r="0" b="0"/>
          <a:pathLst>
            <a:path>
              <a:moveTo>
                <a:pt x="0" y="20214"/>
              </a:moveTo>
              <a:lnTo>
                <a:pt x="1899545" y="20214"/>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id-ID" sz="600" kern="1200"/>
        </a:p>
      </dsp:txBody>
      <dsp:txXfrm>
        <a:off x="3785609" y="3037956"/>
        <a:ext cx="94977" cy="94977"/>
      </dsp:txXfrm>
    </dsp:sp>
    <dsp:sp modelId="{607CB7BC-2D00-4D63-AF67-EB179E7E8E26}">
      <dsp:nvSpPr>
        <dsp:cNvPr id="0" name=""/>
        <dsp:cNvSpPr/>
      </dsp:nvSpPr>
      <dsp:spPr>
        <a:xfrm>
          <a:off x="4232691" y="3447576"/>
          <a:ext cx="1997965" cy="998982"/>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id-ID" sz="2600" kern="1200" dirty="0" smtClean="0">
              <a:latin typeface="Gill Sans MT" panose="020B0502020104020203" pitchFamily="34" charset="0"/>
            </a:rPr>
            <a:t>Uji Oranoleptik</a:t>
          </a:r>
          <a:endParaRPr lang="id-ID" sz="2600" kern="1200" dirty="0">
            <a:latin typeface="Gill Sans MT" panose="020B0502020104020203" pitchFamily="34" charset="0"/>
          </a:endParaRPr>
        </a:p>
      </dsp:txBody>
      <dsp:txXfrm>
        <a:off x="4261950" y="3476835"/>
        <a:ext cx="1939447" cy="940464"/>
      </dsp:txXfrm>
    </dsp:sp>
    <dsp:sp modelId="{E12136B0-5652-4F11-937E-EB73181C18FA}">
      <dsp:nvSpPr>
        <dsp:cNvPr id="0" name=""/>
        <dsp:cNvSpPr/>
      </dsp:nvSpPr>
      <dsp:spPr>
        <a:xfrm>
          <a:off x="6230657" y="3926852"/>
          <a:ext cx="799186" cy="40429"/>
        </a:xfrm>
        <a:custGeom>
          <a:avLst/>
          <a:gdLst/>
          <a:ahLst/>
          <a:cxnLst/>
          <a:rect l="0" t="0" r="0" b="0"/>
          <a:pathLst>
            <a:path>
              <a:moveTo>
                <a:pt x="0" y="20214"/>
              </a:moveTo>
              <a:lnTo>
                <a:pt x="799186" y="20214"/>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6610270" y="3927088"/>
        <a:ext cx="39959" cy="39959"/>
      </dsp:txXfrm>
    </dsp:sp>
    <dsp:sp modelId="{7BC8C73F-320C-46E4-874A-7052393D85CF}">
      <dsp:nvSpPr>
        <dsp:cNvPr id="0" name=""/>
        <dsp:cNvSpPr/>
      </dsp:nvSpPr>
      <dsp:spPr>
        <a:xfrm>
          <a:off x="7029843" y="3447576"/>
          <a:ext cx="1997965" cy="998982"/>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d-ID" sz="1600" kern="1200" dirty="0" smtClean="0">
              <a:solidFill>
                <a:schemeClr val="tx1"/>
              </a:solidFill>
              <a:latin typeface="Gill Sans MT" panose="020B0502020104020203" pitchFamily="34" charset="0"/>
            </a:rPr>
            <a:t>Warna, Aroma, Rasa</a:t>
          </a:r>
          <a:endParaRPr lang="id-ID" sz="1600" kern="1200" dirty="0">
            <a:solidFill>
              <a:schemeClr val="tx1"/>
            </a:solidFill>
            <a:latin typeface="Gill Sans MT" panose="020B0502020104020203" pitchFamily="34" charset="0"/>
          </a:endParaRPr>
        </a:p>
      </dsp:txBody>
      <dsp:txXfrm>
        <a:off x="7059102" y="3476835"/>
        <a:ext cx="1939447" cy="94046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AE4FC-EA04-421F-B635-12FA4825D73E}">
      <dsp:nvSpPr>
        <dsp:cNvPr id="0" name=""/>
        <dsp:cNvSpPr/>
      </dsp:nvSpPr>
      <dsp:spPr>
        <a:xfrm>
          <a:off x="0" y="283464"/>
          <a:ext cx="10290219" cy="388942"/>
        </a:xfrm>
        <a:prstGeom prst="notchedRightArrow">
          <a:avLst/>
        </a:prstGeom>
        <a:solidFill>
          <a:schemeClr val="tx2">
            <a:lumMod val="75000"/>
          </a:schemeClr>
        </a:solidFill>
        <a:ln>
          <a:noFill/>
        </a:ln>
        <a:effectLst/>
      </dsp:spPr>
      <dsp:style>
        <a:lnRef idx="0">
          <a:scrgbClr r="0" g="0" b="0"/>
        </a:lnRef>
        <a:fillRef idx="1">
          <a:scrgbClr r="0" g="0" b="0"/>
        </a:fillRef>
        <a:effectRef idx="0">
          <a:scrgbClr r="0" g="0" b="0"/>
        </a:effectRef>
        <a:fontRef idx="minor"/>
      </dsp:style>
    </dsp:sp>
    <dsp:sp modelId="{F1DEB1A9-24D5-46D9-A279-C49A1BA23AA3}">
      <dsp:nvSpPr>
        <dsp:cNvPr id="0" name=""/>
        <dsp:cNvSpPr/>
      </dsp:nvSpPr>
      <dsp:spPr>
        <a:xfrm>
          <a:off x="2543"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2543" y="0"/>
        <a:ext cx="1480977" cy="388942"/>
      </dsp:txXfrm>
    </dsp:sp>
    <dsp:sp modelId="{A3524D0F-7E12-4BAD-9A46-D692E3B4FCC9}">
      <dsp:nvSpPr>
        <dsp:cNvPr id="0" name=""/>
        <dsp:cNvSpPr/>
      </dsp:nvSpPr>
      <dsp:spPr>
        <a:xfrm>
          <a:off x="69441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7B2F6-E2E0-4DB2-BD40-75EB46251B05}">
      <dsp:nvSpPr>
        <dsp:cNvPr id="0" name=""/>
        <dsp:cNvSpPr/>
      </dsp:nvSpPr>
      <dsp:spPr>
        <a:xfrm>
          <a:off x="1557570"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1557570" y="583413"/>
        <a:ext cx="1480977" cy="388942"/>
      </dsp:txXfrm>
    </dsp:sp>
    <dsp:sp modelId="{9900D081-5AAC-43A7-8A6C-679D015EBB6F}">
      <dsp:nvSpPr>
        <dsp:cNvPr id="0" name=""/>
        <dsp:cNvSpPr/>
      </dsp:nvSpPr>
      <dsp:spPr>
        <a:xfrm>
          <a:off x="2249441"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1F102-FC17-411A-BC2F-5D839FDED21C}">
      <dsp:nvSpPr>
        <dsp:cNvPr id="0" name=""/>
        <dsp:cNvSpPr/>
      </dsp:nvSpPr>
      <dsp:spPr>
        <a:xfrm>
          <a:off x="3112596"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3112596" y="0"/>
        <a:ext cx="1480977" cy="388942"/>
      </dsp:txXfrm>
    </dsp:sp>
    <dsp:sp modelId="{C4E4E6C7-1852-4DD0-B715-EC6B29A6F542}">
      <dsp:nvSpPr>
        <dsp:cNvPr id="0" name=""/>
        <dsp:cNvSpPr/>
      </dsp:nvSpPr>
      <dsp:spPr>
        <a:xfrm>
          <a:off x="3804467"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7B1BA-A8E8-4EA3-B93C-9EF3565A1D08}">
      <dsp:nvSpPr>
        <dsp:cNvPr id="0" name=""/>
        <dsp:cNvSpPr/>
      </dsp:nvSpPr>
      <dsp:spPr>
        <a:xfrm>
          <a:off x="4667622"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4667622" y="583413"/>
        <a:ext cx="1480977" cy="388942"/>
      </dsp:txXfrm>
    </dsp:sp>
    <dsp:sp modelId="{2D06AC8B-701C-4A9C-B5BD-88D66B7B46B0}">
      <dsp:nvSpPr>
        <dsp:cNvPr id="0" name=""/>
        <dsp:cNvSpPr/>
      </dsp:nvSpPr>
      <dsp:spPr>
        <a:xfrm>
          <a:off x="535949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ECFBA-177C-413B-9F3F-D81D465FC8E9}">
      <dsp:nvSpPr>
        <dsp:cNvPr id="0" name=""/>
        <dsp:cNvSpPr/>
      </dsp:nvSpPr>
      <dsp:spPr>
        <a:xfrm>
          <a:off x="6222649"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tx1"/>
              </a:solidFill>
              <a:latin typeface="Aharoni" panose="02010803020104030203" pitchFamily="2" charset="-79"/>
              <a:cs typeface="Aharoni" panose="02010803020104030203" pitchFamily="2" charset="-79"/>
            </a:rPr>
            <a:t>Hasil dan Pembahasan</a:t>
          </a:r>
          <a:endParaRPr lang="id-ID" sz="900" kern="1200" dirty="0">
            <a:solidFill>
              <a:schemeClr val="tx1"/>
            </a:solidFill>
            <a:latin typeface="Aharoni" panose="02010803020104030203" pitchFamily="2" charset="-79"/>
            <a:cs typeface="Aharoni" panose="02010803020104030203" pitchFamily="2" charset="-79"/>
          </a:endParaRPr>
        </a:p>
      </dsp:txBody>
      <dsp:txXfrm>
        <a:off x="6222649" y="0"/>
        <a:ext cx="1480977" cy="388942"/>
      </dsp:txXfrm>
    </dsp:sp>
    <dsp:sp modelId="{C7330FB7-2071-4031-B852-3DB74552E8F3}">
      <dsp:nvSpPr>
        <dsp:cNvPr id="0" name=""/>
        <dsp:cNvSpPr/>
      </dsp:nvSpPr>
      <dsp:spPr>
        <a:xfrm>
          <a:off x="6914520" y="437559"/>
          <a:ext cx="97235" cy="97235"/>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805F57-42D5-456E-BFCF-0A6C4762DD3C}">
      <dsp:nvSpPr>
        <dsp:cNvPr id="0" name=""/>
        <dsp:cNvSpPr/>
      </dsp:nvSpPr>
      <dsp:spPr>
        <a:xfrm>
          <a:off x="7777675"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1">
                  <a:lumMod val="85000"/>
                </a:schemeClr>
              </a:solidFill>
              <a:latin typeface="Aharoni" panose="02010803020104030203" pitchFamily="2" charset="-79"/>
              <a:cs typeface="Aharoni" panose="02010803020104030203" pitchFamily="2" charset="-79"/>
            </a:rPr>
            <a:t>Hipotesa</a:t>
          </a:r>
          <a:endParaRPr lang="id-ID" sz="900" kern="1200" dirty="0">
            <a:solidFill>
              <a:schemeClr val="bg1">
                <a:lumMod val="85000"/>
              </a:schemeClr>
            </a:solidFill>
            <a:latin typeface="Aharoni" panose="02010803020104030203" pitchFamily="2" charset="-79"/>
            <a:cs typeface="Aharoni" panose="02010803020104030203" pitchFamily="2" charset="-79"/>
          </a:endParaRPr>
        </a:p>
      </dsp:txBody>
      <dsp:txXfrm>
        <a:off x="7777675" y="583413"/>
        <a:ext cx="1480977" cy="388942"/>
      </dsp:txXfrm>
    </dsp:sp>
    <dsp:sp modelId="{E71F396F-54B6-48EB-AB67-DCC1E508ABAC}">
      <dsp:nvSpPr>
        <dsp:cNvPr id="0" name=""/>
        <dsp:cNvSpPr/>
      </dsp:nvSpPr>
      <dsp:spPr>
        <a:xfrm>
          <a:off x="8469546"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AE4FC-EA04-421F-B635-12FA4825D73E}">
      <dsp:nvSpPr>
        <dsp:cNvPr id="0" name=""/>
        <dsp:cNvSpPr/>
      </dsp:nvSpPr>
      <dsp:spPr>
        <a:xfrm>
          <a:off x="0" y="283464"/>
          <a:ext cx="10290219" cy="388942"/>
        </a:xfrm>
        <a:prstGeom prst="notchedRightArrow">
          <a:avLst/>
        </a:prstGeom>
        <a:solidFill>
          <a:schemeClr val="tx2">
            <a:lumMod val="75000"/>
          </a:schemeClr>
        </a:solidFill>
        <a:ln>
          <a:noFill/>
        </a:ln>
        <a:effectLst/>
      </dsp:spPr>
      <dsp:style>
        <a:lnRef idx="0">
          <a:scrgbClr r="0" g="0" b="0"/>
        </a:lnRef>
        <a:fillRef idx="1">
          <a:scrgbClr r="0" g="0" b="0"/>
        </a:fillRef>
        <a:effectRef idx="0">
          <a:scrgbClr r="0" g="0" b="0"/>
        </a:effectRef>
        <a:fontRef idx="minor"/>
      </dsp:style>
    </dsp:sp>
    <dsp:sp modelId="{F1DEB1A9-24D5-46D9-A279-C49A1BA23AA3}">
      <dsp:nvSpPr>
        <dsp:cNvPr id="0" name=""/>
        <dsp:cNvSpPr/>
      </dsp:nvSpPr>
      <dsp:spPr>
        <a:xfrm>
          <a:off x="2543"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2543" y="0"/>
        <a:ext cx="1480977" cy="388942"/>
      </dsp:txXfrm>
    </dsp:sp>
    <dsp:sp modelId="{A3524D0F-7E12-4BAD-9A46-D692E3B4FCC9}">
      <dsp:nvSpPr>
        <dsp:cNvPr id="0" name=""/>
        <dsp:cNvSpPr/>
      </dsp:nvSpPr>
      <dsp:spPr>
        <a:xfrm>
          <a:off x="69441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7B2F6-E2E0-4DB2-BD40-75EB46251B05}">
      <dsp:nvSpPr>
        <dsp:cNvPr id="0" name=""/>
        <dsp:cNvSpPr/>
      </dsp:nvSpPr>
      <dsp:spPr>
        <a:xfrm>
          <a:off x="1557570"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1557570" y="583413"/>
        <a:ext cx="1480977" cy="388942"/>
      </dsp:txXfrm>
    </dsp:sp>
    <dsp:sp modelId="{9900D081-5AAC-43A7-8A6C-679D015EBB6F}">
      <dsp:nvSpPr>
        <dsp:cNvPr id="0" name=""/>
        <dsp:cNvSpPr/>
      </dsp:nvSpPr>
      <dsp:spPr>
        <a:xfrm>
          <a:off x="2249441"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1F102-FC17-411A-BC2F-5D839FDED21C}">
      <dsp:nvSpPr>
        <dsp:cNvPr id="0" name=""/>
        <dsp:cNvSpPr/>
      </dsp:nvSpPr>
      <dsp:spPr>
        <a:xfrm>
          <a:off x="3112596"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3112596" y="0"/>
        <a:ext cx="1480977" cy="388942"/>
      </dsp:txXfrm>
    </dsp:sp>
    <dsp:sp modelId="{C4E4E6C7-1852-4DD0-B715-EC6B29A6F542}">
      <dsp:nvSpPr>
        <dsp:cNvPr id="0" name=""/>
        <dsp:cNvSpPr/>
      </dsp:nvSpPr>
      <dsp:spPr>
        <a:xfrm>
          <a:off x="3804467"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7B1BA-A8E8-4EA3-B93C-9EF3565A1D08}">
      <dsp:nvSpPr>
        <dsp:cNvPr id="0" name=""/>
        <dsp:cNvSpPr/>
      </dsp:nvSpPr>
      <dsp:spPr>
        <a:xfrm>
          <a:off x="4667622"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4667622" y="583413"/>
        <a:ext cx="1480977" cy="388942"/>
      </dsp:txXfrm>
    </dsp:sp>
    <dsp:sp modelId="{2D06AC8B-701C-4A9C-B5BD-88D66B7B46B0}">
      <dsp:nvSpPr>
        <dsp:cNvPr id="0" name=""/>
        <dsp:cNvSpPr/>
      </dsp:nvSpPr>
      <dsp:spPr>
        <a:xfrm>
          <a:off x="535949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ECFBA-177C-413B-9F3F-D81D465FC8E9}">
      <dsp:nvSpPr>
        <dsp:cNvPr id="0" name=""/>
        <dsp:cNvSpPr/>
      </dsp:nvSpPr>
      <dsp:spPr>
        <a:xfrm>
          <a:off x="6222649"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tx1"/>
              </a:solidFill>
              <a:latin typeface="Aharoni" panose="02010803020104030203" pitchFamily="2" charset="-79"/>
              <a:cs typeface="Aharoni" panose="02010803020104030203" pitchFamily="2" charset="-79"/>
            </a:rPr>
            <a:t>Hasil dan Pembahasan</a:t>
          </a:r>
          <a:endParaRPr lang="id-ID" sz="900" kern="1200" dirty="0">
            <a:solidFill>
              <a:schemeClr val="tx1"/>
            </a:solidFill>
            <a:latin typeface="Aharoni" panose="02010803020104030203" pitchFamily="2" charset="-79"/>
            <a:cs typeface="Aharoni" panose="02010803020104030203" pitchFamily="2" charset="-79"/>
          </a:endParaRPr>
        </a:p>
      </dsp:txBody>
      <dsp:txXfrm>
        <a:off x="6222649" y="0"/>
        <a:ext cx="1480977" cy="388942"/>
      </dsp:txXfrm>
    </dsp:sp>
    <dsp:sp modelId="{C7330FB7-2071-4031-B852-3DB74552E8F3}">
      <dsp:nvSpPr>
        <dsp:cNvPr id="0" name=""/>
        <dsp:cNvSpPr/>
      </dsp:nvSpPr>
      <dsp:spPr>
        <a:xfrm>
          <a:off x="6914520" y="437559"/>
          <a:ext cx="97235" cy="97235"/>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805F57-42D5-456E-BFCF-0A6C4762DD3C}">
      <dsp:nvSpPr>
        <dsp:cNvPr id="0" name=""/>
        <dsp:cNvSpPr/>
      </dsp:nvSpPr>
      <dsp:spPr>
        <a:xfrm>
          <a:off x="7777675"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1">
                  <a:lumMod val="85000"/>
                </a:schemeClr>
              </a:solidFill>
              <a:latin typeface="Aharoni" panose="02010803020104030203" pitchFamily="2" charset="-79"/>
              <a:cs typeface="Aharoni" panose="02010803020104030203" pitchFamily="2" charset="-79"/>
            </a:rPr>
            <a:t>Hipotesa</a:t>
          </a:r>
          <a:endParaRPr lang="id-ID" sz="900" kern="1200" dirty="0">
            <a:solidFill>
              <a:schemeClr val="bg1">
                <a:lumMod val="85000"/>
              </a:schemeClr>
            </a:solidFill>
            <a:latin typeface="Aharoni" panose="02010803020104030203" pitchFamily="2" charset="-79"/>
            <a:cs typeface="Aharoni" panose="02010803020104030203" pitchFamily="2" charset="-79"/>
          </a:endParaRPr>
        </a:p>
      </dsp:txBody>
      <dsp:txXfrm>
        <a:off x="7777675" y="583413"/>
        <a:ext cx="1480977" cy="388942"/>
      </dsp:txXfrm>
    </dsp:sp>
    <dsp:sp modelId="{E71F396F-54B6-48EB-AB67-DCC1E508ABAC}">
      <dsp:nvSpPr>
        <dsp:cNvPr id="0" name=""/>
        <dsp:cNvSpPr/>
      </dsp:nvSpPr>
      <dsp:spPr>
        <a:xfrm>
          <a:off x="8469546"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AE4FC-EA04-421F-B635-12FA4825D73E}">
      <dsp:nvSpPr>
        <dsp:cNvPr id="0" name=""/>
        <dsp:cNvSpPr/>
      </dsp:nvSpPr>
      <dsp:spPr>
        <a:xfrm>
          <a:off x="0" y="283464"/>
          <a:ext cx="10290219" cy="388942"/>
        </a:xfrm>
        <a:prstGeom prst="notchedRightArrow">
          <a:avLst/>
        </a:prstGeom>
        <a:solidFill>
          <a:schemeClr val="tx2">
            <a:lumMod val="75000"/>
          </a:schemeClr>
        </a:solidFill>
        <a:ln>
          <a:noFill/>
        </a:ln>
        <a:effectLst/>
      </dsp:spPr>
      <dsp:style>
        <a:lnRef idx="0">
          <a:scrgbClr r="0" g="0" b="0"/>
        </a:lnRef>
        <a:fillRef idx="1">
          <a:scrgbClr r="0" g="0" b="0"/>
        </a:fillRef>
        <a:effectRef idx="0">
          <a:scrgbClr r="0" g="0" b="0"/>
        </a:effectRef>
        <a:fontRef idx="minor"/>
      </dsp:style>
    </dsp:sp>
    <dsp:sp modelId="{F1DEB1A9-24D5-46D9-A279-C49A1BA23AA3}">
      <dsp:nvSpPr>
        <dsp:cNvPr id="0" name=""/>
        <dsp:cNvSpPr/>
      </dsp:nvSpPr>
      <dsp:spPr>
        <a:xfrm>
          <a:off x="2543"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2543" y="0"/>
        <a:ext cx="1480977" cy="388942"/>
      </dsp:txXfrm>
    </dsp:sp>
    <dsp:sp modelId="{A3524D0F-7E12-4BAD-9A46-D692E3B4FCC9}">
      <dsp:nvSpPr>
        <dsp:cNvPr id="0" name=""/>
        <dsp:cNvSpPr/>
      </dsp:nvSpPr>
      <dsp:spPr>
        <a:xfrm>
          <a:off x="69441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7B2F6-E2E0-4DB2-BD40-75EB46251B05}">
      <dsp:nvSpPr>
        <dsp:cNvPr id="0" name=""/>
        <dsp:cNvSpPr/>
      </dsp:nvSpPr>
      <dsp:spPr>
        <a:xfrm>
          <a:off x="1557570"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1557570" y="583413"/>
        <a:ext cx="1480977" cy="388942"/>
      </dsp:txXfrm>
    </dsp:sp>
    <dsp:sp modelId="{9900D081-5AAC-43A7-8A6C-679D015EBB6F}">
      <dsp:nvSpPr>
        <dsp:cNvPr id="0" name=""/>
        <dsp:cNvSpPr/>
      </dsp:nvSpPr>
      <dsp:spPr>
        <a:xfrm>
          <a:off x="2249441"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1F102-FC17-411A-BC2F-5D839FDED21C}">
      <dsp:nvSpPr>
        <dsp:cNvPr id="0" name=""/>
        <dsp:cNvSpPr/>
      </dsp:nvSpPr>
      <dsp:spPr>
        <a:xfrm>
          <a:off x="3112596"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3112596" y="0"/>
        <a:ext cx="1480977" cy="388942"/>
      </dsp:txXfrm>
    </dsp:sp>
    <dsp:sp modelId="{C4E4E6C7-1852-4DD0-B715-EC6B29A6F542}">
      <dsp:nvSpPr>
        <dsp:cNvPr id="0" name=""/>
        <dsp:cNvSpPr/>
      </dsp:nvSpPr>
      <dsp:spPr>
        <a:xfrm>
          <a:off x="3804467"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7B1BA-A8E8-4EA3-B93C-9EF3565A1D08}">
      <dsp:nvSpPr>
        <dsp:cNvPr id="0" name=""/>
        <dsp:cNvSpPr/>
      </dsp:nvSpPr>
      <dsp:spPr>
        <a:xfrm>
          <a:off x="4667622"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4667622" y="583413"/>
        <a:ext cx="1480977" cy="388942"/>
      </dsp:txXfrm>
    </dsp:sp>
    <dsp:sp modelId="{2D06AC8B-701C-4A9C-B5BD-88D66B7B46B0}">
      <dsp:nvSpPr>
        <dsp:cNvPr id="0" name=""/>
        <dsp:cNvSpPr/>
      </dsp:nvSpPr>
      <dsp:spPr>
        <a:xfrm>
          <a:off x="535949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ECFBA-177C-413B-9F3F-D81D465FC8E9}">
      <dsp:nvSpPr>
        <dsp:cNvPr id="0" name=""/>
        <dsp:cNvSpPr/>
      </dsp:nvSpPr>
      <dsp:spPr>
        <a:xfrm>
          <a:off x="6222649"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tx1"/>
              </a:solidFill>
              <a:latin typeface="Aharoni" panose="02010803020104030203" pitchFamily="2" charset="-79"/>
              <a:cs typeface="Aharoni" panose="02010803020104030203" pitchFamily="2" charset="-79"/>
            </a:rPr>
            <a:t>Hasil dan Pembahasan</a:t>
          </a:r>
          <a:endParaRPr lang="id-ID" sz="900" kern="1200" dirty="0">
            <a:solidFill>
              <a:schemeClr val="tx1"/>
            </a:solidFill>
            <a:latin typeface="Aharoni" panose="02010803020104030203" pitchFamily="2" charset="-79"/>
            <a:cs typeface="Aharoni" panose="02010803020104030203" pitchFamily="2" charset="-79"/>
          </a:endParaRPr>
        </a:p>
      </dsp:txBody>
      <dsp:txXfrm>
        <a:off x="6222649" y="0"/>
        <a:ext cx="1480977" cy="388942"/>
      </dsp:txXfrm>
    </dsp:sp>
    <dsp:sp modelId="{C7330FB7-2071-4031-B852-3DB74552E8F3}">
      <dsp:nvSpPr>
        <dsp:cNvPr id="0" name=""/>
        <dsp:cNvSpPr/>
      </dsp:nvSpPr>
      <dsp:spPr>
        <a:xfrm>
          <a:off x="6914520" y="437559"/>
          <a:ext cx="97235" cy="97235"/>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805F57-42D5-456E-BFCF-0A6C4762DD3C}">
      <dsp:nvSpPr>
        <dsp:cNvPr id="0" name=""/>
        <dsp:cNvSpPr/>
      </dsp:nvSpPr>
      <dsp:spPr>
        <a:xfrm>
          <a:off x="7777675"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1">
                  <a:lumMod val="85000"/>
                </a:schemeClr>
              </a:solidFill>
              <a:latin typeface="Aharoni" panose="02010803020104030203" pitchFamily="2" charset="-79"/>
              <a:cs typeface="Aharoni" panose="02010803020104030203" pitchFamily="2" charset="-79"/>
            </a:rPr>
            <a:t>Hipotesa</a:t>
          </a:r>
          <a:endParaRPr lang="id-ID" sz="900" kern="1200" dirty="0">
            <a:solidFill>
              <a:schemeClr val="bg1">
                <a:lumMod val="85000"/>
              </a:schemeClr>
            </a:solidFill>
            <a:latin typeface="Aharoni" panose="02010803020104030203" pitchFamily="2" charset="-79"/>
            <a:cs typeface="Aharoni" panose="02010803020104030203" pitchFamily="2" charset="-79"/>
          </a:endParaRPr>
        </a:p>
      </dsp:txBody>
      <dsp:txXfrm>
        <a:off x="7777675" y="583413"/>
        <a:ext cx="1480977" cy="388942"/>
      </dsp:txXfrm>
    </dsp:sp>
    <dsp:sp modelId="{E71F396F-54B6-48EB-AB67-DCC1E508ABAC}">
      <dsp:nvSpPr>
        <dsp:cNvPr id="0" name=""/>
        <dsp:cNvSpPr/>
      </dsp:nvSpPr>
      <dsp:spPr>
        <a:xfrm>
          <a:off x="8469546"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AE4FC-EA04-421F-B635-12FA4825D73E}">
      <dsp:nvSpPr>
        <dsp:cNvPr id="0" name=""/>
        <dsp:cNvSpPr/>
      </dsp:nvSpPr>
      <dsp:spPr>
        <a:xfrm>
          <a:off x="0" y="283464"/>
          <a:ext cx="10290219" cy="388942"/>
        </a:xfrm>
        <a:prstGeom prst="notchedRightArrow">
          <a:avLst/>
        </a:prstGeom>
        <a:solidFill>
          <a:schemeClr val="tx2">
            <a:lumMod val="75000"/>
          </a:schemeClr>
        </a:solidFill>
        <a:ln>
          <a:noFill/>
        </a:ln>
        <a:effectLst/>
      </dsp:spPr>
      <dsp:style>
        <a:lnRef idx="0">
          <a:scrgbClr r="0" g="0" b="0"/>
        </a:lnRef>
        <a:fillRef idx="1">
          <a:scrgbClr r="0" g="0" b="0"/>
        </a:fillRef>
        <a:effectRef idx="0">
          <a:scrgbClr r="0" g="0" b="0"/>
        </a:effectRef>
        <a:fontRef idx="minor"/>
      </dsp:style>
    </dsp:sp>
    <dsp:sp modelId="{F1DEB1A9-24D5-46D9-A279-C49A1BA23AA3}">
      <dsp:nvSpPr>
        <dsp:cNvPr id="0" name=""/>
        <dsp:cNvSpPr/>
      </dsp:nvSpPr>
      <dsp:spPr>
        <a:xfrm>
          <a:off x="2543"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latin typeface="Aharoni" panose="02010803020104030203" pitchFamily="2" charset="-79"/>
              <a:cs typeface="Aharoni" panose="02010803020104030203" pitchFamily="2" charset="-79"/>
            </a:rPr>
            <a:t>Latar Belakang</a:t>
          </a:r>
          <a:endParaRPr lang="id-ID" sz="900" kern="1200" dirty="0">
            <a:latin typeface="Aharoni" panose="02010803020104030203" pitchFamily="2" charset="-79"/>
            <a:cs typeface="Aharoni" panose="02010803020104030203" pitchFamily="2" charset="-79"/>
          </a:endParaRPr>
        </a:p>
      </dsp:txBody>
      <dsp:txXfrm>
        <a:off x="2543" y="0"/>
        <a:ext cx="1480977" cy="388942"/>
      </dsp:txXfrm>
    </dsp:sp>
    <dsp:sp modelId="{A3524D0F-7E12-4BAD-9A46-D692E3B4FCC9}">
      <dsp:nvSpPr>
        <dsp:cNvPr id="0" name=""/>
        <dsp:cNvSpPr/>
      </dsp:nvSpPr>
      <dsp:spPr>
        <a:xfrm>
          <a:off x="694414" y="437559"/>
          <a:ext cx="97235" cy="97235"/>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7B2F6-E2E0-4DB2-BD40-75EB46251B05}">
      <dsp:nvSpPr>
        <dsp:cNvPr id="0" name=""/>
        <dsp:cNvSpPr/>
      </dsp:nvSpPr>
      <dsp:spPr>
        <a:xfrm>
          <a:off x="1557570"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1557570" y="583413"/>
        <a:ext cx="1480977" cy="388942"/>
      </dsp:txXfrm>
    </dsp:sp>
    <dsp:sp modelId="{9900D081-5AAC-43A7-8A6C-679D015EBB6F}">
      <dsp:nvSpPr>
        <dsp:cNvPr id="0" name=""/>
        <dsp:cNvSpPr/>
      </dsp:nvSpPr>
      <dsp:spPr>
        <a:xfrm>
          <a:off x="2249441" y="437559"/>
          <a:ext cx="97235" cy="97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1F102-FC17-411A-BC2F-5D839FDED21C}">
      <dsp:nvSpPr>
        <dsp:cNvPr id="0" name=""/>
        <dsp:cNvSpPr/>
      </dsp:nvSpPr>
      <dsp:spPr>
        <a:xfrm>
          <a:off x="3112596"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3112596" y="0"/>
        <a:ext cx="1480977" cy="388942"/>
      </dsp:txXfrm>
    </dsp:sp>
    <dsp:sp modelId="{C4E4E6C7-1852-4DD0-B715-EC6B29A6F542}">
      <dsp:nvSpPr>
        <dsp:cNvPr id="0" name=""/>
        <dsp:cNvSpPr/>
      </dsp:nvSpPr>
      <dsp:spPr>
        <a:xfrm>
          <a:off x="3804467" y="437559"/>
          <a:ext cx="97235" cy="97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7B1BA-A8E8-4EA3-B93C-9EF3565A1D08}">
      <dsp:nvSpPr>
        <dsp:cNvPr id="0" name=""/>
        <dsp:cNvSpPr/>
      </dsp:nvSpPr>
      <dsp:spPr>
        <a:xfrm>
          <a:off x="4667622"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4667622" y="583413"/>
        <a:ext cx="1480977" cy="388942"/>
      </dsp:txXfrm>
    </dsp:sp>
    <dsp:sp modelId="{2D06AC8B-701C-4A9C-B5BD-88D66B7B46B0}">
      <dsp:nvSpPr>
        <dsp:cNvPr id="0" name=""/>
        <dsp:cNvSpPr/>
      </dsp:nvSpPr>
      <dsp:spPr>
        <a:xfrm>
          <a:off x="5359494" y="437559"/>
          <a:ext cx="97235" cy="97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ECFBA-177C-413B-9F3F-D81D465FC8E9}">
      <dsp:nvSpPr>
        <dsp:cNvPr id="0" name=""/>
        <dsp:cNvSpPr/>
      </dsp:nvSpPr>
      <dsp:spPr>
        <a:xfrm>
          <a:off x="6222649"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Kerangka Pemikiran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6222649" y="0"/>
        <a:ext cx="1480977" cy="388942"/>
      </dsp:txXfrm>
    </dsp:sp>
    <dsp:sp modelId="{C7330FB7-2071-4031-B852-3DB74552E8F3}">
      <dsp:nvSpPr>
        <dsp:cNvPr id="0" name=""/>
        <dsp:cNvSpPr/>
      </dsp:nvSpPr>
      <dsp:spPr>
        <a:xfrm>
          <a:off x="6914520" y="437559"/>
          <a:ext cx="97235" cy="97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805F57-42D5-456E-BFCF-0A6C4762DD3C}">
      <dsp:nvSpPr>
        <dsp:cNvPr id="0" name=""/>
        <dsp:cNvSpPr/>
      </dsp:nvSpPr>
      <dsp:spPr>
        <a:xfrm>
          <a:off x="7777675"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Hipotesa</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7777675" y="583413"/>
        <a:ext cx="1480977" cy="388942"/>
      </dsp:txXfrm>
    </dsp:sp>
    <dsp:sp modelId="{E71F396F-54B6-48EB-AB67-DCC1E508ABAC}">
      <dsp:nvSpPr>
        <dsp:cNvPr id="0" name=""/>
        <dsp:cNvSpPr/>
      </dsp:nvSpPr>
      <dsp:spPr>
        <a:xfrm>
          <a:off x="8469546" y="437559"/>
          <a:ext cx="97235" cy="97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AE4FC-EA04-421F-B635-12FA4825D73E}">
      <dsp:nvSpPr>
        <dsp:cNvPr id="0" name=""/>
        <dsp:cNvSpPr/>
      </dsp:nvSpPr>
      <dsp:spPr>
        <a:xfrm>
          <a:off x="0" y="283464"/>
          <a:ext cx="10290219" cy="388942"/>
        </a:xfrm>
        <a:prstGeom prst="notchedRightArrow">
          <a:avLst/>
        </a:prstGeom>
        <a:solidFill>
          <a:schemeClr val="tx2">
            <a:lumMod val="75000"/>
          </a:schemeClr>
        </a:solidFill>
        <a:ln>
          <a:noFill/>
        </a:ln>
        <a:effectLst/>
      </dsp:spPr>
      <dsp:style>
        <a:lnRef idx="0">
          <a:scrgbClr r="0" g="0" b="0"/>
        </a:lnRef>
        <a:fillRef idx="1">
          <a:scrgbClr r="0" g="0" b="0"/>
        </a:fillRef>
        <a:effectRef idx="0">
          <a:scrgbClr r="0" g="0" b="0"/>
        </a:effectRef>
        <a:fontRef idx="minor"/>
      </dsp:style>
    </dsp:sp>
    <dsp:sp modelId="{F1DEB1A9-24D5-46D9-A279-C49A1BA23AA3}">
      <dsp:nvSpPr>
        <dsp:cNvPr id="0" name=""/>
        <dsp:cNvSpPr/>
      </dsp:nvSpPr>
      <dsp:spPr>
        <a:xfrm>
          <a:off x="2543"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2543" y="0"/>
        <a:ext cx="1480977" cy="388942"/>
      </dsp:txXfrm>
    </dsp:sp>
    <dsp:sp modelId="{A3524D0F-7E12-4BAD-9A46-D692E3B4FCC9}">
      <dsp:nvSpPr>
        <dsp:cNvPr id="0" name=""/>
        <dsp:cNvSpPr/>
      </dsp:nvSpPr>
      <dsp:spPr>
        <a:xfrm>
          <a:off x="69441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7B2F6-E2E0-4DB2-BD40-75EB46251B05}">
      <dsp:nvSpPr>
        <dsp:cNvPr id="0" name=""/>
        <dsp:cNvSpPr/>
      </dsp:nvSpPr>
      <dsp:spPr>
        <a:xfrm>
          <a:off x="1557570"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1557570" y="583413"/>
        <a:ext cx="1480977" cy="388942"/>
      </dsp:txXfrm>
    </dsp:sp>
    <dsp:sp modelId="{9900D081-5AAC-43A7-8A6C-679D015EBB6F}">
      <dsp:nvSpPr>
        <dsp:cNvPr id="0" name=""/>
        <dsp:cNvSpPr/>
      </dsp:nvSpPr>
      <dsp:spPr>
        <a:xfrm>
          <a:off x="2249441"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1F102-FC17-411A-BC2F-5D839FDED21C}">
      <dsp:nvSpPr>
        <dsp:cNvPr id="0" name=""/>
        <dsp:cNvSpPr/>
      </dsp:nvSpPr>
      <dsp:spPr>
        <a:xfrm>
          <a:off x="3112596"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3112596" y="0"/>
        <a:ext cx="1480977" cy="388942"/>
      </dsp:txXfrm>
    </dsp:sp>
    <dsp:sp modelId="{C4E4E6C7-1852-4DD0-B715-EC6B29A6F542}">
      <dsp:nvSpPr>
        <dsp:cNvPr id="0" name=""/>
        <dsp:cNvSpPr/>
      </dsp:nvSpPr>
      <dsp:spPr>
        <a:xfrm>
          <a:off x="3804467"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7B1BA-A8E8-4EA3-B93C-9EF3565A1D08}">
      <dsp:nvSpPr>
        <dsp:cNvPr id="0" name=""/>
        <dsp:cNvSpPr/>
      </dsp:nvSpPr>
      <dsp:spPr>
        <a:xfrm>
          <a:off x="4667622"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4667622" y="583413"/>
        <a:ext cx="1480977" cy="388942"/>
      </dsp:txXfrm>
    </dsp:sp>
    <dsp:sp modelId="{2D06AC8B-701C-4A9C-B5BD-88D66B7B46B0}">
      <dsp:nvSpPr>
        <dsp:cNvPr id="0" name=""/>
        <dsp:cNvSpPr/>
      </dsp:nvSpPr>
      <dsp:spPr>
        <a:xfrm>
          <a:off x="535949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ECFBA-177C-413B-9F3F-D81D465FC8E9}">
      <dsp:nvSpPr>
        <dsp:cNvPr id="0" name=""/>
        <dsp:cNvSpPr/>
      </dsp:nvSpPr>
      <dsp:spPr>
        <a:xfrm>
          <a:off x="6222649"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tx1"/>
              </a:solidFill>
              <a:latin typeface="Aharoni" panose="02010803020104030203" pitchFamily="2" charset="-79"/>
              <a:cs typeface="Aharoni" panose="02010803020104030203" pitchFamily="2" charset="-79"/>
            </a:rPr>
            <a:t>Hasil dan Pembahasan</a:t>
          </a:r>
          <a:endParaRPr lang="id-ID" sz="900" kern="1200" dirty="0">
            <a:solidFill>
              <a:schemeClr val="tx1"/>
            </a:solidFill>
            <a:latin typeface="Aharoni" panose="02010803020104030203" pitchFamily="2" charset="-79"/>
            <a:cs typeface="Aharoni" panose="02010803020104030203" pitchFamily="2" charset="-79"/>
          </a:endParaRPr>
        </a:p>
      </dsp:txBody>
      <dsp:txXfrm>
        <a:off x="6222649" y="0"/>
        <a:ext cx="1480977" cy="388942"/>
      </dsp:txXfrm>
    </dsp:sp>
    <dsp:sp modelId="{C7330FB7-2071-4031-B852-3DB74552E8F3}">
      <dsp:nvSpPr>
        <dsp:cNvPr id="0" name=""/>
        <dsp:cNvSpPr/>
      </dsp:nvSpPr>
      <dsp:spPr>
        <a:xfrm>
          <a:off x="6914520" y="437559"/>
          <a:ext cx="97235" cy="97235"/>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805F57-42D5-456E-BFCF-0A6C4762DD3C}">
      <dsp:nvSpPr>
        <dsp:cNvPr id="0" name=""/>
        <dsp:cNvSpPr/>
      </dsp:nvSpPr>
      <dsp:spPr>
        <a:xfrm>
          <a:off x="7777675"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1">
                  <a:lumMod val="85000"/>
                </a:schemeClr>
              </a:solidFill>
              <a:latin typeface="Aharoni" panose="02010803020104030203" pitchFamily="2" charset="-79"/>
              <a:cs typeface="Aharoni" panose="02010803020104030203" pitchFamily="2" charset="-79"/>
            </a:rPr>
            <a:t>Hipotesa</a:t>
          </a:r>
          <a:endParaRPr lang="id-ID" sz="900" kern="1200" dirty="0">
            <a:solidFill>
              <a:schemeClr val="bg1">
                <a:lumMod val="85000"/>
              </a:schemeClr>
            </a:solidFill>
            <a:latin typeface="Aharoni" panose="02010803020104030203" pitchFamily="2" charset="-79"/>
            <a:cs typeface="Aharoni" panose="02010803020104030203" pitchFamily="2" charset="-79"/>
          </a:endParaRPr>
        </a:p>
      </dsp:txBody>
      <dsp:txXfrm>
        <a:off x="7777675" y="583413"/>
        <a:ext cx="1480977" cy="388942"/>
      </dsp:txXfrm>
    </dsp:sp>
    <dsp:sp modelId="{E71F396F-54B6-48EB-AB67-DCC1E508ABAC}">
      <dsp:nvSpPr>
        <dsp:cNvPr id="0" name=""/>
        <dsp:cNvSpPr/>
      </dsp:nvSpPr>
      <dsp:spPr>
        <a:xfrm>
          <a:off x="8469546"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AE4FC-EA04-421F-B635-12FA4825D73E}">
      <dsp:nvSpPr>
        <dsp:cNvPr id="0" name=""/>
        <dsp:cNvSpPr/>
      </dsp:nvSpPr>
      <dsp:spPr>
        <a:xfrm>
          <a:off x="0" y="283464"/>
          <a:ext cx="10290219" cy="388942"/>
        </a:xfrm>
        <a:prstGeom prst="notchedRightArrow">
          <a:avLst/>
        </a:prstGeom>
        <a:solidFill>
          <a:schemeClr val="tx2">
            <a:lumMod val="75000"/>
          </a:schemeClr>
        </a:solidFill>
        <a:ln>
          <a:noFill/>
        </a:ln>
        <a:effectLst/>
      </dsp:spPr>
      <dsp:style>
        <a:lnRef idx="0">
          <a:scrgbClr r="0" g="0" b="0"/>
        </a:lnRef>
        <a:fillRef idx="1">
          <a:scrgbClr r="0" g="0" b="0"/>
        </a:fillRef>
        <a:effectRef idx="0">
          <a:scrgbClr r="0" g="0" b="0"/>
        </a:effectRef>
        <a:fontRef idx="minor"/>
      </dsp:style>
    </dsp:sp>
    <dsp:sp modelId="{F1DEB1A9-24D5-46D9-A279-C49A1BA23AA3}">
      <dsp:nvSpPr>
        <dsp:cNvPr id="0" name=""/>
        <dsp:cNvSpPr/>
      </dsp:nvSpPr>
      <dsp:spPr>
        <a:xfrm>
          <a:off x="2543"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2543" y="0"/>
        <a:ext cx="1480977" cy="388942"/>
      </dsp:txXfrm>
    </dsp:sp>
    <dsp:sp modelId="{A3524D0F-7E12-4BAD-9A46-D692E3B4FCC9}">
      <dsp:nvSpPr>
        <dsp:cNvPr id="0" name=""/>
        <dsp:cNvSpPr/>
      </dsp:nvSpPr>
      <dsp:spPr>
        <a:xfrm>
          <a:off x="69441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7B2F6-E2E0-4DB2-BD40-75EB46251B05}">
      <dsp:nvSpPr>
        <dsp:cNvPr id="0" name=""/>
        <dsp:cNvSpPr/>
      </dsp:nvSpPr>
      <dsp:spPr>
        <a:xfrm>
          <a:off x="1557570"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1557570" y="583413"/>
        <a:ext cx="1480977" cy="388942"/>
      </dsp:txXfrm>
    </dsp:sp>
    <dsp:sp modelId="{9900D081-5AAC-43A7-8A6C-679D015EBB6F}">
      <dsp:nvSpPr>
        <dsp:cNvPr id="0" name=""/>
        <dsp:cNvSpPr/>
      </dsp:nvSpPr>
      <dsp:spPr>
        <a:xfrm>
          <a:off x="2249441"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1F102-FC17-411A-BC2F-5D839FDED21C}">
      <dsp:nvSpPr>
        <dsp:cNvPr id="0" name=""/>
        <dsp:cNvSpPr/>
      </dsp:nvSpPr>
      <dsp:spPr>
        <a:xfrm>
          <a:off x="3112596"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3112596" y="0"/>
        <a:ext cx="1480977" cy="388942"/>
      </dsp:txXfrm>
    </dsp:sp>
    <dsp:sp modelId="{C4E4E6C7-1852-4DD0-B715-EC6B29A6F542}">
      <dsp:nvSpPr>
        <dsp:cNvPr id="0" name=""/>
        <dsp:cNvSpPr/>
      </dsp:nvSpPr>
      <dsp:spPr>
        <a:xfrm>
          <a:off x="3804467"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7B1BA-A8E8-4EA3-B93C-9EF3565A1D08}">
      <dsp:nvSpPr>
        <dsp:cNvPr id="0" name=""/>
        <dsp:cNvSpPr/>
      </dsp:nvSpPr>
      <dsp:spPr>
        <a:xfrm>
          <a:off x="4667622"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4667622" y="583413"/>
        <a:ext cx="1480977" cy="388942"/>
      </dsp:txXfrm>
    </dsp:sp>
    <dsp:sp modelId="{2D06AC8B-701C-4A9C-B5BD-88D66B7B46B0}">
      <dsp:nvSpPr>
        <dsp:cNvPr id="0" name=""/>
        <dsp:cNvSpPr/>
      </dsp:nvSpPr>
      <dsp:spPr>
        <a:xfrm>
          <a:off x="535949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ECFBA-177C-413B-9F3F-D81D465FC8E9}">
      <dsp:nvSpPr>
        <dsp:cNvPr id="0" name=""/>
        <dsp:cNvSpPr/>
      </dsp:nvSpPr>
      <dsp:spPr>
        <a:xfrm>
          <a:off x="6222649"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tx1"/>
              </a:solidFill>
              <a:latin typeface="Aharoni" panose="02010803020104030203" pitchFamily="2" charset="-79"/>
              <a:cs typeface="Aharoni" panose="02010803020104030203" pitchFamily="2" charset="-79"/>
            </a:rPr>
            <a:t>Hasil dan Pembahasan</a:t>
          </a:r>
          <a:endParaRPr lang="id-ID" sz="900" kern="1200" dirty="0">
            <a:solidFill>
              <a:schemeClr val="tx1"/>
            </a:solidFill>
            <a:latin typeface="Aharoni" panose="02010803020104030203" pitchFamily="2" charset="-79"/>
            <a:cs typeface="Aharoni" panose="02010803020104030203" pitchFamily="2" charset="-79"/>
          </a:endParaRPr>
        </a:p>
      </dsp:txBody>
      <dsp:txXfrm>
        <a:off x="6222649" y="0"/>
        <a:ext cx="1480977" cy="388942"/>
      </dsp:txXfrm>
    </dsp:sp>
    <dsp:sp modelId="{C7330FB7-2071-4031-B852-3DB74552E8F3}">
      <dsp:nvSpPr>
        <dsp:cNvPr id="0" name=""/>
        <dsp:cNvSpPr/>
      </dsp:nvSpPr>
      <dsp:spPr>
        <a:xfrm>
          <a:off x="6914520" y="437559"/>
          <a:ext cx="97235" cy="97235"/>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805F57-42D5-456E-BFCF-0A6C4762DD3C}">
      <dsp:nvSpPr>
        <dsp:cNvPr id="0" name=""/>
        <dsp:cNvSpPr/>
      </dsp:nvSpPr>
      <dsp:spPr>
        <a:xfrm>
          <a:off x="7777675"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1">
                  <a:lumMod val="85000"/>
                </a:schemeClr>
              </a:solidFill>
              <a:latin typeface="Aharoni" panose="02010803020104030203" pitchFamily="2" charset="-79"/>
              <a:cs typeface="Aharoni" panose="02010803020104030203" pitchFamily="2" charset="-79"/>
            </a:rPr>
            <a:t>Hipotesa</a:t>
          </a:r>
          <a:endParaRPr lang="id-ID" sz="900" kern="1200" dirty="0">
            <a:solidFill>
              <a:schemeClr val="bg1">
                <a:lumMod val="85000"/>
              </a:schemeClr>
            </a:solidFill>
            <a:latin typeface="Aharoni" panose="02010803020104030203" pitchFamily="2" charset="-79"/>
            <a:cs typeface="Aharoni" panose="02010803020104030203" pitchFamily="2" charset="-79"/>
          </a:endParaRPr>
        </a:p>
      </dsp:txBody>
      <dsp:txXfrm>
        <a:off x="7777675" y="583413"/>
        <a:ext cx="1480977" cy="388942"/>
      </dsp:txXfrm>
    </dsp:sp>
    <dsp:sp modelId="{E71F396F-54B6-48EB-AB67-DCC1E508ABAC}">
      <dsp:nvSpPr>
        <dsp:cNvPr id="0" name=""/>
        <dsp:cNvSpPr/>
      </dsp:nvSpPr>
      <dsp:spPr>
        <a:xfrm>
          <a:off x="8469546"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AE4FC-EA04-421F-B635-12FA4825D73E}">
      <dsp:nvSpPr>
        <dsp:cNvPr id="0" name=""/>
        <dsp:cNvSpPr/>
      </dsp:nvSpPr>
      <dsp:spPr>
        <a:xfrm>
          <a:off x="0" y="283464"/>
          <a:ext cx="10290219" cy="388942"/>
        </a:xfrm>
        <a:prstGeom prst="notchedRightArrow">
          <a:avLst/>
        </a:prstGeom>
        <a:solidFill>
          <a:schemeClr val="tx2">
            <a:lumMod val="75000"/>
          </a:schemeClr>
        </a:solidFill>
        <a:ln>
          <a:noFill/>
        </a:ln>
        <a:effectLst/>
      </dsp:spPr>
      <dsp:style>
        <a:lnRef idx="0">
          <a:scrgbClr r="0" g="0" b="0"/>
        </a:lnRef>
        <a:fillRef idx="1">
          <a:scrgbClr r="0" g="0" b="0"/>
        </a:fillRef>
        <a:effectRef idx="0">
          <a:scrgbClr r="0" g="0" b="0"/>
        </a:effectRef>
        <a:fontRef idx="minor"/>
      </dsp:style>
    </dsp:sp>
    <dsp:sp modelId="{F1DEB1A9-24D5-46D9-A279-C49A1BA23AA3}">
      <dsp:nvSpPr>
        <dsp:cNvPr id="0" name=""/>
        <dsp:cNvSpPr/>
      </dsp:nvSpPr>
      <dsp:spPr>
        <a:xfrm>
          <a:off x="2543"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2543" y="0"/>
        <a:ext cx="1480977" cy="388942"/>
      </dsp:txXfrm>
    </dsp:sp>
    <dsp:sp modelId="{A3524D0F-7E12-4BAD-9A46-D692E3B4FCC9}">
      <dsp:nvSpPr>
        <dsp:cNvPr id="0" name=""/>
        <dsp:cNvSpPr/>
      </dsp:nvSpPr>
      <dsp:spPr>
        <a:xfrm>
          <a:off x="69441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7B2F6-E2E0-4DB2-BD40-75EB46251B05}">
      <dsp:nvSpPr>
        <dsp:cNvPr id="0" name=""/>
        <dsp:cNvSpPr/>
      </dsp:nvSpPr>
      <dsp:spPr>
        <a:xfrm>
          <a:off x="1557570"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1557570" y="583413"/>
        <a:ext cx="1480977" cy="388942"/>
      </dsp:txXfrm>
    </dsp:sp>
    <dsp:sp modelId="{9900D081-5AAC-43A7-8A6C-679D015EBB6F}">
      <dsp:nvSpPr>
        <dsp:cNvPr id="0" name=""/>
        <dsp:cNvSpPr/>
      </dsp:nvSpPr>
      <dsp:spPr>
        <a:xfrm>
          <a:off x="2249441"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1F102-FC17-411A-BC2F-5D839FDED21C}">
      <dsp:nvSpPr>
        <dsp:cNvPr id="0" name=""/>
        <dsp:cNvSpPr/>
      </dsp:nvSpPr>
      <dsp:spPr>
        <a:xfrm>
          <a:off x="3112596"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3112596" y="0"/>
        <a:ext cx="1480977" cy="388942"/>
      </dsp:txXfrm>
    </dsp:sp>
    <dsp:sp modelId="{C4E4E6C7-1852-4DD0-B715-EC6B29A6F542}">
      <dsp:nvSpPr>
        <dsp:cNvPr id="0" name=""/>
        <dsp:cNvSpPr/>
      </dsp:nvSpPr>
      <dsp:spPr>
        <a:xfrm>
          <a:off x="3804467"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7B1BA-A8E8-4EA3-B93C-9EF3565A1D08}">
      <dsp:nvSpPr>
        <dsp:cNvPr id="0" name=""/>
        <dsp:cNvSpPr/>
      </dsp:nvSpPr>
      <dsp:spPr>
        <a:xfrm>
          <a:off x="4667622"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4667622" y="583413"/>
        <a:ext cx="1480977" cy="388942"/>
      </dsp:txXfrm>
    </dsp:sp>
    <dsp:sp modelId="{2D06AC8B-701C-4A9C-B5BD-88D66B7B46B0}">
      <dsp:nvSpPr>
        <dsp:cNvPr id="0" name=""/>
        <dsp:cNvSpPr/>
      </dsp:nvSpPr>
      <dsp:spPr>
        <a:xfrm>
          <a:off x="535949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ECFBA-177C-413B-9F3F-D81D465FC8E9}">
      <dsp:nvSpPr>
        <dsp:cNvPr id="0" name=""/>
        <dsp:cNvSpPr/>
      </dsp:nvSpPr>
      <dsp:spPr>
        <a:xfrm>
          <a:off x="6222649"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tx1"/>
              </a:solidFill>
              <a:latin typeface="Aharoni" panose="02010803020104030203" pitchFamily="2" charset="-79"/>
              <a:cs typeface="Aharoni" panose="02010803020104030203" pitchFamily="2" charset="-79"/>
            </a:rPr>
            <a:t>Hasil dan Pembahasan</a:t>
          </a:r>
          <a:endParaRPr lang="id-ID" sz="900" kern="1200" dirty="0">
            <a:solidFill>
              <a:schemeClr val="tx1"/>
            </a:solidFill>
            <a:latin typeface="Aharoni" panose="02010803020104030203" pitchFamily="2" charset="-79"/>
            <a:cs typeface="Aharoni" panose="02010803020104030203" pitchFamily="2" charset="-79"/>
          </a:endParaRPr>
        </a:p>
      </dsp:txBody>
      <dsp:txXfrm>
        <a:off x="6222649" y="0"/>
        <a:ext cx="1480977" cy="388942"/>
      </dsp:txXfrm>
    </dsp:sp>
    <dsp:sp modelId="{C7330FB7-2071-4031-B852-3DB74552E8F3}">
      <dsp:nvSpPr>
        <dsp:cNvPr id="0" name=""/>
        <dsp:cNvSpPr/>
      </dsp:nvSpPr>
      <dsp:spPr>
        <a:xfrm>
          <a:off x="6914520" y="437559"/>
          <a:ext cx="97235" cy="97235"/>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805F57-42D5-456E-BFCF-0A6C4762DD3C}">
      <dsp:nvSpPr>
        <dsp:cNvPr id="0" name=""/>
        <dsp:cNvSpPr/>
      </dsp:nvSpPr>
      <dsp:spPr>
        <a:xfrm>
          <a:off x="7777675"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1">
                  <a:lumMod val="85000"/>
                </a:schemeClr>
              </a:solidFill>
              <a:latin typeface="Aharoni" panose="02010803020104030203" pitchFamily="2" charset="-79"/>
              <a:cs typeface="Aharoni" panose="02010803020104030203" pitchFamily="2" charset="-79"/>
            </a:rPr>
            <a:t>Hipotesa</a:t>
          </a:r>
          <a:endParaRPr lang="id-ID" sz="900" kern="1200" dirty="0">
            <a:solidFill>
              <a:schemeClr val="bg1">
                <a:lumMod val="85000"/>
              </a:schemeClr>
            </a:solidFill>
            <a:latin typeface="Aharoni" panose="02010803020104030203" pitchFamily="2" charset="-79"/>
            <a:cs typeface="Aharoni" panose="02010803020104030203" pitchFamily="2" charset="-79"/>
          </a:endParaRPr>
        </a:p>
      </dsp:txBody>
      <dsp:txXfrm>
        <a:off x="7777675" y="583413"/>
        <a:ext cx="1480977" cy="388942"/>
      </dsp:txXfrm>
    </dsp:sp>
    <dsp:sp modelId="{E71F396F-54B6-48EB-AB67-DCC1E508ABAC}">
      <dsp:nvSpPr>
        <dsp:cNvPr id="0" name=""/>
        <dsp:cNvSpPr/>
      </dsp:nvSpPr>
      <dsp:spPr>
        <a:xfrm>
          <a:off x="8469546"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AE4FC-EA04-421F-B635-12FA4825D73E}">
      <dsp:nvSpPr>
        <dsp:cNvPr id="0" name=""/>
        <dsp:cNvSpPr/>
      </dsp:nvSpPr>
      <dsp:spPr>
        <a:xfrm>
          <a:off x="0" y="283464"/>
          <a:ext cx="10290219" cy="388942"/>
        </a:xfrm>
        <a:prstGeom prst="notchedRightArrow">
          <a:avLst/>
        </a:prstGeom>
        <a:solidFill>
          <a:schemeClr val="tx2">
            <a:lumMod val="75000"/>
          </a:schemeClr>
        </a:solidFill>
        <a:ln>
          <a:noFill/>
        </a:ln>
        <a:effectLst/>
      </dsp:spPr>
      <dsp:style>
        <a:lnRef idx="0">
          <a:scrgbClr r="0" g="0" b="0"/>
        </a:lnRef>
        <a:fillRef idx="1">
          <a:scrgbClr r="0" g="0" b="0"/>
        </a:fillRef>
        <a:effectRef idx="0">
          <a:scrgbClr r="0" g="0" b="0"/>
        </a:effectRef>
        <a:fontRef idx="minor"/>
      </dsp:style>
    </dsp:sp>
    <dsp:sp modelId="{F1DEB1A9-24D5-46D9-A279-C49A1BA23AA3}">
      <dsp:nvSpPr>
        <dsp:cNvPr id="0" name=""/>
        <dsp:cNvSpPr/>
      </dsp:nvSpPr>
      <dsp:spPr>
        <a:xfrm>
          <a:off x="2543"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2543" y="0"/>
        <a:ext cx="1480977" cy="388942"/>
      </dsp:txXfrm>
    </dsp:sp>
    <dsp:sp modelId="{A3524D0F-7E12-4BAD-9A46-D692E3B4FCC9}">
      <dsp:nvSpPr>
        <dsp:cNvPr id="0" name=""/>
        <dsp:cNvSpPr/>
      </dsp:nvSpPr>
      <dsp:spPr>
        <a:xfrm>
          <a:off x="69441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7B2F6-E2E0-4DB2-BD40-75EB46251B05}">
      <dsp:nvSpPr>
        <dsp:cNvPr id="0" name=""/>
        <dsp:cNvSpPr/>
      </dsp:nvSpPr>
      <dsp:spPr>
        <a:xfrm>
          <a:off x="1557570"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1557570" y="583413"/>
        <a:ext cx="1480977" cy="388942"/>
      </dsp:txXfrm>
    </dsp:sp>
    <dsp:sp modelId="{9900D081-5AAC-43A7-8A6C-679D015EBB6F}">
      <dsp:nvSpPr>
        <dsp:cNvPr id="0" name=""/>
        <dsp:cNvSpPr/>
      </dsp:nvSpPr>
      <dsp:spPr>
        <a:xfrm>
          <a:off x="2249441"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1F102-FC17-411A-BC2F-5D839FDED21C}">
      <dsp:nvSpPr>
        <dsp:cNvPr id="0" name=""/>
        <dsp:cNvSpPr/>
      </dsp:nvSpPr>
      <dsp:spPr>
        <a:xfrm>
          <a:off x="3112596"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3112596" y="0"/>
        <a:ext cx="1480977" cy="388942"/>
      </dsp:txXfrm>
    </dsp:sp>
    <dsp:sp modelId="{C4E4E6C7-1852-4DD0-B715-EC6B29A6F542}">
      <dsp:nvSpPr>
        <dsp:cNvPr id="0" name=""/>
        <dsp:cNvSpPr/>
      </dsp:nvSpPr>
      <dsp:spPr>
        <a:xfrm>
          <a:off x="3804467"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7B1BA-A8E8-4EA3-B93C-9EF3565A1D08}">
      <dsp:nvSpPr>
        <dsp:cNvPr id="0" name=""/>
        <dsp:cNvSpPr/>
      </dsp:nvSpPr>
      <dsp:spPr>
        <a:xfrm>
          <a:off x="4667622"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4667622" y="583413"/>
        <a:ext cx="1480977" cy="388942"/>
      </dsp:txXfrm>
    </dsp:sp>
    <dsp:sp modelId="{2D06AC8B-701C-4A9C-B5BD-88D66B7B46B0}">
      <dsp:nvSpPr>
        <dsp:cNvPr id="0" name=""/>
        <dsp:cNvSpPr/>
      </dsp:nvSpPr>
      <dsp:spPr>
        <a:xfrm>
          <a:off x="535949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ECFBA-177C-413B-9F3F-D81D465FC8E9}">
      <dsp:nvSpPr>
        <dsp:cNvPr id="0" name=""/>
        <dsp:cNvSpPr/>
      </dsp:nvSpPr>
      <dsp:spPr>
        <a:xfrm>
          <a:off x="6222649"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tx1"/>
              </a:solidFill>
              <a:latin typeface="Aharoni" panose="02010803020104030203" pitchFamily="2" charset="-79"/>
              <a:cs typeface="Aharoni" panose="02010803020104030203" pitchFamily="2" charset="-79"/>
            </a:rPr>
            <a:t>Hasil dan Pembahasan</a:t>
          </a:r>
          <a:endParaRPr lang="id-ID" sz="900" kern="1200" dirty="0">
            <a:solidFill>
              <a:schemeClr val="tx1"/>
            </a:solidFill>
            <a:latin typeface="Aharoni" panose="02010803020104030203" pitchFamily="2" charset="-79"/>
            <a:cs typeface="Aharoni" panose="02010803020104030203" pitchFamily="2" charset="-79"/>
          </a:endParaRPr>
        </a:p>
      </dsp:txBody>
      <dsp:txXfrm>
        <a:off x="6222649" y="0"/>
        <a:ext cx="1480977" cy="388942"/>
      </dsp:txXfrm>
    </dsp:sp>
    <dsp:sp modelId="{C7330FB7-2071-4031-B852-3DB74552E8F3}">
      <dsp:nvSpPr>
        <dsp:cNvPr id="0" name=""/>
        <dsp:cNvSpPr/>
      </dsp:nvSpPr>
      <dsp:spPr>
        <a:xfrm>
          <a:off x="6914520" y="437559"/>
          <a:ext cx="97235" cy="97235"/>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805F57-42D5-456E-BFCF-0A6C4762DD3C}">
      <dsp:nvSpPr>
        <dsp:cNvPr id="0" name=""/>
        <dsp:cNvSpPr/>
      </dsp:nvSpPr>
      <dsp:spPr>
        <a:xfrm>
          <a:off x="7777675"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1">
                  <a:lumMod val="85000"/>
                </a:schemeClr>
              </a:solidFill>
              <a:latin typeface="Aharoni" panose="02010803020104030203" pitchFamily="2" charset="-79"/>
              <a:cs typeface="Aharoni" panose="02010803020104030203" pitchFamily="2" charset="-79"/>
            </a:rPr>
            <a:t>Hipotesa</a:t>
          </a:r>
          <a:endParaRPr lang="id-ID" sz="900" kern="1200" dirty="0">
            <a:solidFill>
              <a:schemeClr val="bg1">
                <a:lumMod val="85000"/>
              </a:schemeClr>
            </a:solidFill>
            <a:latin typeface="Aharoni" panose="02010803020104030203" pitchFamily="2" charset="-79"/>
            <a:cs typeface="Aharoni" panose="02010803020104030203" pitchFamily="2" charset="-79"/>
          </a:endParaRPr>
        </a:p>
      </dsp:txBody>
      <dsp:txXfrm>
        <a:off x="7777675" y="583413"/>
        <a:ext cx="1480977" cy="388942"/>
      </dsp:txXfrm>
    </dsp:sp>
    <dsp:sp modelId="{E71F396F-54B6-48EB-AB67-DCC1E508ABAC}">
      <dsp:nvSpPr>
        <dsp:cNvPr id="0" name=""/>
        <dsp:cNvSpPr/>
      </dsp:nvSpPr>
      <dsp:spPr>
        <a:xfrm>
          <a:off x="8469546"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AE4FC-EA04-421F-B635-12FA4825D73E}">
      <dsp:nvSpPr>
        <dsp:cNvPr id="0" name=""/>
        <dsp:cNvSpPr/>
      </dsp:nvSpPr>
      <dsp:spPr>
        <a:xfrm>
          <a:off x="0" y="283464"/>
          <a:ext cx="10290219" cy="388942"/>
        </a:xfrm>
        <a:prstGeom prst="notchedRightArrow">
          <a:avLst/>
        </a:prstGeom>
        <a:solidFill>
          <a:schemeClr val="tx2">
            <a:lumMod val="75000"/>
          </a:schemeClr>
        </a:solidFill>
        <a:ln>
          <a:noFill/>
        </a:ln>
        <a:effectLst/>
      </dsp:spPr>
      <dsp:style>
        <a:lnRef idx="0">
          <a:scrgbClr r="0" g="0" b="0"/>
        </a:lnRef>
        <a:fillRef idx="1">
          <a:scrgbClr r="0" g="0" b="0"/>
        </a:fillRef>
        <a:effectRef idx="0">
          <a:scrgbClr r="0" g="0" b="0"/>
        </a:effectRef>
        <a:fontRef idx="minor"/>
      </dsp:style>
    </dsp:sp>
    <dsp:sp modelId="{F1DEB1A9-24D5-46D9-A279-C49A1BA23AA3}">
      <dsp:nvSpPr>
        <dsp:cNvPr id="0" name=""/>
        <dsp:cNvSpPr/>
      </dsp:nvSpPr>
      <dsp:spPr>
        <a:xfrm>
          <a:off x="2543"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2543" y="0"/>
        <a:ext cx="1480977" cy="388942"/>
      </dsp:txXfrm>
    </dsp:sp>
    <dsp:sp modelId="{A3524D0F-7E12-4BAD-9A46-D692E3B4FCC9}">
      <dsp:nvSpPr>
        <dsp:cNvPr id="0" name=""/>
        <dsp:cNvSpPr/>
      </dsp:nvSpPr>
      <dsp:spPr>
        <a:xfrm>
          <a:off x="69441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7B2F6-E2E0-4DB2-BD40-75EB46251B05}">
      <dsp:nvSpPr>
        <dsp:cNvPr id="0" name=""/>
        <dsp:cNvSpPr/>
      </dsp:nvSpPr>
      <dsp:spPr>
        <a:xfrm>
          <a:off x="1557570"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1557570" y="583413"/>
        <a:ext cx="1480977" cy="388942"/>
      </dsp:txXfrm>
    </dsp:sp>
    <dsp:sp modelId="{9900D081-5AAC-43A7-8A6C-679D015EBB6F}">
      <dsp:nvSpPr>
        <dsp:cNvPr id="0" name=""/>
        <dsp:cNvSpPr/>
      </dsp:nvSpPr>
      <dsp:spPr>
        <a:xfrm>
          <a:off x="2249441"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1F102-FC17-411A-BC2F-5D839FDED21C}">
      <dsp:nvSpPr>
        <dsp:cNvPr id="0" name=""/>
        <dsp:cNvSpPr/>
      </dsp:nvSpPr>
      <dsp:spPr>
        <a:xfrm>
          <a:off x="3112596"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3112596" y="0"/>
        <a:ext cx="1480977" cy="388942"/>
      </dsp:txXfrm>
    </dsp:sp>
    <dsp:sp modelId="{C4E4E6C7-1852-4DD0-B715-EC6B29A6F542}">
      <dsp:nvSpPr>
        <dsp:cNvPr id="0" name=""/>
        <dsp:cNvSpPr/>
      </dsp:nvSpPr>
      <dsp:spPr>
        <a:xfrm>
          <a:off x="3804467"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7B1BA-A8E8-4EA3-B93C-9EF3565A1D08}">
      <dsp:nvSpPr>
        <dsp:cNvPr id="0" name=""/>
        <dsp:cNvSpPr/>
      </dsp:nvSpPr>
      <dsp:spPr>
        <a:xfrm>
          <a:off x="4667622"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4667622" y="583413"/>
        <a:ext cx="1480977" cy="388942"/>
      </dsp:txXfrm>
    </dsp:sp>
    <dsp:sp modelId="{2D06AC8B-701C-4A9C-B5BD-88D66B7B46B0}">
      <dsp:nvSpPr>
        <dsp:cNvPr id="0" name=""/>
        <dsp:cNvSpPr/>
      </dsp:nvSpPr>
      <dsp:spPr>
        <a:xfrm>
          <a:off x="535949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ECFBA-177C-413B-9F3F-D81D465FC8E9}">
      <dsp:nvSpPr>
        <dsp:cNvPr id="0" name=""/>
        <dsp:cNvSpPr/>
      </dsp:nvSpPr>
      <dsp:spPr>
        <a:xfrm>
          <a:off x="6222649"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tx1"/>
              </a:solidFill>
              <a:latin typeface="Aharoni" panose="02010803020104030203" pitchFamily="2" charset="-79"/>
              <a:cs typeface="Aharoni" panose="02010803020104030203" pitchFamily="2" charset="-79"/>
            </a:rPr>
            <a:t>Hasil dan Pembahasan</a:t>
          </a:r>
          <a:endParaRPr lang="id-ID" sz="900" kern="1200" dirty="0">
            <a:solidFill>
              <a:schemeClr val="tx1"/>
            </a:solidFill>
            <a:latin typeface="Aharoni" panose="02010803020104030203" pitchFamily="2" charset="-79"/>
            <a:cs typeface="Aharoni" panose="02010803020104030203" pitchFamily="2" charset="-79"/>
          </a:endParaRPr>
        </a:p>
      </dsp:txBody>
      <dsp:txXfrm>
        <a:off x="6222649" y="0"/>
        <a:ext cx="1480977" cy="388942"/>
      </dsp:txXfrm>
    </dsp:sp>
    <dsp:sp modelId="{C7330FB7-2071-4031-B852-3DB74552E8F3}">
      <dsp:nvSpPr>
        <dsp:cNvPr id="0" name=""/>
        <dsp:cNvSpPr/>
      </dsp:nvSpPr>
      <dsp:spPr>
        <a:xfrm>
          <a:off x="6914520" y="437559"/>
          <a:ext cx="97235" cy="97235"/>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805F57-42D5-456E-BFCF-0A6C4762DD3C}">
      <dsp:nvSpPr>
        <dsp:cNvPr id="0" name=""/>
        <dsp:cNvSpPr/>
      </dsp:nvSpPr>
      <dsp:spPr>
        <a:xfrm>
          <a:off x="7777675"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1">
                  <a:lumMod val="85000"/>
                </a:schemeClr>
              </a:solidFill>
              <a:latin typeface="Aharoni" panose="02010803020104030203" pitchFamily="2" charset="-79"/>
              <a:cs typeface="Aharoni" panose="02010803020104030203" pitchFamily="2" charset="-79"/>
            </a:rPr>
            <a:t>Hipotesa</a:t>
          </a:r>
          <a:endParaRPr lang="id-ID" sz="900" kern="1200" dirty="0">
            <a:solidFill>
              <a:schemeClr val="bg1">
                <a:lumMod val="85000"/>
              </a:schemeClr>
            </a:solidFill>
            <a:latin typeface="Aharoni" panose="02010803020104030203" pitchFamily="2" charset="-79"/>
            <a:cs typeface="Aharoni" panose="02010803020104030203" pitchFamily="2" charset="-79"/>
          </a:endParaRPr>
        </a:p>
      </dsp:txBody>
      <dsp:txXfrm>
        <a:off x="7777675" y="583413"/>
        <a:ext cx="1480977" cy="388942"/>
      </dsp:txXfrm>
    </dsp:sp>
    <dsp:sp modelId="{E71F396F-54B6-48EB-AB67-DCC1E508ABAC}">
      <dsp:nvSpPr>
        <dsp:cNvPr id="0" name=""/>
        <dsp:cNvSpPr/>
      </dsp:nvSpPr>
      <dsp:spPr>
        <a:xfrm>
          <a:off x="8469546"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AE4FC-EA04-421F-B635-12FA4825D73E}">
      <dsp:nvSpPr>
        <dsp:cNvPr id="0" name=""/>
        <dsp:cNvSpPr/>
      </dsp:nvSpPr>
      <dsp:spPr>
        <a:xfrm>
          <a:off x="0" y="283464"/>
          <a:ext cx="10290219" cy="388942"/>
        </a:xfrm>
        <a:prstGeom prst="notchedRightArrow">
          <a:avLst/>
        </a:prstGeom>
        <a:solidFill>
          <a:schemeClr val="tx2">
            <a:lumMod val="75000"/>
          </a:schemeClr>
        </a:solidFill>
        <a:ln>
          <a:noFill/>
        </a:ln>
        <a:effectLst/>
      </dsp:spPr>
      <dsp:style>
        <a:lnRef idx="0">
          <a:scrgbClr r="0" g="0" b="0"/>
        </a:lnRef>
        <a:fillRef idx="1">
          <a:scrgbClr r="0" g="0" b="0"/>
        </a:fillRef>
        <a:effectRef idx="0">
          <a:scrgbClr r="0" g="0" b="0"/>
        </a:effectRef>
        <a:fontRef idx="minor"/>
      </dsp:style>
    </dsp:sp>
    <dsp:sp modelId="{F1DEB1A9-24D5-46D9-A279-C49A1BA23AA3}">
      <dsp:nvSpPr>
        <dsp:cNvPr id="0" name=""/>
        <dsp:cNvSpPr/>
      </dsp:nvSpPr>
      <dsp:spPr>
        <a:xfrm>
          <a:off x="2543"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2543" y="0"/>
        <a:ext cx="1480977" cy="388942"/>
      </dsp:txXfrm>
    </dsp:sp>
    <dsp:sp modelId="{A3524D0F-7E12-4BAD-9A46-D692E3B4FCC9}">
      <dsp:nvSpPr>
        <dsp:cNvPr id="0" name=""/>
        <dsp:cNvSpPr/>
      </dsp:nvSpPr>
      <dsp:spPr>
        <a:xfrm>
          <a:off x="69441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7B2F6-E2E0-4DB2-BD40-75EB46251B05}">
      <dsp:nvSpPr>
        <dsp:cNvPr id="0" name=""/>
        <dsp:cNvSpPr/>
      </dsp:nvSpPr>
      <dsp:spPr>
        <a:xfrm>
          <a:off x="1557570"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1557570" y="583413"/>
        <a:ext cx="1480977" cy="388942"/>
      </dsp:txXfrm>
    </dsp:sp>
    <dsp:sp modelId="{9900D081-5AAC-43A7-8A6C-679D015EBB6F}">
      <dsp:nvSpPr>
        <dsp:cNvPr id="0" name=""/>
        <dsp:cNvSpPr/>
      </dsp:nvSpPr>
      <dsp:spPr>
        <a:xfrm>
          <a:off x="2249441"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1F102-FC17-411A-BC2F-5D839FDED21C}">
      <dsp:nvSpPr>
        <dsp:cNvPr id="0" name=""/>
        <dsp:cNvSpPr/>
      </dsp:nvSpPr>
      <dsp:spPr>
        <a:xfrm>
          <a:off x="3112596"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3112596" y="0"/>
        <a:ext cx="1480977" cy="388942"/>
      </dsp:txXfrm>
    </dsp:sp>
    <dsp:sp modelId="{C4E4E6C7-1852-4DD0-B715-EC6B29A6F542}">
      <dsp:nvSpPr>
        <dsp:cNvPr id="0" name=""/>
        <dsp:cNvSpPr/>
      </dsp:nvSpPr>
      <dsp:spPr>
        <a:xfrm>
          <a:off x="3804467"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7B1BA-A8E8-4EA3-B93C-9EF3565A1D08}">
      <dsp:nvSpPr>
        <dsp:cNvPr id="0" name=""/>
        <dsp:cNvSpPr/>
      </dsp:nvSpPr>
      <dsp:spPr>
        <a:xfrm>
          <a:off x="4667622"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4667622" y="583413"/>
        <a:ext cx="1480977" cy="388942"/>
      </dsp:txXfrm>
    </dsp:sp>
    <dsp:sp modelId="{2D06AC8B-701C-4A9C-B5BD-88D66B7B46B0}">
      <dsp:nvSpPr>
        <dsp:cNvPr id="0" name=""/>
        <dsp:cNvSpPr/>
      </dsp:nvSpPr>
      <dsp:spPr>
        <a:xfrm>
          <a:off x="535949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ECFBA-177C-413B-9F3F-D81D465FC8E9}">
      <dsp:nvSpPr>
        <dsp:cNvPr id="0" name=""/>
        <dsp:cNvSpPr/>
      </dsp:nvSpPr>
      <dsp:spPr>
        <a:xfrm>
          <a:off x="6222649"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tx1"/>
              </a:solidFill>
              <a:latin typeface="Aharoni" panose="02010803020104030203" pitchFamily="2" charset="-79"/>
              <a:cs typeface="Aharoni" panose="02010803020104030203" pitchFamily="2" charset="-79"/>
            </a:rPr>
            <a:t>Hasil dan Pembahasan</a:t>
          </a:r>
          <a:endParaRPr lang="id-ID" sz="900" kern="1200" dirty="0">
            <a:solidFill>
              <a:schemeClr val="tx1"/>
            </a:solidFill>
            <a:latin typeface="Aharoni" panose="02010803020104030203" pitchFamily="2" charset="-79"/>
            <a:cs typeface="Aharoni" panose="02010803020104030203" pitchFamily="2" charset="-79"/>
          </a:endParaRPr>
        </a:p>
      </dsp:txBody>
      <dsp:txXfrm>
        <a:off x="6222649" y="0"/>
        <a:ext cx="1480977" cy="388942"/>
      </dsp:txXfrm>
    </dsp:sp>
    <dsp:sp modelId="{C7330FB7-2071-4031-B852-3DB74552E8F3}">
      <dsp:nvSpPr>
        <dsp:cNvPr id="0" name=""/>
        <dsp:cNvSpPr/>
      </dsp:nvSpPr>
      <dsp:spPr>
        <a:xfrm>
          <a:off x="6914520" y="437559"/>
          <a:ext cx="97235" cy="97235"/>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805F57-42D5-456E-BFCF-0A6C4762DD3C}">
      <dsp:nvSpPr>
        <dsp:cNvPr id="0" name=""/>
        <dsp:cNvSpPr/>
      </dsp:nvSpPr>
      <dsp:spPr>
        <a:xfrm>
          <a:off x="7777675"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1">
                  <a:lumMod val="85000"/>
                </a:schemeClr>
              </a:solidFill>
              <a:latin typeface="Aharoni" panose="02010803020104030203" pitchFamily="2" charset="-79"/>
              <a:cs typeface="Aharoni" panose="02010803020104030203" pitchFamily="2" charset="-79"/>
            </a:rPr>
            <a:t>Hipotesa</a:t>
          </a:r>
          <a:endParaRPr lang="id-ID" sz="900" kern="1200" dirty="0">
            <a:solidFill>
              <a:schemeClr val="bg1">
                <a:lumMod val="85000"/>
              </a:schemeClr>
            </a:solidFill>
            <a:latin typeface="Aharoni" panose="02010803020104030203" pitchFamily="2" charset="-79"/>
            <a:cs typeface="Aharoni" panose="02010803020104030203" pitchFamily="2" charset="-79"/>
          </a:endParaRPr>
        </a:p>
      </dsp:txBody>
      <dsp:txXfrm>
        <a:off x="7777675" y="583413"/>
        <a:ext cx="1480977" cy="388942"/>
      </dsp:txXfrm>
    </dsp:sp>
    <dsp:sp modelId="{E71F396F-54B6-48EB-AB67-DCC1E508ABAC}">
      <dsp:nvSpPr>
        <dsp:cNvPr id="0" name=""/>
        <dsp:cNvSpPr/>
      </dsp:nvSpPr>
      <dsp:spPr>
        <a:xfrm>
          <a:off x="8469546"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AE4FC-EA04-421F-B635-12FA4825D73E}">
      <dsp:nvSpPr>
        <dsp:cNvPr id="0" name=""/>
        <dsp:cNvSpPr/>
      </dsp:nvSpPr>
      <dsp:spPr>
        <a:xfrm>
          <a:off x="0" y="283464"/>
          <a:ext cx="10290219" cy="388942"/>
        </a:xfrm>
        <a:prstGeom prst="notchedRightArrow">
          <a:avLst/>
        </a:prstGeom>
        <a:solidFill>
          <a:schemeClr val="tx2">
            <a:lumMod val="75000"/>
          </a:schemeClr>
        </a:solidFill>
        <a:ln>
          <a:noFill/>
        </a:ln>
        <a:effectLst/>
      </dsp:spPr>
      <dsp:style>
        <a:lnRef idx="0">
          <a:scrgbClr r="0" g="0" b="0"/>
        </a:lnRef>
        <a:fillRef idx="1">
          <a:scrgbClr r="0" g="0" b="0"/>
        </a:fillRef>
        <a:effectRef idx="0">
          <a:scrgbClr r="0" g="0" b="0"/>
        </a:effectRef>
        <a:fontRef idx="minor"/>
      </dsp:style>
    </dsp:sp>
    <dsp:sp modelId="{F1DEB1A9-24D5-46D9-A279-C49A1BA23AA3}">
      <dsp:nvSpPr>
        <dsp:cNvPr id="0" name=""/>
        <dsp:cNvSpPr/>
      </dsp:nvSpPr>
      <dsp:spPr>
        <a:xfrm>
          <a:off x="2543"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2543" y="0"/>
        <a:ext cx="1480977" cy="388942"/>
      </dsp:txXfrm>
    </dsp:sp>
    <dsp:sp modelId="{A3524D0F-7E12-4BAD-9A46-D692E3B4FCC9}">
      <dsp:nvSpPr>
        <dsp:cNvPr id="0" name=""/>
        <dsp:cNvSpPr/>
      </dsp:nvSpPr>
      <dsp:spPr>
        <a:xfrm>
          <a:off x="69441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7B2F6-E2E0-4DB2-BD40-75EB46251B05}">
      <dsp:nvSpPr>
        <dsp:cNvPr id="0" name=""/>
        <dsp:cNvSpPr/>
      </dsp:nvSpPr>
      <dsp:spPr>
        <a:xfrm>
          <a:off x="1557570"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1557570" y="583413"/>
        <a:ext cx="1480977" cy="388942"/>
      </dsp:txXfrm>
    </dsp:sp>
    <dsp:sp modelId="{9900D081-5AAC-43A7-8A6C-679D015EBB6F}">
      <dsp:nvSpPr>
        <dsp:cNvPr id="0" name=""/>
        <dsp:cNvSpPr/>
      </dsp:nvSpPr>
      <dsp:spPr>
        <a:xfrm>
          <a:off x="2249441"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1F102-FC17-411A-BC2F-5D839FDED21C}">
      <dsp:nvSpPr>
        <dsp:cNvPr id="0" name=""/>
        <dsp:cNvSpPr/>
      </dsp:nvSpPr>
      <dsp:spPr>
        <a:xfrm>
          <a:off x="3112596"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3112596" y="0"/>
        <a:ext cx="1480977" cy="388942"/>
      </dsp:txXfrm>
    </dsp:sp>
    <dsp:sp modelId="{C4E4E6C7-1852-4DD0-B715-EC6B29A6F542}">
      <dsp:nvSpPr>
        <dsp:cNvPr id="0" name=""/>
        <dsp:cNvSpPr/>
      </dsp:nvSpPr>
      <dsp:spPr>
        <a:xfrm>
          <a:off x="3804467"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7B1BA-A8E8-4EA3-B93C-9EF3565A1D08}">
      <dsp:nvSpPr>
        <dsp:cNvPr id="0" name=""/>
        <dsp:cNvSpPr/>
      </dsp:nvSpPr>
      <dsp:spPr>
        <a:xfrm>
          <a:off x="4667622"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4667622" y="583413"/>
        <a:ext cx="1480977" cy="388942"/>
      </dsp:txXfrm>
    </dsp:sp>
    <dsp:sp modelId="{2D06AC8B-701C-4A9C-B5BD-88D66B7B46B0}">
      <dsp:nvSpPr>
        <dsp:cNvPr id="0" name=""/>
        <dsp:cNvSpPr/>
      </dsp:nvSpPr>
      <dsp:spPr>
        <a:xfrm>
          <a:off x="535949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ECFBA-177C-413B-9F3F-D81D465FC8E9}">
      <dsp:nvSpPr>
        <dsp:cNvPr id="0" name=""/>
        <dsp:cNvSpPr/>
      </dsp:nvSpPr>
      <dsp:spPr>
        <a:xfrm>
          <a:off x="6222649"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tx1"/>
              </a:solidFill>
              <a:latin typeface="Aharoni" panose="02010803020104030203" pitchFamily="2" charset="-79"/>
              <a:cs typeface="Aharoni" panose="02010803020104030203" pitchFamily="2" charset="-79"/>
            </a:rPr>
            <a:t>Hasil dan Pembahasan</a:t>
          </a:r>
          <a:endParaRPr lang="id-ID" sz="900" kern="1200" dirty="0">
            <a:solidFill>
              <a:schemeClr val="tx1"/>
            </a:solidFill>
            <a:latin typeface="Aharoni" panose="02010803020104030203" pitchFamily="2" charset="-79"/>
            <a:cs typeface="Aharoni" panose="02010803020104030203" pitchFamily="2" charset="-79"/>
          </a:endParaRPr>
        </a:p>
      </dsp:txBody>
      <dsp:txXfrm>
        <a:off x="6222649" y="0"/>
        <a:ext cx="1480977" cy="388942"/>
      </dsp:txXfrm>
    </dsp:sp>
    <dsp:sp modelId="{C7330FB7-2071-4031-B852-3DB74552E8F3}">
      <dsp:nvSpPr>
        <dsp:cNvPr id="0" name=""/>
        <dsp:cNvSpPr/>
      </dsp:nvSpPr>
      <dsp:spPr>
        <a:xfrm>
          <a:off x="6914520" y="437559"/>
          <a:ext cx="97235" cy="97235"/>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805F57-42D5-456E-BFCF-0A6C4762DD3C}">
      <dsp:nvSpPr>
        <dsp:cNvPr id="0" name=""/>
        <dsp:cNvSpPr/>
      </dsp:nvSpPr>
      <dsp:spPr>
        <a:xfrm>
          <a:off x="7777675"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1">
                  <a:lumMod val="85000"/>
                </a:schemeClr>
              </a:solidFill>
              <a:latin typeface="Aharoni" panose="02010803020104030203" pitchFamily="2" charset="-79"/>
              <a:cs typeface="Aharoni" panose="02010803020104030203" pitchFamily="2" charset="-79"/>
            </a:rPr>
            <a:t>Hipotesa</a:t>
          </a:r>
          <a:endParaRPr lang="id-ID" sz="900" kern="1200" dirty="0">
            <a:solidFill>
              <a:schemeClr val="bg1">
                <a:lumMod val="85000"/>
              </a:schemeClr>
            </a:solidFill>
            <a:latin typeface="Aharoni" panose="02010803020104030203" pitchFamily="2" charset="-79"/>
            <a:cs typeface="Aharoni" panose="02010803020104030203" pitchFamily="2" charset="-79"/>
          </a:endParaRPr>
        </a:p>
      </dsp:txBody>
      <dsp:txXfrm>
        <a:off x="7777675" y="583413"/>
        <a:ext cx="1480977" cy="388942"/>
      </dsp:txXfrm>
    </dsp:sp>
    <dsp:sp modelId="{E71F396F-54B6-48EB-AB67-DCC1E508ABAC}">
      <dsp:nvSpPr>
        <dsp:cNvPr id="0" name=""/>
        <dsp:cNvSpPr/>
      </dsp:nvSpPr>
      <dsp:spPr>
        <a:xfrm>
          <a:off x="8469546"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AE4FC-EA04-421F-B635-12FA4825D73E}">
      <dsp:nvSpPr>
        <dsp:cNvPr id="0" name=""/>
        <dsp:cNvSpPr/>
      </dsp:nvSpPr>
      <dsp:spPr>
        <a:xfrm>
          <a:off x="0" y="283464"/>
          <a:ext cx="10290219" cy="388942"/>
        </a:xfrm>
        <a:prstGeom prst="notchedRightArrow">
          <a:avLst/>
        </a:prstGeom>
        <a:solidFill>
          <a:schemeClr val="tx2">
            <a:lumMod val="75000"/>
          </a:schemeClr>
        </a:solidFill>
        <a:ln>
          <a:noFill/>
        </a:ln>
        <a:effectLst/>
      </dsp:spPr>
      <dsp:style>
        <a:lnRef idx="0">
          <a:scrgbClr r="0" g="0" b="0"/>
        </a:lnRef>
        <a:fillRef idx="1">
          <a:scrgbClr r="0" g="0" b="0"/>
        </a:fillRef>
        <a:effectRef idx="0">
          <a:scrgbClr r="0" g="0" b="0"/>
        </a:effectRef>
        <a:fontRef idx="minor"/>
      </dsp:style>
    </dsp:sp>
    <dsp:sp modelId="{F1DEB1A9-24D5-46D9-A279-C49A1BA23AA3}">
      <dsp:nvSpPr>
        <dsp:cNvPr id="0" name=""/>
        <dsp:cNvSpPr/>
      </dsp:nvSpPr>
      <dsp:spPr>
        <a:xfrm>
          <a:off x="2543"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2543" y="0"/>
        <a:ext cx="1480977" cy="388942"/>
      </dsp:txXfrm>
    </dsp:sp>
    <dsp:sp modelId="{A3524D0F-7E12-4BAD-9A46-D692E3B4FCC9}">
      <dsp:nvSpPr>
        <dsp:cNvPr id="0" name=""/>
        <dsp:cNvSpPr/>
      </dsp:nvSpPr>
      <dsp:spPr>
        <a:xfrm>
          <a:off x="69441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7B2F6-E2E0-4DB2-BD40-75EB46251B05}">
      <dsp:nvSpPr>
        <dsp:cNvPr id="0" name=""/>
        <dsp:cNvSpPr/>
      </dsp:nvSpPr>
      <dsp:spPr>
        <a:xfrm>
          <a:off x="1557570"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1557570" y="583413"/>
        <a:ext cx="1480977" cy="388942"/>
      </dsp:txXfrm>
    </dsp:sp>
    <dsp:sp modelId="{9900D081-5AAC-43A7-8A6C-679D015EBB6F}">
      <dsp:nvSpPr>
        <dsp:cNvPr id="0" name=""/>
        <dsp:cNvSpPr/>
      </dsp:nvSpPr>
      <dsp:spPr>
        <a:xfrm>
          <a:off x="2249441"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1F102-FC17-411A-BC2F-5D839FDED21C}">
      <dsp:nvSpPr>
        <dsp:cNvPr id="0" name=""/>
        <dsp:cNvSpPr/>
      </dsp:nvSpPr>
      <dsp:spPr>
        <a:xfrm>
          <a:off x="3112596"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3112596" y="0"/>
        <a:ext cx="1480977" cy="388942"/>
      </dsp:txXfrm>
    </dsp:sp>
    <dsp:sp modelId="{C4E4E6C7-1852-4DD0-B715-EC6B29A6F542}">
      <dsp:nvSpPr>
        <dsp:cNvPr id="0" name=""/>
        <dsp:cNvSpPr/>
      </dsp:nvSpPr>
      <dsp:spPr>
        <a:xfrm>
          <a:off x="3804467"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7B1BA-A8E8-4EA3-B93C-9EF3565A1D08}">
      <dsp:nvSpPr>
        <dsp:cNvPr id="0" name=""/>
        <dsp:cNvSpPr/>
      </dsp:nvSpPr>
      <dsp:spPr>
        <a:xfrm>
          <a:off x="4667622"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4667622" y="583413"/>
        <a:ext cx="1480977" cy="388942"/>
      </dsp:txXfrm>
    </dsp:sp>
    <dsp:sp modelId="{2D06AC8B-701C-4A9C-B5BD-88D66B7B46B0}">
      <dsp:nvSpPr>
        <dsp:cNvPr id="0" name=""/>
        <dsp:cNvSpPr/>
      </dsp:nvSpPr>
      <dsp:spPr>
        <a:xfrm>
          <a:off x="535949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ECFBA-177C-413B-9F3F-D81D465FC8E9}">
      <dsp:nvSpPr>
        <dsp:cNvPr id="0" name=""/>
        <dsp:cNvSpPr/>
      </dsp:nvSpPr>
      <dsp:spPr>
        <a:xfrm>
          <a:off x="6222649"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tx1"/>
              </a:solidFill>
              <a:latin typeface="Aharoni" panose="02010803020104030203" pitchFamily="2" charset="-79"/>
              <a:cs typeface="Aharoni" panose="02010803020104030203" pitchFamily="2" charset="-79"/>
            </a:rPr>
            <a:t>Hasil dan Pembahasan</a:t>
          </a:r>
          <a:endParaRPr lang="id-ID" sz="900" kern="1200" dirty="0">
            <a:solidFill>
              <a:schemeClr val="tx1"/>
            </a:solidFill>
            <a:latin typeface="Aharoni" panose="02010803020104030203" pitchFamily="2" charset="-79"/>
            <a:cs typeface="Aharoni" panose="02010803020104030203" pitchFamily="2" charset="-79"/>
          </a:endParaRPr>
        </a:p>
      </dsp:txBody>
      <dsp:txXfrm>
        <a:off x="6222649" y="0"/>
        <a:ext cx="1480977" cy="388942"/>
      </dsp:txXfrm>
    </dsp:sp>
    <dsp:sp modelId="{C7330FB7-2071-4031-B852-3DB74552E8F3}">
      <dsp:nvSpPr>
        <dsp:cNvPr id="0" name=""/>
        <dsp:cNvSpPr/>
      </dsp:nvSpPr>
      <dsp:spPr>
        <a:xfrm>
          <a:off x="6914520" y="437559"/>
          <a:ext cx="97235" cy="97235"/>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805F57-42D5-456E-BFCF-0A6C4762DD3C}">
      <dsp:nvSpPr>
        <dsp:cNvPr id="0" name=""/>
        <dsp:cNvSpPr/>
      </dsp:nvSpPr>
      <dsp:spPr>
        <a:xfrm>
          <a:off x="7777675"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1">
                  <a:lumMod val="85000"/>
                </a:schemeClr>
              </a:solidFill>
              <a:latin typeface="Aharoni" panose="02010803020104030203" pitchFamily="2" charset="-79"/>
              <a:cs typeface="Aharoni" panose="02010803020104030203" pitchFamily="2" charset="-79"/>
            </a:rPr>
            <a:t>Hipotesa</a:t>
          </a:r>
          <a:endParaRPr lang="id-ID" sz="900" kern="1200" dirty="0">
            <a:solidFill>
              <a:schemeClr val="bg1">
                <a:lumMod val="85000"/>
              </a:schemeClr>
            </a:solidFill>
            <a:latin typeface="Aharoni" panose="02010803020104030203" pitchFamily="2" charset="-79"/>
            <a:cs typeface="Aharoni" panose="02010803020104030203" pitchFamily="2" charset="-79"/>
          </a:endParaRPr>
        </a:p>
      </dsp:txBody>
      <dsp:txXfrm>
        <a:off x="7777675" y="583413"/>
        <a:ext cx="1480977" cy="388942"/>
      </dsp:txXfrm>
    </dsp:sp>
    <dsp:sp modelId="{E71F396F-54B6-48EB-AB67-DCC1E508ABAC}">
      <dsp:nvSpPr>
        <dsp:cNvPr id="0" name=""/>
        <dsp:cNvSpPr/>
      </dsp:nvSpPr>
      <dsp:spPr>
        <a:xfrm>
          <a:off x="8469546"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AE4FC-EA04-421F-B635-12FA4825D73E}">
      <dsp:nvSpPr>
        <dsp:cNvPr id="0" name=""/>
        <dsp:cNvSpPr/>
      </dsp:nvSpPr>
      <dsp:spPr>
        <a:xfrm>
          <a:off x="0" y="283464"/>
          <a:ext cx="10290219" cy="388942"/>
        </a:xfrm>
        <a:prstGeom prst="notchedRightArrow">
          <a:avLst/>
        </a:prstGeom>
        <a:solidFill>
          <a:schemeClr val="tx2">
            <a:lumMod val="75000"/>
          </a:schemeClr>
        </a:solidFill>
        <a:ln>
          <a:noFill/>
        </a:ln>
        <a:effectLst/>
      </dsp:spPr>
      <dsp:style>
        <a:lnRef idx="0">
          <a:scrgbClr r="0" g="0" b="0"/>
        </a:lnRef>
        <a:fillRef idx="1">
          <a:scrgbClr r="0" g="0" b="0"/>
        </a:fillRef>
        <a:effectRef idx="0">
          <a:scrgbClr r="0" g="0" b="0"/>
        </a:effectRef>
        <a:fontRef idx="minor"/>
      </dsp:style>
    </dsp:sp>
    <dsp:sp modelId="{F1DEB1A9-24D5-46D9-A279-C49A1BA23AA3}">
      <dsp:nvSpPr>
        <dsp:cNvPr id="0" name=""/>
        <dsp:cNvSpPr/>
      </dsp:nvSpPr>
      <dsp:spPr>
        <a:xfrm>
          <a:off x="2543"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2543" y="0"/>
        <a:ext cx="1480977" cy="388942"/>
      </dsp:txXfrm>
    </dsp:sp>
    <dsp:sp modelId="{A3524D0F-7E12-4BAD-9A46-D692E3B4FCC9}">
      <dsp:nvSpPr>
        <dsp:cNvPr id="0" name=""/>
        <dsp:cNvSpPr/>
      </dsp:nvSpPr>
      <dsp:spPr>
        <a:xfrm>
          <a:off x="69441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7B2F6-E2E0-4DB2-BD40-75EB46251B05}">
      <dsp:nvSpPr>
        <dsp:cNvPr id="0" name=""/>
        <dsp:cNvSpPr/>
      </dsp:nvSpPr>
      <dsp:spPr>
        <a:xfrm>
          <a:off x="1557570"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1557570" y="583413"/>
        <a:ext cx="1480977" cy="388942"/>
      </dsp:txXfrm>
    </dsp:sp>
    <dsp:sp modelId="{9900D081-5AAC-43A7-8A6C-679D015EBB6F}">
      <dsp:nvSpPr>
        <dsp:cNvPr id="0" name=""/>
        <dsp:cNvSpPr/>
      </dsp:nvSpPr>
      <dsp:spPr>
        <a:xfrm>
          <a:off x="2249441"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1F102-FC17-411A-BC2F-5D839FDED21C}">
      <dsp:nvSpPr>
        <dsp:cNvPr id="0" name=""/>
        <dsp:cNvSpPr/>
      </dsp:nvSpPr>
      <dsp:spPr>
        <a:xfrm>
          <a:off x="3112596"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3112596" y="0"/>
        <a:ext cx="1480977" cy="388942"/>
      </dsp:txXfrm>
    </dsp:sp>
    <dsp:sp modelId="{C4E4E6C7-1852-4DD0-B715-EC6B29A6F542}">
      <dsp:nvSpPr>
        <dsp:cNvPr id="0" name=""/>
        <dsp:cNvSpPr/>
      </dsp:nvSpPr>
      <dsp:spPr>
        <a:xfrm>
          <a:off x="3804467"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7B1BA-A8E8-4EA3-B93C-9EF3565A1D08}">
      <dsp:nvSpPr>
        <dsp:cNvPr id="0" name=""/>
        <dsp:cNvSpPr/>
      </dsp:nvSpPr>
      <dsp:spPr>
        <a:xfrm>
          <a:off x="4667622"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4667622" y="583413"/>
        <a:ext cx="1480977" cy="388942"/>
      </dsp:txXfrm>
    </dsp:sp>
    <dsp:sp modelId="{2D06AC8B-701C-4A9C-B5BD-88D66B7B46B0}">
      <dsp:nvSpPr>
        <dsp:cNvPr id="0" name=""/>
        <dsp:cNvSpPr/>
      </dsp:nvSpPr>
      <dsp:spPr>
        <a:xfrm>
          <a:off x="535949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ECFBA-177C-413B-9F3F-D81D465FC8E9}">
      <dsp:nvSpPr>
        <dsp:cNvPr id="0" name=""/>
        <dsp:cNvSpPr/>
      </dsp:nvSpPr>
      <dsp:spPr>
        <a:xfrm>
          <a:off x="6222649"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tx1"/>
              </a:solidFill>
              <a:latin typeface="Aharoni" panose="02010803020104030203" pitchFamily="2" charset="-79"/>
              <a:cs typeface="Aharoni" panose="02010803020104030203" pitchFamily="2" charset="-79"/>
            </a:rPr>
            <a:t>Hasil dan Pembahasan</a:t>
          </a:r>
          <a:endParaRPr lang="id-ID" sz="900" kern="1200" dirty="0">
            <a:solidFill>
              <a:schemeClr val="tx1"/>
            </a:solidFill>
            <a:latin typeface="Aharoni" panose="02010803020104030203" pitchFamily="2" charset="-79"/>
            <a:cs typeface="Aharoni" panose="02010803020104030203" pitchFamily="2" charset="-79"/>
          </a:endParaRPr>
        </a:p>
      </dsp:txBody>
      <dsp:txXfrm>
        <a:off x="6222649" y="0"/>
        <a:ext cx="1480977" cy="388942"/>
      </dsp:txXfrm>
    </dsp:sp>
    <dsp:sp modelId="{C7330FB7-2071-4031-B852-3DB74552E8F3}">
      <dsp:nvSpPr>
        <dsp:cNvPr id="0" name=""/>
        <dsp:cNvSpPr/>
      </dsp:nvSpPr>
      <dsp:spPr>
        <a:xfrm>
          <a:off x="6914520" y="437559"/>
          <a:ext cx="97235" cy="97235"/>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805F57-42D5-456E-BFCF-0A6C4762DD3C}">
      <dsp:nvSpPr>
        <dsp:cNvPr id="0" name=""/>
        <dsp:cNvSpPr/>
      </dsp:nvSpPr>
      <dsp:spPr>
        <a:xfrm>
          <a:off x="7777675"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1">
                  <a:lumMod val="85000"/>
                </a:schemeClr>
              </a:solidFill>
              <a:latin typeface="Aharoni" panose="02010803020104030203" pitchFamily="2" charset="-79"/>
              <a:cs typeface="Aharoni" panose="02010803020104030203" pitchFamily="2" charset="-79"/>
            </a:rPr>
            <a:t>Hipotesa</a:t>
          </a:r>
          <a:endParaRPr lang="id-ID" sz="900" kern="1200" dirty="0">
            <a:solidFill>
              <a:schemeClr val="bg1">
                <a:lumMod val="85000"/>
              </a:schemeClr>
            </a:solidFill>
            <a:latin typeface="Aharoni" panose="02010803020104030203" pitchFamily="2" charset="-79"/>
            <a:cs typeface="Aharoni" panose="02010803020104030203" pitchFamily="2" charset="-79"/>
          </a:endParaRPr>
        </a:p>
      </dsp:txBody>
      <dsp:txXfrm>
        <a:off x="7777675" y="583413"/>
        <a:ext cx="1480977" cy="388942"/>
      </dsp:txXfrm>
    </dsp:sp>
    <dsp:sp modelId="{E71F396F-54B6-48EB-AB67-DCC1E508ABAC}">
      <dsp:nvSpPr>
        <dsp:cNvPr id="0" name=""/>
        <dsp:cNvSpPr/>
      </dsp:nvSpPr>
      <dsp:spPr>
        <a:xfrm>
          <a:off x="8469546"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AE4FC-EA04-421F-B635-12FA4825D73E}">
      <dsp:nvSpPr>
        <dsp:cNvPr id="0" name=""/>
        <dsp:cNvSpPr/>
      </dsp:nvSpPr>
      <dsp:spPr>
        <a:xfrm>
          <a:off x="0" y="283464"/>
          <a:ext cx="10290219" cy="388942"/>
        </a:xfrm>
        <a:prstGeom prst="notchedRightArrow">
          <a:avLst/>
        </a:prstGeom>
        <a:solidFill>
          <a:schemeClr val="tx2">
            <a:lumMod val="75000"/>
          </a:schemeClr>
        </a:solidFill>
        <a:ln>
          <a:noFill/>
        </a:ln>
        <a:effectLst/>
      </dsp:spPr>
      <dsp:style>
        <a:lnRef idx="0">
          <a:scrgbClr r="0" g="0" b="0"/>
        </a:lnRef>
        <a:fillRef idx="1">
          <a:scrgbClr r="0" g="0" b="0"/>
        </a:fillRef>
        <a:effectRef idx="0">
          <a:scrgbClr r="0" g="0" b="0"/>
        </a:effectRef>
        <a:fontRef idx="minor"/>
      </dsp:style>
    </dsp:sp>
    <dsp:sp modelId="{F1DEB1A9-24D5-46D9-A279-C49A1BA23AA3}">
      <dsp:nvSpPr>
        <dsp:cNvPr id="0" name=""/>
        <dsp:cNvSpPr/>
      </dsp:nvSpPr>
      <dsp:spPr>
        <a:xfrm>
          <a:off x="2543"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2543" y="0"/>
        <a:ext cx="1480977" cy="388942"/>
      </dsp:txXfrm>
    </dsp:sp>
    <dsp:sp modelId="{A3524D0F-7E12-4BAD-9A46-D692E3B4FCC9}">
      <dsp:nvSpPr>
        <dsp:cNvPr id="0" name=""/>
        <dsp:cNvSpPr/>
      </dsp:nvSpPr>
      <dsp:spPr>
        <a:xfrm>
          <a:off x="69441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7B2F6-E2E0-4DB2-BD40-75EB46251B05}">
      <dsp:nvSpPr>
        <dsp:cNvPr id="0" name=""/>
        <dsp:cNvSpPr/>
      </dsp:nvSpPr>
      <dsp:spPr>
        <a:xfrm>
          <a:off x="1557570"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1557570" y="583413"/>
        <a:ext cx="1480977" cy="388942"/>
      </dsp:txXfrm>
    </dsp:sp>
    <dsp:sp modelId="{9900D081-5AAC-43A7-8A6C-679D015EBB6F}">
      <dsp:nvSpPr>
        <dsp:cNvPr id="0" name=""/>
        <dsp:cNvSpPr/>
      </dsp:nvSpPr>
      <dsp:spPr>
        <a:xfrm>
          <a:off x="2249441"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1F102-FC17-411A-BC2F-5D839FDED21C}">
      <dsp:nvSpPr>
        <dsp:cNvPr id="0" name=""/>
        <dsp:cNvSpPr/>
      </dsp:nvSpPr>
      <dsp:spPr>
        <a:xfrm>
          <a:off x="3112596"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3112596" y="0"/>
        <a:ext cx="1480977" cy="388942"/>
      </dsp:txXfrm>
    </dsp:sp>
    <dsp:sp modelId="{C4E4E6C7-1852-4DD0-B715-EC6B29A6F542}">
      <dsp:nvSpPr>
        <dsp:cNvPr id="0" name=""/>
        <dsp:cNvSpPr/>
      </dsp:nvSpPr>
      <dsp:spPr>
        <a:xfrm>
          <a:off x="3804467"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7B1BA-A8E8-4EA3-B93C-9EF3565A1D08}">
      <dsp:nvSpPr>
        <dsp:cNvPr id="0" name=""/>
        <dsp:cNvSpPr/>
      </dsp:nvSpPr>
      <dsp:spPr>
        <a:xfrm>
          <a:off x="4667622"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4667622" y="583413"/>
        <a:ext cx="1480977" cy="388942"/>
      </dsp:txXfrm>
    </dsp:sp>
    <dsp:sp modelId="{2D06AC8B-701C-4A9C-B5BD-88D66B7B46B0}">
      <dsp:nvSpPr>
        <dsp:cNvPr id="0" name=""/>
        <dsp:cNvSpPr/>
      </dsp:nvSpPr>
      <dsp:spPr>
        <a:xfrm>
          <a:off x="535949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ECFBA-177C-413B-9F3F-D81D465FC8E9}">
      <dsp:nvSpPr>
        <dsp:cNvPr id="0" name=""/>
        <dsp:cNvSpPr/>
      </dsp:nvSpPr>
      <dsp:spPr>
        <a:xfrm>
          <a:off x="6222649"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tx1"/>
              </a:solidFill>
              <a:latin typeface="Aharoni" panose="02010803020104030203" pitchFamily="2" charset="-79"/>
              <a:cs typeface="Aharoni" panose="02010803020104030203" pitchFamily="2" charset="-79"/>
            </a:rPr>
            <a:t>Hasil dan Pembahasan</a:t>
          </a:r>
          <a:endParaRPr lang="id-ID" sz="900" kern="1200" dirty="0">
            <a:solidFill>
              <a:schemeClr val="tx1"/>
            </a:solidFill>
            <a:latin typeface="Aharoni" panose="02010803020104030203" pitchFamily="2" charset="-79"/>
            <a:cs typeface="Aharoni" panose="02010803020104030203" pitchFamily="2" charset="-79"/>
          </a:endParaRPr>
        </a:p>
      </dsp:txBody>
      <dsp:txXfrm>
        <a:off x="6222649" y="0"/>
        <a:ext cx="1480977" cy="388942"/>
      </dsp:txXfrm>
    </dsp:sp>
    <dsp:sp modelId="{C7330FB7-2071-4031-B852-3DB74552E8F3}">
      <dsp:nvSpPr>
        <dsp:cNvPr id="0" name=""/>
        <dsp:cNvSpPr/>
      </dsp:nvSpPr>
      <dsp:spPr>
        <a:xfrm>
          <a:off x="6914520" y="437559"/>
          <a:ext cx="97235" cy="97235"/>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805F57-42D5-456E-BFCF-0A6C4762DD3C}">
      <dsp:nvSpPr>
        <dsp:cNvPr id="0" name=""/>
        <dsp:cNvSpPr/>
      </dsp:nvSpPr>
      <dsp:spPr>
        <a:xfrm>
          <a:off x="7777675"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1">
                  <a:lumMod val="85000"/>
                </a:schemeClr>
              </a:solidFill>
              <a:latin typeface="Aharoni" panose="02010803020104030203" pitchFamily="2" charset="-79"/>
              <a:cs typeface="Aharoni" panose="02010803020104030203" pitchFamily="2" charset="-79"/>
            </a:rPr>
            <a:t>Hipotesa</a:t>
          </a:r>
          <a:endParaRPr lang="id-ID" sz="900" kern="1200" dirty="0">
            <a:solidFill>
              <a:schemeClr val="bg1">
                <a:lumMod val="85000"/>
              </a:schemeClr>
            </a:solidFill>
            <a:latin typeface="Aharoni" panose="02010803020104030203" pitchFamily="2" charset="-79"/>
            <a:cs typeface="Aharoni" panose="02010803020104030203" pitchFamily="2" charset="-79"/>
          </a:endParaRPr>
        </a:p>
      </dsp:txBody>
      <dsp:txXfrm>
        <a:off x="7777675" y="583413"/>
        <a:ext cx="1480977" cy="388942"/>
      </dsp:txXfrm>
    </dsp:sp>
    <dsp:sp modelId="{E71F396F-54B6-48EB-AB67-DCC1E508ABAC}">
      <dsp:nvSpPr>
        <dsp:cNvPr id="0" name=""/>
        <dsp:cNvSpPr/>
      </dsp:nvSpPr>
      <dsp:spPr>
        <a:xfrm>
          <a:off x="8469546"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1B394-2BDE-4F41-ACDC-AC48A96BA54E}">
      <dsp:nvSpPr>
        <dsp:cNvPr id="0" name=""/>
        <dsp:cNvSpPr/>
      </dsp:nvSpPr>
      <dsp:spPr>
        <a:xfrm>
          <a:off x="-5358052" y="-820581"/>
          <a:ext cx="6380591" cy="6380591"/>
        </a:xfrm>
        <a:prstGeom prst="blockArc">
          <a:avLst>
            <a:gd name="adj1" fmla="val 18900000"/>
            <a:gd name="adj2" fmla="val 2700000"/>
            <a:gd name="adj3" fmla="val 339"/>
          </a:avLst>
        </a:prstGeom>
        <a:solidFill>
          <a:schemeClr val="accent6"/>
        </a:solidFill>
        <a:ln w="12700" cap="flat" cmpd="sng" algn="ctr">
          <a:solidFill>
            <a:schemeClr val="accent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9C78A826-E299-4DA2-A624-58D5E60DAFAC}">
      <dsp:nvSpPr>
        <dsp:cNvPr id="0" name=""/>
        <dsp:cNvSpPr/>
      </dsp:nvSpPr>
      <dsp:spPr>
        <a:xfrm>
          <a:off x="657832" y="484426"/>
          <a:ext cx="7341800" cy="947885"/>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2384" tIns="58420" rIns="58420" bIns="58420" numCol="1" spcCol="1270" anchor="ctr" anchorCtr="0">
          <a:noAutofit/>
        </a:bodyPr>
        <a:lstStyle/>
        <a:p>
          <a:pPr lvl="0" algn="l" defTabSz="1022350">
            <a:lnSpc>
              <a:spcPct val="90000"/>
            </a:lnSpc>
            <a:spcBef>
              <a:spcPct val="0"/>
            </a:spcBef>
            <a:spcAft>
              <a:spcPct val="35000"/>
            </a:spcAft>
          </a:pPr>
          <a:r>
            <a:rPr lang="id-ID" sz="2300" kern="1200" dirty="0" smtClean="0"/>
            <a:t>Apakah penambahan daun mulberry berpengaruh terhadap karakteristik   mie basah ?</a:t>
          </a:r>
          <a:endParaRPr lang="id-ID" sz="2300" kern="1200" dirty="0"/>
        </a:p>
      </dsp:txBody>
      <dsp:txXfrm>
        <a:off x="657832" y="484426"/>
        <a:ext cx="7341800" cy="947885"/>
      </dsp:txXfrm>
    </dsp:sp>
    <dsp:sp modelId="{314A7B20-4B7A-49CC-9A5F-7A9A82C578F6}">
      <dsp:nvSpPr>
        <dsp:cNvPr id="0" name=""/>
        <dsp:cNvSpPr/>
      </dsp:nvSpPr>
      <dsp:spPr>
        <a:xfrm>
          <a:off x="65404" y="355457"/>
          <a:ext cx="1184857" cy="1184857"/>
        </a:xfrm>
        <a:prstGeom prst="ellipse">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30975DD4-B316-4EF4-B1F6-48C5A808270F}">
      <dsp:nvSpPr>
        <dsp:cNvPr id="0" name=""/>
        <dsp:cNvSpPr/>
      </dsp:nvSpPr>
      <dsp:spPr>
        <a:xfrm>
          <a:off x="1002389" y="1895771"/>
          <a:ext cx="6997243" cy="947885"/>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2384" tIns="58420" rIns="58420" bIns="58420" numCol="1" spcCol="1270" anchor="ctr" anchorCtr="0">
          <a:noAutofit/>
        </a:bodyPr>
        <a:lstStyle/>
        <a:p>
          <a:pPr lvl="0" algn="l" defTabSz="1022350">
            <a:lnSpc>
              <a:spcPct val="90000"/>
            </a:lnSpc>
            <a:spcBef>
              <a:spcPct val="0"/>
            </a:spcBef>
            <a:spcAft>
              <a:spcPct val="35000"/>
            </a:spcAft>
          </a:pPr>
          <a:r>
            <a:rPr lang="id-ID" sz="2300" kern="1200" dirty="0" smtClean="0"/>
            <a:t>Apakah perbandingan tepung terigu dengan mocaf berpengaruh terhadap karakteristik mie basah</a:t>
          </a:r>
          <a:r>
            <a:rPr lang="id-ID" sz="2300" i="1" kern="1200" dirty="0" smtClean="0"/>
            <a:t> </a:t>
          </a:r>
          <a:r>
            <a:rPr lang="id-ID" sz="2300" kern="1200" dirty="0" smtClean="0"/>
            <a:t>?</a:t>
          </a:r>
          <a:endParaRPr lang="id-ID" sz="2300" kern="1200" dirty="0"/>
        </a:p>
      </dsp:txBody>
      <dsp:txXfrm>
        <a:off x="1002389" y="1895771"/>
        <a:ext cx="6997243" cy="947885"/>
      </dsp:txXfrm>
    </dsp:sp>
    <dsp:sp modelId="{DE41DE37-5F92-4EAF-8E75-193DD52F80AC}">
      <dsp:nvSpPr>
        <dsp:cNvPr id="0" name=""/>
        <dsp:cNvSpPr/>
      </dsp:nvSpPr>
      <dsp:spPr>
        <a:xfrm>
          <a:off x="409960" y="1777285"/>
          <a:ext cx="1184857" cy="1184857"/>
        </a:xfrm>
        <a:prstGeom prst="ellipse">
          <a:avLst/>
        </a:prstGeom>
        <a:solidFill>
          <a:schemeClr val="lt1">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BAFC7E82-E957-471B-B0FE-F25076526BC0}">
      <dsp:nvSpPr>
        <dsp:cNvPr id="0" name=""/>
        <dsp:cNvSpPr/>
      </dsp:nvSpPr>
      <dsp:spPr>
        <a:xfrm>
          <a:off x="657832" y="3317599"/>
          <a:ext cx="7341800" cy="947885"/>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2384" tIns="50800" rIns="50800" bIns="50800" numCol="1" spcCol="1270" anchor="ctr" anchorCtr="0">
          <a:noAutofit/>
        </a:bodyPr>
        <a:lstStyle/>
        <a:p>
          <a:pPr lvl="0" algn="l" defTabSz="889000">
            <a:lnSpc>
              <a:spcPct val="90000"/>
            </a:lnSpc>
            <a:spcBef>
              <a:spcPct val="0"/>
            </a:spcBef>
            <a:spcAft>
              <a:spcPct val="35000"/>
            </a:spcAft>
          </a:pPr>
          <a:r>
            <a:rPr lang="id-ID" sz="2000" kern="1200" dirty="0" smtClean="0">
              <a:latin typeface="Gill Sans MT" panose="020B0502020104020203" pitchFamily="34" charset="0"/>
            </a:rPr>
            <a:t>Apakah interaksi perbandingan tepung terigu dengan mocaf dan penambahan daun mulberry berpengaruh terhadap karakteristik fisik dan kimia mie basah?</a:t>
          </a:r>
          <a:endParaRPr lang="id-ID" sz="2000" kern="1200" dirty="0">
            <a:latin typeface="Gill Sans MT" panose="020B0502020104020203" pitchFamily="34" charset="0"/>
          </a:endParaRPr>
        </a:p>
      </dsp:txBody>
      <dsp:txXfrm>
        <a:off x="657832" y="3317599"/>
        <a:ext cx="7341800" cy="947885"/>
      </dsp:txXfrm>
    </dsp:sp>
    <dsp:sp modelId="{58AB2CBD-7D3E-4B0B-933F-32841C213171}">
      <dsp:nvSpPr>
        <dsp:cNvPr id="0" name=""/>
        <dsp:cNvSpPr/>
      </dsp:nvSpPr>
      <dsp:spPr>
        <a:xfrm>
          <a:off x="65404" y="3199113"/>
          <a:ext cx="1184857" cy="1184857"/>
        </a:xfrm>
        <a:prstGeom prst="ellipse">
          <a:avLst/>
        </a:prstGeom>
        <a:solidFill>
          <a:schemeClr val="lt1">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AE4FC-EA04-421F-B635-12FA4825D73E}">
      <dsp:nvSpPr>
        <dsp:cNvPr id="0" name=""/>
        <dsp:cNvSpPr/>
      </dsp:nvSpPr>
      <dsp:spPr>
        <a:xfrm>
          <a:off x="0" y="283464"/>
          <a:ext cx="10290219" cy="388942"/>
        </a:xfrm>
        <a:prstGeom prst="notchedRightArrow">
          <a:avLst/>
        </a:prstGeom>
        <a:solidFill>
          <a:schemeClr val="tx2">
            <a:lumMod val="75000"/>
          </a:schemeClr>
        </a:solidFill>
        <a:ln>
          <a:noFill/>
        </a:ln>
        <a:effectLst/>
      </dsp:spPr>
      <dsp:style>
        <a:lnRef idx="0">
          <a:scrgbClr r="0" g="0" b="0"/>
        </a:lnRef>
        <a:fillRef idx="1">
          <a:scrgbClr r="0" g="0" b="0"/>
        </a:fillRef>
        <a:effectRef idx="0">
          <a:scrgbClr r="0" g="0" b="0"/>
        </a:effectRef>
        <a:fontRef idx="minor"/>
      </dsp:style>
    </dsp:sp>
    <dsp:sp modelId="{F1DEB1A9-24D5-46D9-A279-C49A1BA23AA3}">
      <dsp:nvSpPr>
        <dsp:cNvPr id="0" name=""/>
        <dsp:cNvSpPr/>
      </dsp:nvSpPr>
      <dsp:spPr>
        <a:xfrm>
          <a:off x="2543"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2543" y="0"/>
        <a:ext cx="1480977" cy="388942"/>
      </dsp:txXfrm>
    </dsp:sp>
    <dsp:sp modelId="{A3524D0F-7E12-4BAD-9A46-D692E3B4FCC9}">
      <dsp:nvSpPr>
        <dsp:cNvPr id="0" name=""/>
        <dsp:cNvSpPr/>
      </dsp:nvSpPr>
      <dsp:spPr>
        <a:xfrm>
          <a:off x="69441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7B2F6-E2E0-4DB2-BD40-75EB46251B05}">
      <dsp:nvSpPr>
        <dsp:cNvPr id="0" name=""/>
        <dsp:cNvSpPr/>
      </dsp:nvSpPr>
      <dsp:spPr>
        <a:xfrm>
          <a:off x="1557570"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1557570" y="583413"/>
        <a:ext cx="1480977" cy="388942"/>
      </dsp:txXfrm>
    </dsp:sp>
    <dsp:sp modelId="{9900D081-5AAC-43A7-8A6C-679D015EBB6F}">
      <dsp:nvSpPr>
        <dsp:cNvPr id="0" name=""/>
        <dsp:cNvSpPr/>
      </dsp:nvSpPr>
      <dsp:spPr>
        <a:xfrm>
          <a:off x="2249441"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1F102-FC17-411A-BC2F-5D839FDED21C}">
      <dsp:nvSpPr>
        <dsp:cNvPr id="0" name=""/>
        <dsp:cNvSpPr/>
      </dsp:nvSpPr>
      <dsp:spPr>
        <a:xfrm>
          <a:off x="3112596"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3112596" y="0"/>
        <a:ext cx="1480977" cy="388942"/>
      </dsp:txXfrm>
    </dsp:sp>
    <dsp:sp modelId="{C4E4E6C7-1852-4DD0-B715-EC6B29A6F542}">
      <dsp:nvSpPr>
        <dsp:cNvPr id="0" name=""/>
        <dsp:cNvSpPr/>
      </dsp:nvSpPr>
      <dsp:spPr>
        <a:xfrm>
          <a:off x="3804467"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7B1BA-A8E8-4EA3-B93C-9EF3565A1D08}">
      <dsp:nvSpPr>
        <dsp:cNvPr id="0" name=""/>
        <dsp:cNvSpPr/>
      </dsp:nvSpPr>
      <dsp:spPr>
        <a:xfrm>
          <a:off x="4667622"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4667622" y="583413"/>
        <a:ext cx="1480977" cy="388942"/>
      </dsp:txXfrm>
    </dsp:sp>
    <dsp:sp modelId="{2D06AC8B-701C-4A9C-B5BD-88D66B7B46B0}">
      <dsp:nvSpPr>
        <dsp:cNvPr id="0" name=""/>
        <dsp:cNvSpPr/>
      </dsp:nvSpPr>
      <dsp:spPr>
        <a:xfrm>
          <a:off x="535949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ECFBA-177C-413B-9F3F-D81D465FC8E9}">
      <dsp:nvSpPr>
        <dsp:cNvPr id="0" name=""/>
        <dsp:cNvSpPr/>
      </dsp:nvSpPr>
      <dsp:spPr>
        <a:xfrm>
          <a:off x="6222649"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tx1"/>
              </a:solidFill>
              <a:latin typeface="Aharoni" panose="02010803020104030203" pitchFamily="2" charset="-79"/>
              <a:cs typeface="Aharoni" panose="02010803020104030203" pitchFamily="2" charset="-79"/>
            </a:rPr>
            <a:t>Hasil dan Pembahasan</a:t>
          </a:r>
          <a:endParaRPr lang="id-ID" sz="900" kern="1200" dirty="0">
            <a:solidFill>
              <a:schemeClr val="tx1"/>
            </a:solidFill>
            <a:latin typeface="Aharoni" panose="02010803020104030203" pitchFamily="2" charset="-79"/>
            <a:cs typeface="Aharoni" panose="02010803020104030203" pitchFamily="2" charset="-79"/>
          </a:endParaRPr>
        </a:p>
      </dsp:txBody>
      <dsp:txXfrm>
        <a:off x="6222649" y="0"/>
        <a:ext cx="1480977" cy="388942"/>
      </dsp:txXfrm>
    </dsp:sp>
    <dsp:sp modelId="{C7330FB7-2071-4031-B852-3DB74552E8F3}">
      <dsp:nvSpPr>
        <dsp:cNvPr id="0" name=""/>
        <dsp:cNvSpPr/>
      </dsp:nvSpPr>
      <dsp:spPr>
        <a:xfrm>
          <a:off x="6914520" y="437559"/>
          <a:ext cx="97235" cy="97235"/>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805F57-42D5-456E-BFCF-0A6C4762DD3C}">
      <dsp:nvSpPr>
        <dsp:cNvPr id="0" name=""/>
        <dsp:cNvSpPr/>
      </dsp:nvSpPr>
      <dsp:spPr>
        <a:xfrm>
          <a:off x="7777675"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1">
                  <a:lumMod val="85000"/>
                </a:schemeClr>
              </a:solidFill>
              <a:latin typeface="Aharoni" panose="02010803020104030203" pitchFamily="2" charset="-79"/>
              <a:cs typeface="Aharoni" panose="02010803020104030203" pitchFamily="2" charset="-79"/>
            </a:rPr>
            <a:t>Hipotesa</a:t>
          </a:r>
          <a:endParaRPr lang="id-ID" sz="900" kern="1200" dirty="0">
            <a:solidFill>
              <a:schemeClr val="bg1">
                <a:lumMod val="85000"/>
              </a:schemeClr>
            </a:solidFill>
            <a:latin typeface="Aharoni" panose="02010803020104030203" pitchFamily="2" charset="-79"/>
            <a:cs typeface="Aharoni" panose="02010803020104030203" pitchFamily="2" charset="-79"/>
          </a:endParaRPr>
        </a:p>
      </dsp:txBody>
      <dsp:txXfrm>
        <a:off x="7777675" y="583413"/>
        <a:ext cx="1480977" cy="388942"/>
      </dsp:txXfrm>
    </dsp:sp>
    <dsp:sp modelId="{E71F396F-54B6-48EB-AB67-DCC1E508ABAC}">
      <dsp:nvSpPr>
        <dsp:cNvPr id="0" name=""/>
        <dsp:cNvSpPr/>
      </dsp:nvSpPr>
      <dsp:spPr>
        <a:xfrm>
          <a:off x="8469546"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AE4FC-EA04-421F-B635-12FA4825D73E}">
      <dsp:nvSpPr>
        <dsp:cNvPr id="0" name=""/>
        <dsp:cNvSpPr/>
      </dsp:nvSpPr>
      <dsp:spPr>
        <a:xfrm>
          <a:off x="0" y="283464"/>
          <a:ext cx="10290219" cy="388942"/>
        </a:xfrm>
        <a:prstGeom prst="notchedRightArrow">
          <a:avLst/>
        </a:prstGeom>
        <a:solidFill>
          <a:schemeClr val="tx2">
            <a:lumMod val="75000"/>
          </a:schemeClr>
        </a:solidFill>
        <a:ln>
          <a:noFill/>
        </a:ln>
        <a:effectLst/>
      </dsp:spPr>
      <dsp:style>
        <a:lnRef idx="0">
          <a:scrgbClr r="0" g="0" b="0"/>
        </a:lnRef>
        <a:fillRef idx="1">
          <a:scrgbClr r="0" g="0" b="0"/>
        </a:fillRef>
        <a:effectRef idx="0">
          <a:scrgbClr r="0" g="0" b="0"/>
        </a:effectRef>
        <a:fontRef idx="minor"/>
      </dsp:style>
    </dsp:sp>
    <dsp:sp modelId="{F1DEB1A9-24D5-46D9-A279-C49A1BA23AA3}">
      <dsp:nvSpPr>
        <dsp:cNvPr id="0" name=""/>
        <dsp:cNvSpPr/>
      </dsp:nvSpPr>
      <dsp:spPr>
        <a:xfrm>
          <a:off x="2543"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2543" y="0"/>
        <a:ext cx="1480977" cy="388942"/>
      </dsp:txXfrm>
    </dsp:sp>
    <dsp:sp modelId="{A3524D0F-7E12-4BAD-9A46-D692E3B4FCC9}">
      <dsp:nvSpPr>
        <dsp:cNvPr id="0" name=""/>
        <dsp:cNvSpPr/>
      </dsp:nvSpPr>
      <dsp:spPr>
        <a:xfrm>
          <a:off x="69441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7B2F6-E2E0-4DB2-BD40-75EB46251B05}">
      <dsp:nvSpPr>
        <dsp:cNvPr id="0" name=""/>
        <dsp:cNvSpPr/>
      </dsp:nvSpPr>
      <dsp:spPr>
        <a:xfrm>
          <a:off x="1557570"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1557570" y="583413"/>
        <a:ext cx="1480977" cy="388942"/>
      </dsp:txXfrm>
    </dsp:sp>
    <dsp:sp modelId="{9900D081-5AAC-43A7-8A6C-679D015EBB6F}">
      <dsp:nvSpPr>
        <dsp:cNvPr id="0" name=""/>
        <dsp:cNvSpPr/>
      </dsp:nvSpPr>
      <dsp:spPr>
        <a:xfrm>
          <a:off x="2249441"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1F102-FC17-411A-BC2F-5D839FDED21C}">
      <dsp:nvSpPr>
        <dsp:cNvPr id="0" name=""/>
        <dsp:cNvSpPr/>
      </dsp:nvSpPr>
      <dsp:spPr>
        <a:xfrm>
          <a:off x="3112596"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3112596" y="0"/>
        <a:ext cx="1480977" cy="388942"/>
      </dsp:txXfrm>
    </dsp:sp>
    <dsp:sp modelId="{C4E4E6C7-1852-4DD0-B715-EC6B29A6F542}">
      <dsp:nvSpPr>
        <dsp:cNvPr id="0" name=""/>
        <dsp:cNvSpPr/>
      </dsp:nvSpPr>
      <dsp:spPr>
        <a:xfrm>
          <a:off x="3804467"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7B1BA-A8E8-4EA3-B93C-9EF3565A1D08}">
      <dsp:nvSpPr>
        <dsp:cNvPr id="0" name=""/>
        <dsp:cNvSpPr/>
      </dsp:nvSpPr>
      <dsp:spPr>
        <a:xfrm>
          <a:off x="4667622"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4667622" y="583413"/>
        <a:ext cx="1480977" cy="388942"/>
      </dsp:txXfrm>
    </dsp:sp>
    <dsp:sp modelId="{2D06AC8B-701C-4A9C-B5BD-88D66B7B46B0}">
      <dsp:nvSpPr>
        <dsp:cNvPr id="0" name=""/>
        <dsp:cNvSpPr/>
      </dsp:nvSpPr>
      <dsp:spPr>
        <a:xfrm>
          <a:off x="535949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ECFBA-177C-413B-9F3F-D81D465FC8E9}">
      <dsp:nvSpPr>
        <dsp:cNvPr id="0" name=""/>
        <dsp:cNvSpPr/>
      </dsp:nvSpPr>
      <dsp:spPr>
        <a:xfrm>
          <a:off x="6222649"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Kerangka Pemikiran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6222649" y="0"/>
        <a:ext cx="1480977" cy="388942"/>
      </dsp:txXfrm>
    </dsp:sp>
    <dsp:sp modelId="{C7330FB7-2071-4031-B852-3DB74552E8F3}">
      <dsp:nvSpPr>
        <dsp:cNvPr id="0" name=""/>
        <dsp:cNvSpPr/>
      </dsp:nvSpPr>
      <dsp:spPr>
        <a:xfrm>
          <a:off x="6914520"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805F57-42D5-456E-BFCF-0A6C4762DD3C}">
      <dsp:nvSpPr>
        <dsp:cNvPr id="0" name=""/>
        <dsp:cNvSpPr/>
      </dsp:nvSpPr>
      <dsp:spPr>
        <a:xfrm>
          <a:off x="7777675"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tx1"/>
              </a:solidFill>
              <a:latin typeface="Aharoni" panose="02010803020104030203" pitchFamily="2" charset="-79"/>
              <a:cs typeface="Aharoni" panose="02010803020104030203" pitchFamily="2" charset="-79"/>
            </a:rPr>
            <a:t>Kesimpulan dan saran</a:t>
          </a:r>
          <a:endParaRPr lang="id-ID" sz="900" kern="1200" dirty="0">
            <a:solidFill>
              <a:schemeClr val="tx1"/>
            </a:solidFill>
            <a:latin typeface="Aharoni" panose="02010803020104030203" pitchFamily="2" charset="-79"/>
            <a:cs typeface="Aharoni" panose="02010803020104030203" pitchFamily="2" charset="-79"/>
          </a:endParaRPr>
        </a:p>
      </dsp:txBody>
      <dsp:txXfrm>
        <a:off x="7777675" y="583413"/>
        <a:ext cx="1480977" cy="388942"/>
      </dsp:txXfrm>
    </dsp:sp>
    <dsp:sp modelId="{E71F396F-54B6-48EB-AB67-DCC1E508ABAC}">
      <dsp:nvSpPr>
        <dsp:cNvPr id="0" name=""/>
        <dsp:cNvSpPr/>
      </dsp:nvSpPr>
      <dsp:spPr>
        <a:xfrm>
          <a:off x="8469546" y="437559"/>
          <a:ext cx="97235" cy="97235"/>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AE4FC-EA04-421F-B635-12FA4825D73E}">
      <dsp:nvSpPr>
        <dsp:cNvPr id="0" name=""/>
        <dsp:cNvSpPr/>
      </dsp:nvSpPr>
      <dsp:spPr>
        <a:xfrm>
          <a:off x="0" y="283464"/>
          <a:ext cx="10290219" cy="388942"/>
        </a:xfrm>
        <a:prstGeom prst="notchedRightArrow">
          <a:avLst/>
        </a:prstGeom>
        <a:solidFill>
          <a:schemeClr val="tx2">
            <a:lumMod val="75000"/>
          </a:schemeClr>
        </a:solidFill>
        <a:ln>
          <a:noFill/>
        </a:ln>
        <a:effectLst/>
      </dsp:spPr>
      <dsp:style>
        <a:lnRef idx="0">
          <a:scrgbClr r="0" g="0" b="0"/>
        </a:lnRef>
        <a:fillRef idx="1">
          <a:scrgbClr r="0" g="0" b="0"/>
        </a:fillRef>
        <a:effectRef idx="0">
          <a:scrgbClr r="0" g="0" b="0"/>
        </a:effectRef>
        <a:fontRef idx="minor"/>
      </dsp:style>
    </dsp:sp>
    <dsp:sp modelId="{F1DEB1A9-24D5-46D9-A279-C49A1BA23AA3}">
      <dsp:nvSpPr>
        <dsp:cNvPr id="0" name=""/>
        <dsp:cNvSpPr/>
      </dsp:nvSpPr>
      <dsp:spPr>
        <a:xfrm>
          <a:off x="2543"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2543" y="0"/>
        <a:ext cx="1480977" cy="388942"/>
      </dsp:txXfrm>
    </dsp:sp>
    <dsp:sp modelId="{A3524D0F-7E12-4BAD-9A46-D692E3B4FCC9}">
      <dsp:nvSpPr>
        <dsp:cNvPr id="0" name=""/>
        <dsp:cNvSpPr/>
      </dsp:nvSpPr>
      <dsp:spPr>
        <a:xfrm>
          <a:off x="69441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7B2F6-E2E0-4DB2-BD40-75EB46251B05}">
      <dsp:nvSpPr>
        <dsp:cNvPr id="0" name=""/>
        <dsp:cNvSpPr/>
      </dsp:nvSpPr>
      <dsp:spPr>
        <a:xfrm>
          <a:off x="1557570"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1557570" y="583413"/>
        <a:ext cx="1480977" cy="388942"/>
      </dsp:txXfrm>
    </dsp:sp>
    <dsp:sp modelId="{9900D081-5AAC-43A7-8A6C-679D015EBB6F}">
      <dsp:nvSpPr>
        <dsp:cNvPr id="0" name=""/>
        <dsp:cNvSpPr/>
      </dsp:nvSpPr>
      <dsp:spPr>
        <a:xfrm>
          <a:off x="2249441"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1F102-FC17-411A-BC2F-5D839FDED21C}">
      <dsp:nvSpPr>
        <dsp:cNvPr id="0" name=""/>
        <dsp:cNvSpPr/>
      </dsp:nvSpPr>
      <dsp:spPr>
        <a:xfrm>
          <a:off x="3112596"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3112596" y="0"/>
        <a:ext cx="1480977" cy="388942"/>
      </dsp:txXfrm>
    </dsp:sp>
    <dsp:sp modelId="{C4E4E6C7-1852-4DD0-B715-EC6B29A6F542}">
      <dsp:nvSpPr>
        <dsp:cNvPr id="0" name=""/>
        <dsp:cNvSpPr/>
      </dsp:nvSpPr>
      <dsp:spPr>
        <a:xfrm>
          <a:off x="3804467"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7B1BA-A8E8-4EA3-B93C-9EF3565A1D08}">
      <dsp:nvSpPr>
        <dsp:cNvPr id="0" name=""/>
        <dsp:cNvSpPr/>
      </dsp:nvSpPr>
      <dsp:spPr>
        <a:xfrm>
          <a:off x="4667622"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4667622" y="583413"/>
        <a:ext cx="1480977" cy="388942"/>
      </dsp:txXfrm>
    </dsp:sp>
    <dsp:sp modelId="{2D06AC8B-701C-4A9C-B5BD-88D66B7B46B0}">
      <dsp:nvSpPr>
        <dsp:cNvPr id="0" name=""/>
        <dsp:cNvSpPr/>
      </dsp:nvSpPr>
      <dsp:spPr>
        <a:xfrm>
          <a:off x="535949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ECFBA-177C-413B-9F3F-D81D465FC8E9}">
      <dsp:nvSpPr>
        <dsp:cNvPr id="0" name=""/>
        <dsp:cNvSpPr/>
      </dsp:nvSpPr>
      <dsp:spPr>
        <a:xfrm>
          <a:off x="6222649"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Kerangka Pemikiran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6222649" y="0"/>
        <a:ext cx="1480977" cy="388942"/>
      </dsp:txXfrm>
    </dsp:sp>
    <dsp:sp modelId="{C7330FB7-2071-4031-B852-3DB74552E8F3}">
      <dsp:nvSpPr>
        <dsp:cNvPr id="0" name=""/>
        <dsp:cNvSpPr/>
      </dsp:nvSpPr>
      <dsp:spPr>
        <a:xfrm>
          <a:off x="6914520"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805F57-42D5-456E-BFCF-0A6C4762DD3C}">
      <dsp:nvSpPr>
        <dsp:cNvPr id="0" name=""/>
        <dsp:cNvSpPr/>
      </dsp:nvSpPr>
      <dsp:spPr>
        <a:xfrm>
          <a:off x="7777675"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tx1"/>
              </a:solidFill>
              <a:latin typeface="Aharoni" panose="02010803020104030203" pitchFamily="2" charset="-79"/>
              <a:cs typeface="Aharoni" panose="02010803020104030203" pitchFamily="2" charset="-79"/>
            </a:rPr>
            <a:t>Kesimpulan dan saran</a:t>
          </a:r>
          <a:endParaRPr lang="id-ID" sz="900" kern="1200" dirty="0">
            <a:solidFill>
              <a:schemeClr val="tx1"/>
            </a:solidFill>
            <a:latin typeface="Aharoni" panose="02010803020104030203" pitchFamily="2" charset="-79"/>
            <a:cs typeface="Aharoni" panose="02010803020104030203" pitchFamily="2" charset="-79"/>
          </a:endParaRPr>
        </a:p>
      </dsp:txBody>
      <dsp:txXfrm>
        <a:off x="7777675" y="583413"/>
        <a:ext cx="1480977" cy="388942"/>
      </dsp:txXfrm>
    </dsp:sp>
    <dsp:sp modelId="{E71F396F-54B6-48EB-AB67-DCC1E508ABAC}">
      <dsp:nvSpPr>
        <dsp:cNvPr id="0" name=""/>
        <dsp:cNvSpPr/>
      </dsp:nvSpPr>
      <dsp:spPr>
        <a:xfrm>
          <a:off x="8469546" y="437559"/>
          <a:ext cx="97235" cy="97235"/>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AE4FC-EA04-421F-B635-12FA4825D73E}">
      <dsp:nvSpPr>
        <dsp:cNvPr id="0" name=""/>
        <dsp:cNvSpPr/>
      </dsp:nvSpPr>
      <dsp:spPr>
        <a:xfrm>
          <a:off x="0" y="283464"/>
          <a:ext cx="10290219" cy="388942"/>
        </a:xfrm>
        <a:prstGeom prst="notchedRightArrow">
          <a:avLst/>
        </a:prstGeom>
        <a:solidFill>
          <a:schemeClr val="tx2">
            <a:lumMod val="75000"/>
          </a:schemeClr>
        </a:solidFill>
        <a:ln>
          <a:noFill/>
        </a:ln>
        <a:effectLst/>
      </dsp:spPr>
      <dsp:style>
        <a:lnRef idx="0">
          <a:scrgbClr r="0" g="0" b="0"/>
        </a:lnRef>
        <a:fillRef idx="1">
          <a:scrgbClr r="0" g="0" b="0"/>
        </a:fillRef>
        <a:effectRef idx="0">
          <a:scrgbClr r="0" g="0" b="0"/>
        </a:effectRef>
        <a:fontRef idx="minor"/>
      </dsp:style>
    </dsp:sp>
    <dsp:sp modelId="{F1DEB1A9-24D5-46D9-A279-C49A1BA23AA3}">
      <dsp:nvSpPr>
        <dsp:cNvPr id="0" name=""/>
        <dsp:cNvSpPr/>
      </dsp:nvSpPr>
      <dsp:spPr>
        <a:xfrm>
          <a:off x="2543"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2543" y="0"/>
        <a:ext cx="1480977" cy="388942"/>
      </dsp:txXfrm>
    </dsp:sp>
    <dsp:sp modelId="{A3524D0F-7E12-4BAD-9A46-D692E3B4FCC9}">
      <dsp:nvSpPr>
        <dsp:cNvPr id="0" name=""/>
        <dsp:cNvSpPr/>
      </dsp:nvSpPr>
      <dsp:spPr>
        <a:xfrm>
          <a:off x="69441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7B2F6-E2E0-4DB2-BD40-75EB46251B05}">
      <dsp:nvSpPr>
        <dsp:cNvPr id="0" name=""/>
        <dsp:cNvSpPr/>
      </dsp:nvSpPr>
      <dsp:spPr>
        <a:xfrm>
          <a:off x="1557570"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tx1"/>
              </a:solidFill>
              <a:latin typeface="Aharoni" panose="02010803020104030203" pitchFamily="2" charset="-79"/>
              <a:cs typeface="Aharoni" panose="02010803020104030203" pitchFamily="2" charset="-79"/>
            </a:rPr>
            <a:t>Identifikasi masalah</a:t>
          </a:r>
          <a:endParaRPr lang="id-ID" sz="900" kern="1200" dirty="0">
            <a:solidFill>
              <a:schemeClr val="tx1"/>
            </a:solidFill>
            <a:latin typeface="Aharoni" panose="02010803020104030203" pitchFamily="2" charset="-79"/>
            <a:cs typeface="Aharoni" panose="02010803020104030203" pitchFamily="2" charset="-79"/>
          </a:endParaRPr>
        </a:p>
      </dsp:txBody>
      <dsp:txXfrm>
        <a:off x="1557570" y="583413"/>
        <a:ext cx="1480977" cy="388942"/>
      </dsp:txXfrm>
    </dsp:sp>
    <dsp:sp modelId="{9900D081-5AAC-43A7-8A6C-679D015EBB6F}">
      <dsp:nvSpPr>
        <dsp:cNvPr id="0" name=""/>
        <dsp:cNvSpPr/>
      </dsp:nvSpPr>
      <dsp:spPr>
        <a:xfrm>
          <a:off x="2249441" y="437559"/>
          <a:ext cx="97235" cy="97235"/>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1F102-FC17-411A-BC2F-5D839FDED21C}">
      <dsp:nvSpPr>
        <dsp:cNvPr id="0" name=""/>
        <dsp:cNvSpPr/>
      </dsp:nvSpPr>
      <dsp:spPr>
        <a:xfrm>
          <a:off x="3112596"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3112596" y="0"/>
        <a:ext cx="1480977" cy="388942"/>
      </dsp:txXfrm>
    </dsp:sp>
    <dsp:sp modelId="{C4E4E6C7-1852-4DD0-B715-EC6B29A6F542}">
      <dsp:nvSpPr>
        <dsp:cNvPr id="0" name=""/>
        <dsp:cNvSpPr/>
      </dsp:nvSpPr>
      <dsp:spPr>
        <a:xfrm>
          <a:off x="3804467"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7B1BA-A8E8-4EA3-B93C-9EF3565A1D08}">
      <dsp:nvSpPr>
        <dsp:cNvPr id="0" name=""/>
        <dsp:cNvSpPr/>
      </dsp:nvSpPr>
      <dsp:spPr>
        <a:xfrm>
          <a:off x="4667622"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4667622" y="583413"/>
        <a:ext cx="1480977" cy="388942"/>
      </dsp:txXfrm>
    </dsp:sp>
    <dsp:sp modelId="{2D06AC8B-701C-4A9C-B5BD-88D66B7B46B0}">
      <dsp:nvSpPr>
        <dsp:cNvPr id="0" name=""/>
        <dsp:cNvSpPr/>
      </dsp:nvSpPr>
      <dsp:spPr>
        <a:xfrm>
          <a:off x="535949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ECFBA-177C-413B-9F3F-D81D465FC8E9}">
      <dsp:nvSpPr>
        <dsp:cNvPr id="0" name=""/>
        <dsp:cNvSpPr/>
      </dsp:nvSpPr>
      <dsp:spPr>
        <a:xfrm>
          <a:off x="6222649"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Kerangka Pemikiran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6222649" y="0"/>
        <a:ext cx="1480977" cy="388942"/>
      </dsp:txXfrm>
    </dsp:sp>
    <dsp:sp modelId="{C7330FB7-2071-4031-B852-3DB74552E8F3}">
      <dsp:nvSpPr>
        <dsp:cNvPr id="0" name=""/>
        <dsp:cNvSpPr/>
      </dsp:nvSpPr>
      <dsp:spPr>
        <a:xfrm>
          <a:off x="6914520"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805F57-42D5-456E-BFCF-0A6C4762DD3C}">
      <dsp:nvSpPr>
        <dsp:cNvPr id="0" name=""/>
        <dsp:cNvSpPr/>
      </dsp:nvSpPr>
      <dsp:spPr>
        <a:xfrm>
          <a:off x="7777675"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Hipotesa</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7777675" y="583413"/>
        <a:ext cx="1480977" cy="388942"/>
      </dsp:txXfrm>
    </dsp:sp>
    <dsp:sp modelId="{E71F396F-54B6-48EB-AB67-DCC1E508ABAC}">
      <dsp:nvSpPr>
        <dsp:cNvPr id="0" name=""/>
        <dsp:cNvSpPr/>
      </dsp:nvSpPr>
      <dsp:spPr>
        <a:xfrm>
          <a:off x="8469546"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1CD02-82D1-4EC2-9D95-F2CE84ACD677}">
      <dsp:nvSpPr>
        <dsp:cNvPr id="0" name=""/>
        <dsp:cNvSpPr/>
      </dsp:nvSpPr>
      <dsp:spPr>
        <a:xfrm rot="10800000">
          <a:off x="1226519" y="1581211"/>
          <a:ext cx="9058125" cy="1436731"/>
        </a:xfrm>
        <a:prstGeom prst="homePlate">
          <a:avLst/>
        </a:prstGeom>
        <a:solidFill>
          <a:srgbClr val="F45E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828" tIns="91440" rIns="170688" bIns="91440" numCol="1" spcCol="1270" anchor="ctr" anchorCtr="0">
          <a:noAutofit/>
        </a:bodyPr>
        <a:lstStyle/>
        <a:p>
          <a:pPr lvl="0" algn="l" defTabSz="1066800">
            <a:lnSpc>
              <a:spcPct val="90000"/>
            </a:lnSpc>
            <a:spcBef>
              <a:spcPct val="0"/>
            </a:spcBef>
            <a:spcAft>
              <a:spcPct val="35000"/>
            </a:spcAft>
          </a:pPr>
          <a:r>
            <a:rPr lang="id-ID" sz="2400" kern="1200" dirty="0" smtClean="0">
              <a:latin typeface="Gill Sans MT" panose="020B0502020104020203" pitchFamily="34" charset="0"/>
            </a:rPr>
            <a:t>Penelitian ini bertujuan untuk menentukan korelasi antara konsentrasi penambahan daun mulberry dengan karakteristik mie basah dengan subtitusi mocaf</a:t>
          </a:r>
          <a:endParaRPr lang="id-ID" sz="2400" kern="1200" dirty="0">
            <a:latin typeface="Gill Sans MT" panose="020B0502020104020203" pitchFamily="34" charset="0"/>
          </a:endParaRPr>
        </a:p>
      </dsp:txBody>
      <dsp:txXfrm rot="10800000">
        <a:off x="1585702" y="1581211"/>
        <a:ext cx="8698942" cy="1436731"/>
      </dsp:txXfrm>
    </dsp:sp>
    <dsp:sp modelId="{43F0C81B-BECD-4693-B489-54270130B6C8}">
      <dsp:nvSpPr>
        <dsp:cNvPr id="0" name=""/>
        <dsp:cNvSpPr/>
      </dsp:nvSpPr>
      <dsp:spPr>
        <a:xfrm>
          <a:off x="1000660" y="1369737"/>
          <a:ext cx="1866833" cy="1798321"/>
        </a:xfrm>
        <a:prstGeom prst="ellipse">
          <a:avLst/>
        </a:prstGeom>
        <a:solidFill>
          <a:schemeClr val="bg1"/>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AE4FC-EA04-421F-B635-12FA4825D73E}">
      <dsp:nvSpPr>
        <dsp:cNvPr id="0" name=""/>
        <dsp:cNvSpPr/>
      </dsp:nvSpPr>
      <dsp:spPr>
        <a:xfrm>
          <a:off x="0" y="283464"/>
          <a:ext cx="10290219" cy="388942"/>
        </a:xfrm>
        <a:prstGeom prst="notchedRightArrow">
          <a:avLst/>
        </a:prstGeom>
        <a:solidFill>
          <a:schemeClr val="tx2">
            <a:lumMod val="75000"/>
          </a:schemeClr>
        </a:solidFill>
        <a:ln>
          <a:noFill/>
        </a:ln>
        <a:effectLst/>
      </dsp:spPr>
      <dsp:style>
        <a:lnRef idx="0">
          <a:scrgbClr r="0" g="0" b="0"/>
        </a:lnRef>
        <a:fillRef idx="1">
          <a:scrgbClr r="0" g="0" b="0"/>
        </a:fillRef>
        <a:effectRef idx="0">
          <a:scrgbClr r="0" g="0" b="0"/>
        </a:effectRef>
        <a:fontRef idx="minor"/>
      </dsp:style>
    </dsp:sp>
    <dsp:sp modelId="{F1DEB1A9-24D5-46D9-A279-C49A1BA23AA3}">
      <dsp:nvSpPr>
        <dsp:cNvPr id="0" name=""/>
        <dsp:cNvSpPr/>
      </dsp:nvSpPr>
      <dsp:spPr>
        <a:xfrm>
          <a:off x="2543"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2543" y="0"/>
        <a:ext cx="1480977" cy="388942"/>
      </dsp:txXfrm>
    </dsp:sp>
    <dsp:sp modelId="{A3524D0F-7E12-4BAD-9A46-D692E3B4FCC9}">
      <dsp:nvSpPr>
        <dsp:cNvPr id="0" name=""/>
        <dsp:cNvSpPr/>
      </dsp:nvSpPr>
      <dsp:spPr>
        <a:xfrm>
          <a:off x="69441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7B2F6-E2E0-4DB2-BD40-75EB46251B05}">
      <dsp:nvSpPr>
        <dsp:cNvPr id="0" name=""/>
        <dsp:cNvSpPr/>
      </dsp:nvSpPr>
      <dsp:spPr>
        <a:xfrm>
          <a:off x="1557570"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1557570" y="583413"/>
        <a:ext cx="1480977" cy="388942"/>
      </dsp:txXfrm>
    </dsp:sp>
    <dsp:sp modelId="{9900D081-5AAC-43A7-8A6C-679D015EBB6F}">
      <dsp:nvSpPr>
        <dsp:cNvPr id="0" name=""/>
        <dsp:cNvSpPr/>
      </dsp:nvSpPr>
      <dsp:spPr>
        <a:xfrm>
          <a:off x="2249441"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1F102-FC17-411A-BC2F-5D839FDED21C}">
      <dsp:nvSpPr>
        <dsp:cNvPr id="0" name=""/>
        <dsp:cNvSpPr/>
      </dsp:nvSpPr>
      <dsp:spPr>
        <a:xfrm>
          <a:off x="3112596"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tx1"/>
              </a:solidFill>
              <a:latin typeface="Aharoni" panose="02010803020104030203" pitchFamily="2" charset="-79"/>
              <a:cs typeface="Aharoni" panose="02010803020104030203" pitchFamily="2" charset="-79"/>
            </a:rPr>
            <a:t>Maksud dan tujuan Penelitian</a:t>
          </a:r>
          <a:endParaRPr lang="id-ID" sz="900" kern="1200" dirty="0">
            <a:solidFill>
              <a:schemeClr val="tx1"/>
            </a:solidFill>
            <a:latin typeface="Aharoni" panose="02010803020104030203" pitchFamily="2" charset="-79"/>
            <a:cs typeface="Aharoni" panose="02010803020104030203" pitchFamily="2" charset="-79"/>
          </a:endParaRPr>
        </a:p>
      </dsp:txBody>
      <dsp:txXfrm>
        <a:off x="3112596" y="0"/>
        <a:ext cx="1480977" cy="388942"/>
      </dsp:txXfrm>
    </dsp:sp>
    <dsp:sp modelId="{C4E4E6C7-1852-4DD0-B715-EC6B29A6F542}">
      <dsp:nvSpPr>
        <dsp:cNvPr id="0" name=""/>
        <dsp:cNvSpPr/>
      </dsp:nvSpPr>
      <dsp:spPr>
        <a:xfrm>
          <a:off x="3804467" y="437559"/>
          <a:ext cx="97235" cy="97235"/>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7B1BA-A8E8-4EA3-B93C-9EF3565A1D08}">
      <dsp:nvSpPr>
        <dsp:cNvPr id="0" name=""/>
        <dsp:cNvSpPr/>
      </dsp:nvSpPr>
      <dsp:spPr>
        <a:xfrm>
          <a:off x="4667622"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4667622" y="583413"/>
        <a:ext cx="1480977" cy="388942"/>
      </dsp:txXfrm>
    </dsp:sp>
    <dsp:sp modelId="{2D06AC8B-701C-4A9C-B5BD-88D66B7B46B0}">
      <dsp:nvSpPr>
        <dsp:cNvPr id="0" name=""/>
        <dsp:cNvSpPr/>
      </dsp:nvSpPr>
      <dsp:spPr>
        <a:xfrm>
          <a:off x="535949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ECFBA-177C-413B-9F3F-D81D465FC8E9}">
      <dsp:nvSpPr>
        <dsp:cNvPr id="0" name=""/>
        <dsp:cNvSpPr/>
      </dsp:nvSpPr>
      <dsp:spPr>
        <a:xfrm>
          <a:off x="6222649"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Kerangka Pemikiran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6222649" y="0"/>
        <a:ext cx="1480977" cy="388942"/>
      </dsp:txXfrm>
    </dsp:sp>
    <dsp:sp modelId="{C7330FB7-2071-4031-B852-3DB74552E8F3}">
      <dsp:nvSpPr>
        <dsp:cNvPr id="0" name=""/>
        <dsp:cNvSpPr/>
      </dsp:nvSpPr>
      <dsp:spPr>
        <a:xfrm>
          <a:off x="6914520"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805F57-42D5-456E-BFCF-0A6C4762DD3C}">
      <dsp:nvSpPr>
        <dsp:cNvPr id="0" name=""/>
        <dsp:cNvSpPr/>
      </dsp:nvSpPr>
      <dsp:spPr>
        <a:xfrm>
          <a:off x="7777675"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Hipotesa</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7777675" y="583413"/>
        <a:ext cx="1480977" cy="388942"/>
      </dsp:txXfrm>
    </dsp:sp>
    <dsp:sp modelId="{E71F396F-54B6-48EB-AB67-DCC1E508ABAC}">
      <dsp:nvSpPr>
        <dsp:cNvPr id="0" name=""/>
        <dsp:cNvSpPr/>
      </dsp:nvSpPr>
      <dsp:spPr>
        <a:xfrm>
          <a:off x="8469546"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1CD02-82D1-4EC2-9D95-F2CE84ACD677}">
      <dsp:nvSpPr>
        <dsp:cNvPr id="0" name=""/>
        <dsp:cNvSpPr/>
      </dsp:nvSpPr>
      <dsp:spPr>
        <a:xfrm rot="10800000">
          <a:off x="1226519" y="1284369"/>
          <a:ext cx="9058125" cy="2030415"/>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828" tIns="76200" rIns="142240" bIns="76200" numCol="1" spcCol="1270" anchor="ctr" anchorCtr="0">
          <a:noAutofit/>
        </a:bodyPr>
        <a:lstStyle/>
        <a:p>
          <a:pPr lvl="0" algn="l" defTabSz="889000">
            <a:lnSpc>
              <a:spcPct val="90000"/>
            </a:lnSpc>
            <a:spcBef>
              <a:spcPct val="0"/>
            </a:spcBef>
            <a:spcAft>
              <a:spcPct val="35000"/>
            </a:spcAft>
          </a:pPr>
          <a:r>
            <a:rPr lang="id-ID" sz="2000" kern="1200" dirty="0" smtClean="0">
              <a:latin typeface="Gill Sans MT" panose="020B0502020104020203" pitchFamily="34" charset="0"/>
            </a:rPr>
            <a:t>Dari hasil penelitian ini diharapkan menjadi bahan masukan terhadap masyarakat dan pemerintah dalam pemanfaatan daun mulberry sebagai alternatif baru diversifikasi produk mie sehingga dapat meningkatkan nilai gizi antioksidan dan memberikan warna hijau alami pada mie. Serta penggunaan mocaf sebagai subtitusi tepung terigu dalam pembuatan mie.</a:t>
          </a:r>
          <a:endParaRPr lang="id-ID" sz="2000" kern="1200" dirty="0">
            <a:latin typeface="Gill Sans MT" panose="020B0502020104020203" pitchFamily="34" charset="0"/>
          </a:endParaRPr>
        </a:p>
      </dsp:txBody>
      <dsp:txXfrm rot="10800000">
        <a:off x="1734123" y="1284369"/>
        <a:ext cx="8550521" cy="2030415"/>
      </dsp:txXfrm>
    </dsp:sp>
    <dsp:sp modelId="{43F0C81B-BECD-4693-B489-54270130B6C8}">
      <dsp:nvSpPr>
        <dsp:cNvPr id="0" name=""/>
        <dsp:cNvSpPr/>
      </dsp:nvSpPr>
      <dsp:spPr>
        <a:xfrm>
          <a:off x="1000660" y="1369737"/>
          <a:ext cx="1866833" cy="1798321"/>
        </a:xfrm>
        <a:prstGeom prst="ellipse">
          <a:avLst/>
        </a:prstGeom>
        <a:solidFill>
          <a:schemeClr val="bg1"/>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AE4FC-EA04-421F-B635-12FA4825D73E}">
      <dsp:nvSpPr>
        <dsp:cNvPr id="0" name=""/>
        <dsp:cNvSpPr/>
      </dsp:nvSpPr>
      <dsp:spPr>
        <a:xfrm>
          <a:off x="0" y="283464"/>
          <a:ext cx="10290219" cy="388942"/>
        </a:xfrm>
        <a:prstGeom prst="notchedRightArrow">
          <a:avLst/>
        </a:prstGeom>
        <a:solidFill>
          <a:schemeClr val="tx2">
            <a:lumMod val="75000"/>
          </a:schemeClr>
        </a:solidFill>
        <a:ln>
          <a:noFill/>
        </a:ln>
        <a:effectLst/>
      </dsp:spPr>
      <dsp:style>
        <a:lnRef idx="0">
          <a:scrgbClr r="0" g="0" b="0"/>
        </a:lnRef>
        <a:fillRef idx="1">
          <a:scrgbClr r="0" g="0" b="0"/>
        </a:fillRef>
        <a:effectRef idx="0">
          <a:scrgbClr r="0" g="0" b="0"/>
        </a:effectRef>
        <a:fontRef idx="minor"/>
      </dsp:style>
    </dsp:sp>
    <dsp:sp modelId="{F1DEB1A9-24D5-46D9-A279-C49A1BA23AA3}">
      <dsp:nvSpPr>
        <dsp:cNvPr id="0" name=""/>
        <dsp:cNvSpPr/>
      </dsp:nvSpPr>
      <dsp:spPr>
        <a:xfrm>
          <a:off x="2543"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2543" y="0"/>
        <a:ext cx="1480977" cy="388942"/>
      </dsp:txXfrm>
    </dsp:sp>
    <dsp:sp modelId="{A3524D0F-7E12-4BAD-9A46-D692E3B4FCC9}">
      <dsp:nvSpPr>
        <dsp:cNvPr id="0" name=""/>
        <dsp:cNvSpPr/>
      </dsp:nvSpPr>
      <dsp:spPr>
        <a:xfrm>
          <a:off x="69441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7B2F6-E2E0-4DB2-BD40-75EB46251B05}">
      <dsp:nvSpPr>
        <dsp:cNvPr id="0" name=""/>
        <dsp:cNvSpPr/>
      </dsp:nvSpPr>
      <dsp:spPr>
        <a:xfrm>
          <a:off x="1557570"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1557570" y="583413"/>
        <a:ext cx="1480977" cy="388942"/>
      </dsp:txXfrm>
    </dsp:sp>
    <dsp:sp modelId="{9900D081-5AAC-43A7-8A6C-679D015EBB6F}">
      <dsp:nvSpPr>
        <dsp:cNvPr id="0" name=""/>
        <dsp:cNvSpPr/>
      </dsp:nvSpPr>
      <dsp:spPr>
        <a:xfrm>
          <a:off x="2249441"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1F102-FC17-411A-BC2F-5D839FDED21C}">
      <dsp:nvSpPr>
        <dsp:cNvPr id="0" name=""/>
        <dsp:cNvSpPr/>
      </dsp:nvSpPr>
      <dsp:spPr>
        <a:xfrm>
          <a:off x="3112596"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3112596" y="0"/>
        <a:ext cx="1480977" cy="388942"/>
      </dsp:txXfrm>
    </dsp:sp>
    <dsp:sp modelId="{C4E4E6C7-1852-4DD0-B715-EC6B29A6F542}">
      <dsp:nvSpPr>
        <dsp:cNvPr id="0" name=""/>
        <dsp:cNvSpPr/>
      </dsp:nvSpPr>
      <dsp:spPr>
        <a:xfrm>
          <a:off x="3804467"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7B1BA-A8E8-4EA3-B93C-9EF3565A1D08}">
      <dsp:nvSpPr>
        <dsp:cNvPr id="0" name=""/>
        <dsp:cNvSpPr/>
      </dsp:nvSpPr>
      <dsp:spPr>
        <a:xfrm>
          <a:off x="4667622"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tx1"/>
              </a:solidFill>
              <a:latin typeface="Aharoni" panose="02010803020104030203" pitchFamily="2" charset="-79"/>
              <a:cs typeface="Aharoni" panose="02010803020104030203" pitchFamily="2" charset="-79"/>
            </a:rPr>
            <a:t>Manfaat Penelitian</a:t>
          </a:r>
          <a:endParaRPr lang="id-ID" sz="900" kern="1200" dirty="0">
            <a:solidFill>
              <a:schemeClr val="tx1"/>
            </a:solidFill>
            <a:latin typeface="Aharoni" panose="02010803020104030203" pitchFamily="2" charset="-79"/>
            <a:cs typeface="Aharoni" panose="02010803020104030203" pitchFamily="2" charset="-79"/>
          </a:endParaRPr>
        </a:p>
      </dsp:txBody>
      <dsp:txXfrm>
        <a:off x="4667622" y="583413"/>
        <a:ext cx="1480977" cy="388942"/>
      </dsp:txXfrm>
    </dsp:sp>
    <dsp:sp modelId="{2D06AC8B-701C-4A9C-B5BD-88D66B7B46B0}">
      <dsp:nvSpPr>
        <dsp:cNvPr id="0" name=""/>
        <dsp:cNvSpPr/>
      </dsp:nvSpPr>
      <dsp:spPr>
        <a:xfrm>
          <a:off x="5359494" y="437559"/>
          <a:ext cx="97235" cy="97235"/>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ECFBA-177C-413B-9F3F-D81D465FC8E9}">
      <dsp:nvSpPr>
        <dsp:cNvPr id="0" name=""/>
        <dsp:cNvSpPr/>
      </dsp:nvSpPr>
      <dsp:spPr>
        <a:xfrm>
          <a:off x="6222649"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Kerangka Pemikiran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6222649" y="0"/>
        <a:ext cx="1480977" cy="388942"/>
      </dsp:txXfrm>
    </dsp:sp>
    <dsp:sp modelId="{C7330FB7-2071-4031-B852-3DB74552E8F3}">
      <dsp:nvSpPr>
        <dsp:cNvPr id="0" name=""/>
        <dsp:cNvSpPr/>
      </dsp:nvSpPr>
      <dsp:spPr>
        <a:xfrm>
          <a:off x="6914520"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805F57-42D5-456E-BFCF-0A6C4762DD3C}">
      <dsp:nvSpPr>
        <dsp:cNvPr id="0" name=""/>
        <dsp:cNvSpPr/>
      </dsp:nvSpPr>
      <dsp:spPr>
        <a:xfrm>
          <a:off x="7777675"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Hipotesa</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7777675" y="583413"/>
        <a:ext cx="1480977" cy="388942"/>
      </dsp:txXfrm>
    </dsp:sp>
    <dsp:sp modelId="{E71F396F-54B6-48EB-AB67-DCC1E508ABAC}">
      <dsp:nvSpPr>
        <dsp:cNvPr id="0" name=""/>
        <dsp:cNvSpPr/>
      </dsp:nvSpPr>
      <dsp:spPr>
        <a:xfrm>
          <a:off x="8469546"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AE4FC-EA04-421F-B635-12FA4825D73E}">
      <dsp:nvSpPr>
        <dsp:cNvPr id="0" name=""/>
        <dsp:cNvSpPr/>
      </dsp:nvSpPr>
      <dsp:spPr>
        <a:xfrm>
          <a:off x="0" y="283464"/>
          <a:ext cx="10290219" cy="388942"/>
        </a:xfrm>
        <a:prstGeom prst="notchedRightArrow">
          <a:avLst/>
        </a:prstGeom>
        <a:solidFill>
          <a:schemeClr val="tx2">
            <a:lumMod val="75000"/>
          </a:schemeClr>
        </a:solidFill>
        <a:ln>
          <a:noFill/>
        </a:ln>
        <a:effectLst/>
      </dsp:spPr>
      <dsp:style>
        <a:lnRef idx="0">
          <a:scrgbClr r="0" g="0" b="0"/>
        </a:lnRef>
        <a:fillRef idx="1">
          <a:scrgbClr r="0" g="0" b="0"/>
        </a:fillRef>
        <a:effectRef idx="0">
          <a:scrgbClr r="0" g="0" b="0"/>
        </a:effectRef>
        <a:fontRef idx="minor"/>
      </dsp:style>
    </dsp:sp>
    <dsp:sp modelId="{F1DEB1A9-24D5-46D9-A279-C49A1BA23AA3}">
      <dsp:nvSpPr>
        <dsp:cNvPr id="0" name=""/>
        <dsp:cNvSpPr/>
      </dsp:nvSpPr>
      <dsp:spPr>
        <a:xfrm>
          <a:off x="2543"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Latar Belakang</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2543" y="0"/>
        <a:ext cx="1480977" cy="388942"/>
      </dsp:txXfrm>
    </dsp:sp>
    <dsp:sp modelId="{A3524D0F-7E12-4BAD-9A46-D692E3B4FCC9}">
      <dsp:nvSpPr>
        <dsp:cNvPr id="0" name=""/>
        <dsp:cNvSpPr/>
      </dsp:nvSpPr>
      <dsp:spPr>
        <a:xfrm>
          <a:off x="69441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7B2F6-E2E0-4DB2-BD40-75EB46251B05}">
      <dsp:nvSpPr>
        <dsp:cNvPr id="0" name=""/>
        <dsp:cNvSpPr/>
      </dsp:nvSpPr>
      <dsp:spPr>
        <a:xfrm>
          <a:off x="1557570"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Identifikasi masalah</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1557570" y="583413"/>
        <a:ext cx="1480977" cy="388942"/>
      </dsp:txXfrm>
    </dsp:sp>
    <dsp:sp modelId="{9900D081-5AAC-43A7-8A6C-679D015EBB6F}">
      <dsp:nvSpPr>
        <dsp:cNvPr id="0" name=""/>
        <dsp:cNvSpPr/>
      </dsp:nvSpPr>
      <dsp:spPr>
        <a:xfrm>
          <a:off x="2249441" y="437559"/>
          <a:ext cx="97235" cy="9723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1F102-FC17-411A-BC2F-5D839FDED21C}">
      <dsp:nvSpPr>
        <dsp:cNvPr id="0" name=""/>
        <dsp:cNvSpPr/>
      </dsp:nvSpPr>
      <dsp:spPr>
        <a:xfrm>
          <a:off x="3112596"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Maksud dan tujuan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3112596" y="0"/>
        <a:ext cx="1480977" cy="388942"/>
      </dsp:txXfrm>
    </dsp:sp>
    <dsp:sp modelId="{C4E4E6C7-1852-4DD0-B715-EC6B29A6F542}">
      <dsp:nvSpPr>
        <dsp:cNvPr id="0" name=""/>
        <dsp:cNvSpPr/>
      </dsp:nvSpPr>
      <dsp:spPr>
        <a:xfrm>
          <a:off x="3804467"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7B1BA-A8E8-4EA3-B93C-9EF3565A1D08}">
      <dsp:nvSpPr>
        <dsp:cNvPr id="0" name=""/>
        <dsp:cNvSpPr/>
      </dsp:nvSpPr>
      <dsp:spPr>
        <a:xfrm>
          <a:off x="4667622"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Manfaat Penelitian</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4667622" y="583413"/>
        <a:ext cx="1480977" cy="388942"/>
      </dsp:txXfrm>
    </dsp:sp>
    <dsp:sp modelId="{2D06AC8B-701C-4A9C-B5BD-88D66B7B46B0}">
      <dsp:nvSpPr>
        <dsp:cNvPr id="0" name=""/>
        <dsp:cNvSpPr/>
      </dsp:nvSpPr>
      <dsp:spPr>
        <a:xfrm>
          <a:off x="5359494"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ECFBA-177C-413B-9F3F-D81D465FC8E9}">
      <dsp:nvSpPr>
        <dsp:cNvPr id="0" name=""/>
        <dsp:cNvSpPr/>
      </dsp:nvSpPr>
      <dsp:spPr>
        <a:xfrm>
          <a:off x="6222649" y="0"/>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id-ID" sz="900" kern="1200" dirty="0" smtClean="0">
              <a:solidFill>
                <a:schemeClr val="tx1"/>
              </a:solidFill>
              <a:latin typeface="Aharoni" panose="02010803020104030203" pitchFamily="2" charset="-79"/>
              <a:cs typeface="Aharoni" panose="02010803020104030203" pitchFamily="2" charset="-79"/>
            </a:rPr>
            <a:t>Kerangka Pemikiran</a:t>
          </a:r>
          <a:endParaRPr lang="id-ID" sz="900" kern="1200" dirty="0">
            <a:solidFill>
              <a:schemeClr val="tx1"/>
            </a:solidFill>
            <a:latin typeface="Aharoni" panose="02010803020104030203" pitchFamily="2" charset="-79"/>
            <a:cs typeface="Aharoni" panose="02010803020104030203" pitchFamily="2" charset="-79"/>
          </a:endParaRPr>
        </a:p>
      </dsp:txBody>
      <dsp:txXfrm>
        <a:off x="6222649" y="0"/>
        <a:ext cx="1480977" cy="388942"/>
      </dsp:txXfrm>
    </dsp:sp>
    <dsp:sp modelId="{C7330FB7-2071-4031-B852-3DB74552E8F3}">
      <dsp:nvSpPr>
        <dsp:cNvPr id="0" name=""/>
        <dsp:cNvSpPr/>
      </dsp:nvSpPr>
      <dsp:spPr>
        <a:xfrm>
          <a:off x="6914520" y="437559"/>
          <a:ext cx="97235" cy="97235"/>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805F57-42D5-456E-BFCF-0A6C4762DD3C}">
      <dsp:nvSpPr>
        <dsp:cNvPr id="0" name=""/>
        <dsp:cNvSpPr/>
      </dsp:nvSpPr>
      <dsp:spPr>
        <a:xfrm>
          <a:off x="7777675" y="583413"/>
          <a:ext cx="1480977" cy="3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id-ID" sz="900" kern="1200" dirty="0" smtClean="0">
              <a:solidFill>
                <a:schemeClr val="bg2">
                  <a:lumMod val="90000"/>
                </a:schemeClr>
              </a:solidFill>
              <a:latin typeface="Aharoni" panose="02010803020104030203" pitchFamily="2" charset="-79"/>
              <a:cs typeface="Aharoni" panose="02010803020104030203" pitchFamily="2" charset="-79"/>
            </a:rPr>
            <a:t>Hipotesa</a:t>
          </a:r>
          <a:endParaRPr lang="id-ID" sz="900" kern="1200" dirty="0">
            <a:solidFill>
              <a:schemeClr val="bg2">
                <a:lumMod val="90000"/>
              </a:schemeClr>
            </a:solidFill>
            <a:latin typeface="Aharoni" panose="02010803020104030203" pitchFamily="2" charset="-79"/>
            <a:cs typeface="Aharoni" panose="02010803020104030203" pitchFamily="2" charset="-79"/>
          </a:endParaRPr>
        </a:p>
      </dsp:txBody>
      <dsp:txXfrm>
        <a:off x="7777675" y="583413"/>
        <a:ext cx="1480977" cy="388942"/>
      </dsp:txXfrm>
    </dsp:sp>
    <dsp:sp modelId="{E71F396F-54B6-48EB-AB67-DCC1E508ABAC}">
      <dsp:nvSpPr>
        <dsp:cNvPr id="0" name=""/>
        <dsp:cNvSpPr/>
      </dsp:nvSpPr>
      <dsp:spPr>
        <a:xfrm>
          <a:off x="8469546" y="437559"/>
          <a:ext cx="97235" cy="9723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FA01D8D6-E080-4EC8-8892-D6393FD3C5D6}" type="datetimeFigureOut">
              <a:rPr lang="id-ID" smtClean="0"/>
              <a:t>26/01/2017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F4A8FBE-CB55-47DF-AE51-CDCB77DC3DFE}" type="slidenum">
              <a:rPr lang="id-ID" smtClean="0"/>
              <a:t>‹#›</a:t>
            </a:fld>
            <a:endParaRPr lang="id-ID"/>
          </a:p>
        </p:txBody>
      </p:sp>
    </p:spTree>
    <p:extLst>
      <p:ext uri="{BB962C8B-B14F-4D97-AF65-F5344CB8AC3E}">
        <p14:creationId xmlns:p14="http://schemas.microsoft.com/office/powerpoint/2010/main" val="3741397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A01D8D6-E080-4EC8-8892-D6393FD3C5D6}" type="datetimeFigureOut">
              <a:rPr lang="id-ID" smtClean="0"/>
              <a:t>26/01/2017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F4A8FBE-CB55-47DF-AE51-CDCB77DC3DFE}" type="slidenum">
              <a:rPr lang="id-ID" smtClean="0"/>
              <a:t>‹#›</a:t>
            </a:fld>
            <a:endParaRPr lang="id-ID"/>
          </a:p>
        </p:txBody>
      </p:sp>
    </p:spTree>
    <p:extLst>
      <p:ext uri="{BB962C8B-B14F-4D97-AF65-F5344CB8AC3E}">
        <p14:creationId xmlns:p14="http://schemas.microsoft.com/office/powerpoint/2010/main" val="208933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A01D8D6-E080-4EC8-8892-D6393FD3C5D6}" type="datetimeFigureOut">
              <a:rPr lang="id-ID" smtClean="0"/>
              <a:t>26/01/2017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F4A8FBE-CB55-47DF-AE51-CDCB77DC3DFE}" type="slidenum">
              <a:rPr lang="id-ID" smtClean="0"/>
              <a:t>‹#›</a:t>
            </a:fld>
            <a:endParaRPr lang="id-ID"/>
          </a:p>
        </p:txBody>
      </p:sp>
    </p:spTree>
    <p:extLst>
      <p:ext uri="{BB962C8B-B14F-4D97-AF65-F5344CB8AC3E}">
        <p14:creationId xmlns:p14="http://schemas.microsoft.com/office/powerpoint/2010/main" val="20337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A01D8D6-E080-4EC8-8892-D6393FD3C5D6}" type="datetimeFigureOut">
              <a:rPr lang="id-ID" smtClean="0"/>
              <a:t>26/01/2017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F4A8FBE-CB55-47DF-AE51-CDCB77DC3DFE}" type="slidenum">
              <a:rPr lang="id-ID" smtClean="0"/>
              <a:t>‹#›</a:t>
            </a:fld>
            <a:endParaRPr lang="id-ID"/>
          </a:p>
        </p:txBody>
      </p:sp>
    </p:spTree>
    <p:extLst>
      <p:ext uri="{BB962C8B-B14F-4D97-AF65-F5344CB8AC3E}">
        <p14:creationId xmlns:p14="http://schemas.microsoft.com/office/powerpoint/2010/main" val="2400481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01D8D6-E080-4EC8-8892-D6393FD3C5D6}" type="datetimeFigureOut">
              <a:rPr lang="id-ID" smtClean="0"/>
              <a:t>26/01/2017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F4A8FBE-CB55-47DF-AE51-CDCB77DC3DFE}" type="slidenum">
              <a:rPr lang="id-ID" smtClean="0"/>
              <a:t>‹#›</a:t>
            </a:fld>
            <a:endParaRPr lang="id-ID"/>
          </a:p>
        </p:txBody>
      </p:sp>
    </p:spTree>
    <p:extLst>
      <p:ext uri="{BB962C8B-B14F-4D97-AF65-F5344CB8AC3E}">
        <p14:creationId xmlns:p14="http://schemas.microsoft.com/office/powerpoint/2010/main" val="2140869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FA01D8D6-E080-4EC8-8892-D6393FD3C5D6}" type="datetimeFigureOut">
              <a:rPr lang="id-ID" smtClean="0"/>
              <a:t>26/01/2017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F4A8FBE-CB55-47DF-AE51-CDCB77DC3DFE}" type="slidenum">
              <a:rPr lang="id-ID" smtClean="0"/>
              <a:t>‹#›</a:t>
            </a:fld>
            <a:endParaRPr lang="id-ID"/>
          </a:p>
        </p:txBody>
      </p:sp>
    </p:spTree>
    <p:extLst>
      <p:ext uri="{BB962C8B-B14F-4D97-AF65-F5344CB8AC3E}">
        <p14:creationId xmlns:p14="http://schemas.microsoft.com/office/powerpoint/2010/main" val="1352309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FA01D8D6-E080-4EC8-8892-D6393FD3C5D6}" type="datetimeFigureOut">
              <a:rPr lang="id-ID" smtClean="0"/>
              <a:t>26/01/2017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F4A8FBE-CB55-47DF-AE51-CDCB77DC3DFE}" type="slidenum">
              <a:rPr lang="id-ID" smtClean="0"/>
              <a:t>‹#›</a:t>
            </a:fld>
            <a:endParaRPr lang="id-ID"/>
          </a:p>
        </p:txBody>
      </p:sp>
    </p:spTree>
    <p:extLst>
      <p:ext uri="{BB962C8B-B14F-4D97-AF65-F5344CB8AC3E}">
        <p14:creationId xmlns:p14="http://schemas.microsoft.com/office/powerpoint/2010/main" val="413873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FA01D8D6-E080-4EC8-8892-D6393FD3C5D6}" type="datetimeFigureOut">
              <a:rPr lang="id-ID" smtClean="0"/>
              <a:t>26/01/2017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F4A8FBE-CB55-47DF-AE51-CDCB77DC3DFE}" type="slidenum">
              <a:rPr lang="id-ID" smtClean="0"/>
              <a:t>‹#›</a:t>
            </a:fld>
            <a:endParaRPr lang="id-ID"/>
          </a:p>
        </p:txBody>
      </p:sp>
    </p:spTree>
    <p:extLst>
      <p:ext uri="{BB962C8B-B14F-4D97-AF65-F5344CB8AC3E}">
        <p14:creationId xmlns:p14="http://schemas.microsoft.com/office/powerpoint/2010/main" val="1109981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1D8D6-E080-4EC8-8892-D6393FD3C5D6}" type="datetimeFigureOut">
              <a:rPr lang="id-ID" smtClean="0"/>
              <a:t>26/01/2017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F4A8FBE-CB55-47DF-AE51-CDCB77DC3DFE}" type="slidenum">
              <a:rPr lang="id-ID" smtClean="0"/>
              <a:t>‹#›</a:t>
            </a:fld>
            <a:endParaRPr lang="id-ID"/>
          </a:p>
        </p:txBody>
      </p:sp>
    </p:spTree>
    <p:extLst>
      <p:ext uri="{BB962C8B-B14F-4D97-AF65-F5344CB8AC3E}">
        <p14:creationId xmlns:p14="http://schemas.microsoft.com/office/powerpoint/2010/main" val="1610393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01D8D6-E080-4EC8-8892-D6393FD3C5D6}" type="datetimeFigureOut">
              <a:rPr lang="id-ID" smtClean="0"/>
              <a:t>26/01/2017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F4A8FBE-CB55-47DF-AE51-CDCB77DC3DFE}" type="slidenum">
              <a:rPr lang="id-ID" smtClean="0"/>
              <a:t>‹#›</a:t>
            </a:fld>
            <a:endParaRPr lang="id-ID"/>
          </a:p>
        </p:txBody>
      </p:sp>
    </p:spTree>
    <p:extLst>
      <p:ext uri="{BB962C8B-B14F-4D97-AF65-F5344CB8AC3E}">
        <p14:creationId xmlns:p14="http://schemas.microsoft.com/office/powerpoint/2010/main" val="174515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01D8D6-E080-4EC8-8892-D6393FD3C5D6}" type="datetimeFigureOut">
              <a:rPr lang="id-ID" smtClean="0"/>
              <a:t>26/01/2017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F4A8FBE-CB55-47DF-AE51-CDCB77DC3DFE}" type="slidenum">
              <a:rPr lang="id-ID" smtClean="0"/>
              <a:t>‹#›</a:t>
            </a:fld>
            <a:endParaRPr lang="id-ID"/>
          </a:p>
        </p:txBody>
      </p:sp>
    </p:spTree>
    <p:extLst>
      <p:ext uri="{BB962C8B-B14F-4D97-AF65-F5344CB8AC3E}">
        <p14:creationId xmlns:p14="http://schemas.microsoft.com/office/powerpoint/2010/main" val="4267232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1D8D6-E080-4EC8-8892-D6393FD3C5D6}" type="datetimeFigureOut">
              <a:rPr lang="id-ID" smtClean="0"/>
              <a:t>26/01/2017</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A8FBE-CB55-47DF-AE51-CDCB77DC3DFE}" type="slidenum">
              <a:rPr lang="id-ID" smtClean="0"/>
              <a:t>‹#›</a:t>
            </a:fld>
            <a:endParaRPr lang="id-ID"/>
          </a:p>
        </p:txBody>
      </p:sp>
    </p:spTree>
    <p:extLst>
      <p:ext uri="{BB962C8B-B14F-4D97-AF65-F5344CB8AC3E}">
        <p14:creationId xmlns:p14="http://schemas.microsoft.com/office/powerpoint/2010/main" val="1039062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3.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3.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3.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3.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21.xml"/><Relationship Id="rId7" Type="http://schemas.openxmlformats.org/officeDocument/2006/relationships/image" Target="../media/image3.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3.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3.xml"/><Relationship Id="rId7" Type="http://schemas.openxmlformats.org/officeDocument/2006/relationships/image" Target="../media/image3.pn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3.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25.xml"/><Relationship Id="rId7" Type="http://schemas.openxmlformats.org/officeDocument/2006/relationships/image" Target="../media/image3.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3.pn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27.xml"/><Relationship Id="rId7" Type="http://schemas.openxmlformats.org/officeDocument/2006/relationships/image" Target="../media/image3.pn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3.pn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3.pn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image" Target="../media/image3.pn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3.png"/><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3.png"/><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image" Target="../media/image3.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314337"/>
            <a:ext cx="12205063" cy="314814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ctrTitle"/>
          </p:nvPr>
        </p:nvSpPr>
        <p:spPr>
          <a:xfrm>
            <a:off x="603579" y="211144"/>
            <a:ext cx="10993549" cy="1475013"/>
          </a:xfrm>
        </p:spPr>
        <p:txBody>
          <a:bodyPr>
            <a:normAutofit/>
          </a:bodyPr>
          <a:lstStyle/>
          <a:p>
            <a:r>
              <a:rPr lang="id-ID" sz="2400" b="1" dirty="0" smtClean="0">
                <a:latin typeface="Gill Sans MT" panose="020B0502020104020203" pitchFamily="34" charset="0"/>
              </a:rPr>
              <a:t>Pengaruh Perbandingan Tepung Terigu Dengan Mocaf Dan Penambahan Daun Black Mulberry </a:t>
            </a:r>
            <a:r>
              <a:rPr lang="en-US" sz="2400" b="1" dirty="0" smtClean="0">
                <a:latin typeface="Gill Sans MT" panose="020B0502020104020203" pitchFamily="34" charset="0"/>
              </a:rPr>
              <a:t>(</a:t>
            </a:r>
            <a:r>
              <a:rPr lang="id-ID" sz="2400" b="1" i="1" dirty="0" smtClean="0">
                <a:latin typeface="Gill Sans MT" panose="020B0502020104020203" pitchFamily="34" charset="0"/>
              </a:rPr>
              <a:t>Morus nigra</a:t>
            </a:r>
            <a:r>
              <a:rPr lang="en-US" sz="2400" b="1" dirty="0" smtClean="0">
                <a:latin typeface="Gill Sans MT" panose="020B0502020104020203" pitchFamily="34" charset="0"/>
              </a:rPr>
              <a:t>) </a:t>
            </a:r>
            <a:r>
              <a:rPr lang="id-ID" sz="2400" b="1" dirty="0" smtClean="0">
                <a:latin typeface="Gill Sans MT" panose="020B0502020104020203" pitchFamily="34" charset="0"/>
              </a:rPr>
              <a:t>Sebagai Antioksidan Terhadap Karakteristik Fisik Dan Kimia </a:t>
            </a:r>
            <a:r>
              <a:rPr lang="en-US" sz="2400" b="1" dirty="0" smtClean="0">
                <a:latin typeface="Gill Sans MT" panose="020B0502020104020203" pitchFamily="34" charset="0"/>
              </a:rPr>
              <a:t>Mie </a:t>
            </a:r>
            <a:r>
              <a:rPr lang="en-US" sz="2400" b="1" dirty="0" err="1" smtClean="0">
                <a:latin typeface="Gill Sans MT" panose="020B0502020104020203" pitchFamily="34" charset="0"/>
              </a:rPr>
              <a:t>Basah</a:t>
            </a:r>
            <a:endParaRPr lang="id-ID" sz="2400" dirty="0">
              <a:latin typeface="Gill Sans MT" panose="020B0502020104020203" pitchFamily="34" charset="0"/>
            </a:endParaRPr>
          </a:p>
        </p:txBody>
      </p:sp>
      <p:sp>
        <p:nvSpPr>
          <p:cNvPr id="3" name="Subtitle 2"/>
          <p:cNvSpPr>
            <a:spLocks noGrp="1"/>
          </p:cNvSpPr>
          <p:nvPr>
            <p:ph type="subTitle" idx="1"/>
          </p:nvPr>
        </p:nvSpPr>
        <p:spPr>
          <a:xfrm>
            <a:off x="581191" y="2154614"/>
            <a:ext cx="10993546" cy="590321"/>
          </a:xfrm>
        </p:spPr>
        <p:txBody>
          <a:bodyPr>
            <a:noAutofit/>
          </a:bodyPr>
          <a:lstStyle/>
          <a:p>
            <a:pPr algn="ctr"/>
            <a:r>
              <a:rPr lang="id-ID" sz="2200" b="1" dirty="0" smtClean="0">
                <a:latin typeface="Aharoni" panose="02010803020104030203" pitchFamily="2" charset="-79"/>
                <a:cs typeface="Aharoni" panose="02010803020104030203" pitchFamily="2" charset="-79"/>
              </a:rPr>
              <a:t>Irfan Kosasih</a:t>
            </a:r>
          </a:p>
          <a:p>
            <a:pPr algn="ctr"/>
            <a:r>
              <a:rPr lang="id-ID" sz="2200" b="1" dirty="0" smtClean="0">
                <a:latin typeface="Aharoni" panose="02010803020104030203" pitchFamily="2" charset="-79"/>
                <a:cs typeface="Aharoni" panose="02010803020104030203" pitchFamily="2" charset="-79"/>
              </a:rPr>
              <a:t>123020378</a:t>
            </a:r>
            <a:endParaRPr lang="id-ID" sz="2200" b="1" dirty="0">
              <a:latin typeface="Aharoni" panose="02010803020104030203" pitchFamily="2" charset="-79"/>
              <a:cs typeface="Aharoni" panose="02010803020104030203" pitchFamily="2" charset="-79"/>
            </a:endParaRPr>
          </a:p>
        </p:txBody>
      </p:sp>
      <p:sp>
        <p:nvSpPr>
          <p:cNvPr id="4" name="TextBox 3"/>
          <p:cNvSpPr txBox="1"/>
          <p:nvPr/>
        </p:nvSpPr>
        <p:spPr>
          <a:xfrm>
            <a:off x="1252617" y="3975100"/>
            <a:ext cx="2917209" cy="646331"/>
          </a:xfrm>
          <a:prstGeom prst="rect">
            <a:avLst/>
          </a:prstGeom>
          <a:noFill/>
        </p:spPr>
        <p:txBody>
          <a:bodyPr wrap="none" rtlCol="0">
            <a:spAutoFit/>
          </a:bodyPr>
          <a:lstStyle/>
          <a:p>
            <a:pPr algn="ctr"/>
            <a:r>
              <a:rPr lang="en-US" dirty="0" err="1" smtClean="0">
                <a:solidFill>
                  <a:schemeClr val="bg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Dosen</a:t>
            </a:r>
            <a:r>
              <a:rPr lang="en-US" dirty="0" smtClean="0">
                <a:solidFill>
                  <a:schemeClr val="bg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 </a:t>
            </a:r>
            <a:r>
              <a:rPr lang="en-US" dirty="0" err="1" smtClean="0">
                <a:solidFill>
                  <a:schemeClr val="bg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Pembimbing</a:t>
            </a:r>
            <a:r>
              <a:rPr lang="en-US" dirty="0" smtClean="0">
                <a:solidFill>
                  <a:schemeClr val="bg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 </a:t>
            </a:r>
            <a:r>
              <a:rPr lang="en-US" dirty="0" err="1" smtClean="0">
                <a:solidFill>
                  <a:schemeClr val="bg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Utama</a:t>
            </a:r>
            <a:endParaRPr lang="en-US" dirty="0" smtClean="0">
              <a:solidFill>
                <a:schemeClr val="bg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a:p>
            <a:pPr algn="ctr"/>
            <a:r>
              <a:rPr lang="id-ID" dirty="0" smtClean="0">
                <a:solidFill>
                  <a:schemeClr val="bg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Dr. Ir. Yusman Taufik, MP</a:t>
            </a:r>
            <a:endParaRPr lang="en-US" dirty="0">
              <a:solidFill>
                <a:schemeClr val="bg1"/>
              </a:solidFill>
              <a:latin typeface="Gisha" panose="020B0502040204020203" pitchFamily="34" charset="-79"/>
              <a:cs typeface="Gisha" panose="020B0502040204020203" pitchFamily="34" charset="-79"/>
            </a:endParaRPr>
          </a:p>
        </p:txBody>
      </p:sp>
      <p:sp>
        <p:nvSpPr>
          <p:cNvPr id="6" name="TextBox 5"/>
          <p:cNvSpPr txBox="1"/>
          <p:nvPr/>
        </p:nvSpPr>
        <p:spPr>
          <a:xfrm>
            <a:off x="4704802" y="5205265"/>
            <a:ext cx="2746329" cy="646331"/>
          </a:xfrm>
          <a:prstGeom prst="rect">
            <a:avLst/>
          </a:prstGeom>
          <a:noFill/>
        </p:spPr>
        <p:txBody>
          <a:bodyPr wrap="none" rtlCol="0">
            <a:spAutoFit/>
          </a:bodyPr>
          <a:lstStyle/>
          <a:p>
            <a:pPr algn="ctr"/>
            <a:r>
              <a:rPr lang="en-US" dirty="0" err="1" smtClean="0">
                <a:solidFill>
                  <a:schemeClr val="bg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Dosen</a:t>
            </a:r>
            <a:r>
              <a:rPr lang="en-US" dirty="0" smtClean="0">
                <a:solidFill>
                  <a:schemeClr val="bg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 </a:t>
            </a:r>
            <a:r>
              <a:rPr lang="en-US" dirty="0" err="1" smtClean="0">
                <a:solidFill>
                  <a:schemeClr val="bg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Penguji</a:t>
            </a:r>
            <a:endParaRPr lang="en-US" dirty="0" smtClean="0">
              <a:solidFill>
                <a:schemeClr val="bg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a:p>
            <a:pPr algn="ctr"/>
            <a:r>
              <a:rPr lang="en-US" dirty="0" smtClean="0">
                <a:solidFill>
                  <a:schemeClr val="bg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I</a:t>
            </a:r>
            <a:r>
              <a:rPr lang="id-ID" dirty="0" smtClean="0">
                <a:solidFill>
                  <a:schemeClr val="bg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r. H. Thomas Ghozali, MP</a:t>
            </a:r>
            <a:endParaRPr lang="en-US" dirty="0">
              <a:solidFill>
                <a:schemeClr val="bg1"/>
              </a:solidFill>
              <a:latin typeface="Gisha" panose="020B0502040204020203" pitchFamily="34" charset="-79"/>
              <a:cs typeface="Gisha" panose="020B0502040204020203" pitchFamily="34" charset="-79"/>
            </a:endParaRPr>
          </a:p>
        </p:txBody>
      </p:sp>
      <p:sp>
        <p:nvSpPr>
          <p:cNvPr id="5" name="TextBox 4"/>
          <p:cNvSpPr txBox="1"/>
          <p:nvPr/>
        </p:nvSpPr>
        <p:spPr>
          <a:xfrm>
            <a:off x="7412637" y="3975100"/>
            <a:ext cx="3640868" cy="646331"/>
          </a:xfrm>
          <a:prstGeom prst="rect">
            <a:avLst/>
          </a:prstGeom>
          <a:noFill/>
        </p:spPr>
        <p:txBody>
          <a:bodyPr wrap="none" rtlCol="0">
            <a:spAutoFit/>
          </a:bodyPr>
          <a:lstStyle/>
          <a:p>
            <a:pPr algn="ctr"/>
            <a:r>
              <a:rPr lang="en-US" dirty="0" err="1" smtClean="0">
                <a:solidFill>
                  <a:schemeClr val="bg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Dosen</a:t>
            </a:r>
            <a:r>
              <a:rPr lang="en-US" dirty="0" smtClean="0">
                <a:solidFill>
                  <a:schemeClr val="bg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 </a:t>
            </a:r>
            <a:r>
              <a:rPr lang="en-US" dirty="0" err="1" smtClean="0">
                <a:solidFill>
                  <a:schemeClr val="bg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Pembimbing</a:t>
            </a:r>
            <a:r>
              <a:rPr lang="en-US" dirty="0" smtClean="0">
                <a:solidFill>
                  <a:schemeClr val="bg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 </a:t>
            </a:r>
            <a:r>
              <a:rPr lang="en-US" dirty="0" err="1" smtClean="0">
                <a:solidFill>
                  <a:schemeClr val="bg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Pendamping</a:t>
            </a:r>
            <a:endParaRPr lang="en-US" dirty="0" smtClean="0">
              <a:solidFill>
                <a:schemeClr val="bg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a:p>
            <a:pPr algn="ctr"/>
            <a:r>
              <a:rPr lang="id-ID" dirty="0" smtClean="0">
                <a:solidFill>
                  <a:schemeClr val="bg1"/>
                </a:solidFill>
                <a:latin typeface="Gisha" panose="020B0502040204020203" pitchFamily="34" charset="-79"/>
                <a:cs typeface="Gisha" panose="020B0502040204020203" pitchFamily="34" charset="-79"/>
              </a:rPr>
              <a:t>Ir. Sumartini, MP</a:t>
            </a:r>
            <a:endParaRPr lang="en-US" dirty="0">
              <a:solidFill>
                <a:schemeClr val="bg1"/>
              </a:solidFill>
              <a:latin typeface="Gisha" panose="020B0502040204020203" pitchFamily="34" charset="-79"/>
              <a:cs typeface="Gisha" panose="020B0502040204020203" pitchFamily="34" charset="-79"/>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4657" y="3327400"/>
            <a:ext cx="1266612" cy="1295399"/>
          </a:xfrm>
          <a:prstGeom prst="rect">
            <a:avLst/>
          </a:prstGeom>
        </p:spPr>
      </p:pic>
      <p:cxnSp>
        <p:nvCxnSpPr>
          <p:cNvPr id="12" name="Straight Connector 11"/>
          <p:cNvCxnSpPr/>
          <p:nvPr/>
        </p:nvCxnSpPr>
        <p:spPr>
          <a:xfrm>
            <a:off x="809897" y="1894114"/>
            <a:ext cx="10580914" cy="39189"/>
          </a:xfrm>
          <a:prstGeom prst="line">
            <a:avLst/>
          </a:prstGeom>
          <a:ln w="76200">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13" name="Half Frame 12"/>
          <p:cNvSpPr/>
          <p:nvPr/>
        </p:nvSpPr>
        <p:spPr>
          <a:xfrm>
            <a:off x="0" y="-6139"/>
            <a:ext cx="941483" cy="941726"/>
          </a:xfrm>
          <a:prstGeom prst="halfFrame">
            <a:avLst>
              <a:gd name="adj1" fmla="val 25770"/>
              <a:gd name="adj2" fmla="val 25770"/>
            </a:avLst>
          </a:prstGeom>
          <a:solidFill>
            <a:schemeClr val="accent6">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Half Frame 13"/>
          <p:cNvSpPr/>
          <p:nvPr/>
        </p:nvSpPr>
        <p:spPr>
          <a:xfrm rot="5400000">
            <a:off x="11259104" y="-6018"/>
            <a:ext cx="941726" cy="941483"/>
          </a:xfrm>
          <a:prstGeom prst="halfFrame">
            <a:avLst>
              <a:gd name="adj1" fmla="val 25770"/>
              <a:gd name="adj2" fmla="val 25770"/>
            </a:avLst>
          </a:prstGeom>
          <a:solidFill>
            <a:schemeClr val="accent6">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9768706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6"/>
            <a:ext cx="10515600" cy="1325563"/>
          </a:xfrm>
        </p:spPr>
        <p:txBody>
          <a:bodyPr/>
          <a:lstStyle/>
          <a:p>
            <a:pPr algn="ctr"/>
            <a:r>
              <a:rPr lang="id-ID" dirty="0" smtClean="0">
                <a:latin typeface="Aharoni" panose="02010803020104030203" pitchFamily="2" charset="-79"/>
                <a:cs typeface="Aharoni" panose="02010803020104030203" pitchFamily="2" charset="-79"/>
              </a:rPr>
              <a:t>Alat Dan Bahan</a:t>
            </a:r>
            <a:endParaRPr lang="id-ID" dirty="0">
              <a:latin typeface="Aharoni" panose="02010803020104030203" pitchFamily="2" charset="-79"/>
              <a:cs typeface="Aharoni" panose="02010803020104030203" pitchFamily="2" charset="-79"/>
            </a:endParaRPr>
          </a:p>
        </p:txBody>
      </p:sp>
      <p:cxnSp>
        <p:nvCxnSpPr>
          <p:cNvPr id="6" name="Straight Connector 5"/>
          <p:cNvCxnSpPr/>
          <p:nvPr/>
        </p:nvCxnSpPr>
        <p:spPr>
          <a:xfrm flipV="1">
            <a:off x="3018394" y="940525"/>
            <a:ext cx="6076833" cy="662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4" name="Diagram 3"/>
          <p:cNvGraphicFramePr/>
          <p:nvPr>
            <p:extLst>
              <p:ext uri="{D42A27DB-BD31-4B8C-83A1-F6EECF244321}">
                <p14:modId xmlns:p14="http://schemas.microsoft.com/office/powerpoint/2010/main" val="983803408"/>
              </p:ext>
            </p:extLst>
          </p:nvPr>
        </p:nvGraphicFramePr>
        <p:xfrm>
          <a:off x="328750" y="966651"/>
          <a:ext cx="6106160" cy="2873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extLst>
              <p:ext uri="{D42A27DB-BD31-4B8C-83A1-F6EECF244321}">
                <p14:modId xmlns:p14="http://schemas.microsoft.com/office/powerpoint/2010/main" val="425589224"/>
              </p:ext>
            </p:extLst>
          </p:nvPr>
        </p:nvGraphicFramePr>
        <p:xfrm>
          <a:off x="4961712" y="3548741"/>
          <a:ext cx="6106160" cy="28738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03415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53485" y="6204858"/>
            <a:ext cx="3495829" cy="338554"/>
          </a:xfrm>
          <a:prstGeom prst="rect">
            <a:avLst/>
          </a:prstGeom>
        </p:spPr>
        <p:txBody>
          <a:bodyPr wrap="none">
            <a:spAutoFit/>
          </a:bodyPr>
          <a:lstStyle/>
          <a:p>
            <a:r>
              <a:rPr lang="id-ID" sz="1600" b="1" dirty="0" smtClean="0">
                <a:effectLst/>
                <a:latin typeface="Times New Roman" panose="02020603050405020304" pitchFamily="18" charset="0"/>
                <a:ea typeface="Calibri" panose="020F0502020204030204" pitchFamily="34" charset="0"/>
              </a:rPr>
              <a:t>Diagram Alir Penelitian Pendahuluan</a:t>
            </a:r>
            <a:endParaRPr lang="id-ID" sz="1600" dirty="0"/>
          </a:p>
        </p:txBody>
      </p:sp>
      <p:sp>
        <p:nvSpPr>
          <p:cNvPr id="8" name="Rectangle 7"/>
          <p:cNvSpPr/>
          <p:nvPr/>
        </p:nvSpPr>
        <p:spPr>
          <a:xfrm>
            <a:off x="7897329" y="6204858"/>
            <a:ext cx="2926763" cy="338554"/>
          </a:xfrm>
          <a:prstGeom prst="rect">
            <a:avLst/>
          </a:prstGeom>
        </p:spPr>
        <p:txBody>
          <a:bodyPr wrap="none">
            <a:spAutoFit/>
          </a:bodyPr>
          <a:lstStyle/>
          <a:p>
            <a:r>
              <a:rPr lang="id-ID" sz="1600" b="1" dirty="0" smtClean="0">
                <a:effectLst/>
                <a:latin typeface="Times New Roman" panose="02020603050405020304" pitchFamily="18" charset="0"/>
                <a:ea typeface="Calibri" panose="020F0502020204030204" pitchFamily="34" charset="0"/>
              </a:rPr>
              <a:t>Diagram Alir Penelitian Utama</a:t>
            </a:r>
            <a:endParaRPr lang="id-ID" sz="1600" dirty="0"/>
          </a:p>
        </p:txBody>
      </p:sp>
      <p:cxnSp>
        <p:nvCxnSpPr>
          <p:cNvPr id="10" name="Straight Connector 9"/>
          <p:cNvCxnSpPr/>
          <p:nvPr/>
        </p:nvCxnSpPr>
        <p:spPr>
          <a:xfrm flipH="1">
            <a:off x="6217920" y="200701"/>
            <a:ext cx="13063" cy="6004157"/>
          </a:xfrm>
          <a:prstGeom prst="line">
            <a:avLst/>
          </a:prstGeom>
          <a:ln w="571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2"/>
          <a:srcRect l="38386" t="23195" r="34394" b="10255"/>
          <a:stretch/>
        </p:blipFill>
        <p:spPr>
          <a:xfrm>
            <a:off x="6748529" y="226827"/>
            <a:ext cx="4353059" cy="5873735"/>
          </a:xfrm>
          <a:prstGeom prst="rect">
            <a:avLst/>
          </a:prstGeom>
          <a:ln w="28575">
            <a:solidFill>
              <a:schemeClr val="tx1"/>
            </a:solidFill>
          </a:ln>
        </p:spPr>
      </p:pic>
      <p:pic>
        <p:nvPicPr>
          <p:cNvPr id="5" name="Picture 4"/>
          <p:cNvPicPr>
            <a:picLocks noChangeAspect="1"/>
          </p:cNvPicPr>
          <p:nvPr/>
        </p:nvPicPr>
        <p:blipFill rotWithShape="1">
          <a:blip r:embed="rId3"/>
          <a:srcRect l="39178" t="23372" r="35384" b="11664"/>
          <a:stretch/>
        </p:blipFill>
        <p:spPr>
          <a:xfrm>
            <a:off x="850006" y="226827"/>
            <a:ext cx="4863514" cy="6025732"/>
          </a:xfrm>
          <a:prstGeom prst="rect">
            <a:avLst/>
          </a:prstGeom>
          <a:ln w="28575">
            <a:solidFill>
              <a:schemeClr val="tx1"/>
            </a:solidFill>
          </a:ln>
        </p:spPr>
      </p:pic>
    </p:spTree>
    <p:extLst>
      <p:ext uri="{BB962C8B-B14F-4D97-AF65-F5344CB8AC3E}">
        <p14:creationId xmlns:p14="http://schemas.microsoft.com/office/powerpoint/2010/main" val="11538825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Aharoni" panose="02010803020104030203" pitchFamily="2" charset="-79"/>
                <a:cs typeface="Aharoni" panose="02010803020104030203" pitchFamily="2" charset="-79"/>
              </a:rPr>
              <a:t>Rancangan Perlakuan</a:t>
            </a:r>
            <a:endParaRPr lang="id-ID" dirty="0">
              <a:latin typeface="Aharoni" panose="02010803020104030203" pitchFamily="2" charset="-79"/>
              <a:cs typeface="Aharoni" panose="02010803020104030203" pitchFamily="2" charset="-79"/>
            </a:endParaRPr>
          </a:p>
        </p:txBody>
      </p:sp>
      <p:cxnSp>
        <p:nvCxnSpPr>
          <p:cNvPr id="4" name="Straight Connector 3"/>
          <p:cNvCxnSpPr/>
          <p:nvPr/>
        </p:nvCxnSpPr>
        <p:spPr>
          <a:xfrm flipV="1">
            <a:off x="838200" y="1397727"/>
            <a:ext cx="6076833" cy="662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38200" y="1539749"/>
            <a:ext cx="9311640" cy="923330"/>
          </a:xfrm>
          <a:prstGeom prst="rect">
            <a:avLst/>
          </a:prstGeom>
        </p:spPr>
        <p:txBody>
          <a:bodyPr wrap="square">
            <a:spAutoFit/>
          </a:bodyPr>
          <a:lstStyle/>
          <a:p>
            <a:r>
              <a:rPr lang="id-ID" dirty="0" smtClean="0">
                <a:effectLst/>
                <a:latin typeface="Gill Sans MT" panose="020B0502020104020203" pitchFamily="34" charset="0"/>
                <a:ea typeface="Calibri" panose="020F0502020204030204" pitchFamily="34" charset="0"/>
              </a:rPr>
              <a:t>Model rancangan percobaan yang dipakai dalam penelitian ini adalah Rancangan Acak Kelompok (RAK) yang terdiri dari 2 faktor </a:t>
            </a:r>
            <a:r>
              <a:rPr lang="en-US" dirty="0" smtClean="0">
                <a:effectLst/>
                <a:latin typeface="Gill Sans MT" panose="020B0502020104020203" pitchFamily="34" charset="0"/>
                <a:ea typeface="Calibri" panose="020F0502020204030204" pitchFamily="34" charset="0"/>
              </a:rPr>
              <a:t>;  </a:t>
            </a:r>
            <a:r>
              <a:rPr lang="id-ID" dirty="0" smtClean="0">
                <a:effectLst/>
                <a:latin typeface="Gill Sans MT" panose="020B0502020104020203" pitchFamily="34" charset="0"/>
                <a:ea typeface="Calibri" panose="020F0502020204030204" pitchFamily="34" charset="0"/>
              </a:rPr>
              <a:t>yaitu perbandingan </a:t>
            </a:r>
            <a:r>
              <a:rPr lang="en-US" dirty="0" err="1" smtClean="0">
                <a:effectLst/>
                <a:latin typeface="Gill Sans MT" panose="020B0502020104020203" pitchFamily="34" charset="0"/>
                <a:ea typeface="Calibri" panose="020F0502020204030204" pitchFamily="34" charset="0"/>
              </a:rPr>
              <a:t>tepung</a:t>
            </a:r>
            <a:r>
              <a:rPr lang="en-US" dirty="0" smtClean="0">
                <a:effectLst/>
                <a:latin typeface="Gill Sans MT" panose="020B0502020104020203" pitchFamily="34" charset="0"/>
                <a:ea typeface="Calibri" panose="020F0502020204030204" pitchFamily="34" charset="0"/>
              </a:rPr>
              <a:t> </a:t>
            </a:r>
            <a:r>
              <a:rPr lang="en-US" dirty="0" err="1" smtClean="0">
                <a:effectLst/>
                <a:latin typeface="Gill Sans MT" panose="020B0502020104020203" pitchFamily="34" charset="0"/>
                <a:ea typeface="Calibri" panose="020F0502020204030204" pitchFamily="34" charset="0"/>
              </a:rPr>
              <a:t>terigu</a:t>
            </a:r>
            <a:r>
              <a:rPr lang="en-US" dirty="0" smtClean="0">
                <a:effectLst/>
                <a:latin typeface="Gill Sans MT" panose="020B0502020104020203" pitchFamily="34" charset="0"/>
                <a:ea typeface="Calibri" panose="020F0502020204030204" pitchFamily="34" charset="0"/>
              </a:rPr>
              <a:t> </a:t>
            </a:r>
            <a:r>
              <a:rPr lang="en-US" dirty="0" err="1" smtClean="0">
                <a:effectLst/>
                <a:latin typeface="Gill Sans MT" panose="020B0502020104020203" pitchFamily="34" charset="0"/>
                <a:ea typeface="Calibri" panose="020F0502020204030204" pitchFamily="34" charset="0"/>
              </a:rPr>
              <a:t>dan</a:t>
            </a:r>
            <a:r>
              <a:rPr lang="en-US" dirty="0" smtClean="0">
                <a:effectLst/>
                <a:latin typeface="Gill Sans MT" panose="020B0502020104020203" pitchFamily="34" charset="0"/>
                <a:ea typeface="Calibri" panose="020F0502020204030204" pitchFamily="34" charset="0"/>
              </a:rPr>
              <a:t> </a:t>
            </a:r>
            <a:r>
              <a:rPr lang="en-US" i="1" dirty="0" err="1" smtClean="0">
                <a:effectLst/>
                <a:latin typeface="Gill Sans MT" panose="020B0502020104020203" pitchFamily="34" charset="0"/>
                <a:ea typeface="Calibri" panose="020F0502020204030204" pitchFamily="34" charset="0"/>
              </a:rPr>
              <a:t>mocaf</a:t>
            </a:r>
            <a:r>
              <a:rPr lang="en-US" dirty="0" smtClean="0">
                <a:effectLst/>
                <a:latin typeface="Gill Sans MT" panose="020B0502020104020203" pitchFamily="34" charset="0"/>
                <a:ea typeface="Calibri" panose="020F0502020204030204" pitchFamily="34" charset="0"/>
              </a:rPr>
              <a:t>  </a:t>
            </a:r>
            <a:r>
              <a:rPr lang="id-ID" dirty="0" smtClean="0">
                <a:effectLst/>
                <a:latin typeface="Gill Sans MT" panose="020B0502020104020203" pitchFamily="34" charset="0"/>
                <a:ea typeface="Calibri" panose="020F0502020204030204" pitchFamily="34" charset="0"/>
              </a:rPr>
              <a:t>(A) </a:t>
            </a:r>
            <a:r>
              <a:rPr lang="en-US" dirty="0" err="1" smtClean="0">
                <a:effectLst/>
                <a:latin typeface="Gill Sans MT" panose="020B0502020104020203" pitchFamily="34" charset="0"/>
                <a:ea typeface="Calibri" panose="020F0502020204030204" pitchFamily="34" charset="0"/>
              </a:rPr>
              <a:t>dengan</a:t>
            </a:r>
            <a:r>
              <a:rPr lang="en-US" dirty="0" smtClean="0">
                <a:effectLst/>
                <a:latin typeface="Gill Sans MT" panose="020B0502020104020203" pitchFamily="34" charset="0"/>
                <a:ea typeface="Calibri" panose="020F0502020204030204" pitchFamily="34" charset="0"/>
              </a:rPr>
              <a:t> 3 </a:t>
            </a:r>
            <a:r>
              <a:rPr lang="en-US" dirty="0" err="1" smtClean="0">
                <a:effectLst/>
                <a:latin typeface="Gill Sans MT" panose="020B0502020104020203" pitchFamily="34" charset="0"/>
                <a:ea typeface="Calibri" panose="020F0502020204030204" pitchFamily="34" charset="0"/>
              </a:rPr>
              <a:t>taraf</a:t>
            </a:r>
            <a:r>
              <a:rPr lang="en-US" dirty="0" smtClean="0">
                <a:effectLst/>
                <a:latin typeface="Gill Sans MT" panose="020B0502020104020203" pitchFamily="34" charset="0"/>
                <a:ea typeface="Calibri" panose="020F0502020204030204" pitchFamily="34" charset="0"/>
              </a:rPr>
              <a:t> </a:t>
            </a:r>
            <a:r>
              <a:rPr lang="id-ID" dirty="0" smtClean="0">
                <a:effectLst/>
                <a:latin typeface="Gill Sans MT" panose="020B0502020104020203" pitchFamily="34" charset="0"/>
                <a:ea typeface="Calibri" panose="020F0502020204030204" pitchFamily="34" charset="0"/>
              </a:rPr>
              <a:t>dan konsentrasi </a:t>
            </a:r>
            <a:r>
              <a:rPr lang="en-US" dirty="0" err="1" smtClean="0">
                <a:effectLst/>
                <a:latin typeface="Gill Sans MT" panose="020B0502020104020203" pitchFamily="34" charset="0"/>
                <a:ea typeface="Calibri" panose="020F0502020204030204" pitchFamily="34" charset="0"/>
              </a:rPr>
              <a:t>bubur</a:t>
            </a:r>
            <a:r>
              <a:rPr lang="en-US" dirty="0" smtClean="0">
                <a:effectLst/>
                <a:latin typeface="Gill Sans MT" panose="020B0502020104020203" pitchFamily="34" charset="0"/>
                <a:ea typeface="Calibri" panose="020F0502020204030204" pitchFamily="34" charset="0"/>
              </a:rPr>
              <a:t>/filtrate </a:t>
            </a:r>
            <a:r>
              <a:rPr lang="en-US" dirty="0" err="1" smtClean="0">
                <a:effectLst/>
                <a:latin typeface="Gill Sans MT" panose="020B0502020104020203" pitchFamily="34" charset="0"/>
                <a:ea typeface="Calibri" panose="020F0502020204030204" pitchFamily="34" charset="0"/>
              </a:rPr>
              <a:t>daun</a:t>
            </a:r>
            <a:r>
              <a:rPr lang="en-US" dirty="0" smtClean="0">
                <a:effectLst/>
                <a:latin typeface="Gill Sans MT" panose="020B0502020104020203" pitchFamily="34" charset="0"/>
                <a:ea typeface="Calibri" panose="020F0502020204030204" pitchFamily="34" charset="0"/>
              </a:rPr>
              <a:t> mulberry </a:t>
            </a:r>
            <a:r>
              <a:rPr lang="id-ID" dirty="0" smtClean="0">
                <a:effectLst/>
                <a:latin typeface="Gill Sans MT" panose="020B0502020104020203" pitchFamily="34" charset="0"/>
                <a:ea typeface="Calibri" panose="020F0502020204030204" pitchFamily="34" charset="0"/>
              </a:rPr>
              <a:t> (B) </a:t>
            </a:r>
            <a:r>
              <a:rPr lang="en-US" dirty="0" err="1" smtClean="0">
                <a:effectLst/>
                <a:latin typeface="Gill Sans MT" panose="020B0502020104020203" pitchFamily="34" charset="0"/>
                <a:ea typeface="Calibri" panose="020F0502020204030204" pitchFamily="34" charset="0"/>
              </a:rPr>
              <a:t>dengan</a:t>
            </a:r>
            <a:r>
              <a:rPr lang="en-US" dirty="0" smtClean="0">
                <a:effectLst/>
                <a:latin typeface="Gill Sans MT" panose="020B0502020104020203" pitchFamily="34" charset="0"/>
                <a:ea typeface="Calibri" panose="020F0502020204030204" pitchFamily="34" charset="0"/>
              </a:rPr>
              <a:t> 3 </a:t>
            </a:r>
            <a:r>
              <a:rPr lang="en-US" dirty="0" err="1" smtClean="0">
                <a:effectLst/>
                <a:latin typeface="Gill Sans MT" panose="020B0502020104020203" pitchFamily="34" charset="0"/>
                <a:ea typeface="Calibri" panose="020F0502020204030204" pitchFamily="34" charset="0"/>
              </a:rPr>
              <a:t>taraf</a:t>
            </a:r>
            <a:r>
              <a:rPr lang="en-US" dirty="0" smtClean="0">
                <a:effectLst/>
                <a:latin typeface="Gill Sans MT" panose="020B0502020104020203" pitchFamily="34" charset="0"/>
                <a:ea typeface="Calibri" panose="020F0502020204030204" pitchFamily="34" charset="0"/>
              </a:rPr>
              <a:t> </a:t>
            </a:r>
            <a:endParaRPr lang="id-ID" dirty="0">
              <a:latin typeface="Gill Sans MT" panose="020B0502020104020203" pitchFamily="34" charset="0"/>
            </a:endParaRPr>
          </a:p>
        </p:txBody>
      </p:sp>
      <p:graphicFrame>
        <p:nvGraphicFramePr>
          <p:cNvPr id="7" name="Diagram 6"/>
          <p:cNvGraphicFramePr/>
          <p:nvPr>
            <p:extLst>
              <p:ext uri="{D42A27DB-BD31-4B8C-83A1-F6EECF244321}">
                <p14:modId xmlns:p14="http://schemas.microsoft.com/office/powerpoint/2010/main" val="4169665951"/>
              </p:ext>
            </p:extLst>
          </p:nvPr>
        </p:nvGraphicFramePr>
        <p:xfrm>
          <a:off x="2032000" y="2598477"/>
          <a:ext cx="8128000" cy="353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9653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Aharoni" panose="02010803020104030203" pitchFamily="2" charset="-79"/>
                <a:cs typeface="Aharoni" panose="02010803020104030203" pitchFamily="2" charset="-79"/>
              </a:rPr>
              <a:t>Rancangan Percobaan</a:t>
            </a:r>
            <a:endParaRPr lang="id-ID" dirty="0">
              <a:latin typeface="Aharoni" panose="02010803020104030203" pitchFamily="2" charset="-79"/>
              <a:cs typeface="Aharoni" panose="02010803020104030203" pitchFamily="2" charset="-79"/>
            </a:endParaRPr>
          </a:p>
        </p:txBody>
      </p:sp>
      <p:cxnSp>
        <p:nvCxnSpPr>
          <p:cNvPr id="4" name="Straight Connector 3"/>
          <p:cNvCxnSpPr/>
          <p:nvPr/>
        </p:nvCxnSpPr>
        <p:spPr>
          <a:xfrm flipV="1">
            <a:off x="838200" y="1397727"/>
            <a:ext cx="6076833" cy="662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4806" y="1626330"/>
            <a:ext cx="10458994" cy="1200329"/>
          </a:xfrm>
          <a:prstGeom prst="rect">
            <a:avLst/>
          </a:prstGeom>
        </p:spPr>
        <p:txBody>
          <a:bodyPr wrap="square">
            <a:spAutoFit/>
          </a:bodyPr>
          <a:lstStyle/>
          <a:p>
            <a:r>
              <a:rPr lang="id-ID" dirty="0" smtClean="0">
                <a:effectLst/>
                <a:latin typeface="Gill Sans MT" panose="020B0502020104020203" pitchFamily="34" charset="0"/>
                <a:ea typeface="Calibri" panose="020F0502020204030204" pitchFamily="34" charset="0"/>
              </a:rPr>
              <a:t>Rancangan percobaan yang dilakukan pada penelitian ini adalah pola faktorial 3 x 3 Rancangan Acak Kelompok (RAK) dengan 3 kali pengulangan sehingga diperoleh 27 kombinasi. Menurut Gaspersz (1995) untuk membuktikan adanya perbedaan pengaruh perlakuan terhadap respon variabel atau parameter yang diamati, maka dilakukan analisa data sebagai berikut :</a:t>
            </a:r>
            <a:endParaRPr lang="id-ID" dirty="0">
              <a:latin typeface="Gill Sans MT" panose="020B0502020104020203" pitchFamily="34" charset="0"/>
            </a:endParaRPr>
          </a:p>
        </p:txBody>
      </p:sp>
      <p:sp>
        <p:nvSpPr>
          <p:cNvPr id="7" name="Rectangle 6"/>
          <p:cNvSpPr/>
          <p:nvPr/>
        </p:nvSpPr>
        <p:spPr>
          <a:xfrm>
            <a:off x="3246072" y="2826659"/>
            <a:ext cx="4720138" cy="784830"/>
          </a:xfrm>
          <a:prstGeom prst="rect">
            <a:avLst/>
          </a:prstGeom>
        </p:spPr>
        <p:txBody>
          <a:bodyPr wrap="none">
            <a:spAutoFit/>
          </a:bodyPr>
          <a:lstStyle/>
          <a:p>
            <a:pPr marL="914400" indent="457200" algn="just">
              <a:lnSpc>
                <a:spcPct val="250000"/>
              </a:lnSpc>
              <a:spcAft>
                <a:spcPts val="0"/>
              </a:spcAft>
            </a:pPr>
            <a:r>
              <a:rPr lang="id-ID" i="1" dirty="0" smtClean="0">
                <a:effectLst/>
                <a:latin typeface="Times New Roman" panose="02020603050405020304" pitchFamily="18" charset="0"/>
                <a:ea typeface="Calibri" panose="020F0502020204030204" pitchFamily="34" charset="0"/>
                <a:cs typeface="Times New Roman" panose="02020603050405020304" pitchFamily="18" charset="0"/>
              </a:rPr>
              <a:t>Y</a:t>
            </a:r>
            <a:r>
              <a:rPr lang="id-ID" i="1" baseline="-25000" dirty="0" smtClean="0">
                <a:effectLst/>
                <a:latin typeface="Times New Roman" panose="02020603050405020304" pitchFamily="18" charset="0"/>
                <a:ea typeface="Calibri" panose="020F0502020204030204" pitchFamily="34" charset="0"/>
                <a:cs typeface="Times New Roman" panose="02020603050405020304" pitchFamily="18" charset="0"/>
              </a:rPr>
              <a:t>ijk</a:t>
            </a: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id-ID" sz="1400" i="1" dirty="0" smtClean="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id-ID" i="1" dirty="0" smtClean="0">
                <a:effectLst/>
                <a:latin typeface="Times New Roman" panose="02020603050405020304" pitchFamily="18" charset="0"/>
                <a:ea typeface="Calibri" panose="020F0502020204030204" pitchFamily="34" charset="0"/>
                <a:cs typeface="Times New Roman" panose="02020603050405020304" pitchFamily="18" charset="0"/>
              </a:rPr>
              <a:t>K</a:t>
            </a:r>
            <a:r>
              <a:rPr lang="id-ID" i="1" baseline="-25000" dirty="0" smtClean="0">
                <a:effectLst/>
                <a:latin typeface="Times New Roman" panose="02020603050405020304" pitchFamily="18" charset="0"/>
                <a:ea typeface="Calibri" panose="020F0502020204030204" pitchFamily="34" charset="0"/>
                <a:cs typeface="Times New Roman" panose="02020603050405020304" pitchFamily="18" charset="0"/>
              </a:rPr>
              <a:t>k</a:t>
            </a: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 A</a:t>
            </a:r>
            <a:r>
              <a:rPr lang="id-ID" baseline="-25000" dirty="0" smtClean="0">
                <a:effectLst/>
                <a:latin typeface="Times New Roman" panose="02020603050405020304" pitchFamily="18" charset="0"/>
                <a:ea typeface="Calibri" panose="020F0502020204030204" pitchFamily="34" charset="0"/>
                <a:cs typeface="Times New Roman" panose="02020603050405020304" pitchFamily="18" charset="0"/>
              </a:rPr>
              <a:t>i</a:t>
            </a: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 B</a:t>
            </a:r>
            <a:r>
              <a:rPr lang="id-ID" baseline="-25000" dirty="0" smtClean="0">
                <a:effectLst/>
                <a:latin typeface="Times New Roman" panose="02020603050405020304" pitchFamily="18" charset="0"/>
                <a:ea typeface="Calibri" panose="020F0502020204030204" pitchFamily="34" charset="0"/>
                <a:cs typeface="Times New Roman" panose="02020603050405020304" pitchFamily="18" charset="0"/>
              </a:rPr>
              <a:t>j</a:t>
            </a: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 (AB)</a:t>
            </a:r>
            <a:r>
              <a:rPr lang="id-ID" baseline="-25000" dirty="0" smtClean="0">
                <a:effectLst/>
                <a:latin typeface="Times New Roman" panose="02020603050405020304" pitchFamily="18" charset="0"/>
                <a:ea typeface="Calibri" panose="020F0502020204030204" pitchFamily="34" charset="0"/>
                <a:cs typeface="Times New Roman" panose="02020603050405020304" pitchFamily="18" charset="0"/>
              </a:rPr>
              <a:t>ij</a:t>
            </a: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id-ID" sz="1600" i="1" dirty="0" smtClean="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id-ID" i="1" baseline="-25000" dirty="0" smtClean="0">
                <a:effectLst/>
                <a:latin typeface="Times New Roman" panose="02020603050405020304" pitchFamily="18" charset="0"/>
                <a:ea typeface="Calibri" panose="020F0502020204030204" pitchFamily="34" charset="0"/>
                <a:cs typeface="Times New Roman" panose="02020603050405020304" pitchFamily="18" charset="0"/>
              </a:rPr>
              <a:t>ijk</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854925" y="4087864"/>
            <a:ext cx="8538755" cy="2031325"/>
          </a:xfrm>
          <a:prstGeom prst="rect">
            <a:avLst/>
          </a:prstGeom>
        </p:spPr>
        <p:txBody>
          <a:bodyPr wrap="square">
            <a:spAutoFit/>
          </a:bodyPr>
          <a:lstStyle/>
          <a:p>
            <a:pPr indent="270510" algn="just">
              <a:spcAft>
                <a:spcPts val="0"/>
              </a:spcAft>
            </a:pPr>
            <a:r>
              <a:rPr lang="id-ID" sz="1400" dirty="0" smtClean="0">
                <a:effectLst/>
                <a:latin typeface="Times New Roman" panose="02020603050405020304" pitchFamily="18" charset="0"/>
                <a:ea typeface="Calibri" panose="020F0502020204030204" pitchFamily="34" charset="0"/>
                <a:cs typeface="Times New Roman" panose="02020603050405020304" pitchFamily="18" charset="0"/>
              </a:rPr>
              <a:t>Dimana :</a:t>
            </a:r>
            <a:endParaRPr lang="id-ID"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00430" indent="-629920" algn="just">
              <a:spcAft>
                <a:spcPts val="0"/>
              </a:spcAft>
              <a:tabLst>
                <a:tab pos="450215" algn="l"/>
              </a:tabLst>
            </a:pPr>
            <a:r>
              <a:rPr lang="id-ID" sz="1400" i="1" dirty="0" smtClean="0">
                <a:effectLst/>
                <a:latin typeface="Times New Roman" panose="02020603050405020304" pitchFamily="18" charset="0"/>
                <a:ea typeface="Calibri" panose="020F0502020204030204" pitchFamily="34" charset="0"/>
                <a:cs typeface="Times New Roman" panose="02020603050405020304" pitchFamily="18" charset="0"/>
              </a:rPr>
              <a:t>Y</a:t>
            </a:r>
            <a:r>
              <a:rPr lang="id-ID" sz="1400" i="1" baseline="-25000" dirty="0" smtClean="0">
                <a:effectLst/>
                <a:latin typeface="Times New Roman" panose="02020603050405020304" pitchFamily="18" charset="0"/>
                <a:ea typeface="Calibri" panose="020F0502020204030204" pitchFamily="34" charset="0"/>
                <a:cs typeface="Times New Roman" panose="02020603050405020304" pitchFamily="18" charset="0"/>
              </a:rPr>
              <a:t>ij</a:t>
            </a:r>
            <a:r>
              <a:rPr lang="id-ID" sz="1400" dirty="0" smtClean="0">
                <a:effectLst/>
                <a:latin typeface="Times New Roman" panose="02020603050405020304" pitchFamily="18" charset="0"/>
                <a:ea typeface="Calibri" panose="020F0502020204030204" pitchFamily="34" charset="0"/>
                <a:cs typeface="Times New Roman" panose="02020603050405020304" pitchFamily="18" charset="0"/>
              </a:rPr>
              <a:t>	      	= Nilai pengamatan respon dari </a:t>
            </a:r>
            <a:r>
              <a:rPr lang="en-US" sz="1400" dirty="0" err="1" smtClean="0">
                <a:effectLst/>
                <a:latin typeface="Times New Roman" panose="02020603050405020304" pitchFamily="18" charset="0"/>
                <a:ea typeface="Calibri" panose="020F0502020204030204" pitchFamily="34" charset="0"/>
                <a:cs typeface="Times New Roman" panose="02020603050405020304" pitchFamily="18" charset="0"/>
              </a:rPr>
              <a:t>mie</a:t>
            </a: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smtClean="0">
                <a:effectLst/>
                <a:latin typeface="Times New Roman" panose="02020603050405020304" pitchFamily="18" charset="0"/>
                <a:ea typeface="Calibri" panose="020F0502020204030204" pitchFamily="34" charset="0"/>
                <a:cs typeface="Times New Roman" panose="02020603050405020304" pitchFamily="18" charset="0"/>
              </a:rPr>
              <a:t>basah</a:t>
            </a: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smtClean="0">
                <a:effectLst/>
                <a:latin typeface="Times New Roman" panose="02020603050405020304" pitchFamily="18" charset="0"/>
                <a:ea typeface="Calibri" panose="020F0502020204030204" pitchFamily="34" charset="0"/>
                <a:cs typeface="Times New Roman" panose="02020603050405020304" pitchFamily="18" charset="0"/>
              </a:rPr>
              <a:t>daun</a:t>
            </a: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 mulberry</a:t>
            </a:r>
            <a:r>
              <a:rPr lang="id-ID" sz="1400" dirty="0" smtClean="0">
                <a:effectLst/>
                <a:latin typeface="Times New Roman" panose="02020603050405020304" pitchFamily="18" charset="0"/>
                <a:ea typeface="Calibri" panose="020F0502020204030204" pitchFamily="34" charset="0"/>
                <a:cs typeface="Times New Roman" panose="02020603050405020304" pitchFamily="18" charset="0"/>
              </a:rPr>
              <a:t> pada pengamatan ke-</a:t>
            </a:r>
            <a:r>
              <a:rPr lang="id-ID" sz="1400" i="1" dirty="0" smtClean="0">
                <a:effectLst/>
                <a:latin typeface="Times New Roman" panose="02020603050405020304" pitchFamily="18" charset="0"/>
                <a:ea typeface="Calibri" panose="020F0502020204030204" pitchFamily="34" charset="0"/>
                <a:cs typeface="Times New Roman" panose="02020603050405020304" pitchFamily="18" charset="0"/>
              </a:rPr>
              <a:t>j</a:t>
            </a:r>
            <a:r>
              <a:rPr lang="id-ID" sz="1400" dirty="0" smtClean="0">
                <a:effectLst/>
                <a:latin typeface="Times New Roman" panose="02020603050405020304" pitchFamily="18" charset="0"/>
                <a:ea typeface="Calibri" panose="020F0502020204030204" pitchFamily="34" charset="0"/>
                <a:cs typeface="Times New Roman" panose="02020603050405020304" pitchFamily="18" charset="0"/>
              </a:rPr>
              <a:t> dengan perlakuan ke-</a:t>
            </a:r>
            <a:r>
              <a:rPr lang="id-ID" sz="1400" i="1" dirty="0" smtClean="0">
                <a:effectLst/>
                <a:latin typeface="Times New Roman" panose="02020603050405020304" pitchFamily="18" charset="0"/>
                <a:ea typeface="Calibri" panose="020F0502020204030204" pitchFamily="34" charset="0"/>
                <a:cs typeface="Times New Roman" panose="02020603050405020304" pitchFamily="18" charset="0"/>
              </a:rPr>
              <a:t>i</a:t>
            </a:r>
            <a:endParaRPr lang="id-ID"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indent="-186690" algn="just">
              <a:spcAft>
                <a:spcPts val="0"/>
              </a:spcAft>
              <a:tabLst>
                <a:tab pos="540385" algn="l"/>
                <a:tab pos="630555" algn="l"/>
                <a:tab pos="810260" algn="l"/>
              </a:tabLst>
            </a:pPr>
            <a:r>
              <a:rPr lang="id-ID" sz="1400" i="1" dirty="0" smtClean="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id-ID" sz="1400" dirty="0" smtClean="0">
                <a:effectLst/>
                <a:latin typeface="Times New Roman" panose="02020603050405020304" pitchFamily="18" charset="0"/>
                <a:ea typeface="Calibri" panose="020F0502020204030204" pitchFamily="34" charset="0"/>
                <a:cs typeface="Times New Roman" panose="02020603050405020304" pitchFamily="18" charset="0"/>
              </a:rPr>
              <a:t>		      		= Nilai rata-rata respon yang sesungguhnya / nilai tengah populasi</a:t>
            </a:r>
            <a:endParaRPr lang="id-ID"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70510" algn="just">
              <a:spcAft>
                <a:spcPts val="0"/>
              </a:spcAft>
            </a:pPr>
            <a:r>
              <a:rPr lang="id-ID" sz="1400" i="1" dirty="0" smtClean="0">
                <a:effectLst/>
                <a:latin typeface="Times New Roman" panose="02020603050405020304" pitchFamily="18" charset="0"/>
                <a:ea typeface="Calibri" panose="020F0502020204030204" pitchFamily="34" charset="0"/>
                <a:cs typeface="Times New Roman" panose="02020603050405020304" pitchFamily="18" charset="0"/>
              </a:rPr>
              <a:t>K</a:t>
            </a:r>
            <a:r>
              <a:rPr lang="id-ID" sz="1400" i="1" baseline="-25000" dirty="0" smtClean="0">
                <a:effectLst/>
                <a:latin typeface="Times New Roman" panose="02020603050405020304" pitchFamily="18" charset="0"/>
                <a:ea typeface="Calibri" panose="020F0502020204030204" pitchFamily="34" charset="0"/>
                <a:cs typeface="Times New Roman" panose="02020603050405020304" pitchFamily="18" charset="0"/>
              </a:rPr>
              <a:t>k 	</a:t>
            </a:r>
            <a:r>
              <a:rPr lang="id-ID" sz="1400" dirty="0" smtClean="0">
                <a:effectLst/>
                <a:latin typeface="Times New Roman" panose="02020603050405020304" pitchFamily="18" charset="0"/>
                <a:ea typeface="Calibri" panose="020F0502020204030204" pitchFamily="34" charset="0"/>
                <a:cs typeface="Times New Roman" panose="02020603050405020304" pitchFamily="18" charset="0"/>
              </a:rPr>
              <a:t>= Pengaruh dari taraf kelompok ke-k</a:t>
            </a:r>
            <a:endParaRPr lang="id-ID"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70510" algn="just">
              <a:spcAft>
                <a:spcPts val="0"/>
              </a:spcAft>
            </a:pPr>
            <a:r>
              <a:rPr lang="id-ID" sz="1400" dirty="0" smtClean="0">
                <a:effectLst/>
                <a:latin typeface="Times New Roman" panose="02020603050405020304" pitchFamily="18" charset="0"/>
                <a:ea typeface="Calibri" panose="020F0502020204030204" pitchFamily="34" charset="0"/>
                <a:cs typeface="Times New Roman" panose="02020603050405020304" pitchFamily="18" charset="0"/>
              </a:rPr>
              <a:t>A</a:t>
            </a:r>
            <a:r>
              <a:rPr lang="id-ID" sz="1400" baseline="-25000" dirty="0" smtClean="0">
                <a:effectLst/>
                <a:latin typeface="Times New Roman" panose="02020603050405020304" pitchFamily="18" charset="0"/>
                <a:ea typeface="Calibri" panose="020F0502020204030204" pitchFamily="34" charset="0"/>
                <a:cs typeface="Times New Roman" panose="02020603050405020304" pitchFamily="18" charset="0"/>
              </a:rPr>
              <a:t>i 	</a:t>
            </a:r>
            <a:r>
              <a:rPr lang="id-ID" sz="1400" dirty="0" smtClean="0">
                <a:effectLst/>
                <a:latin typeface="Times New Roman" panose="02020603050405020304" pitchFamily="18" charset="0"/>
                <a:ea typeface="Calibri" panose="020F0502020204030204" pitchFamily="34" charset="0"/>
                <a:cs typeface="Times New Roman" panose="02020603050405020304" pitchFamily="18" charset="0"/>
              </a:rPr>
              <a:t>= Pengaruh dari </a:t>
            </a:r>
            <a:r>
              <a:rPr lang="en-US" sz="1400" dirty="0" err="1" smtClean="0">
                <a:effectLst/>
                <a:latin typeface="Times New Roman" panose="02020603050405020304" pitchFamily="18" charset="0"/>
                <a:ea typeface="Calibri" panose="020F0502020204030204" pitchFamily="34" charset="0"/>
                <a:cs typeface="Times New Roman" panose="02020603050405020304" pitchFamily="18" charset="0"/>
              </a:rPr>
              <a:t>perbandingan</a:t>
            </a: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smtClean="0">
                <a:effectLst/>
                <a:latin typeface="Times New Roman" panose="02020603050405020304" pitchFamily="18" charset="0"/>
                <a:ea typeface="Calibri" panose="020F0502020204030204" pitchFamily="34" charset="0"/>
                <a:cs typeface="Times New Roman" panose="02020603050405020304" pitchFamily="18" charset="0"/>
              </a:rPr>
              <a:t>tepung</a:t>
            </a:r>
            <a:r>
              <a:rPr lang="id-ID" sz="1400" dirty="0" smtClean="0">
                <a:effectLst/>
                <a:latin typeface="Times New Roman" panose="02020603050405020304" pitchFamily="18" charset="0"/>
                <a:ea typeface="Calibri" panose="020F0502020204030204" pitchFamily="34" charset="0"/>
                <a:cs typeface="Times New Roman" panose="02020603050405020304" pitchFamily="18" charset="0"/>
              </a:rPr>
              <a:t> (a) pada taraf ke-i</a:t>
            </a:r>
            <a:endParaRPr lang="id-ID"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70510" algn="just">
              <a:spcAft>
                <a:spcPts val="0"/>
              </a:spcAft>
              <a:tabLst>
                <a:tab pos="630555" algn="l"/>
              </a:tabLst>
            </a:pPr>
            <a:r>
              <a:rPr lang="id-ID" sz="1400" dirty="0" smtClean="0">
                <a:effectLst/>
                <a:latin typeface="Times New Roman" panose="02020603050405020304" pitchFamily="18" charset="0"/>
                <a:ea typeface="Calibri" panose="020F0502020204030204" pitchFamily="34" charset="0"/>
                <a:cs typeface="Times New Roman" panose="02020603050405020304" pitchFamily="18" charset="0"/>
              </a:rPr>
              <a:t>B</a:t>
            </a:r>
            <a:r>
              <a:rPr lang="id-ID" sz="1400" baseline="-25000" dirty="0" smtClean="0">
                <a:effectLst/>
                <a:latin typeface="Times New Roman" panose="02020603050405020304" pitchFamily="18" charset="0"/>
                <a:ea typeface="Calibri" panose="020F0502020204030204" pitchFamily="34" charset="0"/>
                <a:cs typeface="Times New Roman" panose="02020603050405020304" pitchFamily="18" charset="0"/>
              </a:rPr>
              <a:t>j  	     	</a:t>
            </a:r>
            <a:r>
              <a:rPr lang="id-ID" sz="1400" dirty="0" smtClean="0">
                <a:effectLst/>
                <a:latin typeface="Times New Roman" panose="02020603050405020304" pitchFamily="18" charset="0"/>
                <a:ea typeface="Calibri" panose="020F0502020204030204" pitchFamily="34" charset="0"/>
                <a:cs typeface="Times New Roman" panose="02020603050405020304" pitchFamily="18" charset="0"/>
              </a:rPr>
              <a:t>= Pengaruh dari konsentrasi </a:t>
            </a:r>
            <a:r>
              <a:rPr lang="en-US" sz="1400" dirty="0" err="1" smtClean="0">
                <a:effectLst/>
                <a:latin typeface="Times New Roman" panose="02020603050405020304" pitchFamily="18" charset="0"/>
                <a:ea typeface="Calibri" panose="020F0502020204030204" pitchFamily="34" charset="0"/>
                <a:cs typeface="Times New Roman" panose="02020603050405020304" pitchFamily="18" charset="0"/>
              </a:rPr>
              <a:t>bubur</a:t>
            </a: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smtClean="0">
                <a:effectLst/>
                <a:latin typeface="Times New Roman" panose="02020603050405020304" pitchFamily="18" charset="0"/>
                <a:ea typeface="Calibri" panose="020F0502020204030204" pitchFamily="34" charset="0"/>
                <a:cs typeface="Times New Roman" panose="02020603050405020304" pitchFamily="18" charset="0"/>
              </a:rPr>
              <a:t>daun</a:t>
            </a: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 mulberry</a:t>
            </a:r>
            <a:r>
              <a:rPr lang="id-ID" sz="1400" dirty="0" smtClean="0">
                <a:effectLst/>
                <a:latin typeface="Times New Roman" panose="02020603050405020304" pitchFamily="18" charset="0"/>
                <a:ea typeface="Calibri" panose="020F0502020204030204" pitchFamily="34" charset="0"/>
                <a:cs typeface="Times New Roman" panose="02020603050405020304" pitchFamily="18" charset="0"/>
              </a:rPr>
              <a:t> (b) pada taraf ke-j</a:t>
            </a:r>
            <a:endParaRPr lang="id-ID"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00430" indent="-629920" algn="just">
              <a:spcAft>
                <a:spcPts val="0"/>
              </a:spcAft>
              <a:tabLst>
                <a:tab pos="450215" algn="l"/>
                <a:tab pos="810260" algn="l"/>
              </a:tabLst>
            </a:pPr>
            <a:r>
              <a:rPr lang="id-ID" sz="1400" dirty="0" smtClean="0">
                <a:effectLst/>
                <a:latin typeface="Times New Roman" panose="02020603050405020304" pitchFamily="18" charset="0"/>
                <a:ea typeface="Calibri" panose="020F0502020204030204" pitchFamily="34" charset="0"/>
                <a:cs typeface="Times New Roman" panose="02020603050405020304" pitchFamily="18" charset="0"/>
              </a:rPr>
              <a:t>(AB)</a:t>
            </a:r>
            <a:r>
              <a:rPr lang="id-ID" sz="1400" baseline="-25000" dirty="0" smtClean="0">
                <a:effectLst/>
                <a:latin typeface="Times New Roman" panose="02020603050405020304" pitchFamily="18" charset="0"/>
                <a:ea typeface="Calibri" panose="020F0502020204030204" pitchFamily="34" charset="0"/>
                <a:cs typeface="Times New Roman" panose="02020603050405020304" pitchFamily="18" charset="0"/>
              </a:rPr>
              <a:t>ij   		</a:t>
            </a:r>
            <a:r>
              <a:rPr lang="id-ID" sz="1400" dirty="0" smtClean="0">
                <a:effectLst/>
                <a:latin typeface="Times New Roman" panose="02020603050405020304" pitchFamily="18" charset="0"/>
                <a:ea typeface="Calibri" panose="020F0502020204030204" pitchFamily="34" charset="0"/>
                <a:cs typeface="Times New Roman" panose="02020603050405020304" pitchFamily="18" charset="0"/>
              </a:rPr>
              <a:t>=  Pengaruh interaksi antara perlakuan ke-i dari faktor </a:t>
            </a:r>
            <a:r>
              <a:rPr lang="en-US" sz="1400" dirty="0" err="1" smtClean="0">
                <a:effectLst/>
                <a:latin typeface="Times New Roman" panose="02020603050405020304" pitchFamily="18" charset="0"/>
                <a:ea typeface="Calibri" panose="020F0502020204030204" pitchFamily="34" charset="0"/>
                <a:cs typeface="Times New Roman" panose="02020603050405020304" pitchFamily="18" charset="0"/>
              </a:rPr>
              <a:t>perbandingan</a:t>
            </a: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smtClean="0">
                <a:effectLst/>
                <a:latin typeface="Times New Roman" panose="02020603050405020304" pitchFamily="18" charset="0"/>
                <a:ea typeface="Calibri" panose="020F0502020204030204" pitchFamily="34" charset="0"/>
                <a:cs typeface="Times New Roman" panose="02020603050405020304" pitchFamily="18" charset="0"/>
              </a:rPr>
              <a:t>terigu</a:t>
            </a: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id-ID" sz="1400" dirty="0" smtClean="0">
                <a:effectLst/>
                <a:latin typeface="Times New Roman" panose="02020603050405020304" pitchFamily="18" charset="0"/>
                <a:ea typeface="Calibri" panose="020F0502020204030204" pitchFamily="34" charset="0"/>
                <a:cs typeface="Times New Roman" panose="02020603050405020304" pitchFamily="18" charset="0"/>
              </a:rPr>
              <a:t>(a) dengan taraf ke-j dari faktor konsentrasi </a:t>
            </a:r>
            <a:r>
              <a:rPr lang="en-US" sz="1400" dirty="0" err="1" smtClean="0">
                <a:effectLst/>
                <a:latin typeface="Times New Roman" panose="02020603050405020304" pitchFamily="18" charset="0"/>
                <a:ea typeface="Calibri" panose="020F0502020204030204" pitchFamily="34" charset="0"/>
                <a:cs typeface="Times New Roman" panose="02020603050405020304" pitchFamily="18" charset="0"/>
              </a:rPr>
              <a:t>bubur</a:t>
            </a: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smtClean="0">
                <a:effectLst/>
                <a:latin typeface="Times New Roman" panose="02020603050405020304" pitchFamily="18" charset="0"/>
                <a:ea typeface="Calibri" panose="020F0502020204030204" pitchFamily="34" charset="0"/>
                <a:cs typeface="Times New Roman" panose="02020603050405020304" pitchFamily="18" charset="0"/>
              </a:rPr>
              <a:t>daun</a:t>
            </a: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 mulberry</a:t>
            </a:r>
            <a:r>
              <a:rPr lang="id-ID" sz="1400" dirty="0" smtClean="0">
                <a:effectLst/>
                <a:latin typeface="Times New Roman" panose="02020603050405020304" pitchFamily="18" charset="0"/>
                <a:ea typeface="Calibri" panose="020F0502020204030204" pitchFamily="34" charset="0"/>
                <a:cs typeface="Times New Roman" panose="02020603050405020304" pitchFamily="18" charset="0"/>
              </a:rPr>
              <a:t> (b)</a:t>
            </a:r>
            <a:endParaRPr lang="id-ID"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70510" algn="just">
              <a:spcAft>
                <a:spcPts val="0"/>
              </a:spcAft>
            </a:pPr>
            <a:r>
              <a:rPr lang="id-ID" sz="1400" i="1" dirty="0" smtClean="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id-ID" sz="1400" i="1" baseline="-25000" dirty="0" smtClean="0">
                <a:effectLst/>
                <a:latin typeface="Times New Roman" panose="02020603050405020304" pitchFamily="18" charset="0"/>
                <a:ea typeface="Calibri" panose="020F0502020204030204" pitchFamily="34" charset="0"/>
                <a:cs typeface="Times New Roman" panose="02020603050405020304" pitchFamily="18" charset="0"/>
              </a:rPr>
              <a:t>ijk</a:t>
            </a:r>
            <a:r>
              <a:rPr lang="id-ID" sz="1400" dirty="0" smtClean="0">
                <a:effectLst/>
                <a:latin typeface="Times New Roman" panose="02020603050405020304" pitchFamily="18" charset="0"/>
                <a:ea typeface="Calibri" panose="020F0502020204030204" pitchFamily="34" charset="0"/>
                <a:cs typeface="Times New Roman" panose="02020603050405020304" pitchFamily="18" charset="0"/>
              </a:rPr>
              <a:t>	= Pengaruh galat percobaan dari perlakuan ke-</a:t>
            </a:r>
            <a:r>
              <a:rPr lang="id-ID" sz="1400" i="1" dirty="0" smtClean="0">
                <a:effectLst/>
                <a:latin typeface="Times New Roman" panose="02020603050405020304" pitchFamily="18" charset="0"/>
                <a:ea typeface="Calibri" panose="020F0502020204030204" pitchFamily="34" charset="0"/>
                <a:cs typeface="Times New Roman" panose="02020603050405020304" pitchFamily="18" charset="0"/>
              </a:rPr>
              <a:t>j</a:t>
            </a:r>
            <a:r>
              <a:rPr lang="id-ID" sz="1400" dirty="0" smtClean="0">
                <a:effectLst/>
                <a:latin typeface="Times New Roman" panose="02020603050405020304" pitchFamily="18" charset="0"/>
                <a:ea typeface="Calibri" panose="020F0502020204030204" pitchFamily="34" charset="0"/>
                <a:cs typeface="Times New Roman" panose="02020603050405020304" pitchFamily="18" charset="0"/>
              </a:rPr>
              <a:t> dan percobaan ke-</a:t>
            </a:r>
            <a:r>
              <a:rPr lang="id-ID" sz="1400" i="1" dirty="0" smtClean="0">
                <a:effectLst/>
                <a:latin typeface="Times New Roman" panose="02020603050405020304" pitchFamily="18" charset="0"/>
                <a:ea typeface="Calibri" panose="020F0502020204030204" pitchFamily="34" charset="0"/>
                <a:cs typeface="Times New Roman" panose="02020603050405020304" pitchFamily="18" charset="0"/>
              </a:rPr>
              <a:t>i</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3966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905593875"/>
              </p:ext>
            </p:extLst>
          </p:nvPr>
        </p:nvGraphicFramePr>
        <p:xfrm>
          <a:off x="931611" y="1245031"/>
          <a:ext cx="4829107" cy="4594062"/>
        </p:xfrm>
        <a:graphic>
          <a:graphicData uri="http://schemas.openxmlformats.org/drawingml/2006/table">
            <a:tbl>
              <a:tblPr firstRow="1" firstCol="1" bandRow="1">
                <a:tableStyleId>{93296810-A885-4BE3-A3E7-6D5BEEA58F35}</a:tableStyleId>
              </a:tblPr>
              <a:tblGrid>
                <a:gridCol w="1158067"/>
                <a:gridCol w="1148886"/>
                <a:gridCol w="895236"/>
                <a:gridCol w="895236"/>
                <a:gridCol w="731682"/>
              </a:tblGrid>
              <a:tr h="394184">
                <a:tc rowSpan="2">
                  <a:txBody>
                    <a:bodyPr/>
                    <a:lstStyle/>
                    <a:p>
                      <a:pPr algn="ctr">
                        <a:lnSpc>
                          <a:spcPct val="100000"/>
                        </a:lnSpc>
                        <a:spcAft>
                          <a:spcPts val="0"/>
                        </a:spcAft>
                      </a:pPr>
                      <a:r>
                        <a:rPr lang="en-US" sz="1000" dirty="0" err="1">
                          <a:effectLst/>
                        </a:rPr>
                        <a:t>Tepung</a:t>
                      </a:r>
                      <a:r>
                        <a:rPr lang="en-US" sz="1000" dirty="0">
                          <a:effectLst/>
                        </a:rPr>
                        <a:t> </a:t>
                      </a:r>
                      <a:r>
                        <a:rPr lang="en-US" sz="1000" dirty="0" err="1">
                          <a:effectLst/>
                        </a:rPr>
                        <a:t>Terigu</a:t>
                      </a:r>
                      <a:r>
                        <a:rPr lang="en-US" sz="1000" dirty="0">
                          <a:effectLst/>
                        </a:rPr>
                        <a:t> : </a:t>
                      </a:r>
                      <a:r>
                        <a:rPr lang="en-US" sz="1000" dirty="0" err="1">
                          <a:effectLst/>
                        </a:rPr>
                        <a:t>Mocaf</a:t>
                      </a:r>
                      <a:endParaRPr lang="id-ID" sz="900" dirty="0">
                        <a:effectLst/>
                      </a:endParaRPr>
                    </a:p>
                    <a:p>
                      <a:pPr algn="ctr">
                        <a:lnSpc>
                          <a:spcPct val="100000"/>
                        </a:lnSpc>
                        <a:spcAft>
                          <a:spcPts val="0"/>
                        </a:spcAft>
                      </a:pPr>
                      <a:r>
                        <a:rPr lang="id-ID" sz="1000" dirty="0">
                          <a:effectLst/>
                        </a:rPr>
                        <a:t>(A)</a:t>
                      </a:r>
                      <a:endParaRPr lang="id-ID"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rowSpan="2">
                  <a:txBody>
                    <a:bodyPr/>
                    <a:lstStyle/>
                    <a:p>
                      <a:pPr algn="ctr">
                        <a:lnSpc>
                          <a:spcPct val="100000"/>
                        </a:lnSpc>
                        <a:spcAft>
                          <a:spcPts val="0"/>
                        </a:spcAft>
                      </a:pPr>
                      <a:r>
                        <a:rPr lang="id-ID" sz="1000" dirty="0">
                          <a:effectLst/>
                        </a:rPr>
                        <a:t>Konsentrasi </a:t>
                      </a:r>
                      <a:r>
                        <a:rPr lang="en-US" sz="1000" dirty="0" err="1">
                          <a:effectLst/>
                        </a:rPr>
                        <a:t>Daun</a:t>
                      </a:r>
                      <a:r>
                        <a:rPr lang="en-US" sz="1000" dirty="0">
                          <a:effectLst/>
                        </a:rPr>
                        <a:t> Mulberry</a:t>
                      </a:r>
                      <a:endParaRPr lang="id-ID" sz="900" dirty="0">
                        <a:effectLst/>
                      </a:endParaRPr>
                    </a:p>
                    <a:p>
                      <a:pPr algn="ctr">
                        <a:lnSpc>
                          <a:spcPct val="100000"/>
                        </a:lnSpc>
                        <a:spcAft>
                          <a:spcPts val="0"/>
                        </a:spcAft>
                      </a:pPr>
                      <a:r>
                        <a:rPr lang="id-ID" sz="1000" dirty="0">
                          <a:effectLst/>
                        </a:rPr>
                        <a:t>(B)</a:t>
                      </a:r>
                      <a:endParaRPr lang="id-ID"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gridSpan="3">
                  <a:txBody>
                    <a:bodyPr/>
                    <a:lstStyle/>
                    <a:p>
                      <a:pPr algn="ctr">
                        <a:lnSpc>
                          <a:spcPct val="100000"/>
                        </a:lnSpc>
                        <a:spcAft>
                          <a:spcPts val="0"/>
                        </a:spcAft>
                      </a:pPr>
                      <a:r>
                        <a:rPr lang="id-ID" sz="1000">
                          <a:effectLst/>
                        </a:rPr>
                        <a:t>Kelompok Ulangan</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hMerge="1">
                  <a:txBody>
                    <a:bodyPr/>
                    <a:lstStyle/>
                    <a:p>
                      <a:endParaRPr lang="id-ID"/>
                    </a:p>
                  </a:txBody>
                  <a:tcPr/>
                </a:tc>
                <a:tc hMerge="1">
                  <a:txBody>
                    <a:bodyPr/>
                    <a:lstStyle/>
                    <a:p>
                      <a:endParaRPr lang="id-ID"/>
                    </a:p>
                  </a:txBody>
                  <a:tcPr/>
                </a:tc>
              </a:tr>
              <a:tr h="652222">
                <a:tc vMerge="1">
                  <a:txBody>
                    <a:bodyPr/>
                    <a:lstStyle/>
                    <a:p>
                      <a:endParaRPr lang="id-ID"/>
                    </a:p>
                  </a:txBody>
                  <a:tcPr/>
                </a:tc>
                <a:tc vMerge="1">
                  <a:txBody>
                    <a:bodyPr/>
                    <a:lstStyle/>
                    <a:p>
                      <a:endParaRPr lang="id-ID"/>
                    </a:p>
                  </a:txBody>
                  <a:tcPr/>
                </a:tc>
                <a:tc>
                  <a:txBody>
                    <a:bodyPr/>
                    <a:lstStyle/>
                    <a:p>
                      <a:pPr algn="ctr">
                        <a:lnSpc>
                          <a:spcPct val="100000"/>
                        </a:lnSpc>
                        <a:spcAft>
                          <a:spcPts val="0"/>
                        </a:spcAft>
                      </a:pPr>
                      <a:r>
                        <a:rPr lang="id-ID" sz="1000" dirty="0">
                          <a:effectLst/>
                        </a:rPr>
                        <a:t>1</a:t>
                      </a:r>
                      <a:endParaRPr lang="id-ID"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algn="ctr">
                        <a:lnSpc>
                          <a:spcPct val="100000"/>
                        </a:lnSpc>
                        <a:spcAft>
                          <a:spcPts val="0"/>
                        </a:spcAft>
                      </a:pPr>
                      <a:r>
                        <a:rPr lang="id-ID" sz="1000" dirty="0">
                          <a:effectLst/>
                        </a:rPr>
                        <a:t>2</a:t>
                      </a:r>
                      <a:endParaRPr lang="id-ID"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algn="ctr">
                        <a:lnSpc>
                          <a:spcPct val="100000"/>
                        </a:lnSpc>
                        <a:spcAft>
                          <a:spcPts val="0"/>
                        </a:spcAft>
                      </a:pPr>
                      <a:r>
                        <a:rPr lang="id-ID" sz="1000" dirty="0">
                          <a:effectLst/>
                        </a:rPr>
                        <a:t>3</a:t>
                      </a:r>
                      <a:endParaRPr lang="id-ID"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r>
              <a:tr h="394184">
                <a:tc rowSpan="3">
                  <a:txBody>
                    <a:bodyPr/>
                    <a:lstStyle/>
                    <a:p>
                      <a:pPr algn="ctr">
                        <a:lnSpc>
                          <a:spcPct val="100000"/>
                        </a:lnSpc>
                        <a:spcAft>
                          <a:spcPts val="0"/>
                        </a:spcAft>
                      </a:pPr>
                      <a:r>
                        <a:rPr lang="id-ID" sz="1000">
                          <a:effectLst/>
                        </a:rPr>
                        <a:t>(a1)</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algn="ctr">
                        <a:lnSpc>
                          <a:spcPct val="100000"/>
                        </a:lnSpc>
                        <a:spcAft>
                          <a:spcPts val="0"/>
                        </a:spcAft>
                      </a:pPr>
                      <a:r>
                        <a:rPr lang="id-ID" sz="1000" dirty="0">
                          <a:effectLst/>
                        </a:rPr>
                        <a:t>(b1)</a:t>
                      </a:r>
                      <a:endParaRPr lang="id-ID"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algn="ctr">
                        <a:lnSpc>
                          <a:spcPct val="100000"/>
                        </a:lnSpc>
                        <a:spcAft>
                          <a:spcPts val="0"/>
                        </a:spcAft>
                      </a:pPr>
                      <a:r>
                        <a:rPr lang="id-ID" sz="1000">
                          <a:effectLst/>
                        </a:rPr>
                        <a:t>a1b1</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algn="ctr">
                        <a:lnSpc>
                          <a:spcPct val="100000"/>
                        </a:lnSpc>
                        <a:spcAft>
                          <a:spcPts val="0"/>
                        </a:spcAft>
                      </a:pPr>
                      <a:r>
                        <a:rPr lang="id-ID" sz="1000">
                          <a:effectLst/>
                        </a:rPr>
                        <a:t>a1b1</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algn="ctr">
                        <a:lnSpc>
                          <a:spcPct val="100000"/>
                        </a:lnSpc>
                        <a:spcAft>
                          <a:spcPts val="0"/>
                        </a:spcAft>
                      </a:pPr>
                      <a:r>
                        <a:rPr lang="id-ID" sz="1000">
                          <a:effectLst/>
                        </a:rPr>
                        <a:t>a1b1</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r>
              <a:tr h="394184">
                <a:tc vMerge="1">
                  <a:txBody>
                    <a:bodyPr/>
                    <a:lstStyle/>
                    <a:p>
                      <a:endParaRPr lang="id-ID"/>
                    </a:p>
                  </a:txBody>
                  <a:tcPr/>
                </a:tc>
                <a:tc>
                  <a:txBody>
                    <a:bodyPr/>
                    <a:lstStyle/>
                    <a:p>
                      <a:pPr algn="ctr">
                        <a:lnSpc>
                          <a:spcPct val="100000"/>
                        </a:lnSpc>
                        <a:spcAft>
                          <a:spcPts val="0"/>
                        </a:spcAft>
                      </a:pPr>
                      <a:r>
                        <a:rPr lang="id-ID" sz="1000" dirty="0">
                          <a:effectLst/>
                        </a:rPr>
                        <a:t>(b2)</a:t>
                      </a:r>
                      <a:endParaRPr lang="id-ID"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algn="ctr">
                        <a:lnSpc>
                          <a:spcPct val="100000"/>
                        </a:lnSpc>
                        <a:spcAft>
                          <a:spcPts val="0"/>
                        </a:spcAft>
                      </a:pPr>
                      <a:r>
                        <a:rPr lang="id-ID" sz="1000">
                          <a:effectLst/>
                        </a:rPr>
                        <a:t>a1b2</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algn="ctr">
                        <a:lnSpc>
                          <a:spcPct val="100000"/>
                        </a:lnSpc>
                        <a:spcAft>
                          <a:spcPts val="0"/>
                        </a:spcAft>
                      </a:pPr>
                      <a:r>
                        <a:rPr lang="id-ID" sz="1000">
                          <a:effectLst/>
                        </a:rPr>
                        <a:t>a1b2</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algn="ctr">
                        <a:lnSpc>
                          <a:spcPct val="100000"/>
                        </a:lnSpc>
                        <a:spcAft>
                          <a:spcPts val="0"/>
                        </a:spcAft>
                      </a:pPr>
                      <a:r>
                        <a:rPr lang="id-ID" sz="1000">
                          <a:effectLst/>
                        </a:rPr>
                        <a:t>a1b2</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r>
              <a:tr h="394184">
                <a:tc vMerge="1">
                  <a:txBody>
                    <a:bodyPr/>
                    <a:lstStyle/>
                    <a:p>
                      <a:endParaRPr lang="id-ID"/>
                    </a:p>
                  </a:txBody>
                  <a:tcPr/>
                </a:tc>
                <a:tc>
                  <a:txBody>
                    <a:bodyPr/>
                    <a:lstStyle/>
                    <a:p>
                      <a:pPr algn="ctr">
                        <a:lnSpc>
                          <a:spcPct val="100000"/>
                        </a:lnSpc>
                        <a:spcAft>
                          <a:spcPts val="0"/>
                        </a:spcAft>
                      </a:pPr>
                      <a:r>
                        <a:rPr lang="id-ID" sz="1000">
                          <a:effectLst/>
                        </a:rPr>
                        <a:t>(b3)</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algn="ctr">
                        <a:lnSpc>
                          <a:spcPct val="100000"/>
                        </a:lnSpc>
                        <a:spcAft>
                          <a:spcPts val="0"/>
                        </a:spcAft>
                      </a:pPr>
                      <a:r>
                        <a:rPr lang="id-ID" sz="1000">
                          <a:effectLst/>
                        </a:rPr>
                        <a:t>a1b3</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algn="ctr">
                        <a:lnSpc>
                          <a:spcPct val="100000"/>
                        </a:lnSpc>
                        <a:spcAft>
                          <a:spcPts val="0"/>
                        </a:spcAft>
                      </a:pPr>
                      <a:r>
                        <a:rPr lang="id-ID" sz="1000">
                          <a:effectLst/>
                        </a:rPr>
                        <a:t>a1b3</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algn="ctr">
                        <a:lnSpc>
                          <a:spcPct val="100000"/>
                        </a:lnSpc>
                        <a:spcAft>
                          <a:spcPts val="0"/>
                        </a:spcAft>
                      </a:pPr>
                      <a:r>
                        <a:rPr lang="id-ID" sz="1000">
                          <a:effectLst/>
                        </a:rPr>
                        <a:t>a1b3</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r>
              <a:tr h="394184">
                <a:tc rowSpan="3">
                  <a:txBody>
                    <a:bodyPr/>
                    <a:lstStyle/>
                    <a:p>
                      <a:pPr indent="-158750" algn="ctr">
                        <a:lnSpc>
                          <a:spcPct val="100000"/>
                        </a:lnSpc>
                        <a:spcAft>
                          <a:spcPts val="0"/>
                        </a:spcAft>
                        <a:tabLst>
                          <a:tab pos="201930" algn="l"/>
                        </a:tabLst>
                      </a:pPr>
                      <a:r>
                        <a:rPr lang="id-ID" sz="1000">
                          <a:effectLst/>
                        </a:rPr>
                        <a:t>    (a2)</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algn="ctr">
                        <a:lnSpc>
                          <a:spcPct val="100000"/>
                        </a:lnSpc>
                        <a:spcAft>
                          <a:spcPts val="0"/>
                        </a:spcAft>
                      </a:pPr>
                      <a:r>
                        <a:rPr lang="id-ID" sz="1000">
                          <a:effectLst/>
                        </a:rPr>
                        <a:t>(b1)</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algn="ctr">
                        <a:lnSpc>
                          <a:spcPct val="100000"/>
                        </a:lnSpc>
                        <a:spcAft>
                          <a:spcPts val="0"/>
                        </a:spcAft>
                      </a:pPr>
                      <a:r>
                        <a:rPr lang="id-ID" sz="1000">
                          <a:effectLst/>
                        </a:rPr>
                        <a:t>a2b1</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algn="ctr">
                        <a:lnSpc>
                          <a:spcPct val="100000"/>
                        </a:lnSpc>
                        <a:spcAft>
                          <a:spcPts val="0"/>
                        </a:spcAft>
                      </a:pPr>
                      <a:r>
                        <a:rPr lang="id-ID" sz="1000">
                          <a:effectLst/>
                        </a:rPr>
                        <a:t>a2b1</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algn="ctr">
                        <a:lnSpc>
                          <a:spcPct val="100000"/>
                        </a:lnSpc>
                        <a:spcAft>
                          <a:spcPts val="0"/>
                        </a:spcAft>
                      </a:pPr>
                      <a:r>
                        <a:rPr lang="id-ID" sz="1000">
                          <a:effectLst/>
                        </a:rPr>
                        <a:t>a2b1</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r>
              <a:tr h="394184">
                <a:tc vMerge="1">
                  <a:txBody>
                    <a:bodyPr/>
                    <a:lstStyle/>
                    <a:p>
                      <a:endParaRPr lang="id-ID"/>
                    </a:p>
                  </a:txBody>
                  <a:tcPr/>
                </a:tc>
                <a:tc>
                  <a:txBody>
                    <a:bodyPr/>
                    <a:lstStyle/>
                    <a:p>
                      <a:pPr algn="ctr">
                        <a:lnSpc>
                          <a:spcPct val="100000"/>
                        </a:lnSpc>
                        <a:spcAft>
                          <a:spcPts val="0"/>
                        </a:spcAft>
                      </a:pPr>
                      <a:r>
                        <a:rPr lang="id-ID" sz="1000">
                          <a:effectLst/>
                        </a:rPr>
                        <a:t>(b2)</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algn="ctr">
                        <a:lnSpc>
                          <a:spcPct val="100000"/>
                        </a:lnSpc>
                        <a:spcAft>
                          <a:spcPts val="0"/>
                        </a:spcAft>
                      </a:pPr>
                      <a:r>
                        <a:rPr lang="id-ID" sz="1000">
                          <a:effectLst/>
                        </a:rPr>
                        <a:t>a2b2</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algn="ctr">
                        <a:lnSpc>
                          <a:spcPct val="100000"/>
                        </a:lnSpc>
                        <a:spcAft>
                          <a:spcPts val="0"/>
                        </a:spcAft>
                      </a:pPr>
                      <a:r>
                        <a:rPr lang="id-ID" sz="1000">
                          <a:effectLst/>
                        </a:rPr>
                        <a:t>a2b2</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algn="ctr">
                        <a:lnSpc>
                          <a:spcPct val="100000"/>
                        </a:lnSpc>
                        <a:spcAft>
                          <a:spcPts val="0"/>
                        </a:spcAft>
                      </a:pPr>
                      <a:r>
                        <a:rPr lang="id-ID" sz="1000">
                          <a:effectLst/>
                        </a:rPr>
                        <a:t>a2b2</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r>
              <a:tr h="394184">
                <a:tc vMerge="1">
                  <a:txBody>
                    <a:bodyPr/>
                    <a:lstStyle/>
                    <a:p>
                      <a:endParaRPr lang="id-ID"/>
                    </a:p>
                  </a:txBody>
                  <a:tcPr/>
                </a:tc>
                <a:tc>
                  <a:txBody>
                    <a:bodyPr/>
                    <a:lstStyle/>
                    <a:p>
                      <a:pPr algn="ctr">
                        <a:lnSpc>
                          <a:spcPct val="100000"/>
                        </a:lnSpc>
                        <a:spcAft>
                          <a:spcPts val="0"/>
                        </a:spcAft>
                      </a:pPr>
                      <a:r>
                        <a:rPr lang="id-ID" sz="1000">
                          <a:effectLst/>
                        </a:rPr>
                        <a:t>(b3)</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algn="ctr">
                        <a:lnSpc>
                          <a:spcPct val="100000"/>
                        </a:lnSpc>
                        <a:spcAft>
                          <a:spcPts val="0"/>
                        </a:spcAft>
                      </a:pPr>
                      <a:r>
                        <a:rPr lang="id-ID" sz="1000">
                          <a:effectLst/>
                        </a:rPr>
                        <a:t>a2b3</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algn="ctr">
                        <a:lnSpc>
                          <a:spcPct val="100000"/>
                        </a:lnSpc>
                        <a:spcAft>
                          <a:spcPts val="0"/>
                        </a:spcAft>
                      </a:pPr>
                      <a:r>
                        <a:rPr lang="id-ID" sz="1000">
                          <a:effectLst/>
                        </a:rPr>
                        <a:t>a2b3</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algn="ctr">
                        <a:lnSpc>
                          <a:spcPct val="100000"/>
                        </a:lnSpc>
                        <a:spcAft>
                          <a:spcPts val="0"/>
                        </a:spcAft>
                      </a:pPr>
                      <a:r>
                        <a:rPr lang="id-ID" sz="1000">
                          <a:effectLst/>
                        </a:rPr>
                        <a:t>a2b3</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r>
              <a:tr h="394184">
                <a:tc rowSpan="3">
                  <a:txBody>
                    <a:bodyPr/>
                    <a:lstStyle/>
                    <a:p>
                      <a:pPr algn="ctr">
                        <a:lnSpc>
                          <a:spcPct val="100000"/>
                        </a:lnSpc>
                        <a:spcAft>
                          <a:spcPts val="0"/>
                        </a:spcAft>
                      </a:pPr>
                      <a:r>
                        <a:rPr lang="id-ID" sz="1000">
                          <a:effectLst/>
                        </a:rPr>
                        <a:t>(a3)</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algn="ctr">
                        <a:lnSpc>
                          <a:spcPct val="100000"/>
                        </a:lnSpc>
                        <a:spcAft>
                          <a:spcPts val="0"/>
                        </a:spcAft>
                      </a:pPr>
                      <a:r>
                        <a:rPr lang="id-ID" sz="1000">
                          <a:effectLst/>
                        </a:rPr>
                        <a:t>(b1)</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algn="ctr">
                        <a:lnSpc>
                          <a:spcPct val="100000"/>
                        </a:lnSpc>
                        <a:spcAft>
                          <a:spcPts val="0"/>
                        </a:spcAft>
                      </a:pPr>
                      <a:r>
                        <a:rPr lang="id-ID" sz="1000">
                          <a:effectLst/>
                        </a:rPr>
                        <a:t>a3b1</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algn="ctr">
                        <a:lnSpc>
                          <a:spcPct val="100000"/>
                        </a:lnSpc>
                        <a:spcAft>
                          <a:spcPts val="0"/>
                        </a:spcAft>
                      </a:pPr>
                      <a:r>
                        <a:rPr lang="id-ID" sz="1000">
                          <a:effectLst/>
                        </a:rPr>
                        <a:t>a3b1</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algn="ctr">
                        <a:lnSpc>
                          <a:spcPct val="100000"/>
                        </a:lnSpc>
                        <a:spcAft>
                          <a:spcPts val="0"/>
                        </a:spcAft>
                      </a:pPr>
                      <a:r>
                        <a:rPr lang="id-ID" sz="1000">
                          <a:effectLst/>
                        </a:rPr>
                        <a:t>a3b1</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r>
              <a:tr h="394184">
                <a:tc vMerge="1">
                  <a:txBody>
                    <a:bodyPr/>
                    <a:lstStyle/>
                    <a:p>
                      <a:endParaRPr lang="id-ID"/>
                    </a:p>
                  </a:txBody>
                  <a:tcPr/>
                </a:tc>
                <a:tc>
                  <a:txBody>
                    <a:bodyPr/>
                    <a:lstStyle/>
                    <a:p>
                      <a:pPr algn="ctr">
                        <a:lnSpc>
                          <a:spcPct val="100000"/>
                        </a:lnSpc>
                        <a:spcAft>
                          <a:spcPts val="0"/>
                        </a:spcAft>
                      </a:pPr>
                      <a:r>
                        <a:rPr lang="id-ID" sz="1000">
                          <a:effectLst/>
                        </a:rPr>
                        <a:t>(b2)</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algn="ctr">
                        <a:lnSpc>
                          <a:spcPct val="100000"/>
                        </a:lnSpc>
                        <a:spcAft>
                          <a:spcPts val="0"/>
                        </a:spcAft>
                      </a:pPr>
                      <a:r>
                        <a:rPr lang="id-ID" sz="1000">
                          <a:effectLst/>
                        </a:rPr>
                        <a:t>a3b2</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algn="ctr">
                        <a:lnSpc>
                          <a:spcPct val="100000"/>
                        </a:lnSpc>
                        <a:spcAft>
                          <a:spcPts val="0"/>
                        </a:spcAft>
                      </a:pPr>
                      <a:r>
                        <a:rPr lang="id-ID" sz="1000">
                          <a:effectLst/>
                        </a:rPr>
                        <a:t>a3b2</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algn="ctr">
                        <a:lnSpc>
                          <a:spcPct val="100000"/>
                        </a:lnSpc>
                        <a:spcAft>
                          <a:spcPts val="0"/>
                        </a:spcAft>
                      </a:pPr>
                      <a:r>
                        <a:rPr lang="id-ID" sz="1000">
                          <a:effectLst/>
                        </a:rPr>
                        <a:t>a3b2</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r>
              <a:tr h="394184">
                <a:tc vMerge="1">
                  <a:txBody>
                    <a:bodyPr/>
                    <a:lstStyle/>
                    <a:p>
                      <a:endParaRPr lang="id-ID"/>
                    </a:p>
                  </a:txBody>
                  <a:tcPr/>
                </a:tc>
                <a:tc>
                  <a:txBody>
                    <a:bodyPr/>
                    <a:lstStyle/>
                    <a:p>
                      <a:pPr algn="ctr">
                        <a:lnSpc>
                          <a:spcPct val="100000"/>
                        </a:lnSpc>
                        <a:spcAft>
                          <a:spcPts val="0"/>
                        </a:spcAft>
                      </a:pPr>
                      <a:r>
                        <a:rPr lang="id-ID" sz="1000" dirty="0">
                          <a:effectLst/>
                        </a:rPr>
                        <a:t>(b3)</a:t>
                      </a:r>
                      <a:endParaRPr lang="id-ID"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algn="ctr">
                        <a:lnSpc>
                          <a:spcPct val="100000"/>
                        </a:lnSpc>
                        <a:spcAft>
                          <a:spcPts val="0"/>
                        </a:spcAft>
                      </a:pPr>
                      <a:r>
                        <a:rPr lang="id-ID" sz="1000">
                          <a:effectLst/>
                        </a:rPr>
                        <a:t>a3b3</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algn="ctr">
                        <a:lnSpc>
                          <a:spcPct val="100000"/>
                        </a:lnSpc>
                        <a:spcAft>
                          <a:spcPts val="0"/>
                        </a:spcAft>
                      </a:pPr>
                      <a:r>
                        <a:rPr lang="id-ID" sz="1000">
                          <a:effectLst/>
                        </a:rPr>
                        <a:t>a3b3</a:t>
                      </a:r>
                      <a:endParaRPr lang="id-ID" sz="9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algn="ctr">
                        <a:lnSpc>
                          <a:spcPct val="100000"/>
                        </a:lnSpc>
                        <a:spcAft>
                          <a:spcPts val="0"/>
                        </a:spcAft>
                      </a:pPr>
                      <a:r>
                        <a:rPr lang="id-ID" sz="1000" dirty="0">
                          <a:effectLst/>
                        </a:rPr>
                        <a:t>a3b3</a:t>
                      </a:r>
                      <a:endParaRPr lang="id-ID"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r>
            </a:tbl>
          </a:graphicData>
        </a:graphic>
      </p:graphicFrame>
      <p:sp>
        <p:nvSpPr>
          <p:cNvPr id="7" name="Rectangle 6"/>
          <p:cNvSpPr/>
          <p:nvPr/>
        </p:nvSpPr>
        <p:spPr>
          <a:xfrm>
            <a:off x="840377" y="584704"/>
            <a:ext cx="6096000" cy="523220"/>
          </a:xfrm>
          <a:prstGeom prst="rect">
            <a:avLst/>
          </a:prstGeom>
        </p:spPr>
        <p:txBody>
          <a:bodyPr>
            <a:spAutoFit/>
          </a:bodyPr>
          <a:lstStyle/>
          <a:p>
            <a:r>
              <a:rPr lang="id-ID" sz="1400" b="1" dirty="0" smtClean="0">
                <a:effectLst/>
                <a:latin typeface="Gill Sans MT" panose="020B0502020104020203" pitchFamily="34" charset="0"/>
                <a:ea typeface="Calibri" panose="020F0502020204030204" pitchFamily="34" charset="0"/>
              </a:rPr>
              <a:t>Model Rancangan Percobaan Pola Faktorial </a:t>
            </a:r>
            <a:r>
              <a:rPr lang="en-US" sz="1400" b="1" dirty="0" smtClean="0">
                <a:effectLst/>
                <a:latin typeface="Gill Sans MT" panose="020B0502020104020203" pitchFamily="34" charset="0"/>
                <a:ea typeface="Calibri" panose="020F0502020204030204" pitchFamily="34" charset="0"/>
              </a:rPr>
              <a:t>3</a:t>
            </a:r>
            <a:r>
              <a:rPr lang="id-ID" sz="1400" b="1" dirty="0" smtClean="0">
                <a:effectLst/>
                <a:latin typeface="Gill Sans MT" panose="020B0502020104020203" pitchFamily="34" charset="0"/>
                <a:ea typeface="Calibri" panose="020F0502020204030204" pitchFamily="34" charset="0"/>
              </a:rPr>
              <a:t> x 3 dengan Rancangan Acak Kelompok (RAK) dengan 3 kali ulangan</a:t>
            </a:r>
            <a:endParaRPr lang="id-ID" sz="1400" dirty="0">
              <a:latin typeface="Gill Sans MT" panose="020B0502020104020203"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024768576"/>
              </p:ext>
            </p:extLst>
          </p:nvPr>
        </p:nvGraphicFramePr>
        <p:xfrm>
          <a:off x="6291490" y="1885111"/>
          <a:ext cx="5043170" cy="914400"/>
        </p:xfrm>
        <a:graphic>
          <a:graphicData uri="http://schemas.openxmlformats.org/drawingml/2006/table">
            <a:tbl>
              <a:tblPr firstRow="1" firstCol="1" bandRow="1">
                <a:tableStyleId>{5DA37D80-6434-44D0-A028-1B22A696006F}</a:tableStyleId>
              </a:tblPr>
              <a:tblGrid>
                <a:gridCol w="955040"/>
                <a:gridCol w="1022350"/>
                <a:gridCol w="1022350"/>
                <a:gridCol w="1021715"/>
                <a:gridCol w="1021715"/>
              </a:tblGrid>
              <a:tr h="165735">
                <a:tc>
                  <a:txBody>
                    <a:bodyPr/>
                    <a:lstStyle/>
                    <a:p>
                      <a:pPr algn="just">
                        <a:lnSpc>
                          <a:spcPct val="250000"/>
                        </a:lnSpc>
                        <a:spcAft>
                          <a:spcPts val="0"/>
                        </a:spcAft>
                      </a:pPr>
                      <a:r>
                        <a:rPr lang="id-ID" sz="1200" baseline="30000" dirty="0">
                          <a:effectLst/>
                        </a:rPr>
                        <a:t>1</a:t>
                      </a:r>
                      <a:r>
                        <a:rPr lang="id-ID" sz="1200" dirty="0">
                          <a:effectLst/>
                        </a:rPr>
                        <a:t>  a3b1</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50000"/>
                        </a:lnSpc>
                        <a:spcAft>
                          <a:spcPts val="0"/>
                        </a:spcAft>
                      </a:pPr>
                      <a:r>
                        <a:rPr lang="id-ID" sz="1200" baseline="30000">
                          <a:effectLst/>
                        </a:rPr>
                        <a:t>2 </a:t>
                      </a:r>
                      <a:r>
                        <a:rPr lang="id-ID" sz="1200">
                          <a:effectLst/>
                        </a:rPr>
                        <a:t>a2b</a:t>
                      </a:r>
                      <a:r>
                        <a:rPr lang="en-US" sz="1200">
                          <a:effectLst/>
                        </a:rPr>
                        <a:t>3</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50000"/>
                        </a:lnSpc>
                        <a:spcAft>
                          <a:spcPts val="0"/>
                        </a:spcAft>
                      </a:pPr>
                      <a:r>
                        <a:rPr lang="id-ID" sz="1200" baseline="30000">
                          <a:effectLst/>
                        </a:rPr>
                        <a:t>3 </a:t>
                      </a:r>
                      <a:r>
                        <a:rPr lang="id-ID" sz="1200">
                          <a:effectLst/>
                        </a:rPr>
                        <a:t>a</a:t>
                      </a:r>
                      <a:r>
                        <a:rPr lang="en-US" sz="1200">
                          <a:effectLst/>
                        </a:rPr>
                        <a:t>2</a:t>
                      </a:r>
                      <a:r>
                        <a:rPr lang="id-ID" sz="1200">
                          <a:effectLst/>
                        </a:rPr>
                        <a:t>b2</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50000"/>
                        </a:lnSpc>
                        <a:spcAft>
                          <a:spcPts val="0"/>
                        </a:spcAft>
                      </a:pPr>
                      <a:r>
                        <a:rPr lang="id-ID" sz="1200" baseline="30000">
                          <a:effectLst/>
                        </a:rPr>
                        <a:t>4</a:t>
                      </a:r>
                      <a:r>
                        <a:rPr lang="id-ID" sz="1200">
                          <a:effectLst/>
                        </a:rPr>
                        <a:t> a3b3</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50000"/>
                        </a:lnSpc>
                        <a:spcAft>
                          <a:spcPts val="0"/>
                        </a:spcAft>
                      </a:pPr>
                      <a:r>
                        <a:rPr lang="id-ID" sz="1200" baseline="30000">
                          <a:effectLst/>
                        </a:rPr>
                        <a:t>5</a:t>
                      </a:r>
                      <a:r>
                        <a:rPr lang="id-ID" sz="1200">
                          <a:effectLst/>
                        </a:rPr>
                        <a:t> a1b1</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5735">
                <a:tc>
                  <a:txBody>
                    <a:bodyPr/>
                    <a:lstStyle/>
                    <a:p>
                      <a:pPr algn="just">
                        <a:lnSpc>
                          <a:spcPct val="250000"/>
                        </a:lnSpc>
                        <a:spcAft>
                          <a:spcPts val="0"/>
                        </a:spcAft>
                      </a:pPr>
                      <a:r>
                        <a:rPr lang="id-ID" sz="1200" baseline="30000" dirty="0">
                          <a:effectLst/>
                        </a:rPr>
                        <a:t>6</a:t>
                      </a:r>
                      <a:r>
                        <a:rPr lang="id-ID" sz="1200" dirty="0">
                          <a:effectLst/>
                        </a:rPr>
                        <a:t>  a</a:t>
                      </a:r>
                      <a:r>
                        <a:rPr lang="en-US" sz="1200" dirty="0">
                          <a:effectLst/>
                        </a:rPr>
                        <a:t>3</a:t>
                      </a:r>
                      <a:r>
                        <a:rPr lang="id-ID" sz="1200" dirty="0">
                          <a:effectLst/>
                        </a:rPr>
                        <a:t>b</a:t>
                      </a:r>
                      <a:r>
                        <a:rPr lang="en-US" sz="1200" dirty="0">
                          <a:effectLst/>
                        </a:rPr>
                        <a:t>2</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50000"/>
                        </a:lnSpc>
                        <a:spcAft>
                          <a:spcPts val="0"/>
                        </a:spcAft>
                      </a:pPr>
                      <a:r>
                        <a:rPr lang="id-ID" sz="1200" baseline="30000">
                          <a:effectLst/>
                        </a:rPr>
                        <a:t>7 </a:t>
                      </a:r>
                      <a:r>
                        <a:rPr lang="id-ID" sz="1200">
                          <a:effectLst/>
                        </a:rPr>
                        <a:t>a2b1</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50000"/>
                        </a:lnSpc>
                        <a:spcAft>
                          <a:spcPts val="0"/>
                        </a:spcAft>
                      </a:pPr>
                      <a:r>
                        <a:rPr lang="id-ID" sz="1200" baseline="30000">
                          <a:effectLst/>
                        </a:rPr>
                        <a:t>8 </a:t>
                      </a:r>
                      <a:r>
                        <a:rPr lang="id-ID" sz="1200">
                          <a:effectLst/>
                        </a:rPr>
                        <a:t>a</a:t>
                      </a:r>
                      <a:r>
                        <a:rPr lang="en-US" sz="1200">
                          <a:effectLst/>
                        </a:rPr>
                        <a:t>1</a:t>
                      </a:r>
                      <a:r>
                        <a:rPr lang="id-ID" sz="1200">
                          <a:effectLst/>
                        </a:rPr>
                        <a:t>b2</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50000"/>
                        </a:lnSpc>
                        <a:spcAft>
                          <a:spcPts val="0"/>
                        </a:spcAft>
                      </a:pPr>
                      <a:r>
                        <a:rPr lang="id-ID" sz="1200" baseline="30000">
                          <a:effectLst/>
                        </a:rPr>
                        <a:t>9</a:t>
                      </a:r>
                      <a:r>
                        <a:rPr lang="id-ID" sz="1200">
                          <a:effectLst/>
                        </a:rPr>
                        <a:t> a1b3</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50000"/>
                        </a:lnSpc>
                        <a:spcAft>
                          <a:spcPts val="0"/>
                        </a:spcAft>
                      </a:pPr>
                      <a:r>
                        <a:rPr lang="id-ID" sz="1100" dirty="0">
                          <a:effectLst/>
                        </a:rPr>
                        <a:t> </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91098754"/>
              </p:ext>
            </p:extLst>
          </p:nvPr>
        </p:nvGraphicFramePr>
        <p:xfrm>
          <a:off x="6304552" y="3099956"/>
          <a:ext cx="5043170" cy="914400"/>
        </p:xfrm>
        <a:graphic>
          <a:graphicData uri="http://schemas.openxmlformats.org/drawingml/2006/table">
            <a:tbl>
              <a:tblPr firstRow="1" firstCol="1" bandRow="1">
                <a:tableStyleId>{ED083AE6-46FA-4A59-8FB0-9F97EB10719F}</a:tableStyleId>
              </a:tblPr>
              <a:tblGrid>
                <a:gridCol w="955040"/>
                <a:gridCol w="1022350"/>
                <a:gridCol w="1022350"/>
                <a:gridCol w="1021715"/>
                <a:gridCol w="1021715"/>
              </a:tblGrid>
              <a:tr h="165735">
                <a:tc>
                  <a:txBody>
                    <a:bodyPr/>
                    <a:lstStyle/>
                    <a:p>
                      <a:pPr algn="just">
                        <a:lnSpc>
                          <a:spcPct val="250000"/>
                        </a:lnSpc>
                        <a:spcAft>
                          <a:spcPts val="0"/>
                        </a:spcAft>
                      </a:pPr>
                      <a:r>
                        <a:rPr lang="id-ID" sz="1200" baseline="30000" dirty="0">
                          <a:effectLst/>
                        </a:rPr>
                        <a:t>1</a:t>
                      </a:r>
                      <a:r>
                        <a:rPr lang="id-ID" sz="1200" dirty="0">
                          <a:effectLst/>
                        </a:rPr>
                        <a:t>  a</a:t>
                      </a:r>
                      <a:r>
                        <a:rPr lang="en-US" sz="1200" dirty="0">
                          <a:effectLst/>
                        </a:rPr>
                        <a:t>2</a:t>
                      </a:r>
                      <a:r>
                        <a:rPr lang="id-ID" sz="1200" dirty="0">
                          <a:effectLst/>
                        </a:rPr>
                        <a:t>b1</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50000"/>
                        </a:lnSpc>
                        <a:spcAft>
                          <a:spcPts val="0"/>
                        </a:spcAft>
                      </a:pPr>
                      <a:r>
                        <a:rPr lang="id-ID" sz="1200" baseline="30000">
                          <a:effectLst/>
                        </a:rPr>
                        <a:t>2 </a:t>
                      </a:r>
                      <a:r>
                        <a:rPr lang="id-ID" sz="1200">
                          <a:effectLst/>
                        </a:rPr>
                        <a:t>a</a:t>
                      </a:r>
                      <a:r>
                        <a:rPr lang="en-US" sz="1200">
                          <a:effectLst/>
                        </a:rPr>
                        <a:t>1</a:t>
                      </a:r>
                      <a:r>
                        <a:rPr lang="id-ID" sz="1200">
                          <a:effectLst/>
                        </a:rPr>
                        <a:t>b</a:t>
                      </a:r>
                      <a:r>
                        <a:rPr lang="en-US" sz="1200">
                          <a:effectLst/>
                        </a:rPr>
                        <a:t>3</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50000"/>
                        </a:lnSpc>
                        <a:spcAft>
                          <a:spcPts val="0"/>
                        </a:spcAft>
                      </a:pPr>
                      <a:r>
                        <a:rPr lang="id-ID" sz="1200" baseline="30000">
                          <a:effectLst/>
                        </a:rPr>
                        <a:t>3 </a:t>
                      </a:r>
                      <a:r>
                        <a:rPr lang="id-ID" sz="1200">
                          <a:effectLst/>
                        </a:rPr>
                        <a:t>a</a:t>
                      </a:r>
                      <a:r>
                        <a:rPr lang="en-US" sz="1200">
                          <a:effectLst/>
                        </a:rPr>
                        <a:t>2</a:t>
                      </a:r>
                      <a:r>
                        <a:rPr lang="id-ID" sz="1200">
                          <a:effectLst/>
                        </a:rPr>
                        <a:t>b</a:t>
                      </a:r>
                      <a:r>
                        <a:rPr lang="en-US" sz="1200">
                          <a:effectLst/>
                        </a:rPr>
                        <a:t>3</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50000"/>
                        </a:lnSpc>
                        <a:spcAft>
                          <a:spcPts val="0"/>
                        </a:spcAft>
                      </a:pPr>
                      <a:r>
                        <a:rPr lang="id-ID" sz="1200" baseline="30000">
                          <a:effectLst/>
                        </a:rPr>
                        <a:t>4</a:t>
                      </a:r>
                      <a:r>
                        <a:rPr lang="id-ID" sz="1200">
                          <a:effectLst/>
                        </a:rPr>
                        <a:t> a</a:t>
                      </a:r>
                      <a:r>
                        <a:rPr lang="en-US" sz="1200">
                          <a:effectLst/>
                        </a:rPr>
                        <a:t>2</a:t>
                      </a:r>
                      <a:r>
                        <a:rPr lang="id-ID" sz="1200">
                          <a:effectLst/>
                        </a:rPr>
                        <a:t>b</a:t>
                      </a:r>
                      <a:r>
                        <a:rPr lang="en-US" sz="1200">
                          <a:effectLst/>
                        </a:rPr>
                        <a:t>2</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50000"/>
                        </a:lnSpc>
                        <a:spcAft>
                          <a:spcPts val="0"/>
                        </a:spcAft>
                      </a:pPr>
                      <a:r>
                        <a:rPr lang="id-ID" sz="1200" baseline="30000">
                          <a:effectLst/>
                        </a:rPr>
                        <a:t>5</a:t>
                      </a:r>
                      <a:r>
                        <a:rPr lang="id-ID" sz="1200">
                          <a:effectLst/>
                        </a:rPr>
                        <a:t> a</a:t>
                      </a:r>
                      <a:r>
                        <a:rPr lang="en-US" sz="1200">
                          <a:effectLst/>
                        </a:rPr>
                        <a:t>3</a:t>
                      </a:r>
                      <a:r>
                        <a:rPr lang="id-ID" sz="1200">
                          <a:effectLst/>
                        </a:rPr>
                        <a:t>b</a:t>
                      </a:r>
                      <a:r>
                        <a:rPr lang="en-US" sz="1200">
                          <a:effectLst/>
                        </a:rPr>
                        <a:t>2</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5735">
                <a:tc>
                  <a:txBody>
                    <a:bodyPr/>
                    <a:lstStyle/>
                    <a:p>
                      <a:pPr algn="just">
                        <a:lnSpc>
                          <a:spcPct val="250000"/>
                        </a:lnSpc>
                        <a:spcAft>
                          <a:spcPts val="0"/>
                        </a:spcAft>
                      </a:pPr>
                      <a:r>
                        <a:rPr lang="id-ID" sz="1200" baseline="30000">
                          <a:effectLst/>
                        </a:rPr>
                        <a:t>6</a:t>
                      </a:r>
                      <a:r>
                        <a:rPr lang="id-ID" sz="1200">
                          <a:effectLst/>
                        </a:rPr>
                        <a:t>  a</a:t>
                      </a:r>
                      <a:r>
                        <a:rPr lang="en-US" sz="1200">
                          <a:effectLst/>
                        </a:rPr>
                        <a:t>1</a:t>
                      </a:r>
                      <a:r>
                        <a:rPr lang="id-ID" sz="1200">
                          <a:effectLst/>
                        </a:rPr>
                        <a:t>b2</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50000"/>
                        </a:lnSpc>
                        <a:spcAft>
                          <a:spcPts val="0"/>
                        </a:spcAft>
                      </a:pPr>
                      <a:r>
                        <a:rPr lang="id-ID" sz="1200" baseline="30000">
                          <a:effectLst/>
                        </a:rPr>
                        <a:t>7 </a:t>
                      </a:r>
                      <a:r>
                        <a:rPr lang="id-ID" sz="1200">
                          <a:effectLst/>
                        </a:rPr>
                        <a:t>a</a:t>
                      </a:r>
                      <a:r>
                        <a:rPr lang="en-US" sz="1200">
                          <a:effectLst/>
                        </a:rPr>
                        <a:t>3</a:t>
                      </a:r>
                      <a:r>
                        <a:rPr lang="id-ID" sz="1200">
                          <a:effectLst/>
                        </a:rPr>
                        <a:t>b</a:t>
                      </a:r>
                      <a:r>
                        <a:rPr lang="en-US" sz="1200">
                          <a:effectLst/>
                        </a:rPr>
                        <a:t>1</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50000"/>
                        </a:lnSpc>
                        <a:spcAft>
                          <a:spcPts val="0"/>
                        </a:spcAft>
                      </a:pPr>
                      <a:r>
                        <a:rPr lang="id-ID" sz="1200" baseline="30000" dirty="0">
                          <a:effectLst/>
                        </a:rPr>
                        <a:t>8 </a:t>
                      </a:r>
                      <a:r>
                        <a:rPr lang="id-ID" sz="1200" dirty="0">
                          <a:effectLst/>
                        </a:rPr>
                        <a:t>a</a:t>
                      </a:r>
                      <a:r>
                        <a:rPr lang="en-US" sz="1200" dirty="0">
                          <a:effectLst/>
                        </a:rPr>
                        <a:t>3</a:t>
                      </a:r>
                      <a:r>
                        <a:rPr lang="id-ID" sz="1200" dirty="0">
                          <a:effectLst/>
                        </a:rPr>
                        <a:t>b3</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50000"/>
                        </a:lnSpc>
                        <a:spcAft>
                          <a:spcPts val="0"/>
                        </a:spcAft>
                      </a:pPr>
                      <a:r>
                        <a:rPr lang="id-ID" sz="1200" baseline="30000">
                          <a:effectLst/>
                        </a:rPr>
                        <a:t>9</a:t>
                      </a:r>
                      <a:r>
                        <a:rPr lang="id-ID" sz="1200">
                          <a:effectLst/>
                        </a:rPr>
                        <a:t> a1b</a:t>
                      </a:r>
                      <a:r>
                        <a:rPr lang="en-US" sz="1200">
                          <a:effectLst/>
                        </a:rPr>
                        <a:t>1</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50000"/>
                        </a:lnSpc>
                        <a:spcAft>
                          <a:spcPts val="0"/>
                        </a:spcAft>
                      </a:pPr>
                      <a:r>
                        <a:rPr lang="id-ID" sz="1100" dirty="0">
                          <a:effectLst/>
                        </a:rPr>
                        <a:t> </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056721645"/>
              </p:ext>
            </p:extLst>
          </p:nvPr>
        </p:nvGraphicFramePr>
        <p:xfrm>
          <a:off x="6265364" y="4393180"/>
          <a:ext cx="5043170" cy="914400"/>
        </p:xfrm>
        <a:graphic>
          <a:graphicData uri="http://schemas.openxmlformats.org/drawingml/2006/table">
            <a:tbl>
              <a:tblPr firstRow="1" firstCol="1" bandRow="1">
                <a:tableStyleId>{8799B23B-EC83-4686-B30A-512413B5E67A}</a:tableStyleId>
              </a:tblPr>
              <a:tblGrid>
                <a:gridCol w="955040"/>
                <a:gridCol w="1022350"/>
                <a:gridCol w="1022350"/>
                <a:gridCol w="1021715"/>
                <a:gridCol w="1021715"/>
              </a:tblGrid>
              <a:tr h="165735">
                <a:tc>
                  <a:txBody>
                    <a:bodyPr/>
                    <a:lstStyle/>
                    <a:p>
                      <a:pPr algn="just">
                        <a:lnSpc>
                          <a:spcPct val="250000"/>
                        </a:lnSpc>
                        <a:spcAft>
                          <a:spcPts val="0"/>
                        </a:spcAft>
                      </a:pPr>
                      <a:r>
                        <a:rPr lang="id-ID" sz="1200" baseline="30000" dirty="0">
                          <a:effectLst/>
                        </a:rPr>
                        <a:t>1</a:t>
                      </a:r>
                      <a:r>
                        <a:rPr lang="id-ID" sz="1200" dirty="0">
                          <a:effectLst/>
                        </a:rPr>
                        <a:t>  a</a:t>
                      </a:r>
                      <a:r>
                        <a:rPr lang="en-US" sz="1200" dirty="0">
                          <a:effectLst/>
                        </a:rPr>
                        <a:t>1</a:t>
                      </a:r>
                      <a:r>
                        <a:rPr lang="id-ID" sz="1200" dirty="0">
                          <a:effectLst/>
                        </a:rPr>
                        <a:t>b</a:t>
                      </a:r>
                      <a:r>
                        <a:rPr lang="en-US" sz="1200" dirty="0">
                          <a:effectLst/>
                        </a:rPr>
                        <a:t>2</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50000"/>
                        </a:lnSpc>
                        <a:spcAft>
                          <a:spcPts val="0"/>
                        </a:spcAft>
                      </a:pPr>
                      <a:r>
                        <a:rPr lang="id-ID" sz="1200" baseline="30000" dirty="0">
                          <a:effectLst/>
                        </a:rPr>
                        <a:t>2 </a:t>
                      </a:r>
                      <a:r>
                        <a:rPr lang="id-ID" sz="1200" dirty="0">
                          <a:effectLst/>
                        </a:rPr>
                        <a:t>a</a:t>
                      </a:r>
                      <a:r>
                        <a:rPr lang="en-US" sz="1200" dirty="0">
                          <a:effectLst/>
                        </a:rPr>
                        <a:t>3</a:t>
                      </a:r>
                      <a:r>
                        <a:rPr lang="id-ID" sz="1200" dirty="0">
                          <a:effectLst/>
                        </a:rPr>
                        <a:t>b</a:t>
                      </a:r>
                      <a:r>
                        <a:rPr lang="en-US" sz="1200" dirty="0">
                          <a:effectLst/>
                        </a:rPr>
                        <a:t>2</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50000"/>
                        </a:lnSpc>
                        <a:spcAft>
                          <a:spcPts val="0"/>
                        </a:spcAft>
                      </a:pPr>
                      <a:r>
                        <a:rPr lang="id-ID" sz="1200" baseline="30000">
                          <a:effectLst/>
                        </a:rPr>
                        <a:t>3 </a:t>
                      </a:r>
                      <a:r>
                        <a:rPr lang="id-ID" sz="1200">
                          <a:effectLst/>
                        </a:rPr>
                        <a:t>a</a:t>
                      </a:r>
                      <a:r>
                        <a:rPr lang="en-US" sz="1200">
                          <a:effectLst/>
                        </a:rPr>
                        <a:t>3</a:t>
                      </a:r>
                      <a:r>
                        <a:rPr lang="id-ID" sz="1200">
                          <a:effectLst/>
                        </a:rPr>
                        <a:t>b</a:t>
                      </a:r>
                      <a:r>
                        <a:rPr lang="en-US" sz="1200">
                          <a:effectLst/>
                        </a:rPr>
                        <a:t>3</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50000"/>
                        </a:lnSpc>
                        <a:spcAft>
                          <a:spcPts val="0"/>
                        </a:spcAft>
                      </a:pPr>
                      <a:r>
                        <a:rPr lang="id-ID" sz="1200" baseline="30000">
                          <a:effectLst/>
                        </a:rPr>
                        <a:t>4</a:t>
                      </a:r>
                      <a:r>
                        <a:rPr lang="id-ID" sz="1200">
                          <a:effectLst/>
                        </a:rPr>
                        <a:t> a</a:t>
                      </a:r>
                      <a:r>
                        <a:rPr lang="en-US" sz="1200">
                          <a:effectLst/>
                        </a:rPr>
                        <a:t>2</a:t>
                      </a:r>
                      <a:r>
                        <a:rPr lang="id-ID" sz="1200">
                          <a:effectLst/>
                        </a:rPr>
                        <a:t>b3</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50000"/>
                        </a:lnSpc>
                        <a:spcAft>
                          <a:spcPts val="0"/>
                        </a:spcAft>
                      </a:pPr>
                      <a:r>
                        <a:rPr lang="id-ID" sz="1200" baseline="30000">
                          <a:effectLst/>
                        </a:rPr>
                        <a:t>5</a:t>
                      </a:r>
                      <a:r>
                        <a:rPr lang="id-ID" sz="1200">
                          <a:effectLst/>
                        </a:rPr>
                        <a:t> a</a:t>
                      </a:r>
                      <a:r>
                        <a:rPr lang="en-US" sz="1200">
                          <a:effectLst/>
                        </a:rPr>
                        <a:t>3</a:t>
                      </a:r>
                      <a:r>
                        <a:rPr lang="id-ID" sz="1200">
                          <a:effectLst/>
                        </a:rPr>
                        <a:t>b</a:t>
                      </a:r>
                      <a:r>
                        <a:rPr lang="en-US" sz="1200">
                          <a:effectLst/>
                        </a:rPr>
                        <a:t>1</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5735">
                <a:tc>
                  <a:txBody>
                    <a:bodyPr/>
                    <a:lstStyle/>
                    <a:p>
                      <a:pPr algn="just">
                        <a:lnSpc>
                          <a:spcPct val="250000"/>
                        </a:lnSpc>
                        <a:spcAft>
                          <a:spcPts val="0"/>
                        </a:spcAft>
                      </a:pPr>
                      <a:r>
                        <a:rPr lang="id-ID" sz="1200" baseline="30000">
                          <a:effectLst/>
                        </a:rPr>
                        <a:t>6</a:t>
                      </a:r>
                      <a:r>
                        <a:rPr lang="id-ID" sz="1200">
                          <a:effectLst/>
                        </a:rPr>
                        <a:t>  a</a:t>
                      </a:r>
                      <a:r>
                        <a:rPr lang="en-US" sz="1200">
                          <a:effectLst/>
                        </a:rPr>
                        <a:t>1</a:t>
                      </a:r>
                      <a:r>
                        <a:rPr lang="id-ID" sz="1200">
                          <a:effectLst/>
                        </a:rPr>
                        <a:t>b1</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50000"/>
                        </a:lnSpc>
                        <a:spcAft>
                          <a:spcPts val="0"/>
                        </a:spcAft>
                      </a:pPr>
                      <a:r>
                        <a:rPr lang="id-ID" sz="1200" baseline="30000">
                          <a:effectLst/>
                        </a:rPr>
                        <a:t>7 </a:t>
                      </a:r>
                      <a:r>
                        <a:rPr lang="id-ID" sz="1200">
                          <a:effectLst/>
                        </a:rPr>
                        <a:t>a</a:t>
                      </a:r>
                      <a:r>
                        <a:rPr lang="en-US" sz="1200">
                          <a:effectLst/>
                        </a:rPr>
                        <a:t>2</a:t>
                      </a:r>
                      <a:r>
                        <a:rPr lang="id-ID" sz="1200">
                          <a:effectLst/>
                        </a:rPr>
                        <a:t>b</a:t>
                      </a:r>
                      <a:r>
                        <a:rPr lang="en-US" sz="1200">
                          <a:effectLst/>
                        </a:rPr>
                        <a:t>2</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50000"/>
                        </a:lnSpc>
                        <a:spcAft>
                          <a:spcPts val="0"/>
                        </a:spcAft>
                      </a:pPr>
                      <a:r>
                        <a:rPr lang="id-ID" sz="1200" baseline="30000">
                          <a:effectLst/>
                        </a:rPr>
                        <a:t>8 </a:t>
                      </a:r>
                      <a:r>
                        <a:rPr lang="id-ID" sz="1200">
                          <a:effectLst/>
                        </a:rPr>
                        <a:t>a</a:t>
                      </a:r>
                      <a:r>
                        <a:rPr lang="en-US" sz="1200">
                          <a:effectLst/>
                        </a:rPr>
                        <a:t>2</a:t>
                      </a:r>
                      <a:r>
                        <a:rPr lang="id-ID" sz="1200">
                          <a:effectLst/>
                        </a:rPr>
                        <a:t>b1</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50000"/>
                        </a:lnSpc>
                        <a:spcAft>
                          <a:spcPts val="0"/>
                        </a:spcAft>
                      </a:pPr>
                      <a:r>
                        <a:rPr lang="id-ID" sz="1200" baseline="30000">
                          <a:effectLst/>
                        </a:rPr>
                        <a:t>9</a:t>
                      </a:r>
                      <a:r>
                        <a:rPr lang="id-ID" sz="1200">
                          <a:effectLst/>
                        </a:rPr>
                        <a:t> a1b</a:t>
                      </a:r>
                      <a:r>
                        <a:rPr lang="en-US" sz="1200">
                          <a:effectLst/>
                        </a:rPr>
                        <a:t>3</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50000"/>
                        </a:lnSpc>
                        <a:spcAft>
                          <a:spcPts val="0"/>
                        </a:spcAft>
                      </a:pPr>
                      <a:r>
                        <a:rPr lang="id-ID" sz="1100" dirty="0">
                          <a:effectLst/>
                        </a:rPr>
                        <a:t> </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15" name="Rectangle 14"/>
          <p:cNvSpPr/>
          <p:nvPr/>
        </p:nvSpPr>
        <p:spPr>
          <a:xfrm>
            <a:off x="6504817" y="1107924"/>
            <a:ext cx="4674357" cy="307777"/>
          </a:xfrm>
          <a:prstGeom prst="rect">
            <a:avLst/>
          </a:prstGeom>
        </p:spPr>
        <p:txBody>
          <a:bodyPr wrap="none">
            <a:spAutoFit/>
          </a:bodyPr>
          <a:lstStyle/>
          <a:p>
            <a:r>
              <a:rPr lang="id-ID" sz="1400" b="1" i="1" dirty="0" smtClean="0">
                <a:effectLst/>
                <a:latin typeface="Gill Sans MT" panose="020B0502020104020203" pitchFamily="34" charset="0"/>
                <a:ea typeface="Calibri" panose="020F0502020204030204" pitchFamily="34" charset="0"/>
              </a:rPr>
              <a:t>Layout </a:t>
            </a:r>
            <a:r>
              <a:rPr lang="id-ID" sz="1400" b="1" dirty="0" smtClean="0">
                <a:effectLst/>
                <a:latin typeface="Gill Sans MT" panose="020B0502020104020203" pitchFamily="34" charset="0"/>
                <a:ea typeface="Calibri" panose="020F0502020204030204" pitchFamily="34" charset="0"/>
              </a:rPr>
              <a:t>Rancangan Acak kelompok Pola Faktorial 3 x 3</a:t>
            </a:r>
            <a:endParaRPr lang="id-ID" sz="1400" dirty="0">
              <a:latin typeface="Gill Sans MT" panose="020B0502020104020203" pitchFamily="34" charset="0"/>
            </a:endParaRPr>
          </a:p>
        </p:txBody>
      </p:sp>
      <p:sp>
        <p:nvSpPr>
          <p:cNvPr id="16" name="Rectangle 15"/>
          <p:cNvSpPr/>
          <p:nvPr/>
        </p:nvSpPr>
        <p:spPr>
          <a:xfrm>
            <a:off x="7388692" y="1395193"/>
            <a:ext cx="2352375" cy="539058"/>
          </a:xfrm>
          <a:prstGeom prst="rect">
            <a:avLst/>
          </a:prstGeom>
        </p:spPr>
        <p:txBody>
          <a:bodyPr wrap="none">
            <a:spAutoFit/>
          </a:bodyPr>
          <a:lstStyle/>
          <a:p>
            <a:pPr marL="457200">
              <a:lnSpc>
                <a:spcPct val="250000"/>
              </a:lnSpc>
              <a:spcAft>
                <a:spcPts val="0"/>
              </a:spcAft>
            </a:pPr>
            <a:r>
              <a:rPr lang="id-ID" sz="1400" b="1" dirty="0" smtClean="0">
                <a:effectLst/>
                <a:latin typeface="Gill Sans MT" panose="020B0502020104020203" pitchFamily="34" charset="0"/>
                <a:ea typeface="Calibri" panose="020F0502020204030204" pitchFamily="34" charset="0"/>
                <a:cs typeface="Times New Roman" panose="02020603050405020304" pitchFamily="18" charset="0"/>
              </a:rPr>
              <a:t>Kelompok Ulangan I</a:t>
            </a:r>
            <a:endParaRPr lang="id-ID" sz="14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7388691" y="2631810"/>
            <a:ext cx="2411686" cy="630942"/>
          </a:xfrm>
          <a:prstGeom prst="rect">
            <a:avLst/>
          </a:prstGeom>
        </p:spPr>
        <p:txBody>
          <a:bodyPr wrap="none">
            <a:spAutoFit/>
          </a:bodyPr>
          <a:lstStyle/>
          <a:p>
            <a:pPr marL="457200">
              <a:lnSpc>
                <a:spcPct val="250000"/>
              </a:lnSpc>
              <a:spcAft>
                <a:spcPts val="0"/>
              </a:spcAft>
            </a:pPr>
            <a:r>
              <a:rPr lang="id-ID" sz="1400" b="1" dirty="0" smtClean="0">
                <a:effectLst/>
                <a:latin typeface="Gill Sans MT" panose="020B0502020104020203" pitchFamily="34" charset="0"/>
                <a:ea typeface="Calibri" panose="020F0502020204030204" pitchFamily="34" charset="0"/>
                <a:cs typeface="Times New Roman" panose="02020603050405020304" pitchFamily="18" charset="0"/>
              </a:rPr>
              <a:t>Kelompok Ulangan II</a:t>
            </a:r>
            <a:endParaRPr lang="id-ID" sz="14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7388690" y="3883311"/>
            <a:ext cx="2470997" cy="630942"/>
          </a:xfrm>
          <a:prstGeom prst="rect">
            <a:avLst/>
          </a:prstGeom>
        </p:spPr>
        <p:txBody>
          <a:bodyPr wrap="none">
            <a:spAutoFit/>
          </a:bodyPr>
          <a:lstStyle/>
          <a:p>
            <a:pPr marL="457200">
              <a:lnSpc>
                <a:spcPct val="250000"/>
              </a:lnSpc>
              <a:spcAft>
                <a:spcPts val="0"/>
              </a:spcAft>
            </a:pPr>
            <a:r>
              <a:rPr lang="id-ID" sz="1400" b="1" dirty="0" smtClean="0">
                <a:effectLst/>
                <a:latin typeface="Gill Sans MT" panose="020B0502020104020203" pitchFamily="34" charset="0"/>
                <a:ea typeface="Calibri" panose="020F0502020204030204" pitchFamily="34" charset="0"/>
                <a:cs typeface="Times New Roman" panose="02020603050405020304" pitchFamily="18" charset="0"/>
              </a:rPr>
              <a:t>Kelompok Ulangan III</a:t>
            </a:r>
            <a:endParaRPr lang="id-ID" sz="1400" dirty="0">
              <a:effectLst/>
              <a:latin typeface="Gill Sans MT" panose="020B0502020104020203" pitchFamily="34" charset="0"/>
              <a:ea typeface="Calibri" panose="020F0502020204030204" pitchFamily="34" charset="0"/>
              <a:cs typeface="Times New Roman" panose="02020603050405020304" pitchFamily="18" charset="0"/>
            </a:endParaRPr>
          </a:p>
        </p:txBody>
      </p:sp>
      <p:cxnSp>
        <p:nvCxnSpPr>
          <p:cNvPr id="19" name="Straight Connector 18"/>
          <p:cNvCxnSpPr/>
          <p:nvPr/>
        </p:nvCxnSpPr>
        <p:spPr>
          <a:xfrm>
            <a:off x="6061164" y="1254034"/>
            <a:ext cx="2" cy="4558937"/>
          </a:xfrm>
          <a:prstGeom prst="line">
            <a:avLst/>
          </a:prstGeom>
          <a:ln w="57150">
            <a:solidFill>
              <a:srgbClr val="C0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6298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Aharoni" panose="02010803020104030203" pitchFamily="2" charset="-79"/>
                <a:cs typeface="Aharoni" panose="02010803020104030203" pitchFamily="2" charset="-79"/>
              </a:rPr>
              <a:t>Rancangan Respon</a:t>
            </a:r>
            <a:endParaRPr lang="id-ID" dirty="0">
              <a:latin typeface="Aharoni" panose="02010803020104030203" pitchFamily="2" charset="-79"/>
              <a:cs typeface="Aharoni" panose="02010803020104030203" pitchFamily="2" charset="-79"/>
            </a:endParaRPr>
          </a:p>
        </p:txBody>
      </p:sp>
      <p:cxnSp>
        <p:nvCxnSpPr>
          <p:cNvPr id="8" name="Straight Connector 7"/>
          <p:cNvCxnSpPr/>
          <p:nvPr/>
        </p:nvCxnSpPr>
        <p:spPr>
          <a:xfrm flipV="1">
            <a:off x="838200" y="1397727"/>
            <a:ext cx="6076833" cy="6624"/>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aphicFrame>
        <p:nvGraphicFramePr>
          <p:cNvPr id="9" name="Diagram 8"/>
          <p:cNvGraphicFramePr/>
          <p:nvPr>
            <p:extLst>
              <p:ext uri="{D42A27DB-BD31-4B8C-83A1-F6EECF244321}">
                <p14:modId xmlns:p14="http://schemas.microsoft.com/office/powerpoint/2010/main" val="3051356844"/>
              </p:ext>
            </p:extLst>
          </p:nvPr>
        </p:nvGraphicFramePr>
        <p:xfrm>
          <a:off x="483326" y="1690688"/>
          <a:ext cx="10463349" cy="4447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53488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latin typeface="Aharoni" panose="02010803020104030203" pitchFamily="2" charset="-79"/>
                <a:cs typeface="Aharoni" panose="02010803020104030203" pitchFamily="2" charset="-79"/>
              </a:rPr>
              <a:t>Hasil dan Pembahasan</a:t>
            </a:r>
            <a:endParaRPr lang="id-ID" dirty="0">
              <a:latin typeface="Aharoni" panose="02010803020104030203" pitchFamily="2" charset="-79"/>
              <a:cs typeface="Aharoni" panose="02010803020104030203" pitchFamily="2" charset="-79"/>
            </a:endParaRPr>
          </a:p>
        </p:txBody>
      </p:sp>
      <p:graphicFrame>
        <p:nvGraphicFramePr>
          <p:cNvPr id="6" name="Diagram 5"/>
          <p:cNvGraphicFramePr/>
          <p:nvPr>
            <p:extLst>
              <p:ext uri="{D42A27DB-BD31-4B8C-83A1-F6EECF244321}">
                <p14:modId xmlns:p14="http://schemas.microsoft.com/office/powerpoint/2010/main" val="2093828507"/>
              </p:ext>
            </p:extLst>
          </p:nvPr>
        </p:nvGraphicFramePr>
        <p:xfrm>
          <a:off x="412125" y="5780585"/>
          <a:ext cx="10290219" cy="972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p:cNvCxnSpPr/>
          <p:nvPr/>
        </p:nvCxnSpPr>
        <p:spPr>
          <a:xfrm flipV="1">
            <a:off x="2451725" y="1287887"/>
            <a:ext cx="7001369" cy="2502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1858" y="5747657"/>
            <a:ext cx="983826" cy="912948"/>
          </a:xfrm>
          <a:prstGeom prst="rect">
            <a:avLst/>
          </a:prstGeom>
        </p:spPr>
      </p:pic>
      <p:sp>
        <p:nvSpPr>
          <p:cNvPr id="4" name="TextBox 3"/>
          <p:cNvSpPr txBox="1"/>
          <p:nvPr/>
        </p:nvSpPr>
        <p:spPr>
          <a:xfrm>
            <a:off x="838200" y="1459855"/>
            <a:ext cx="5176234" cy="461665"/>
          </a:xfrm>
          <a:prstGeom prst="rect">
            <a:avLst/>
          </a:prstGeom>
          <a:noFill/>
        </p:spPr>
        <p:txBody>
          <a:bodyPr wrap="square" rtlCol="0">
            <a:spAutoFit/>
          </a:bodyPr>
          <a:lstStyle/>
          <a:p>
            <a:r>
              <a:rPr lang="id-ID" sz="2400" dirty="0" smtClean="0">
                <a:latin typeface="Aharoni" panose="02010803020104030203" pitchFamily="2" charset="-79"/>
                <a:cs typeface="Aharoni" panose="02010803020104030203" pitchFamily="2" charset="-79"/>
              </a:rPr>
              <a:t>Hasil Penelitian Pendahuluan</a:t>
            </a:r>
            <a:endParaRPr lang="id-ID" sz="2400" dirty="0">
              <a:latin typeface="Aharoni" panose="02010803020104030203" pitchFamily="2" charset="-79"/>
              <a:cs typeface="Aharoni" panose="02010803020104030203" pitchFamily="2" charset="-79"/>
            </a:endParaRPr>
          </a:p>
        </p:txBody>
      </p:sp>
      <p:graphicFrame>
        <p:nvGraphicFramePr>
          <p:cNvPr id="5" name="Table 4"/>
          <p:cNvGraphicFramePr>
            <a:graphicFrameLocks noGrp="1"/>
          </p:cNvGraphicFramePr>
          <p:nvPr>
            <p:extLst>
              <p:ext uri="{D42A27DB-BD31-4B8C-83A1-F6EECF244321}">
                <p14:modId xmlns:p14="http://schemas.microsoft.com/office/powerpoint/2010/main" val="905094651"/>
              </p:ext>
            </p:extLst>
          </p:nvPr>
        </p:nvGraphicFramePr>
        <p:xfrm>
          <a:off x="2207026" y="1986158"/>
          <a:ext cx="7143036" cy="3435491"/>
        </p:xfrm>
        <a:graphic>
          <a:graphicData uri="http://schemas.openxmlformats.org/drawingml/2006/table">
            <a:tbl>
              <a:tblPr firstRow="1" firstCol="1" bandRow="1">
                <a:tableStyleId>{5C22544A-7EE6-4342-B048-85BDC9FD1C3A}</a:tableStyleId>
              </a:tblPr>
              <a:tblGrid>
                <a:gridCol w="2551084"/>
                <a:gridCol w="2296426"/>
                <a:gridCol w="2295526"/>
              </a:tblGrid>
              <a:tr h="752841">
                <a:tc>
                  <a:txBody>
                    <a:bodyPr/>
                    <a:lstStyle/>
                    <a:p>
                      <a:pPr algn="ctr">
                        <a:lnSpc>
                          <a:spcPct val="115000"/>
                        </a:lnSpc>
                        <a:spcAft>
                          <a:spcPts val="0"/>
                        </a:spcAft>
                      </a:pPr>
                      <a:r>
                        <a:rPr lang="id-ID" sz="2000" dirty="0">
                          <a:effectLst/>
                        </a:rPr>
                        <a:t>Parameter uji</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2000" dirty="0">
                          <a:effectLst/>
                        </a:rPr>
                        <a:t>Bubur Daun Mulberry</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2000" dirty="0">
                          <a:effectLst/>
                        </a:rPr>
                        <a:t>Ekstrak Daun Mulberry</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52841">
                <a:tc>
                  <a:txBody>
                    <a:bodyPr/>
                    <a:lstStyle/>
                    <a:p>
                      <a:pPr algn="l">
                        <a:lnSpc>
                          <a:spcPct val="115000"/>
                        </a:lnSpc>
                        <a:spcAft>
                          <a:spcPts val="0"/>
                        </a:spcAft>
                      </a:pPr>
                      <a:r>
                        <a:rPr lang="id-ID" sz="2000" dirty="0">
                          <a:effectLst/>
                        </a:rPr>
                        <a:t>Uji Sianida (Kulitatif)</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id-ID" sz="2000">
                          <a:effectLst/>
                        </a:rPr>
                        <a:t>Negatif</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id-ID" sz="2000" dirty="0">
                          <a:effectLst/>
                        </a:rPr>
                        <a:t>-</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4583">
                <a:tc>
                  <a:txBody>
                    <a:bodyPr/>
                    <a:lstStyle/>
                    <a:p>
                      <a:pPr algn="l">
                        <a:lnSpc>
                          <a:spcPct val="115000"/>
                        </a:lnSpc>
                        <a:spcAft>
                          <a:spcPts val="0"/>
                        </a:spcAft>
                      </a:pPr>
                      <a:r>
                        <a:rPr lang="id-ID" sz="2000" dirty="0">
                          <a:effectLst/>
                        </a:rPr>
                        <a:t>Kadar Tannin</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id-ID" sz="2000">
                          <a:effectLst/>
                        </a:rPr>
                        <a:t>0,90 %</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id-ID" sz="2000">
                          <a:effectLst/>
                        </a:rPr>
                        <a:t>-</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4583">
                <a:tc>
                  <a:txBody>
                    <a:bodyPr/>
                    <a:lstStyle/>
                    <a:p>
                      <a:pPr algn="l">
                        <a:lnSpc>
                          <a:spcPct val="115000"/>
                        </a:lnSpc>
                        <a:spcAft>
                          <a:spcPts val="0"/>
                        </a:spcAft>
                      </a:pPr>
                      <a:r>
                        <a:rPr lang="en-US" sz="2000" dirty="0">
                          <a:effectLst/>
                        </a:rPr>
                        <a:t>Kadar</a:t>
                      </a:r>
                      <a:r>
                        <a:rPr lang="id-ID" sz="2000" dirty="0">
                          <a:effectLst/>
                        </a:rPr>
                        <a:t> Klorofil</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id-ID" sz="2000">
                          <a:effectLst/>
                        </a:rPr>
                        <a:t>5,8 ppm</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id-ID" sz="2000">
                          <a:effectLst/>
                        </a:rPr>
                        <a:t>-</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140643">
                <a:tc>
                  <a:txBody>
                    <a:bodyPr/>
                    <a:lstStyle/>
                    <a:p>
                      <a:pPr algn="l">
                        <a:lnSpc>
                          <a:spcPct val="115000"/>
                        </a:lnSpc>
                        <a:spcAft>
                          <a:spcPts val="0"/>
                        </a:spcAft>
                      </a:pPr>
                      <a:r>
                        <a:rPr lang="id-ID" sz="2000" dirty="0">
                          <a:effectLst/>
                        </a:rPr>
                        <a:t>Aktivitas Antioksidan, Nilai IC</a:t>
                      </a:r>
                      <a:r>
                        <a:rPr lang="id-ID" sz="2000" baseline="-25000" dirty="0">
                          <a:effectLst/>
                        </a:rPr>
                        <a:t>50</a:t>
                      </a:r>
                      <a:r>
                        <a:rPr lang="id-ID" sz="2000" dirty="0">
                          <a:effectLst/>
                        </a:rPr>
                        <a:t> (ppm)</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id-ID" sz="2000" dirty="0">
                          <a:effectLst/>
                        </a:rPr>
                        <a:t>1469 ppm</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id-ID" sz="2000" dirty="0">
                          <a:effectLst/>
                        </a:rPr>
                        <a:t>311 ppm</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326247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093828507"/>
              </p:ext>
            </p:extLst>
          </p:nvPr>
        </p:nvGraphicFramePr>
        <p:xfrm>
          <a:off x="412125" y="5780585"/>
          <a:ext cx="10290219" cy="972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1858" y="5747657"/>
            <a:ext cx="983826" cy="912948"/>
          </a:xfrm>
          <a:prstGeom prst="rect">
            <a:avLst/>
          </a:prstGeom>
        </p:spPr>
      </p:pic>
      <p:sp>
        <p:nvSpPr>
          <p:cNvPr id="7" name="TextBox 6"/>
          <p:cNvSpPr txBox="1"/>
          <p:nvPr/>
        </p:nvSpPr>
        <p:spPr>
          <a:xfrm>
            <a:off x="941231" y="1820269"/>
            <a:ext cx="3875468" cy="523220"/>
          </a:xfrm>
          <a:prstGeom prst="rect">
            <a:avLst/>
          </a:prstGeom>
          <a:noFill/>
        </p:spPr>
        <p:txBody>
          <a:bodyPr wrap="square" rtlCol="0">
            <a:spAutoFit/>
          </a:bodyPr>
          <a:lstStyle/>
          <a:p>
            <a:r>
              <a:rPr lang="id-ID" sz="2800" b="1" dirty="0" smtClean="0">
                <a:latin typeface="Aharoni" panose="02010803020104030203" pitchFamily="2" charset="-79"/>
                <a:cs typeface="Aharoni" panose="02010803020104030203" pitchFamily="2" charset="-79"/>
              </a:rPr>
              <a:t>Analisis Kadar Air</a:t>
            </a:r>
            <a:endParaRPr lang="id-ID" sz="2800" b="1" dirty="0">
              <a:latin typeface="Aharoni" panose="02010803020104030203" pitchFamily="2" charset="-79"/>
              <a:cs typeface="Aharoni" panose="02010803020104030203" pitchFamily="2" charset="-79"/>
            </a:endParaRPr>
          </a:p>
        </p:txBody>
      </p:sp>
      <p:sp>
        <p:nvSpPr>
          <p:cNvPr id="9" name="Rectangle 8"/>
          <p:cNvSpPr/>
          <p:nvPr/>
        </p:nvSpPr>
        <p:spPr>
          <a:xfrm>
            <a:off x="941231" y="2473070"/>
            <a:ext cx="9052775" cy="1938992"/>
          </a:xfrm>
          <a:prstGeom prst="rect">
            <a:avLst/>
          </a:prstGeom>
        </p:spPr>
        <p:txBody>
          <a:bodyPr wrap="square">
            <a:spAutoFit/>
          </a:bodyPr>
          <a:lstStyle/>
          <a:p>
            <a:pPr algn="just">
              <a:lnSpc>
                <a:spcPct val="150000"/>
              </a:lnSpc>
            </a:pPr>
            <a:r>
              <a:rPr lang="en-US" sz="2000" dirty="0" err="1">
                <a:latin typeface="Times New Roman" panose="02020603050405020304" pitchFamily="18" charset="0"/>
                <a:ea typeface="Times New Roman" panose="02020603050405020304" pitchFamily="18" charset="0"/>
              </a:rPr>
              <a:t>Berdasarkan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hasil</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analisis</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variansi</a:t>
            </a:r>
            <a:r>
              <a:rPr lang="en-US" sz="2000" dirty="0">
                <a:latin typeface="Times New Roman" panose="02020603050405020304" pitchFamily="18" charset="0"/>
                <a:ea typeface="Times New Roman" panose="02020603050405020304" pitchFamily="18" charset="0"/>
              </a:rPr>
              <a:t> (ANAVA</a:t>
            </a:r>
            <a:r>
              <a:rPr lang="en-US" sz="2000" dirty="0" smtClean="0">
                <a:latin typeface="Times New Roman" panose="02020603050405020304" pitchFamily="18" charset="0"/>
                <a:ea typeface="Times New Roman" panose="02020603050405020304" pitchFamily="18" charset="0"/>
              </a:rPr>
              <a:t>), </a:t>
            </a:r>
            <a:r>
              <a:rPr lang="id-ID" sz="2000" dirty="0">
                <a:latin typeface="Times New Roman" panose="02020603050405020304" pitchFamily="18" charset="0"/>
                <a:ea typeface="Times New Roman" panose="02020603050405020304" pitchFamily="18" charset="0"/>
              </a:rPr>
              <a:t>menunjukkan bahwa </a:t>
            </a:r>
            <a:r>
              <a:rPr lang="en-US" sz="2000" dirty="0" err="1">
                <a:latin typeface="Times New Roman" panose="02020603050405020304" pitchFamily="18" charset="0"/>
                <a:ea typeface="Times New Roman" panose="02020603050405020304" pitchFamily="18" charset="0"/>
              </a:rPr>
              <a:t>masing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masing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faktor</a:t>
            </a:r>
            <a:r>
              <a:rPr lang="en-US" sz="2000" dirty="0">
                <a:latin typeface="Times New Roman" panose="02020603050405020304" pitchFamily="18" charset="0"/>
                <a:ea typeface="Times New Roman" panose="02020603050405020304" pitchFamily="18" charset="0"/>
              </a:rPr>
              <a:t> </a:t>
            </a:r>
            <a:r>
              <a:rPr lang="id-ID" sz="2000" dirty="0">
                <a:latin typeface="Times New Roman" panose="02020603050405020304" pitchFamily="18" charset="0"/>
                <a:ea typeface="Times New Roman" panose="02020603050405020304" pitchFamily="18" charset="0"/>
              </a:rPr>
              <a:t>penambahan </a:t>
            </a:r>
            <a:r>
              <a:rPr lang="id-ID" sz="2000" dirty="0" smtClean="0">
                <a:latin typeface="Times New Roman" panose="02020603050405020304" pitchFamily="18" charset="0"/>
                <a:ea typeface="Times New Roman" panose="02020603050405020304" pitchFamily="18" charset="0"/>
              </a:rPr>
              <a:t>perbandingan tepung terigu dengan mocaf </a:t>
            </a:r>
            <a:r>
              <a:rPr lang="id-ID" sz="2000" dirty="0">
                <a:latin typeface="Times New Roman" panose="02020603050405020304" pitchFamily="18" charset="0"/>
                <a:ea typeface="Times New Roman" panose="02020603050405020304" pitchFamily="18" charset="0"/>
              </a:rPr>
              <a:t>dan bubur daun mulberry memberikan pengaruh yang sangat nyata (α = 0,05) terhadap kada</a:t>
            </a:r>
            <a:r>
              <a:rPr lang="en-US" sz="2000" dirty="0">
                <a:latin typeface="Times New Roman" panose="02020603050405020304" pitchFamily="18" charset="0"/>
                <a:ea typeface="Times New Roman" panose="02020603050405020304" pitchFamily="18" charset="0"/>
              </a:rPr>
              <a:t>r</a:t>
            </a:r>
            <a:r>
              <a:rPr lang="id-ID" sz="2000" dirty="0">
                <a:latin typeface="Times New Roman" panose="02020603050405020304" pitchFamily="18" charset="0"/>
                <a:ea typeface="Times New Roman" panose="02020603050405020304" pitchFamily="18" charset="0"/>
              </a:rPr>
              <a:t> air mie basah akan tetapi interaksi kedua faktor tidak berbeda nyata (α = 0,05). </a:t>
            </a:r>
            <a:endParaRPr lang="id-ID" sz="2000" dirty="0"/>
          </a:p>
        </p:txBody>
      </p:sp>
      <p:sp>
        <p:nvSpPr>
          <p:cNvPr id="11" name="Title 1"/>
          <p:cNvSpPr>
            <a:spLocks noGrp="1"/>
          </p:cNvSpPr>
          <p:nvPr>
            <p:ph type="title"/>
          </p:nvPr>
        </p:nvSpPr>
        <p:spPr>
          <a:xfrm>
            <a:off x="838200" y="365125"/>
            <a:ext cx="10515600" cy="1325563"/>
          </a:xfrm>
        </p:spPr>
        <p:txBody>
          <a:bodyPr>
            <a:normAutofit/>
          </a:bodyPr>
          <a:lstStyle/>
          <a:p>
            <a:r>
              <a:rPr lang="id-ID" sz="3600" dirty="0" smtClean="0">
                <a:latin typeface="Aharoni" panose="02010803020104030203" pitchFamily="2" charset="-79"/>
                <a:cs typeface="Aharoni" panose="02010803020104030203" pitchFamily="2" charset="-79"/>
              </a:rPr>
              <a:t>Penelitian Utama</a:t>
            </a:r>
            <a:endParaRPr lang="id-ID" sz="3600" dirty="0">
              <a:latin typeface="Aharoni" panose="02010803020104030203" pitchFamily="2" charset="-79"/>
              <a:cs typeface="Aharoni" panose="02010803020104030203" pitchFamily="2" charset="-79"/>
            </a:endParaRPr>
          </a:p>
        </p:txBody>
      </p:sp>
      <p:cxnSp>
        <p:nvCxnSpPr>
          <p:cNvPr id="13" name="Straight Connector 12"/>
          <p:cNvCxnSpPr/>
          <p:nvPr/>
        </p:nvCxnSpPr>
        <p:spPr>
          <a:xfrm flipV="1">
            <a:off x="941231" y="1352282"/>
            <a:ext cx="4030014" cy="405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667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093828507"/>
              </p:ext>
            </p:extLst>
          </p:nvPr>
        </p:nvGraphicFramePr>
        <p:xfrm>
          <a:off x="412125" y="5780585"/>
          <a:ext cx="10290219" cy="972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1858" y="5747657"/>
            <a:ext cx="983826" cy="912948"/>
          </a:xfrm>
          <a:prstGeom prst="rect">
            <a:avLst/>
          </a:prstGeom>
        </p:spPr>
      </p:pic>
      <p:sp>
        <p:nvSpPr>
          <p:cNvPr id="7" name="TextBox 6"/>
          <p:cNvSpPr txBox="1"/>
          <p:nvPr/>
        </p:nvSpPr>
        <p:spPr>
          <a:xfrm>
            <a:off x="772732" y="442228"/>
            <a:ext cx="3709116" cy="523220"/>
          </a:xfrm>
          <a:prstGeom prst="rect">
            <a:avLst/>
          </a:prstGeom>
          <a:noFill/>
        </p:spPr>
        <p:txBody>
          <a:bodyPr wrap="square" rtlCol="0">
            <a:spAutoFit/>
          </a:bodyPr>
          <a:lstStyle/>
          <a:p>
            <a:r>
              <a:rPr lang="id-ID" sz="2800" b="1" dirty="0" smtClean="0">
                <a:latin typeface="Aharoni" panose="02010803020104030203" pitchFamily="2" charset="-79"/>
                <a:cs typeface="Aharoni" panose="02010803020104030203" pitchFamily="2" charset="-79"/>
              </a:rPr>
              <a:t>Analisis Kadar Air</a:t>
            </a:r>
            <a:endParaRPr lang="id-ID" sz="2800" b="1" dirty="0">
              <a:latin typeface="Aharoni" panose="02010803020104030203" pitchFamily="2" charset="-79"/>
              <a:cs typeface="Aharoni" panose="02010803020104030203" pitchFamily="2" charset="-79"/>
            </a:endParaRPr>
          </a:p>
        </p:txBody>
      </p:sp>
      <p:graphicFrame>
        <p:nvGraphicFramePr>
          <p:cNvPr id="3" name="Table 2"/>
          <p:cNvGraphicFramePr>
            <a:graphicFrameLocks noGrp="1"/>
          </p:cNvGraphicFramePr>
          <p:nvPr>
            <p:extLst>
              <p:ext uri="{D42A27DB-BD31-4B8C-83A1-F6EECF244321}">
                <p14:modId xmlns:p14="http://schemas.microsoft.com/office/powerpoint/2010/main" val="2334337265"/>
              </p:ext>
            </p:extLst>
          </p:nvPr>
        </p:nvGraphicFramePr>
        <p:xfrm>
          <a:off x="2465698" y="1304003"/>
          <a:ext cx="7605578" cy="1828800"/>
        </p:xfrm>
        <a:graphic>
          <a:graphicData uri="http://schemas.openxmlformats.org/drawingml/2006/table">
            <a:tbl>
              <a:tblPr firstRow="1" firstCol="1" bandRow="1">
                <a:tableStyleId>{3C2FFA5D-87B4-456A-9821-1D502468CF0F}</a:tableStyleId>
              </a:tblPr>
              <a:tblGrid>
                <a:gridCol w="3377050"/>
                <a:gridCol w="2318715"/>
                <a:gridCol w="1909813"/>
              </a:tblGrid>
              <a:tr h="0">
                <a:tc>
                  <a:txBody>
                    <a:bodyPr/>
                    <a:lstStyle/>
                    <a:p>
                      <a:pPr algn="ctr">
                        <a:lnSpc>
                          <a:spcPct val="150000"/>
                        </a:lnSpc>
                        <a:spcAft>
                          <a:spcPts val="0"/>
                        </a:spcAft>
                      </a:pPr>
                      <a:r>
                        <a:rPr lang="en-US" sz="1600" dirty="0" err="1">
                          <a:effectLst/>
                        </a:rPr>
                        <a:t>Perlakuan</a:t>
                      </a:r>
                      <a:r>
                        <a:rPr lang="en-US" sz="1600" dirty="0">
                          <a:effectLst/>
                        </a:rPr>
                        <a:t> A</a:t>
                      </a:r>
                      <a:endParaRPr lang="id-ID" sz="1600" dirty="0">
                        <a:effectLst/>
                      </a:endParaRPr>
                    </a:p>
                    <a:p>
                      <a:pPr algn="ctr">
                        <a:lnSpc>
                          <a:spcPct val="150000"/>
                        </a:lnSpc>
                        <a:spcAft>
                          <a:spcPts val="0"/>
                        </a:spcAft>
                      </a:pPr>
                      <a:r>
                        <a:rPr lang="en-US" sz="1600" dirty="0" err="1">
                          <a:effectLst/>
                        </a:rPr>
                        <a:t>Perbandingan</a:t>
                      </a:r>
                      <a:r>
                        <a:rPr lang="en-US" sz="1600" dirty="0">
                          <a:effectLst/>
                        </a:rPr>
                        <a:t> </a:t>
                      </a:r>
                      <a:r>
                        <a:rPr lang="en-US" sz="1600" dirty="0" err="1">
                          <a:effectLst/>
                        </a:rPr>
                        <a:t>Terigu</a:t>
                      </a:r>
                      <a:r>
                        <a:rPr lang="en-US" sz="1600" dirty="0">
                          <a:effectLst/>
                        </a:rPr>
                        <a:t> : </a:t>
                      </a:r>
                      <a:r>
                        <a:rPr lang="en-US" sz="1600" dirty="0" err="1">
                          <a:effectLst/>
                        </a:rPr>
                        <a:t>Mocaf</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a:effectLst/>
                        </a:rPr>
                        <a:t>Kadar Air Mie Basah (%)</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dirty="0" err="1">
                          <a:effectLst/>
                        </a:rPr>
                        <a:t>Taraf</a:t>
                      </a:r>
                      <a:r>
                        <a:rPr lang="en-US" sz="1600" dirty="0">
                          <a:effectLst/>
                        </a:rPr>
                        <a:t> </a:t>
                      </a:r>
                      <a:r>
                        <a:rPr lang="en-US" sz="1600" dirty="0" err="1">
                          <a:effectLst/>
                        </a:rPr>
                        <a:t>Nyata</a:t>
                      </a:r>
                      <a:r>
                        <a:rPr lang="en-US" sz="1600" dirty="0">
                          <a:effectLst/>
                        </a:rPr>
                        <a:t> 5%</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50000"/>
                        </a:lnSpc>
                        <a:spcAft>
                          <a:spcPts val="0"/>
                        </a:spcAft>
                      </a:pPr>
                      <a:r>
                        <a:rPr lang="en-US" sz="1600" dirty="0">
                          <a:effectLst/>
                        </a:rPr>
                        <a:t>a1 (9:1)</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a:effectLst/>
                        </a:rPr>
                        <a:t>49,71</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dirty="0">
                          <a:effectLst/>
                        </a:rPr>
                        <a:t>a</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50000"/>
                        </a:lnSpc>
                        <a:spcAft>
                          <a:spcPts val="0"/>
                        </a:spcAft>
                      </a:pPr>
                      <a:r>
                        <a:rPr lang="en-US" sz="1600">
                          <a:effectLst/>
                        </a:rPr>
                        <a:t>a2 (8:2)</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a:effectLst/>
                        </a:rPr>
                        <a:t>50,56</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a:effectLst/>
                        </a:rPr>
                        <a:t>b</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50000"/>
                        </a:lnSpc>
                        <a:spcAft>
                          <a:spcPts val="0"/>
                        </a:spcAft>
                      </a:pPr>
                      <a:r>
                        <a:rPr lang="en-US" sz="1600" dirty="0">
                          <a:effectLst/>
                        </a:rPr>
                        <a:t>a3 (7:3)</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a:effectLst/>
                        </a:rPr>
                        <a:t>51,22</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dirty="0">
                          <a:effectLst/>
                        </a:rPr>
                        <a:t>c</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117623909"/>
              </p:ext>
            </p:extLst>
          </p:nvPr>
        </p:nvGraphicFramePr>
        <p:xfrm>
          <a:off x="2465640" y="3378993"/>
          <a:ext cx="7624588" cy="2064259"/>
        </p:xfrm>
        <a:graphic>
          <a:graphicData uri="http://schemas.openxmlformats.org/drawingml/2006/table">
            <a:tbl>
              <a:tblPr firstRow="1" firstCol="1" bandRow="1">
                <a:tableStyleId>{08FB837D-C827-4EFA-A057-4D05807E0F7C}</a:tableStyleId>
              </a:tblPr>
              <a:tblGrid>
                <a:gridCol w="3326163"/>
                <a:gridCol w="2283775"/>
                <a:gridCol w="2014650"/>
              </a:tblGrid>
              <a:tr h="966979">
                <a:tc>
                  <a:txBody>
                    <a:bodyPr/>
                    <a:lstStyle/>
                    <a:p>
                      <a:pPr algn="ctr">
                        <a:lnSpc>
                          <a:spcPct val="150000"/>
                        </a:lnSpc>
                        <a:spcAft>
                          <a:spcPts val="0"/>
                        </a:spcAft>
                      </a:pPr>
                      <a:r>
                        <a:rPr lang="en-US" sz="1600" dirty="0" err="1">
                          <a:effectLst/>
                        </a:rPr>
                        <a:t>Perlakuan</a:t>
                      </a:r>
                      <a:r>
                        <a:rPr lang="en-US" sz="1600" dirty="0">
                          <a:effectLst/>
                        </a:rPr>
                        <a:t> B</a:t>
                      </a:r>
                      <a:endParaRPr lang="id-ID" sz="1600" dirty="0">
                        <a:effectLst/>
                      </a:endParaRPr>
                    </a:p>
                    <a:p>
                      <a:pPr algn="ctr">
                        <a:lnSpc>
                          <a:spcPct val="150000"/>
                        </a:lnSpc>
                        <a:spcAft>
                          <a:spcPts val="0"/>
                        </a:spcAft>
                      </a:pPr>
                      <a:r>
                        <a:rPr lang="en-US" sz="1600" dirty="0" err="1">
                          <a:effectLst/>
                        </a:rPr>
                        <a:t>Konsentrasi</a:t>
                      </a:r>
                      <a:r>
                        <a:rPr lang="en-US" sz="1600" dirty="0">
                          <a:effectLst/>
                        </a:rPr>
                        <a:t> </a:t>
                      </a:r>
                      <a:r>
                        <a:rPr lang="en-US" sz="1600" dirty="0" err="1">
                          <a:effectLst/>
                        </a:rPr>
                        <a:t>Bubur</a:t>
                      </a:r>
                      <a:r>
                        <a:rPr lang="en-US" sz="1600" dirty="0">
                          <a:effectLst/>
                        </a:rPr>
                        <a:t> </a:t>
                      </a:r>
                      <a:r>
                        <a:rPr lang="en-US" sz="1600" dirty="0" err="1">
                          <a:effectLst/>
                        </a:rPr>
                        <a:t>Daun</a:t>
                      </a:r>
                      <a:r>
                        <a:rPr lang="en-US" sz="1600" dirty="0">
                          <a:effectLst/>
                        </a:rPr>
                        <a:t> Mulberry</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dirty="0">
                          <a:effectLst/>
                        </a:rPr>
                        <a:t>Kadar Air Mie </a:t>
                      </a:r>
                      <a:r>
                        <a:rPr lang="en-US" sz="1600" dirty="0" err="1">
                          <a:effectLst/>
                        </a:rPr>
                        <a:t>Basah</a:t>
                      </a:r>
                      <a:r>
                        <a:rPr lang="en-US" sz="1600" dirty="0">
                          <a:effectLst/>
                        </a:rPr>
                        <a:t> (%)</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dirty="0" err="1">
                          <a:effectLst/>
                        </a:rPr>
                        <a:t>Taraf</a:t>
                      </a:r>
                      <a:r>
                        <a:rPr lang="en-US" sz="1600" dirty="0">
                          <a:effectLst/>
                        </a:rPr>
                        <a:t> </a:t>
                      </a:r>
                      <a:r>
                        <a:rPr lang="en-US" sz="1600" dirty="0" err="1">
                          <a:effectLst/>
                        </a:rPr>
                        <a:t>Nyata</a:t>
                      </a:r>
                      <a:r>
                        <a:rPr lang="en-US" sz="1600" dirty="0">
                          <a:effectLst/>
                        </a:rPr>
                        <a:t> 5%</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9351">
                <a:tc>
                  <a:txBody>
                    <a:bodyPr/>
                    <a:lstStyle/>
                    <a:p>
                      <a:pPr algn="ctr">
                        <a:lnSpc>
                          <a:spcPct val="150000"/>
                        </a:lnSpc>
                        <a:spcAft>
                          <a:spcPts val="0"/>
                        </a:spcAft>
                      </a:pPr>
                      <a:r>
                        <a:rPr lang="en-US" sz="1600">
                          <a:effectLst/>
                        </a:rPr>
                        <a:t>b1 (10%)</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a:effectLst/>
                        </a:rPr>
                        <a:t>47,85</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a:effectLst/>
                        </a:rPr>
                        <a:t>a</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9351">
                <a:tc>
                  <a:txBody>
                    <a:bodyPr/>
                    <a:lstStyle/>
                    <a:p>
                      <a:pPr algn="ctr">
                        <a:lnSpc>
                          <a:spcPct val="150000"/>
                        </a:lnSpc>
                        <a:spcAft>
                          <a:spcPts val="0"/>
                        </a:spcAft>
                      </a:pPr>
                      <a:r>
                        <a:rPr lang="en-US" sz="1600">
                          <a:effectLst/>
                        </a:rPr>
                        <a:t>b2 (20%)</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a:effectLst/>
                        </a:rPr>
                        <a:t>51,08</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a:effectLst/>
                        </a:rPr>
                        <a:t>b</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9351">
                <a:tc>
                  <a:txBody>
                    <a:bodyPr/>
                    <a:lstStyle/>
                    <a:p>
                      <a:pPr algn="ctr">
                        <a:lnSpc>
                          <a:spcPct val="150000"/>
                        </a:lnSpc>
                        <a:spcAft>
                          <a:spcPts val="0"/>
                        </a:spcAft>
                      </a:pPr>
                      <a:r>
                        <a:rPr lang="en-US" sz="1600">
                          <a:effectLst/>
                        </a:rPr>
                        <a:t>b3 (30%)</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a:effectLst/>
                        </a:rPr>
                        <a:t>52,56</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dirty="0">
                          <a:effectLst/>
                        </a:rPr>
                        <a:t>c</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TextBox 4"/>
          <p:cNvSpPr txBox="1"/>
          <p:nvPr/>
        </p:nvSpPr>
        <p:spPr>
          <a:xfrm>
            <a:off x="2421228" y="965448"/>
            <a:ext cx="5473521" cy="369332"/>
          </a:xfrm>
          <a:prstGeom prst="rect">
            <a:avLst/>
          </a:prstGeom>
          <a:noFill/>
        </p:spPr>
        <p:txBody>
          <a:bodyPr wrap="square" rtlCol="0">
            <a:spAutoFit/>
          </a:bodyPr>
          <a:lstStyle/>
          <a:p>
            <a:r>
              <a:rPr lang="id-ID" b="1" dirty="0" smtClean="0"/>
              <a:t>Tabel Hasil Uji Lanjut Pada Masing-Masing Faktor</a:t>
            </a:r>
            <a:endParaRPr lang="id-ID" b="1" dirty="0"/>
          </a:p>
        </p:txBody>
      </p:sp>
      <p:sp>
        <p:nvSpPr>
          <p:cNvPr id="8" name="Rectangle 7"/>
          <p:cNvSpPr/>
          <p:nvPr/>
        </p:nvSpPr>
        <p:spPr>
          <a:xfrm>
            <a:off x="2421228" y="5439880"/>
            <a:ext cx="6830096" cy="307777"/>
          </a:xfrm>
          <a:prstGeom prst="rect">
            <a:avLst/>
          </a:prstGeom>
        </p:spPr>
        <p:txBody>
          <a:bodyPr wrap="square">
            <a:spAutoFit/>
          </a:bodyPr>
          <a:lstStyle/>
          <a:p>
            <a:r>
              <a:rPr lang="id-ID" sz="1400" dirty="0" smtClean="0">
                <a:latin typeface="Times New Roman" panose="02020603050405020304" pitchFamily="18" charset="0"/>
                <a:ea typeface="Calibri" panose="020F0502020204030204" pitchFamily="34" charset="0"/>
              </a:rPr>
              <a:t>Keterangan: </a:t>
            </a:r>
            <a:r>
              <a:rPr lang="id-ID" sz="1400" dirty="0">
                <a:latin typeface="Times New Roman" panose="02020603050405020304" pitchFamily="18" charset="0"/>
                <a:ea typeface="Times New Roman" panose="02020603050405020304" pitchFamily="18" charset="0"/>
              </a:rPr>
              <a:t>Huruf yang sama </a:t>
            </a:r>
            <a:r>
              <a:rPr lang="en-US" sz="1400" dirty="0" err="1">
                <a:latin typeface="Times New Roman" panose="02020603050405020304" pitchFamily="18" charset="0"/>
                <a:ea typeface="Times New Roman" panose="02020603050405020304" pitchFamily="18" charset="0"/>
              </a:rPr>
              <a:t>pada</a:t>
            </a:r>
            <a:r>
              <a:rPr lang="en-US" sz="1400" dirty="0">
                <a:latin typeface="Times New Roman" panose="02020603050405020304" pitchFamily="18" charset="0"/>
                <a:ea typeface="Times New Roman" panose="02020603050405020304" pitchFamily="18" charset="0"/>
              </a:rPr>
              <a:t> </a:t>
            </a:r>
            <a:r>
              <a:rPr lang="en-US" sz="1400" dirty="0" err="1">
                <a:latin typeface="Times New Roman" panose="02020603050405020304" pitchFamily="18" charset="0"/>
                <a:ea typeface="Times New Roman" panose="02020603050405020304" pitchFamily="18" charset="0"/>
              </a:rPr>
              <a:t>kolom</a:t>
            </a:r>
            <a:r>
              <a:rPr lang="id-ID" sz="1400" dirty="0">
                <a:latin typeface="Times New Roman" panose="02020603050405020304" pitchFamily="18" charset="0"/>
                <a:ea typeface="Times New Roman" panose="02020603050405020304" pitchFamily="18" charset="0"/>
              </a:rPr>
              <a:t> menyatakan tidak berbeda nyata pada taraf 5 %</a:t>
            </a:r>
            <a:endParaRPr lang="id-ID" sz="1400" dirty="0"/>
          </a:p>
        </p:txBody>
      </p:sp>
      <p:sp>
        <p:nvSpPr>
          <p:cNvPr id="14" name="Rectangle 13"/>
          <p:cNvSpPr/>
          <p:nvPr/>
        </p:nvSpPr>
        <p:spPr>
          <a:xfrm>
            <a:off x="2421228" y="3089922"/>
            <a:ext cx="6830096" cy="307777"/>
          </a:xfrm>
          <a:prstGeom prst="rect">
            <a:avLst/>
          </a:prstGeom>
        </p:spPr>
        <p:txBody>
          <a:bodyPr wrap="square">
            <a:spAutoFit/>
          </a:bodyPr>
          <a:lstStyle/>
          <a:p>
            <a:r>
              <a:rPr lang="id-ID" sz="1400" dirty="0" smtClean="0">
                <a:latin typeface="Times New Roman" panose="02020603050405020304" pitchFamily="18" charset="0"/>
                <a:ea typeface="Calibri" panose="020F0502020204030204" pitchFamily="34" charset="0"/>
              </a:rPr>
              <a:t>Keterangan: </a:t>
            </a:r>
            <a:r>
              <a:rPr lang="id-ID" sz="1400" dirty="0">
                <a:latin typeface="Times New Roman" panose="02020603050405020304" pitchFamily="18" charset="0"/>
                <a:ea typeface="Times New Roman" panose="02020603050405020304" pitchFamily="18" charset="0"/>
              </a:rPr>
              <a:t>Huruf yang sama </a:t>
            </a:r>
            <a:r>
              <a:rPr lang="en-US" sz="1400" dirty="0" err="1">
                <a:latin typeface="Times New Roman" panose="02020603050405020304" pitchFamily="18" charset="0"/>
                <a:ea typeface="Times New Roman" panose="02020603050405020304" pitchFamily="18" charset="0"/>
              </a:rPr>
              <a:t>pada</a:t>
            </a:r>
            <a:r>
              <a:rPr lang="en-US" sz="1400" dirty="0">
                <a:latin typeface="Times New Roman" panose="02020603050405020304" pitchFamily="18" charset="0"/>
                <a:ea typeface="Times New Roman" panose="02020603050405020304" pitchFamily="18" charset="0"/>
              </a:rPr>
              <a:t> </a:t>
            </a:r>
            <a:r>
              <a:rPr lang="en-US" sz="1400" dirty="0" err="1">
                <a:latin typeface="Times New Roman" panose="02020603050405020304" pitchFamily="18" charset="0"/>
                <a:ea typeface="Times New Roman" panose="02020603050405020304" pitchFamily="18" charset="0"/>
              </a:rPr>
              <a:t>kolom</a:t>
            </a:r>
            <a:r>
              <a:rPr lang="id-ID" sz="1400" dirty="0">
                <a:latin typeface="Times New Roman" panose="02020603050405020304" pitchFamily="18" charset="0"/>
                <a:ea typeface="Times New Roman" panose="02020603050405020304" pitchFamily="18" charset="0"/>
              </a:rPr>
              <a:t> menyatakan tidak berbeda nyata pada taraf 5 %</a:t>
            </a:r>
            <a:endParaRPr lang="id-ID" sz="1400" dirty="0"/>
          </a:p>
        </p:txBody>
      </p:sp>
    </p:spTree>
    <p:extLst>
      <p:ext uri="{BB962C8B-B14F-4D97-AF65-F5344CB8AC3E}">
        <p14:creationId xmlns:p14="http://schemas.microsoft.com/office/powerpoint/2010/main" val="1730353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093828507"/>
              </p:ext>
            </p:extLst>
          </p:nvPr>
        </p:nvGraphicFramePr>
        <p:xfrm>
          <a:off x="412125" y="5780585"/>
          <a:ext cx="10290219" cy="972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1858" y="5747657"/>
            <a:ext cx="983826" cy="912948"/>
          </a:xfrm>
          <a:prstGeom prst="rect">
            <a:avLst/>
          </a:prstGeom>
        </p:spPr>
      </p:pic>
      <p:sp>
        <p:nvSpPr>
          <p:cNvPr id="7" name="TextBox 6"/>
          <p:cNvSpPr txBox="1"/>
          <p:nvPr/>
        </p:nvSpPr>
        <p:spPr>
          <a:xfrm>
            <a:off x="941231" y="1820269"/>
            <a:ext cx="4030014" cy="523220"/>
          </a:xfrm>
          <a:prstGeom prst="rect">
            <a:avLst/>
          </a:prstGeom>
          <a:noFill/>
        </p:spPr>
        <p:txBody>
          <a:bodyPr wrap="square" rtlCol="0">
            <a:spAutoFit/>
          </a:bodyPr>
          <a:lstStyle/>
          <a:p>
            <a:r>
              <a:rPr lang="id-ID" sz="2800" b="1" dirty="0" smtClean="0">
                <a:latin typeface="Aharoni" panose="02010803020104030203" pitchFamily="2" charset="-79"/>
                <a:cs typeface="Aharoni" panose="02010803020104030203" pitchFamily="2" charset="-79"/>
              </a:rPr>
              <a:t>Aktivitas Antioksidan</a:t>
            </a:r>
            <a:endParaRPr lang="id-ID" sz="2800" b="1" dirty="0">
              <a:latin typeface="Aharoni" panose="02010803020104030203" pitchFamily="2" charset="-79"/>
              <a:cs typeface="Aharoni" panose="02010803020104030203" pitchFamily="2" charset="-79"/>
            </a:endParaRPr>
          </a:p>
        </p:txBody>
      </p:sp>
      <p:sp>
        <p:nvSpPr>
          <p:cNvPr id="11" name="Title 1"/>
          <p:cNvSpPr>
            <a:spLocks noGrp="1"/>
          </p:cNvSpPr>
          <p:nvPr>
            <p:ph type="title"/>
          </p:nvPr>
        </p:nvSpPr>
        <p:spPr>
          <a:xfrm>
            <a:off x="838200" y="365125"/>
            <a:ext cx="10515600" cy="1325563"/>
          </a:xfrm>
        </p:spPr>
        <p:txBody>
          <a:bodyPr>
            <a:normAutofit/>
          </a:bodyPr>
          <a:lstStyle/>
          <a:p>
            <a:r>
              <a:rPr lang="id-ID" sz="3600" dirty="0" smtClean="0">
                <a:latin typeface="Aharoni" panose="02010803020104030203" pitchFamily="2" charset="-79"/>
                <a:cs typeface="Aharoni" panose="02010803020104030203" pitchFamily="2" charset="-79"/>
              </a:rPr>
              <a:t>Penelitian Utama</a:t>
            </a:r>
            <a:endParaRPr lang="id-ID" sz="3600" dirty="0">
              <a:latin typeface="Aharoni" panose="02010803020104030203" pitchFamily="2" charset="-79"/>
              <a:cs typeface="Aharoni" panose="02010803020104030203" pitchFamily="2" charset="-79"/>
            </a:endParaRPr>
          </a:p>
        </p:txBody>
      </p:sp>
      <p:cxnSp>
        <p:nvCxnSpPr>
          <p:cNvPr id="13" name="Straight Connector 12"/>
          <p:cNvCxnSpPr/>
          <p:nvPr/>
        </p:nvCxnSpPr>
        <p:spPr>
          <a:xfrm flipV="1">
            <a:off x="941231" y="1352282"/>
            <a:ext cx="4030014" cy="405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941231" y="2473070"/>
            <a:ext cx="9220200" cy="1938992"/>
          </a:xfrm>
          <a:prstGeom prst="rect">
            <a:avLst/>
          </a:prstGeom>
        </p:spPr>
        <p:txBody>
          <a:bodyPr wrap="square">
            <a:spAutoFit/>
          </a:bodyPr>
          <a:lstStyle/>
          <a:p>
            <a:pPr algn="just">
              <a:lnSpc>
                <a:spcPct val="150000"/>
              </a:lnSpc>
            </a:pPr>
            <a:r>
              <a:rPr lang="en-US" sz="2000" dirty="0" err="1">
                <a:latin typeface="Times New Roman" panose="02020603050405020304" pitchFamily="18" charset="0"/>
                <a:ea typeface="Times New Roman" panose="02020603050405020304" pitchFamily="18" charset="0"/>
              </a:rPr>
              <a:t>Berdasarkan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hasil</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analisis</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variansi</a:t>
            </a:r>
            <a:r>
              <a:rPr lang="en-US" sz="2000" dirty="0">
                <a:latin typeface="Times New Roman" panose="02020603050405020304" pitchFamily="18" charset="0"/>
                <a:ea typeface="Times New Roman" panose="02020603050405020304" pitchFamily="18" charset="0"/>
              </a:rPr>
              <a:t> (ANAVA</a:t>
            </a:r>
            <a:r>
              <a:rPr lang="en-US" sz="2000" dirty="0" smtClean="0">
                <a:latin typeface="Times New Roman" panose="02020603050405020304" pitchFamily="18" charset="0"/>
                <a:ea typeface="Times New Roman" panose="02020603050405020304" pitchFamily="18" charset="0"/>
              </a:rPr>
              <a:t>), </a:t>
            </a:r>
            <a:r>
              <a:rPr lang="id-ID" sz="2000" dirty="0">
                <a:latin typeface="Times New Roman" panose="02020603050405020304" pitchFamily="18" charset="0"/>
                <a:ea typeface="Times New Roman" panose="02020603050405020304" pitchFamily="18" charset="0"/>
              </a:rPr>
              <a:t>menunjukkan bahwa penambahan </a:t>
            </a:r>
            <a:r>
              <a:rPr lang="id-ID" sz="2000" dirty="0" smtClean="0">
                <a:latin typeface="Times New Roman" panose="02020603050405020304" pitchFamily="18" charset="0"/>
                <a:ea typeface="Times New Roman" panose="02020603050405020304" pitchFamily="18" charset="0"/>
              </a:rPr>
              <a:t>perbandingan tepung terigu dengan mocaf </a:t>
            </a:r>
            <a:r>
              <a:rPr lang="id-ID" sz="2000" dirty="0">
                <a:latin typeface="Times New Roman" panose="02020603050405020304" pitchFamily="18" charset="0"/>
                <a:ea typeface="Times New Roman" panose="02020603050405020304" pitchFamily="18" charset="0"/>
              </a:rPr>
              <a:t>dan bubur daun mulberry memberikan pengaruh yang sangat nyata (α = 0,05) terhadap aktivitas antioksidan mie basah dan memiliki interaksi yang sangat nyata pula. </a:t>
            </a:r>
            <a:endParaRPr lang="id-ID" sz="2000" dirty="0"/>
          </a:p>
        </p:txBody>
      </p:sp>
    </p:spTree>
    <p:extLst>
      <p:ext uri="{BB962C8B-B14F-4D97-AF65-F5344CB8AC3E}">
        <p14:creationId xmlns:p14="http://schemas.microsoft.com/office/powerpoint/2010/main" val="3235148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188"/>
            <a:ext cx="10515600" cy="1325563"/>
          </a:xfrm>
        </p:spPr>
        <p:txBody>
          <a:bodyPr/>
          <a:lstStyle/>
          <a:p>
            <a:pPr algn="ctr"/>
            <a:r>
              <a:rPr lang="id-ID" dirty="0" smtClean="0">
                <a:latin typeface="Aharoni" panose="02010803020104030203" pitchFamily="2" charset="-79"/>
                <a:cs typeface="Aharoni" panose="02010803020104030203" pitchFamily="2" charset="-79"/>
              </a:rPr>
              <a:t>Latar Belakang</a:t>
            </a:r>
            <a:endParaRPr lang="id-ID" dirty="0">
              <a:latin typeface="Aharoni" panose="02010803020104030203" pitchFamily="2" charset="-79"/>
              <a:cs typeface="Aharoni" panose="02010803020104030203" pitchFamily="2" charset="-79"/>
            </a:endParaRPr>
          </a:p>
        </p:txBody>
      </p:sp>
      <p:cxnSp>
        <p:nvCxnSpPr>
          <p:cNvPr id="5" name="Straight Connector 4"/>
          <p:cNvCxnSpPr/>
          <p:nvPr/>
        </p:nvCxnSpPr>
        <p:spPr>
          <a:xfrm>
            <a:off x="3335628" y="1120460"/>
            <a:ext cx="5602310" cy="12878"/>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ound Diagonal Corner Rectangle 5"/>
          <p:cNvSpPr/>
          <p:nvPr/>
        </p:nvSpPr>
        <p:spPr>
          <a:xfrm>
            <a:off x="688925" y="1341983"/>
            <a:ext cx="6842975" cy="1464231"/>
          </a:xfrm>
          <a:prstGeom prst="round2DiagRect">
            <a:avLst/>
          </a:prstGeom>
          <a:solidFill>
            <a:schemeClr val="accent5">
              <a:lumMod val="20000"/>
              <a:lumOff val="80000"/>
            </a:schemeClr>
          </a:solidFill>
        </p:spPr>
        <p:txBody>
          <a:bodyPr wrap="square">
            <a:spAutoFit/>
          </a:bodyPr>
          <a:lstStyle/>
          <a:p>
            <a:r>
              <a:rPr lang="id-ID" sz="2000" dirty="0" smtClean="0">
                <a:latin typeface="Gill Sans MT" panose="020B0502020104020203" pitchFamily="34" charset="0"/>
              </a:rPr>
              <a:t>Bagian tanaman mulberry yaitu daun, lebih banyak diketahui hanya sebagai pakan ulat sutera. S</a:t>
            </a:r>
            <a:r>
              <a:rPr lang="en-US" sz="2000" dirty="0" err="1" smtClean="0">
                <a:latin typeface="Gill Sans MT" panose="020B0502020104020203" pitchFamily="34" charset="0"/>
              </a:rPr>
              <a:t>ehingga</a:t>
            </a:r>
            <a:r>
              <a:rPr lang="en-US" sz="2000" dirty="0" smtClean="0">
                <a:latin typeface="Gill Sans MT" panose="020B0502020104020203" pitchFamily="34" charset="0"/>
              </a:rPr>
              <a:t> </a:t>
            </a:r>
            <a:r>
              <a:rPr lang="en-US" sz="2000" dirty="0" err="1" smtClean="0">
                <a:latin typeface="Gill Sans MT" panose="020B0502020104020203" pitchFamily="34" charset="0"/>
              </a:rPr>
              <a:t>daun</a:t>
            </a:r>
            <a:r>
              <a:rPr lang="en-US" sz="2000" dirty="0" smtClean="0">
                <a:latin typeface="Gill Sans MT" panose="020B0502020104020203" pitchFamily="34" charset="0"/>
              </a:rPr>
              <a:t> </a:t>
            </a:r>
            <a:r>
              <a:rPr lang="en-US" sz="2000" dirty="0" err="1" smtClean="0">
                <a:latin typeface="Gill Sans MT" panose="020B0502020104020203" pitchFamily="34" charset="0"/>
              </a:rPr>
              <a:t>mulberr</a:t>
            </a:r>
            <a:r>
              <a:rPr lang="id-ID" sz="2000" dirty="0" smtClean="0">
                <a:latin typeface="Gill Sans MT" panose="020B0502020104020203" pitchFamily="34" charset="0"/>
              </a:rPr>
              <a:t>y</a:t>
            </a:r>
            <a:r>
              <a:rPr lang="en-US" sz="2000" dirty="0" smtClean="0">
                <a:latin typeface="Gill Sans MT" panose="020B0502020104020203" pitchFamily="34" charset="0"/>
              </a:rPr>
              <a:t> </a:t>
            </a:r>
            <a:r>
              <a:rPr lang="en-US" sz="2000" dirty="0" err="1" smtClean="0">
                <a:latin typeface="Gill Sans MT" panose="020B0502020104020203" pitchFamily="34" charset="0"/>
              </a:rPr>
              <a:t>ini</a:t>
            </a:r>
            <a:r>
              <a:rPr lang="en-US" sz="2000" dirty="0" smtClean="0">
                <a:latin typeface="Gill Sans MT" panose="020B0502020104020203" pitchFamily="34" charset="0"/>
              </a:rPr>
              <a:t> </a:t>
            </a:r>
            <a:r>
              <a:rPr lang="en-US" sz="2000" dirty="0" err="1" smtClean="0">
                <a:latin typeface="Gill Sans MT" panose="020B0502020104020203" pitchFamily="34" charset="0"/>
              </a:rPr>
              <a:t>perlu</a:t>
            </a:r>
            <a:r>
              <a:rPr lang="en-US" sz="2000" dirty="0" smtClean="0">
                <a:latin typeface="Gill Sans MT" panose="020B0502020104020203" pitchFamily="34" charset="0"/>
              </a:rPr>
              <a:t> </a:t>
            </a:r>
            <a:r>
              <a:rPr lang="en-US" sz="2000" dirty="0" err="1" smtClean="0">
                <a:latin typeface="Gill Sans MT" panose="020B0502020104020203" pitchFamily="34" charset="0"/>
              </a:rPr>
              <a:t>dilakukan</a:t>
            </a:r>
            <a:r>
              <a:rPr lang="en-US" sz="2000" dirty="0" smtClean="0">
                <a:latin typeface="Gill Sans MT" panose="020B0502020104020203" pitchFamily="34" charset="0"/>
              </a:rPr>
              <a:t> proses </a:t>
            </a:r>
            <a:r>
              <a:rPr lang="en-US" sz="2000" dirty="0" err="1" smtClean="0">
                <a:latin typeface="Gill Sans MT" panose="020B0502020104020203" pitchFamily="34" charset="0"/>
              </a:rPr>
              <a:t>diversifikasi</a:t>
            </a:r>
            <a:r>
              <a:rPr lang="en-US" sz="2000" dirty="0" smtClean="0">
                <a:latin typeface="Gill Sans MT" panose="020B0502020104020203" pitchFamily="34" charset="0"/>
              </a:rPr>
              <a:t> </a:t>
            </a:r>
            <a:r>
              <a:rPr lang="en-US" sz="2000" dirty="0" err="1" smtClean="0">
                <a:latin typeface="Gill Sans MT" panose="020B0502020104020203" pitchFamily="34" charset="0"/>
              </a:rPr>
              <a:t>lebih</a:t>
            </a:r>
            <a:r>
              <a:rPr lang="en-US" sz="2000" dirty="0" smtClean="0">
                <a:latin typeface="Gill Sans MT" panose="020B0502020104020203" pitchFamily="34" charset="0"/>
              </a:rPr>
              <a:t> </a:t>
            </a:r>
            <a:r>
              <a:rPr lang="en-US" sz="2000" dirty="0" err="1" smtClean="0">
                <a:latin typeface="Gill Sans MT" panose="020B0502020104020203" pitchFamily="34" charset="0"/>
              </a:rPr>
              <a:t>lanjut</a:t>
            </a:r>
            <a:r>
              <a:rPr lang="id-ID" sz="2000" dirty="0" smtClean="0">
                <a:latin typeface="Gill Sans MT" panose="020B0502020104020203" pitchFamily="34" charset="0"/>
              </a:rPr>
              <a:t>, salah satunya dengan menambahkan daun mulberry pada mie basah .</a:t>
            </a:r>
          </a:p>
        </p:txBody>
      </p:sp>
      <p:pic>
        <p:nvPicPr>
          <p:cNvPr id="1026" name="Picture 2" descr="http://images.wisegeek.com/mulberry-leav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3964" y="3107065"/>
            <a:ext cx="2396449" cy="2524886"/>
          </a:xfrm>
          <a:prstGeom prst="ellipse">
            <a:avLst/>
          </a:prstGeom>
          <a:ln w="76200">
            <a:solidFill>
              <a:schemeClr val="tx1"/>
            </a:solidFill>
          </a:ln>
          <a:effectLst>
            <a:outerShdw blurRad="76200" dir="13500000" sy="23000" kx="1200000" algn="br" rotWithShape="0">
              <a:prstClr val="black">
                <a:alpha val="20000"/>
              </a:prstClr>
            </a:outerShdw>
            <a:softEdge rad="112500"/>
          </a:effectLst>
          <a:extLst>
            <a:ext uri="{909E8E84-426E-40DD-AFC4-6F175D3DCCD1}">
              <a14:hiddenFill xmlns:a14="http://schemas.microsoft.com/office/drawing/2010/main">
                <a:solidFill>
                  <a:srgbClr val="FFFFFF"/>
                </a:solidFill>
              </a14:hiddenFill>
            </a:ext>
          </a:extLst>
        </p:spPr>
      </p:pic>
      <p:graphicFrame>
        <p:nvGraphicFramePr>
          <p:cNvPr id="8" name="Diagram 7"/>
          <p:cNvGraphicFramePr/>
          <p:nvPr>
            <p:extLst>
              <p:ext uri="{D42A27DB-BD31-4B8C-83A1-F6EECF244321}">
                <p14:modId xmlns:p14="http://schemas.microsoft.com/office/powerpoint/2010/main" val="3269336517"/>
              </p:ext>
            </p:extLst>
          </p:nvPr>
        </p:nvGraphicFramePr>
        <p:xfrm>
          <a:off x="412125" y="5780585"/>
          <a:ext cx="10290219" cy="972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51858" y="5747657"/>
            <a:ext cx="983826" cy="912948"/>
          </a:xfrm>
          <a:prstGeom prst="rect">
            <a:avLst/>
          </a:prstGeom>
        </p:spPr>
      </p:pic>
      <p:sp>
        <p:nvSpPr>
          <p:cNvPr id="10" name="Content Placeholder 2"/>
          <p:cNvSpPr>
            <a:spLocks noGrp="1"/>
          </p:cNvSpPr>
          <p:nvPr>
            <p:ph idx="1"/>
          </p:nvPr>
        </p:nvSpPr>
        <p:spPr>
          <a:xfrm>
            <a:off x="4398763" y="3298592"/>
            <a:ext cx="7269971" cy="1534833"/>
          </a:xfrm>
          <a:prstGeom prst="round2DiagRect">
            <a:avLst/>
          </a:prstGeom>
          <a:solidFill>
            <a:schemeClr val="accent5">
              <a:lumMod val="20000"/>
              <a:lumOff val="80000"/>
            </a:schemeClr>
          </a:solidFill>
          <a:ln w="38100">
            <a:noFill/>
          </a:ln>
        </p:spPr>
        <p:txBody>
          <a:bodyPr>
            <a:noAutofit/>
          </a:bodyPr>
          <a:lstStyle/>
          <a:p>
            <a:pPr marL="0" indent="0">
              <a:lnSpc>
                <a:spcPct val="120000"/>
              </a:lnSpc>
              <a:buNone/>
            </a:pPr>
            <a:r>
              <a:rPr lang="id-ID" sz="1800" dirty="0">
                <a:latin typeface="Gill Sans MT" panose="020B0502020104020203" pitchFamily="34" charset="0"/>
              </a:rPr>
              <a:t>Mi basah merupakan salah satu bahan pangan yang cukup potensial sebagai pengganti sumber karbohidrat. </a:t>
            </a:r>
            <a:r>
              <a:rPr lang="id-ID" sz="1800" dirty="0" smtClean="0">
                <a:latin typeface="Gill Sans MT" panose="020B0502020104020203" pitchFamily="34" charset="0"/>
              </a:rPr>
              <a:t>Menurut Juniawati (2003), mi merupakan produk pangan yang sering dikonsumsi oleh sebagian besar konsumen baik sebagai sarapan maupun sebagai makanan selingan</a:t>
            </a:r>
          </a:p>
        </p:txBody>
      </p:sp>
    </p:spTree>
    <p:extLst>
      <p:ext uri="{BB962C8B-B14F-4D97-AF65-F5344CB8AC3E}">
        <p14:creationId xmlns:p14="http://schemas.microsoft.com/office/powerpoint/2010/main" val="108581099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093828507"/>
              </p:ext>
            </p:extLst>
          </p:nvPr>
        </p:nvGraphicFramePr>
        <p:xfrm>
          <a:off x="412125" y="5780585"/>
          <a:ext cx="10290219" cy="972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1858" y="5747657"/>
            <a:ext cx="983826" cy="912948"/>
          </a:xfrm>
          <a:prstGeom prst="rect">
            <a:avLst/>
          </a:prstGeom>
        </p:spPr>
      </p:pic>
      <p:sp>
        <p:nvSpPr>
          <p:cNvPr id="7" name="TextBox 6"/>
          <p:cNvSpPr txBox="1"/>
          <p:nvPr/>
        </p:nvSpPr>
        <p:spPr>
          <a:xfrm>
            <a:off x="772731" y="442228"/>
            <a:ext cx="4262907" cy="461665"/>
          </a:xfrm>
          <a:prstGeom prst="rect">
            <a:avLst/>
          </a:prstGeom>
          <a:noFill/>
        </p:spPr>
        <p:txBody>
          <a:bodyPr wrap="square" rtlCol="0">
            <a:spAutoFit/>
          </a:bodyPr>
          <a:lstStyle/>
          <a:p>
            <a:r>
              <a:rPr lang="id-ID" sz="2400" b="1" dirty="0" smtClean="0">
                <a:latin typeface="Aharoni" panose="02010803020104030203" pitchFamily="2" charset="-79"/>
                <a:cs typeface="Aharoni" panose="02010803020104030203" pitchFamily="2" charset="-79"/>
              </a:rPr>
              <a:t>Aktivitas Antioksidan</a:t>
            </a:r>
            <a:endParaRPr lang="id-ID" sz="2400" b="1" dirty="0">
              <a:latin typeface="Aharoni" panose="02010803020104030203" pitchFamily="2" charset="-79"/>
              <a:cs typeface="Aharoni" panose="02010803020104030203" pitchFamily="2" charset="-79"/>
            </a:endParaRPr>
          </a:p>
        </p:txBody>
      </p:sp>
      <p:sp>
        <p:nvSpPr>
          <p:cNvPr id="5" name="TextBox 4"/>
          <p:cNvSpPr txBox="1"/>
          <p:nvPr/>
        </p:nvSpPr>
        <p:spPr>
          <a:xfrm>
            <a:off x="1841679" y="903893"/>
            <a:ext cx="7856112" cy="646331"/>
          </a:xfrm>
          <a:prstGeom prst="rect">
            <a:avLst/>
          </a:prstGeom>
          <a:noFill/>
        </p:spPr>
        <p:txBody>
          <a:bodyPr wrap="square" rtlCol="0">
            <a:spAutoFit/>
          </a:bodyPr>
          <a:lstStyle/>
          <a:p>
            <a:pPr algn="ctr"/>
            <a:r>
              <a:rPr lang="id-ID" b="1" dirty="0" smtClean="0"/>
              <a:t>Tabel </a:t>
            </a:r>
            <a:r>
              <a:rPr lang="en-US" b="1" dirty="0" err="1"/>
              <a:t>Pengaruh</a:t>
            </a:r>
            <a:r>
              <a:rPr lang="en-US" b="1" dirty="0"/>
              <a:t> </a:t>
            </a:r>
            <a:r>
              <a:rPr lang="en-US" b="1" dirty="0" err="1"/>
              <a:t>perbandingan</a:t>
            </a:r>
            <a:r>
              <a:rPr lang="en-US" b="1" dirty="0"/>
              <a:t> </a:t>
            </a:r>
            <a:r>
              <a:rPr lang="en-US" b="1" dirty="0" err="1"/>
              <a:t>tepung</a:t>
            </a:r>
            <a:r>
              <a:rPr lang="en-US" b="1" dirty="0"/>
              <a:t> </a:t>
            </a:r>
            <a:r>
              <a:rPr lang="en-US" b="1" dirty="0" err="1"/>
              <a:t>terigu</a:t>
            </a:r>
            <a:r>
              <a:rPr lang="en-US" b="1" dirty="0"/>
              <a:t> </a:t>
            </a:r>
            <a:r>
              <a:rPr lang="en-US" b="1" dirty="0" err="1"/>
              <a:t>dengan</a:t>
            </a:r>
            <a:r>
              <a:rPr lang="en-US" b="1" dirty="0"/>
              <a:t>  </a:t>
            </a:r>
            <a:r>
              <a:rPr lang="en-US" b="1" dirty="0" err="1"/>
              <a:t>mocaf</a:t>
            </a:r>
            <a:r>
              <a:rPr lang="en-US" b="1" dirty="0"/>
              <a:t> </a:t>
            </a:r>
            <a:r>
              <a:rPr lang="en-US" b="1" dirty="0" err="1"/>
              <a:t>dan</a:t>
            </a:r>
            <a:r>
              <a:rPr lang="en-US" b="1" dirty="0"/>
              <a:t> </a:t>
            </a:r>
            <a:r>
              <a:rPr lang="en-US" b="1" dirty="0" err="1" smtClean="0"/>
              <a:t>penambahan</a:t>
            </a:r>
            <a:r>
              <a:rPr lang="id-ID" b="1" dirty="0" smtClean="0"/>
              <a:t> </a:t>
            </a:r>
            <a:r>
              <a:rPr lang="en-US" b="1" dirty="0" err="1" smtClean="0"/>
              <a:t>bubur</a:t>
            </a:r>
            <a:r>
              <a:rPr lang="en-US" b="1" dirty="0" smtClean="0"/>
              <a:t> </a:t>
            </a:r>
            <a:r>
              <a:rPr lang="en-US" b="1" dirty="0" err="1"/>
              <a:t>daun</a:t>
            </a:r>
            <a:r>
              <a:rPr lang="en-US" b="1" dirty="0"/>
              <a:t> mulberry </a:t>
            </a:r>
            <a:r>
              <a:rPr lang="en-US" b="1" dirty="0" err="1"/>
              <a:t>terhadap</a:t>
            </a:r>
            <a:r>
              <a:rPr lang="en-US" b="1" dirty="0"/>
              <a:t> </a:t>
            </a:r>
            <a:r>
              <a:rPr lang="en-US" b="1" dirty="0" err="1"/>
              <a:t>nilai</a:t>
            </a:r>
            <a:r>
              <a:rPr lang="en-US" b="1" dirty="0"/>
              <a:t> IC</a:t>
            </a:r>
            <a:r>
              <a:rPr lang="en-US" b="1" baseline="-25000" dirty="0"/>
              <a:t>50</a:t>
            </a:r>
            <a:r>
              <a:rPr lang="en-US" b="1" dirty="0"/>
              <a:t> (ppm)</a:t>
            </a:r>
            <a:endParaRPr lang="id-ID" b="1" dirty="0"/>
          </a:p>
        </p:txBody>
      </p:sp>
      <p:pic>
        <p:nvPicPr>
          <p:cNvPr id="2" name="Picture 1"/>
          <p:cNvPicPr>
            <a:picLocks noChangeAspect="1"/>
          </p:cNvPicPr>
          <p:nvPr/>
        </p:nvPicPr>
        <p:blipFill rotWithShape="1">
          <a:blip r:embed="rId8"/>
          <a:srcRect l="12848" t="25308" r="16972" b="19583"/>
          <a:stretch/>
        </p:blipFill>
        <p:spPr>
          <a:xfrm>
            <a:off x="1571223" y="1611780"/>
            <a:ext cx="8397025" cy="3707196"/>
          </a:xfrm>
          <a:prstGeom prst="rect">
            <a:avLst/>
          </a:prstGeom>
        </p:spPr>
      </p:pic>
      <p:sp>
        <p:nvSpPr>
          <p:cNvPr id="9" name="Rectangle 8"/>
          <p:cNvSpPr/>
          <p:nvPr/>
        </p:nvSpPr>
        <p:spPr>
          <a:xfrm>
            <a:off x="1841679" y="5318976"/>
            <a:ext cx="7856112" cy="523220"/>
          </a:xfrm>
          <a:prstGeom prst="rect">
            <a:avLst/>
          </a:prstGeom>
        </p:spPr>
        <p:txBody>
          <a:bodyPr wrap="square">
            <a:spAutoFit/>
          </a:bodyPr>
          <a:lstStyle/>
          <a:p>
            <a:pPr algn="just">
              <a:spcAft>
                <a:spcPts val="0"/>
              </a:spcAft>
            </a:pPr>
            <a:r>
              <a:rPr lang="id-ID" sz="1400" dirty="0">
                <a:latin typeface="Times New Roman" panose="02020603050405020304" pitchFamily="18" charset="0"/>
                <a:ea typeface="Times New Roman" panose="02020603050405020304" pitchFamily="18" charset="0"/>
                <a:cs typeface="Times New Roman" panose="02020603050405020304" pitchFamily="18" charset="0"/>
              </a:rPr>
              <a:t>Keterangan : </a:t>
            </a: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Huruf</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sama</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pada</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kolom</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id-ID" sz="1400" dirty="0">
                <a:latin typeface="Times New Roman" panose="02020603050405020304" pitchFamily="18" charset="0"/>
                <a:ea typeface="Times New Roman" panose="02020603050405020304" pitchFamily="18" charset="0"/>
                <a:cs typeface="Times New Roman" panose="02020603050405020304" pitchFamily="18" charset="0"/>
              </a:rPr>
              <a:t>menyatakan tidak berbeda nyata pada </a:t>
            </a:r>
            <a:r>
              <a:rPr lang="id-ID" sz="1400" dirty="0" smtClean="0">
                <a:latin typeface="Times New Roman" panose="02020603050405020304" pitchFamily="18" charset="0"/>
                <a:ea typeface="Times New Roman" panose="02020603050405020304" pitchFamily="18" charset="0"/>
                <a:cs typeface="Times New Roman" panose="02020603050405020304" pitchFamily="18" charset="0"/>
              </a:rPr>
              <a:t>taraf 5 </a:t>
            </a:r>
            <a:r>
              <a:rPr lang="id-ID" sz="1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H</a:t>
            </a:r>
            <a:r>
              <a:rPr lang="id-ID" sz="1400" dirty="0">
                <a:latin typeface="Times New Roman" panose="02020603050405020304" pitchFamily="18" charset="0"/>
                <a:ea typeface="Times New Roman" panose="02020603050405020304" pitchFamily="18" charset="0"/>
                <a:cs typeface="Times New Roman" panose="02020603050405020304" pitchFamily="18" charset="0"/>
              </a:rPr>
              <a:t>uruf kecil dibaca horizontal,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H</a:t>
            </a:r>
            <a:r>
              <a:rPr lang="id-ID" sz="1400" dirty="0">
                <a:latin typeface="Times New Roman" panose="02020603050405020304" pitchFamily="18" charset="0"/>
                <a:ea typeface="Times New Roman" panose="02020603050405020304" pitchFamily="18" charset="0"/>
                <a:cs typeface="Times New Roman" panose="02020603050405020304" pitchFamily="18" charset="0"/>
              </a:rPr>
              <a:t>uruf besar dibaca vertikal</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6497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412125" y="5780585"/>
          <a:ext cx="10290219" cy="972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1858" y="5747657"/>
            <a:ext cx="983826" cy="912948"/>
          </a:xfrm>
          <a:prstGeom prst="rect">
            <a:avLst/>
          </a:prstGeom>
        </p:spPr>
      </p:pic>
      <p:sp>
        <p:nvSpPr>
          <p:cNvPr id="7" name="TextBox 6"/>
          <p:cNvSpPr txBox="1"/>
          <p:nvPr/>
        </p:nvSpPr>
        <p:spPr>
          <a:xfrm>
            <a:off x="941230" y="1820269"/>
            <a:ext cx="7301249" cy="523220"/>
          </a:xfrm>
          <a:prstGeom prst="rect">
            <a:avLst/>
          </a:prstGeom>
          <a:noFill/>
        </p:spPr>
        <p:txBody>
          <a:bodyPr wrap="square" rtlCol="0">
            <a:spAutoFit/>
          </a:bodyPr>
          <a:lstStyle/>
          <a:p>
            <a:r>
              <a:rPr lang="id-ID" sz="2800" b="1" dirty="0" smtClean="0">
                <a:latin typeface="Aharoni" panose="02010803020104030203" pitchFamily="2" charset="-79"/>
                <a:cs typeface="Aharoni" panose="02010803020104030203" pitchFamily="2" charset="-79"/>
              </a:rPr>
              <a:t>Nilai Kuat Tarik / Daya Putus</a:t>
            </a:r>
            <a:endParaRPr lang="id-ID" sz="2800" b="1" dirty="0">
              <a:latin typeface="Aharoni" panose="02010803020104030203" pitchFamily="2" charset="-79"/>
              <a:cs typeface="Aharoni" panose="02010803020104030203" pitchFamily="2" charset="-79"/>
            </a:endParaRPr>
          </a:p>
        </p:txBody>
      </p:sp>
      <p:sp>
        <p:nvSpPr>
          <p:cNvPr id="11" name="Title 1"/>
          <p:cNvSpPr>
            <a:spLocks noGrp="1"/>
          </p:cNvSpPr>
          <p:nvPr>
            <p:ph type="title"/>
          </p:nvPr>
        </p:nvSpPr>
        <p:spPr>
          <a:xfrm>
            <a:off x="838200" y="365125"/>
            <a:ext cx="10515600" cy="1325563"/>
          </a:xfrm>
        </p:spPr>
        <p:txBody>
          <a:bodyPr>
            <a:normAutofit/>
          </a:bodyPr>
          <a:lstStyle/>
          <a:p>
            <a:r>
              <a:rPr lang="id-ID" sz="3600" dirty="0" smtClean="0">
                <a:latin typeface="Aharoni" panose="02010803020104030203" pitchFamily="2" charset="-79"/>
                <a:cs typeface="Aharoni" panose="02010803020104030203" pitchFamily="2" charset="-79"/>
              </a:rPr>
              <a:t>Penelitian Utama</a:t>
            </a:r>
            <a:endParaRPr lang="id-ID" sz="3600" dirty="0">
              <a:latin typeface="Aharoni" panose="02010803020104030203" pitchFamily="2" charset="-79"/>
              <a:cs typeface="Aharoni" panose="02010803020104030203" pitchFamily="2" charset="-79"/>
            </a:endParaRPr>
          </a:p>
        </p:txBody>
      </p:sp>
      <p:cxnSp>
        <p:nvCxnSpPr>
          <p:cNvPr id="13" name="Straight Connector 12"/>
          <p:cNvCxnSpPr/>
          <p:nvPr/>
        </p:nvCxnSpPr>
        <p:spPr>
          <a:xfrm flipV="1">
            <a:off x="941231" y="1352282"/>
            <a:ext cx="4030014" cy="405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941231" y="2473070"/>
            <a:ext cx="9220200" cy="1938992"/>
          </a:xfrm>
          <a:prstGeom prst="rect">
            <a:avLst/>
          </a:prstGeom>
        </p:spPr>
        <p:txBody>
          <a:bodyPr wrap="square">
            <a:spAutoFit/>
          </a:bodyPr>
          <a:lstStyle/>
          <a:p>
            <a:pPr algn="just">
              <a:lnSpc>
                <a:spcPct val="150000"/>
              </a:lnSpc>
            </a:pPr>
            <a:r>
              <a:rPr lang="en-US" sz="2000" dirty="0" err="1">
                <a:latin typeface="Times New Roman" panose="02020603050405020304" pitchFamily="18" charset="0"/>
                <a:ea typeface="Times New Roman" panose="02020603050405020304" pitchFamily="18" charset="0"/>
              </a:rPr>
              <a:t>Berdasarkan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hasil</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analisis</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variansi</a:t>
            </a:r>
            <a:r>
              <a:rPr lang="en-US" sz="2000" dirty="0">
                <a:latin typeface="Times New Roman" panose="02020603050405020304" pitchFamily="18" charset="0"/>
                <a:ea typeface="Times New Roman" panose="02020603050405020304" pitchFamily="18" charset="0"/>
              </a:rPr>
              <a:t> (ANAVA</a:t>
            </a:r>
            <a:r>
              <a:rPr lang="en-US" sz="2000" dirty="0" smtClean="0">
                <a:latin typeface="Times New Roman" panose="02020603050405020304" pitchFamily="18" charset="0"/>
                <a:ea typeface="Times New Roman" panose="02020603050405020304" pitchFamily="18" charset="0"/>
              </a:rPr>
              <a:t>), </a:t>
            </a:r>
            <a:r>
              <a:rPr lang="id-ID" sz="2000" dirty="0">
                <a:latin typeface="Times New Roman" panose="02020603050405020304" pitchFamily="18" charset="0"/>
                <a:ea typeface="Times New Roman" panose="02020603050405020304" pitchFamily="18" charset="0"/>
              </a:rPr>
              <a:t>menunjukkan bahwa penambahan </a:t>
            </a:r>
            <a:r>
              <a:rPr lang="id-ID" sz="2000" dirty="0" smtClean="0">
                <a:latin typeface="Times New Roman" panose="02020603050405020304" pitchFamily="18" charset="0"/>
                <a:ea typeface="Times New Roman" panose="02020603050405020304" pitchFamily="18" charset="0"/>
              </a:rPr>
              <a:t>perbandingan tepung terigu dengan mocaf </a:t>
            </a:r>
            <a:r>
              <a:rPr lang="id-ID" sz="2000" dirty="0">
                <a:latin typeface="Times New Roman" panose="02020603050405020304" pitchFamily="18" charset="0"/>
                <a:ea typeface="Times New Roman" panose="02020603050405020304" pitchFamily="18" charset="0"/>
              </a:rPr>
              <a:t>dan bubur daun mulberry memberikan pengaruh yang sangat nyata (α = 0,05) terhadap </a:t>
            </a:r>
            <a:r>
              <a:rPr lang="id-ID" sz="2000" dirty="0" smtClean="0">
                <a:latin typeface="Times New Roman" panose="02020603050405020304" pitchFamily="18" charset="0"/>
                <a:ea typeface="Times New Roman" panose="02020603050405020304" pitchFamily="18" charset="0"/>
              </a:rPr>
              <a:t>daya putus </a:t>
            </a:r>
            <a:r>
              <a:rPr lang="id-ID" sz="2000" dirty="0">
                <a:latin typeface="Times New Roman" panose="02020603050405020304" pitchFamily="18" charset="0"/>
                <a:ea typeface="Times New Roman" panose="02020603050405020304" pitchFamily="18" charset="0"/>
              </a:rPr>
              <a:t>mie basah dan memiliki interaksi yang sangat nyata pula. </a:t>
            </a:r>
            <a:endParaRPr lang="id-ID" sz="2000" dirty="0"/>
          </a:p>
        </p:txBody>
      </p:sp>
    </p:spTree>
    <p:extLst>
      <p:ext uri="{BB962C8B-B14F-4D97-AF65-F5344CB8AC3E}">
        <p14:creationId xmlns:p14="http://schemas.microsoft.com/office/powerpoint/2010/main" val="1446963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412125" y="5780585"/>
          <a:ext cx="10290219" cy="972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1858" y="5747657"/>
            <a:ext cx="983826" cy="912948"/>
          </a:xfrm>
          <a:prstGeom prst="rect">
            <a:avLst/>
          </a:prstGeom>
        </p:spPr>
      </p:pic>
      <p:sp>
        <p:nvSpPr>
          <p:cNvPr id="7" name="TextBox 6"/>
          <p:cNvSpPr txBox="1"/>
          <p:nvPr/>
        </p:nvSpPr>
        <p:spPr>
          <a:xfrm>
            <a:off x="772731" y="442228"/>
            <a:ext cx="5422007" cy="461665"/>
          </a:xfrm>
          <a:prstGeom prst="rect">
            <a:avLst/>
          </a:prstGeom>
          <a:noFill/>
        </p:spPr>
        <p:txBody>
          <a:bodyPr wrap="square" rtlCol="0">
            <a:spAutoFit/>
          </a:bodyPr>
          <a:lstStyle/>
          <a:p>
            <a:r>
              <a:rPr lang="id-ID" sz="2400" b="1" dirty="0" smtClean="0">
                <a:latin typeface="Aharoni" panose="02010803020104030203" pitchFamily="2" charset="-79"/>
                <a:cs typeface="Aharoni" panose="02010803020104030203" pitchFamily="2" charset="-79"/>
              </a:rPr>
              <a:t>Nilai Kuat Tarik / Daya Putus</a:t>
            </a:r>
            <a:endParaRPr lang="id-ID" sz="2400" b="1" dirty="0">
              <a:latin typeface="Aharoni" panose="02010803020104030203" pitchFamily="2" charset="-79"/>
              <a:cs typeface="Aharoni" panose="02010803020104030203" pitchFamily="2" charset="-79"/>
            </a:endParaRPr>
          </a:p>
        </p:txBody>
      </p:sp>
      <p:pic>
        <p:nvPicPr>
          <p:cNvPr id="3" name="Picture 2"/>
          <p:cNvPicPr>
            <a:picLocks noChangeAspect="1"/>
          </p:cNvPicPr>
          <p:nvPr/>
        </p:nvPicPr>
        <p:blipFill rotWithShape="1">
          <a:blip r:embed="rId8"/>
          <a:srcRect l="14531" t="24780" r="17467" b="19939"/>
          <a:stretch/>
        </p:blipFill>
        <p:spPr>
          <a:xfrm>
            <a:off x="1850976" y="1679534"/>
            <a:ext cx="7846815" cy="3639442"/>
          </a:xfrm>
          <a:prstGeom prst="rect">
            <a:avLst/>
          </a:prstGeom>
        </p:spPr>
      </p:pic>
      <p:sp>
        <p:nvSpPr>
          <p:cNvPr id="8" name="Rectangle 7"/>
          <p:cNvSpPr/>
          <p:nvPr/>
        </p:nvSpPr>
        <p:spPr>
          <a:xfrm>
            <a:off x="1850975" y="999326"/>
            <a:ext cx="7846815" cy="646331"/>
          </a:xfrm>
          <a:prstGeom prst="rect">
            <a:avLst/>
          </a:prstGeom>
        </p:spPr>
        <p:txBody>
          <a:bodyPr wrap="square">
            <a:spAutoFit/>
          </a:bodyPr>
          <a:lstStyle/>
          <a:p>
            <a:pPr algn="ctr"/>
            <a:r>
              <a:rPr lang="id-ID" b="1" dirty="0" smtClean="0">
                <a:latin typeface="Times New Roman" panose="02020603050405020304" pitchFamily="18" charset="0"/>
                <a:ea typeface="Times New Roman" panose="02020603050405020304" pitchFamily="18" charset="0"/>
                <a:cs typeface="Times New Roman" panose="02020603050405020304" pitchFamily="18" charset="0"/>
              </a:rPr>
              <a:t>Tabel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Pengaruh</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perbandingan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tepung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terigu</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dengan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mocaf</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dan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penambahan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bubur</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daun</a:t>
            </a:r>
            <a:r>
              <a:rPr lang="en-US" b="1" dirty="0">
                <a:latin typeface="Times New Roman" panose="02020603050405020304" pitchFamily="18" charset="0"/>
                <a:ea typeface="Times New Roman" panose="02020603050405020304" pitchFamily="18" charset="0"/>
                <a:cs typeface="Times New Roman" panose="02020603050405020304" pitchFamily="18" charset="0"/>
              </a:rPr>
              <a:t> mulberry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terhadap</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Nilai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Kuat</a:t>
            </a:r>
            <a:r>
              <a:rPr lang="en-US" b="1" dirty="0">
                <a:latin typeface="Times New Roman" panose="02020603050405020304" pitchFamily="18" charset="0"/>
                <a:ea typeface="Times New Roman" panose="02020603050405020304" pitchFamily="18" charset="0"/>
                <a:cs typeface="Times New Roman" panose="02020603050405020304" pitchFamily="18" charset="0"/>
              </a:rPr>
              <a:t> Tarik (N/mm</a:t>
            </a:r>
            <a:r>
              <a:rPr lang="en-US" b="1"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US" b="1" dirty="0">
                <a:latin typeface="Times New Roman" panose="02020603050405020304" pitchFamily="18" charset="0"/>
                <a:ea typeface="Times New Roman" panose="02020603050405020304" pitchFamily="18" charset="0"/>
                <a:cs typeface="Times New Roman" panose="02020603050405020304" pitchFamily="18" charset="0"/>
              </a:rPr>
              <a:t>)</a:t>
            </a:r>
            <a:endParaRPr lang="id-ID"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841679" y="5318976"/>
            <a:ext cx="7856112" cy="523220"/>
          </a:xfrm>
          <a:prstGeom prst="rect">
            <a:avLst/>
          </a:prstGeom>
        </p:spPr>
        <p:txBody>
          <a:bodyPr wrap="square">
            <a:spAutoFit/>
          </a:bodyPr>
          <a:lstStyle/>
          <a:p>
            <a:pPr algn="just">
              <a:spcAft>
                <a:spcPts val="0"/>
              </a:spcAft>
            </a:pPr>
            <a:r>
              <a:rPr lang="id-ID" sz="1400" dirty="0">
                <a:latin typeface="Times New Roman" panose="02020603050405020304" pitchFamily="18" charset="0"/>
                <a:ea typeface="Times New Roman" panose="02020603050405020304" pitchFamily="18" charset="0"/>
                <a:cs typeface="Times New Roman" panose="02020603050405020304" pitchFamily="18" charset="0"/>
              </a:rPr>
              <a:t>Keterangan : </a:t>
            </a: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Huruf</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sama</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pada</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kolom</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id-ID" sz="1400" dirty="0">
                <a:latin typeface="Times New Roman" panose="02020603050405020304" pitchFamily="18" charset="0"/>
                <a:ea typeface="Times New Roman" panose="02020603050405020304" pitchFamily="18" charset="0"/>
                <a:cs typeface="Times New Roman" panose="02020603050405020304" pitchFamily="18" charset="0"/>
              </a:rPr>
              <a:t>menyatakan tidak berbeda nyata pada </a:t>
            </a:r>
            <a:r>
              <a:rPr lang="id-ID" sz="1400" dirty="0" smtClean="0">
                <a:latin typeface="Times New Roman" panose="02020603050405020304" pitchFamily="18" charset="0"/>
                <a:ea typeface="Times New Roman" panose="02020603050405020304" pitchFamily="18" charset="0"/>
                <a:cs typeface="Times New Roman" panose="02020603050405020304" pitchFamily="18" charset="0"/>
              </a:rPr>
              <a:t>taraf 5 </a:t>
            </a:r>
            <a:r>
              <a:rPr lang="id-ID" sz="1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H</a:t>
            </a:r>
            <a:r>
              <a:rPr lang="id-ID" sz="1400" dirty="0">
                <a:latin typeface="Times New Roman" panose="02020603050405020304" pitchFamily="18" charset="0"/>
                <a:ea typeface="Times New Roman" panose="02020603050405020304" pitchFamily="18" charset="0"/>
                <a:cs typeface="Times New Roman" panose="02020603050405020304" pitchFamily="18" charset="0"/>
              </a:rPr>
              <a:t>uruf kecil dibaca horizontal,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H</a:t>
            </a:r>
            <a:r>
              <a:rPr lang="id-ID" sz="1400" dirty="0">
                <a:latin typeface="Times New Roman" panose="02020603050405020304" pitchFamily="18" charset="0"/>
                <a:ea typeface="Times New Roman" panose="02020603050405020304" pitchFamily="18" charset="0"/>
                <a:cs typeface="Times New Roman" panose="02020603050405020304" pitchFamily="18" charset="0"/>
              </a:rPr>
              <a:t>uruf besar dibaca vertikal</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5059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412125" y="5780585"/>
          <a:ext cx="10290219" cy="972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1858" y="5747657"/>
            <a:ext cx="983826" cy="912948"/>
          </a:xfrm>
          <a:prstGeom prst="rect">
            <a:avLst/>
          </a:prstGeom>
        </p:spPr>
      </p:pic>
      <p:sp>
        <p:nvSpPr>
          <p:cNvPr id="7" name="TextBox 6"/>
          <p:cNvSpPr txBox="1"/>
          <p:nvPr/>
        </p:nvSpPr>
        <p:spPr>
          <a:xfrm>
            <a:off x="941230" y="1820269"/>
            <a:ext cx="7301249" cy="523220"/>
          </a:xfrm>
          <a:prstGeom prst="rect">
            <a:avLst/>
          </a:prstGeom>
          <a:noFill/>
        </p:spPr>
        <p:txBody>
          <a:bodyPr wrap="square" rtlCol="0">
            <a:spAutoFit/>
          </a:bodyPr>
          <a:lstStyle/>
          <a:p>
            <a:r>
              <a:rPr lang="id-ID" sz="2800" b="1" dirty="0" smtClean="0">
                <a:latin typeface="Aharoni" panose="02010803020104030203" pitchFamily="2" charset="-79"/>
                <a:cs typeface="Aharoni" panose="02010803020104030203" pitchFamily="2" charset="-79"/>
              </a:rPr>
              <a:t>Warna Mie Basah</a:t>
            </a:r>
            <a:endParaRPr lang="id-ID" sz="2800" b="1" dirty="0">
              <a:latin typeface="Aharoni" panose="02010803020104030203" pitchFamily="2" charset="-79"/>
              <a:cs typeface="Aharoni" panose="02010803020104030203" pitchFamily="2" charset="-79"/>
            </a:endParaRPr>
          </a:p>
        </p:txBody>
      </p:sp>
      <p:sp>
        <p:nvSpPr>
          <p:cNvPr id="11" name="Title 1"/>
          <p:cNvSpPr>
            <a:spLocks noGrp="1"/>
          </p:cNvSpPr>
          <p:nvPr>
            <p:ph type="title"/>
          </p:nvPr>
        </p:nvSpPr>
        <p:spPr>
          <a:xfrm>
            <a:off x="838200" y="365125"/>
            <a:ext cx="10515600" cy="1325563"/>
          </a:xfrm>
        </p:spPr>
        <p:txBody>
          <a:bodyPr>
            <a:normAutofit/>
          </a:bodyPr>
          <a:lstStyle/>
          <a:p>
            <a:r>
              <a:rPr lang="id-ID" sz="3600" dirty="0" smtClean="0">
                <a:latin typeface="Aharoni" panose="02010803020104030203" pitchFamily="2" charset="-79"/>
                <a:cs typeface="Aharoni" panose="02010803020104030203" pitchFamily="2" charset="-79"/>
              </a:rPr>
              <a:t>Penelitian Utama</a:t>
            </a:r>
            <a:endParaRPr lang="id-ID" sz="3600" dirty="0">
              <a:latin typeface="Aharoni" panose="02010803020104030203" pitchFamily="2" charset="-79"/>
              <a:cs typeface="Aharoni" panose="02010803020104030203" pitchFamily="2" charset="-79"/>
            </a:endParaRPr>
          </a:p>
        </p:txBody>
      </p:sp>
      <p:cxnSp>
        <p:nvCxnSpPr>
          <p:cNvPr id="13" name="Straight Connector 12"/>
          <p:cNvCxnSpPr/>
          <p:nvPr/>
        </p:nvCxnSpPr>
        <p:spPr>
          <a:xfrm flipV="1">
            <a:off x="941231" y="1352282"/>
            <a:ext cx="4030014" cy="405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941231" y="2473070"/>
            <a:ext cx="9220200" cy="1938992"/>
          </a:xfrm>
          <a:prstGeom prst="rect">
            <a:avLst/>
          </a:prstGeom>
        </p:spPr>
        <p:txBody>
          <a:bodyPr wrap="square">
            <a:spAutoFit/>
          </a:bodyPr>
          <a:lstStyle/>
          <a:p>
            <a:pPr algn="just">
              <a:lnSpc>
                <a:spcPct val="150000"/>
              </a:lnSpc>
            </a:pPr>
            <a:r>
              <a:rPr lang="en-US" sz="2000" dirty="0" err="1">
                <a:latin typeface="Times New Roman" panose="02020603050405020304" pitchFamily="18" charset="0"/>
                <a:ea typeface="Times New Roman" panose="02020603050405020304" pitchFamily="18" charset="0"/>
              </a:rPr>
              <a:t>Berdasarkan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hasil</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analisis</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variansi</a:t>
            </a:r>
            <a:r>
              <a:rPr lang="en-US" sz="2000" dirty="0">
                <a:latin typeface="Times New Roman" panose="02020603050405020304" pitchFamily="18" charset="0"/>
                <a:ea typeface="Times New Roman" panose="02020603050405020304" pitchFamily="18" charset="0"/>
              </a:rPr>
              <a:t> (ANAVA</a:t>
            </a:r>
            <a:r>
              <a:rPr lang="en-US" sz="2000" dirty="0" smtClean="0">
                <a:latin typeface="Times New Roman" panose="02020603050405020304" pitchFamily="18" charset="0"/>
                <a:ea typeface="Times New Roman" panose="02020603050405020304" pitchFamily="18" charset="0"/>
              </a:rPr>
              <a:t>), </a:t>
            </a:r>
            <a:r>
              <a:rPr lang="id-ID" sz="2000" dirty="0">
                <a:latin typeface="Times New Roman" panose="02020603050405020304" pitchFamily="18" charset="0"/>
                <a:ea typeface="Times New Roman" panose="02020603050405020304" pitchFamily="18" charset="0"/>
              </a:rPr>
              <a:t>menunjukkan bahwa penambahan </a:t>
            </a:r>
            <a:r>
              <a:rPr lang="id-ID" sz="2000" dirty="0" smtClean="0">
                <a:latin typeface="Times New Roman" panose="02020603050405020304" pitchFamily="18" charset="0"/>
                <a:ea typeface="Times New Roman" panose="02020603050405020304" pitchFamily="18" charset="0"/>
              </a:rPr>
              <a:t>perbandingan tepung terigu dengan mocaf </a:t>
            </a:r>
            <a:r>
              <a:rPr lang="id-ID" sz="2000" dirty="0">
                <a:latin typeface="Times New Roman" panose="02020603050405020304" pitchFamily="18" charset="0"/>
                <a:ea typeface="Times New Roman" panose="02020603050405020304" pitchFamily="18" charset="0"/>
              </a:rPr>
              <a:t>dan bubur daun mulberry memberikan pengaruh yang sangat nyata (α = 0,05) terhadap </a:t>
            </a:r>
            <a:r>
              <a:rPr lang="id-ID" sz="2000" dirty="0" smtClean="0">
                <a:latin typeface="Times New Roman" panose="02020603050405020304" pitchFamily="18" charset="0"/>
                <a:ea typeface="Times New Roman" panose="02020603050405020304" pitchFamily="18" charset="0"/>
              </a:rPr>
              <a:t>mutu warna </a:t>
            </a:r>
            <a:r>
              <a:rPr lang="id-ID" sz="2000" dirty="0">
                <a:latin typeface="Times New Roman" panose="02020603050405020304" pitchFamily="18" charset="0"/>
                <a:ea typeface="Times New Roman" panose="02020603050405020304" pitchFamily="18" charset="0"/>
              </a:rPr>
              <a:t>mie basah dan memiliki interaksi yang sangat nyata pula. </a:t>
            </a:r>
            <a:endParaRPr lang="id-ID" sz="2000" dirty="0"/>
          </a:p>
        </p:txBody>
      </p:sp>
    </p:spTree>
    <p:extLst>
      <p:ext uri="{BB962C8B-B14F-4D97-AF65-F5344CB8AC3E}">
        <p14:creationId xmlns:p14="http://schemas.microsoft.com/office/powerpoint/2010/main" val="1811995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412125" y="5780585"/>
          <a:ext cx="10290219" cy="972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1858" y="5747657"/>
            <a:ext cx="983826" cy="912948"/>
          </a:xfrm>
          <a:prstGeom prst="rect">
            <a:avLst/>
          </a:prstGeom>
        </p:spPr>
      </p:pic>
      <p:sp>
        <p:nvSpPr>
          <p:cNvPr id="7" name="TextBox 6"/>
          <p:cNvSpPr txBox="1"/>
          <p:nvPr/>
        </p:nvSpPr>
        <p:spPr>
          <a:xfrm>
            <a:off x="772731" y="442228"/>
            <a:ext cx="5422007" cy="461665"/>
          </a:xfrm>
          <a:prstGeom prst="rect">
            <a:avLst/>
          </a:prstGeom>
          <a:noFill/>
        </p:spPr>
        <p:txBody>
          <a:bodyPr wrap="square" rtlCol="0">
            <a:spAutoFit/>
          </a:bodyPr>
          <a:lstStyle/>
          <a:p>
            <a:r>
              <a:rPr lang="id-ID" sz="2400" b="1" dirty="0" smtClean="0">
                <a:latin typeface="Aharoni" panose="02010803020104030203" pitchFamily="2" charset="-79"/>
                <a:cs typeface="Aharoni" panose="02010803020104030203" pitchFamily="2" charset="-79"/>
              </a:rPr>
              <a:t>Warna Mie Basah</a:t>
            </a:r>
            <a:endParaRPr lang="id-ID" sz="2400" b="1" dirty="0">
              <a:latin typeface="Aharoni" panose="02010803020104030203" pitchFamily="2" charset="-79"/>
              <a:cs typeface="Aharoni" panose="02010803020104030203" pitchFamily="2" charset="-79"/>
            </a:endParaRPr>
          </a:p>
        </p:txBody>
      </p:sp>
      <p:sp>
        <p:nvSpPr>
          <p:cNvPr id="8" name="Rectangle 7"/>
          <p:cNvSpPr/>
          <p:nvPr/>
        </p:nvSpPr>
        <p:spPr>
          <a:xfrm>
            <a:off x="1850975" y="999326"/>
            <a:ext cx="7846815" cy="646331"/>
          </a:xfrm>
          <a:prstGeom prst="rect">
            <a:avLst/>
          </a:prstGeom>
        </p:spPr>
        <p:txBody>
          <a:bodyPr wrap="square">
            <a:spAutoFit/>
          </a:bodyPr>
          <a:lstStyle/>
          <a:p>
            <a:pPr algn="ctr"/>
            <a:r>
              <a:rPr lang="id-ID" b="1" dirty="0" smtClean="0">
                <a:latin typeface="Times New Roman" panose="02020603050405020304" pitchFamily="18" charset="0"/>
                <a:ea typeface="Times New Roman" panose="02020603050405020304" pitchFamily="18" charset="0"/>
                <a:cs typeface="Times New Roman" panose="02020603050405020304" pitchFamily="18" charset="0"/>
              </a:rPr>
              <a:t>Tabel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Pengaruh</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perbandingan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tepung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terigu</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dengan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mocaf</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dan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penambahan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bubur</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daun</a:t>
            </a:r>
            <a:r>
              <a:rPr lang="en-US" b="1" dirty="0">
                <a:latin typeface="Times New Roman" panose="02020603050405020304" pitchFamily="18" charset="0"/>
                <a:ea typeface="Times New Roman" panose="02020603050405020304" pitchFamily="18" charset="0"/>
                <a:cs typeface="Times New Roman" panose="02020603050405020304" pitchFamily="18" charset="0"/>
              </a:rPr>
              <a:t> mulberry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terhadap</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id-ID" b="1" dirty="0" smtClean="0">
                <a:latin typeface="Times New Roman" panose="02020603050405020304" pitchFamily="18" charset="0"/>
                <a:ea typeface="Times New Roman" panose="02020603050405020304" pitchFamily="18" charset="0"/>
                <a:cs typeface="Times New Roman" panose="02020603050405020304" pitchFamily="18" charset="0"/>
              </a:rPr>
              <a:t>Warna Mie Basah</a:t>
            </a:r>
            <a:endParaRPr lang="id-ID"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841679" y="5318976"/>
            <a:ext cx="7856112" cy="523220"/>
          </a:xfrm>
          <a:prstGeom prst="rect">
            <a:avLst/>
          </a:prstGeom>
        </p:spPr>
        <p:txBody>
          <a:bodyPr wrap="square">
            <a:spAutoFit/>
          </a:bodyPr>
          <a:lstStyle/>
          <a:p>
            <a:pPr algn="just">
              <a:spcAft>
                <a:spcPts val="0"/>
              </a:spcAft>
            </a:pPr>
            <a:r>
              <a:rPr lang="id-ID" sz="1400" dirty="0">
                <a:latin typeface="Times New Roman" panose="02020603050405020304" pitchFamily="18" charset="0"/>
                <a:ea typeface="Times New Roman" panose="02020603050405020304" pitchFamily="18" charset="0"/>
                <a:cs typeface="Times New Roman" panose="02020603050405020304" pitchFamily="18" charset="0"/>
              </a:rPr>
              <a:t>Keterangan : </a:t>
            </a: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Huruf</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sama</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pada</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kolom</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id-ID" sz="1400" dirty="0">
                <a:latin typeface="Times New Roman" panose="02020603050405020304" pitchFamily="18" charset="0"/>
                <a:ea typeface="Times New Roman" panose="02020603050405020304" pitchFamily="18" charset="0"/>
                <a:cs typeface="Times New Roman" panose="02020603050405020304" pitchFamily="18" charset="0"/>
              </a:rPr>
              <a:t>menyatakan tidak berbeda nyata pada </a:t>
            </a:r>
            <a:r>
              <a:rPr lang="id-ID" sz="1400" dirty="0" smtClean="0">
                <a:latin typeface="Times New Roman" panose="02020603050405020304" pitchFamily="18" charset="0"/>
                <a:ea typeface="Times New Roman" panose="02020603050405020304" pitchFamily="18" charset="0"/>
                <a:cs typeface="Times New Roman" panose="02020603050405020304" pitchFamily="18" charset="0"/>
              </a:rPr>
              <a:t>taraf 5 </a:t>
            </a:r>
            <a:r>
              <a:rPr lang="id-ID" sz="1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H</a:t>
            </a:r>
            <a:r>
              <a:rPr lang="id-ID" sz="1400" dirty="0">
                <a:latin typeface="Times New Roman" panose="02020603050405020304" pitchFamily="18" charset="0"/>
                <a:ea typeface="Times New Roman" panose="02020603050405020304" pitchFamily="18" charset="0"/>
                <a:cs typeface="Times New Roman" panose="02020603050405020304" pitchFamily="18" charset="0"/>
              </a:rPr>
              <a:t>uruf kecil dibaca horizontal,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H</a:t>
            </a:r>
            <a:r>
              <a:rPr lang="id-ID" sz="1400" dirty="0">
                <a:latin typeface="Times New Roman" panose="02020603050405020304" pitchFamily="18" charset="0"/>
                <a:ea typeface="Times New Roman" panose="02020603050405020304" pitchFamily="18" charset="0"/>
                <a:cs typeface="Times New Roman" panose="02020603050405020304" pitchFamily="18" charset="0"/>
              </a:rPr>
              <a:t>uruf besar dibaca vertikal</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rotWithShape="1">
          <a:blip r:embed="rId8"/>
          <a:srcRect l="14729" t="32879" r="17269" b="12016"/>
          <a:stretch/>
        </p:blipFill>
        <p:spPr>
          <a:xfrm>
            <a:off x="1850975" y="1645657"/>
            <a:ext cx="7846815" cy="3673319"/>
          </a:xfrm>
          <a:prstGeom prst="rect">
            <a:avLst/>
          </a:prstGeom>
        </p:spPr>
      </p:pic>
    </p:spTree>
    <p:extLst>
      <p:ext uri="{BB962C8B-B14F-4D97-AF65-F5344CB8AC3E}">
        <p14:creationId xmlns:p14="http://schemas.microsoft.com/office/powerpoint/2010/main" val="2125357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412125" y="5780585"/>
          <a:ext cx="10290219" cy="972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1858" y="5747657"/>
            <a:ext cx="983826" cy="912948"/>
          </a:xfrm>
          <a:prstGeom prst="rect">
            <a:avLst/>
          </a:prstGeom>
        </p:spPr>
      </p:pic>
      <p:sp>
        <p:nvSpPr>
          <p:cNvPr id="7" name="TextBox 6"/>
          <p:cNvSpPr txBox="1"/>
          <p:nvPr/>
        </p:nvSpPr>
        <p:spPr>
          <a:xfrm>
            <a:off x="941230" y="1820269"/>
            <a:ext cx="7301249" cy="523220"/>
          </a:xfrm>
          <a:prstGeom prst="rect">
            <a:avLst/>
          </a:prstGeom>
          <a:noFill/>
        </p:spPr>
        <p:txBody>
          <a:bodyPr wrap="square" rtlCol="0">
            <a:spAutoFit/>
          </a:bodyPr>
          <a:lstStyle/>
          <a:p>
            <a:r>
              <a:rPr lang="id-ID" sz="2800" b="1" dirty="0" smtClean="0">
                <a:latin typeface="Aharoni" panose="02010803020104030203" pitchFamily="2" charset="-79"/>
                <a:cs typeface="Aharoni" panose="02010803020104030203" pitchFamily="2" charset="-79"/>
              </a:rPr>
              <a:t>Rasa Mie Basah</a:t>
            </a:r>
            <a:endParaRPr lang="id-ID" sz="2800" b="1" dirty="0">
              <a:latin typeface="Aharoni" panose="02010803020104030203" pitchFamily="2" charset="-79"/>
              <a:cs typeface="Aharoni" panose="02010803020104030203" pitchFamily="2" charset="-79"/>
            </a:endParaRPr>
          </a:p>
        </p:txBody>
      </p:sp>
      <p:sp>
        <p:nvSpPr>
          <p:cNvPr id="11" name="Title 1"/>
          <p:cNvSpPr>
            <a:spLocks noGrp="1"/>
          </p:cNvSpPr>
          <p:nvPr>
            <p:ph type="title"/>
          </p:nvPr>
        </p:nvSpPr>
        <p:spPr>
          <a:xfrm>
            <a:off x="838200" y="365125"/>
            <a:ext cx="10515600" cy="1325563"/>
          </a:xfrm>
        </p:spPr>
        <p:txBody>
          <a:bodyPr>
            <a:normAutofit/>
          </a:bodyPr>
          <a:lstStyle/>
          <a:p>
            <a:r>
              <a:rPr lang="id-ID" sz="3600" dirty="0" smtClean="0">
                <a:latin typeface="Aharoni" panose="02010803020104030203" pitchFamily="2" charset="-79"/>
                <a:cs typeface="Aharoni" panose="02010803020104030203" pitchFamily="2" charset="-79"/>
              </a:rPr>
              <a:t>Penelitian Utama</a:t>
            </a:r>
            <a:endParaRPr lang="id-ID" sz="3600" dirty="0">
              <a:latin typeface="Aharoni" panose="02010803020104030203" pitchFamily="2" charset="-79"/>
              <a:cs typeface="Aharoni" panose="02010803020104030203" pitchFamily="2" charset="-79"/>
            </a:endParaRPr>
          </a:p>
        </p:txBody>
      </p:sp>
      <p:cxnSp>
        <p:nvCxnSpPr>
          <p:cNvPr id="13" name="Straight Connector 12"/>
          <p:cNvCxnSpPr/>
          <p:nvPr/>
        </p:nvCxnSpPr>
        <p:spPr>
          <a:xfrm flipV="1">
            <a:off x="941231" y="1352282"/>
            <a:ext cx="4030014" cy="405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941231" y="2473070"/>
            <a:ext cx="9220200" cy="1938992"/>
          </a:xfrm>
          <a:prstGeom prst="rect">
            <a:avLst/>
          </a:prstGeom>
        </p:spPr>
        <p:txBody>
          <a:bodyPr wrap="square">
            <a:spAutoFit/>
          </a:bodyPr>
          <a:lstStyle/>
          <a:p>
            <a:pPr algn="just">
              <a:lnSpc>
                <a:spcPct val="150000"/>
              </a:lnSpc>
            </a:pPr>
            <a:r>
              <a:rPr lang="en-US" sz="2000" dirty="0" err="1">
                <a:latin typeface="Times New Roman" panose="02020603050405020304" pitchFamily="18" charset="0"/>
                <a:ea typeface="Times New Roman" panose="02020603050405020304" pitchFamily="18" charset="0"/>
              </a:rPr>
              <a:t>Berdasarkan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hasil</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analisis</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variansi</a:t>
            </a:r>
            <a:r>
              <a:rPr lang="en-US" sz="2000" dirty="0">
                <a:latin typeface="Times New Roman" panose="02020603050405020304" pitchFamily="18" charset="0"/>
                <a:ea typeface="Times New Roman" panose="02020603050405020304" pitchFamily="18" charset="0"/>
              </a:rPr>
              <a:t> (ANAVA</a:t>
            </a:r>
            <a:r>
              <a:rPr lang="en-US" sz="2000" dirty="0" smtClean="0">
                <a:latin typeface="Times New Roman" panose="02020603050405020304" pitchFamily="18" charset="0"/>
                <a:ea typeface="Times New Roman" panose="02020603050405020304" pitchFamily="18" charset="0"/>
              </a:rPr>
              <a:t>), </a:t>
            </a:r>
            <a:r>
              <a:rPr lang="id-ID" sz="2000" dirty="0">
                <a:latin typeface="Times New Roman" panose="02020603050405020304" pitchFamily="18" charset="0"/>
                <a:ea typeface="Times New Roman" panose="02020603050405020304" pitchFamily="18" charset="0"/>
              </a:rPr>
              <a:t>menunjukkan bahwa penambahan </a:t>
            </a:r>
            <a:r>
              <a:rPr lang="id-ID" sz="2000" dirty="0" smtClean="0">
                <a:latin typeface="Times New Roman" panose="02020603050405020304" pitchFamily="18" charset="0"/>
                <a:ea typeface="Times New Roman" panose="02020603050405020304" pitchFamily="18" charset="0"/>
              </a:rPr>
              <a:t>perbandingan tepung terigu dengan mocaf </a:t>
            </a:r>
            <a:r>
              <a:rPr lang="id-ID" sz="2000" dirty="0">
                <a:latin typeface="Times New Roman" panose="02020603050405020304" pitchFamily="18" charset="0"/>
                <a:ea typeface="Times New Roman" panose="02020603050405020304" pitchFamily="18" charset="0"/>
              </a:rPr>
              <a:t>dan bubur daun mulberry memberikan pengaruh yang sangat nyata (α = 0,05) terhadap </a:t>
            </a:r>
            <a:r>
              <a:rPr lang="id-ID" sz="2000" dirty="0" smtClean="0">
                <a:latin typeface="Times New Roman" panose="02020603050405020304" pitchFamily="18" charset="0"/>
                <a:ea typeface="Times New Roman" panose="02020603050405020304" pitchFamily="18" charset="0"/>
              </a:rPr>
              <a:t>mutu rasa </a:t>
            </a:r>
            <a:r>
              <a:rPr lang="id-ID" sz="2000" dirty="0">
                <a:latin typeface="Times New Roman" panose="02020603050405020304" pitchFamily="18" charset="0"/>
                <a:ea typeface="Times New Roman" panose="02020603050405020304" pitchFamily="18" charset="0"/>
              </a:rPr>
              <a:t>mie basah dan memiliki interaksi yang sangat nyata pula. </a:t>
            </a:r>
            <a:endParaRPr lang="id-ID" sz="2000" dirty="0"/>
          </a:p>
        </p:txBody>
      </p:sp>
    </p:spTree>
    <p:extLst>
      <p:ext uri="{BB962C8B-B14F-4D97-AF65-F5344CB8AC3E}">
        <p14:creationId xmlns:p14="http://schemas.microsoft.com/office/powerpoint/2010/main" val="3330504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412125" y="5780585"/>
          <a:ext cx="10290219" cy="972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1858" y="5747657"/>
            <a:ext cx="983826" cy="912948"/>
          </a:xfrm>
          <a:prstGeom prst="rect">
            <a:avLst/>
          </a:prstGeom>
        </p:spPr>
      </p:pic>
      <p:sp>
        <p:nvSpPr>
          <p:cNvPr id="7" name="TextBox 6"/>
          <p:cNvSpPr txBox="1"/>
          <p:nvPr/>
        </p:nvSpPr>
        <p:spPr>
          <a:xfrm>
            <a:off x="772731" y="442228"/>
            <a:ext cx="5422007" cy="461665"/>
          </a:xfrm>
          <a:prstGeom prst="rect">
            <a:avLst/>
          </a:prstGeom>
          <a:noFill/>
        </p:spPr>
        <p:txBody>
          <a:bodyPr wrap="square" rtlCol="0">
            <a:spAutoFit/>
          </a:bodyPr>
          <a:lstStyle/>
          <a:p>
            <a:r>
              <a:rPr lang="id-ID" sz="2400" b="1" dirty="0" smtClean="0">
                <a:latin typeface="Aharoni" panose="02010803020104030203" pitchFamily="2" charset="-79"/>
                <a:cs typeface="Aharoni" panose="02010803020104030203" pitchFamily="2" charset="-79"/>
              </a:rPr>
              <a:t>Rasa Mie Basah</a:t>
            </a:r>
            <a:endParaRPr lang="id-ID" sz="2400" b="1" dirty="0">
              <a:latin typeface="Aharoni" panose="02010803020104030203" pitchFamily="2" charset="-79"/>
              <a:cs typeface="Aharoni" panose="02010803020104030203" pitchFamily="2" charset="-79"/>
            </a:endParaRPr>
          </a:p>
        </p:txBody>
      </p:sp>
      <p:sp>
        <p:nvSpPr>
          <p:cNvPr id="8" name="Rectangle 7"/>
          <p:cNvSpPr/>
          <p:nvPr/>
        </p:nvSpPr>
        <p:spPr>
          <a:xfrm>
            <a:off x="1850975" y="999326"/>
            <a:ext cx="7846815" cy="646331"/>
          </a:xfrm>
          <a:prstGeom prst="rect">
            <a:avLst/>
          </a:prstGeom>
        </p:spPr>
        <p:txBody>
          <a:bodyPr wrap="square">
            <a:spAutoFit/>
          </a:bodyPr>
          <a:lstStyle/>
          <a:p>
            <a:pPr algn="ctr"/>
            <a:r>
              <a:rPr lang="id-ID" b="1" dirty="0" smtClean="0">
                <a:latin typeface="Times New Roman" panose="02020603050405020304" pitchFamily="18" charset="0"/>
                <a:ea typeface="Times New Roman" panose="02020603050405020304" pitchFamily="18" charset="0"/>
                <a:cs typeface="Times New Roman" panose="02020603050405020304" pitchFamily="18" charset="0"/>
              </a:rPr>
              <a:t>Tabel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Pengaruh</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perbandingan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tepung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terigu</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dengan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mocaf</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dan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penambahan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bubur</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daun</a:t>
            </a:r>
            <a:r>
              <a:rPr lang="en-US" b="1" dirty="0">
                <a:latin typeface="Times New Roman" panose="02020603050405020304" pitchFamily="18" charset="0"/>
                <a:ea typeface="Times New Roman" panose="02020603050405020304" pitchFamily="18" charset="0"/>
                <a:cs typeface="Times New Roman" panose="02020603050405020304" pitchFamily="18" charset="0"/>
              </a:rPr>
              <a:t> mulberry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terhadap</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id-ID" b="1" dirty="0" smtClean="0">
                <a:latin typeface="Times New Roman" panose="02020603050405020304" pitchFamily="18" charset="0"/>
                <a:ea typeface="Times New Roman" panose="02020603050405020304" pitchFamily="18" charset="0"/>
                <a:cs typeface="Times New Roman" panose="02020603050405020304" pitchFamily="18" charset="0"/>
              </a:rPr>
              <a:t>Rasa Mie Basah</a:t>
            </a:r>
            <a:endParaRPr lang="id-ID"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841679" y="5318976"/>
            <a:ext cx="7856112" cy="523220"/>
          </a:xfrm>
          <a:prstGeom prst="rect">
            <a:avLst/>
          </a:prstGeom>
        </p:spPr>
        <p:txBody>
          <a:bodyPr wrap="square">
            <a:spAutoFit/>
          </a:bodyPr>
          <a:lstStyle/>
          <a:p>
            <a:pPr algn="just">
              <a:spcAft>
                <a:spcPts val="0"/>
              </a:spcAft>
            </a:pPr>
            <a:r>
              <a:rPr lang="id-ID" sz="1400" dirty="0">
                <a:latin typeface="Times New Roman" panose="02020603050405020304" pitchFamily="18" charset="0"/>
                <a:ea typeface="Times New Roman" panose="02020603050405020304" pitchFamily="18" charset="0"/>
                <a:cs typeface="Times New Roman" panose="02020603050405020304" pitchFamily="18" charset="0"/>
              </a:rPr>
              <a:t>Keterangan : </a:t>
            </a: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Huruf</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sama</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pada</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kolom</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id-ID" sz="1400" dirty="0">
                <a:latin typeface="Times New Roman" panose="02020603050405020304" pitchFamily="18" charset="0"/>
                <a:ea typeface="Times New Roman" panose="02020603050405020304" pitchFamily="18" charset="0"/>
                <a:cs typeface="Times New Roman" panose="02020603050405020304" pitchFamily="18" charset="0"/>
              </a:rPr>
              <a:t>menyatakan tidak berbeda nyata pada </a:t>
            </a:r>
            <a:r>
              <a:rPr lang="id-ID" sz="1400" dirty="0" smtClean="0">
                <a:latin typeface="Times New Roman" panose="02020603050405020304" pitchFamily="18" charset="0"/>
                <a:ea typeface="Times New Roman" panose="02020603050405020304" pitchFamily="18" charset="0"/>
                <a:cs typeface="Times New Roman" panose="02020603050405020304" pitchFamily="18" charset="0"/>
              </a:rPr>
              <a:t>taraf 5 </a:t>
            </a:r>
            <a:r>
              <a:rPr lang="id-ID" sz="1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H</a:t>
            </a:r>
            <a:r>
              <a:rPr lang="id-ID" sz="1400" dirty="0">
                <a:latin typeface="Times New Roman" panose="02020603050405020304" pitchFamily="18" charset="0"/>
                <a:ea typeface="Times New Roman" panose="02020603050405020304" pitchFamily="18" charset="0"/>
                <a:cs typeface="Times New Roman" panose="02020603050405020304" pitchFamily="18" charset="0"/>
              </a:rPr>
              <a:t>uruf kecil dibaca horizontal,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H</a:t>
            </a:r>
            <a:r>
              <a:rPr lang="id-ID" sz="1400" dirty="0">
                <a:latin typeface="Times New Roman" panose="02020603050405020304" pitchFamily="18" charset="0"/>
                <a:ea typeface="Times New Roman" panose="02020603050405020304" pitchFamily="18" charset="0"/>
                <a:cs typeface="Times New Roman" panose="02020603050405020304" pitchFamily="18" charset="0"/>
              </a:rPr>
              <a:t>uruf besar dibaca vertikal</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rotWithShape="1">
          <a:blip r:embed="rId8"/>
          <a:srcRect l="13839" t="24428" r="17467" b="20642"/>
          <a:stretch/>
        </p:blipFill>
        <p:spPr>
          <a:xfrm>
            <a:off x="1841679" y="1645656"/>
            <a:ext cx="7856111" cy="3673319"/>
          </a:xfrm>
          <a:prstGeom prst="rect">
            <a:avLst/>
          </a:prstGeom>
        </p:spPr>
      </p:pic>
    </p:spTree>
    <p:extLst>
      <p:ext uri="{BB962C8B-B14F-4D97-AF65-F5344CB8AC3E}">
        <p14:creationId xmlns:p14="http://schemas.microsoft.com/office/powerpoint/2010/main" val="2348665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412125" y="5780585"/>
          <a:ext cx="10290219" cy="972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1858" y="5747657"/>
            <a:ext cx="983826" cy="912948"/>
          </a:xfrm>
          <a:prstGeom prst="rect">
            <a:avLst/>
          </a:prstGeom>
        </p:spPr>
      </p:pic>
      <p:sp>
        <p:nvSpPr>
          <p:cNvPr id="7" name="TextBox 6"/>
          <p:cNvSpPr txBox="1"/>
          <p:nvPr/>
        </p:nvSpPr>
        <p:spPr>
          <a:xfrm>
            <a:off x="941230" y="1820269"/>
            <a:ext cx="7301249" cy="523220"/>
          </a:xfrm>
          <a:prstGeom prst="rect">
            <a:avLst/>
          </a:prstGeom>
          <a:noFill/>
        </p:spPr>
        <p:txBody>
          <a:bodyPr wrap="square" rtlCol="0">
            <a:spAutoFit/>
          </a:bodyPr>
          <a:lstStyle/>
          <a:p>
            <a:r>
              <a:rPr lang="id-ID" sz="2800" b="1" dirty="0" smtClean="0">
                <a:latin typeface="Aharoni" panose="02010803020104030203" pitchFamily="2" charset="-79"/>
                <a:cs typeface="Aharoni" panose="02010803020104030203" pitchFamily="2" charset="-79"/>
              </a:rPr>
              <a:t>Aroma Mie Basah</a:t>
            </a:r>
            <a:endParaRPr lang="id-ID" sz="2800" b="1" dirty="0">
              <a:latin typeface="Aharoni" panose="02010803020104030203" pitchFamily="2" charset="-79"/>
              <a:cs typeface="Aharoni" panose="02010803020104030203" pitchFamily="2" charset="-79"/>
            </a:endParaRPr>
          </a:p>
        </p:txBody>
      </p:sp>
      <p:sp>
        <p:nvSpPr>
          <p:cNvPr id="11" name="Title 1"/>
          <p:cNvSpPr>
            <a:spLocks noGrp="1"/>
          </p:cNvSpPr>
          <p:nvPr>
            <p:ph type="title"/>
          </p:nvPr>
        </p:nvSpPr>
        <p:spPr>
          <a:xfrm>
            <a:off x="838200" y="365125"/>
            <a:ext cx="10515600" cy="1325563"/>
          </a:xfrm>
        </p:spPr>
        <p:txBody>
          <a:bodyPr>
            <a:normAutofit/>
          </a:bodyPr>
          <a:lstStyle/>
          <a:p>
            <a:r>
              <a:rPr lang="id-ID" sz="3600" dirty="0" smtClean="0">
                <a:latin typeface="Aharoni" panose="02010803020104030203" pitchFamily="2" charset="-79"/>
                <a:cs typeface="Aharoni" panose="02010803020104030203" pitchFamily="2" charset="-79"/>
              </a:rPr>
              <a:t>Penelitian Utama</a:t>
            </a:r>
            <a:endParaRPr lang="id-ID" sz="3600" dirty="0">
              <a:latin typeface="Aharoni" panose="02010803020104030203" pitchFamily="2" charset="-79"/>
              <a:cs typeface="Aharoni" panose="02010803020104030203" pitchFamily="2" charset="-79"/>
            </a:endParaRPr>
          </a:p>
        </p:txBody>
      </p:sp>
      <p:cxnSp>
        <p:nvCxnSpPr>
          <p:cNvPr id="13" name="Straight Connector 12"/>
          <p:cNvCxnSpPr/>
          <p:nvPr/>
        </p:nvCxnSpPr>
        <p:spPr>
          <a:xfrm flipV="1">
            <a:off x="941231" y="1352282"/>
            <a:ext cx="4030014" cy="405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941231" y="2473070"/>
            <a:ext cx="9220200" cy="2400657"/>
          </a:xfrm>
          <a:prstGeom prst="rect">
            <a:avLst/>
          </a:prstGeom>
        </p:spPr>
        <p:txBody>
          <a:bodyPr wrap="square">
            <a:spAutoFit/>
          </a:bodyPr>
          <a:lstStyle/>
          <a:p>
            <a:pPr algn="just">
              <a:lnSpc>
                <a:spcPct val="150000"/>
              </a:lnSpc>
            </a:pPr>
            <a:r>
              <a:rPr lang="en-US" sz="2000" dirty="0" err="1">
                <a:latin typeface="Times New Roman" panose="02020603050405020304" pitchFamily="18" charset="0"/>
                <a:ea typeface="Times New Roman" panose="02020603050405020304" pitchFamily="18" charset="0"/>
              </a:rPr>
              <a:t>Berdasarkan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hasil</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analisis</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variansi</a:t>
            </a:r>
            <a:r>
              <a:rPr lang="en-US" sz="2000" dirty="0">
                <a:latin typeface="Times New Roman" panose="02020603050405020304" pitchFamily="18" charset="0"/>
                <a:ea typeface="Times New Roman" panose="02020603050405020304" pitchFamily="18" charset="0"/>
              </a:rPr>
              <a:t> (ANAVA</a:t>
            </a:r>
            <a:r>
              <a:rPr lang="en-US" sz="2000" dirty="0" smtClean="0">
                <a:latin typeface="Times New Roman" panose="02020603050405020304" pitchFamily="18" charset="0"/>
                <a:ea typeface="Times New Roman" panose="02020603050405020304" pitchFamily="18" charset="0"/>
              </a:rPr>
              <a:t>), </a:t>
            </a:r>
            <a:r>
              <a:rPr lang="id-ID" sz="2000" dirty="0">
                <a:latin typeface="Times New Roman" panose="02020603050405020304" pitchFamily="18" charset="0"/>
                <a:ea typeface="Tahoma" panose="020B0604030504040204" pitchFamily="34" charset="0"/>
                <a:cs typeface="Times New Roman" panose="02020603050405020304" pitchFamily="18" charset="0"/>
              </a:rPr>
              <a:t>menunjukkan bahwa hanya faktor penambahan bubur daun mulberry saja yang berpengaruh nyata (α = 0,05)  terhadap nilai rerata aroma mie basah yang dihasilkan. Sedangkan faktor penambahan </a:t>
            </a:r>
            <a:r>
              <a:rPr lang="id-ID" sz="2000" dirty="0" smtClean="0">
                <a:latin typeface="Times New Roman" panose="02020603050405020304" pitchFamily="18" charset="0"/>
                <a:ea typeface="Tahoma" panose="020B0604030504040204" pitchFamily="34" charset="0"/>
                <a:cs typeface="Times New Roman" panose="02020603050405020304" pitchFamily="18" charset="0"/>
              </a:rPr>
              <a:t>perbandingan terigu dengan mocaf </a:t>
            </a:r>
            <a:r>
              <a:rPr lang="id-ID" sz="2000" dirty="0">
                <a:latin typeface="Times New Roman" panose="02020603050405020304" pitchFamily="18" charset="0"/>
                <a:ea typeface="Tahoma" panose="020B0604030504040204" pitchFamily="34" charset="0"/>
                <a:cs typeface="Times New Roman" panose="02020603050405020304" pitchFamily="18" charset="0"/>
              </a:rPr>
              <a:t>pada mie tidak berpengaruh nyata (α = 0,05) terhadap nilai rerata aroma mie basah yang dihasilkan</a:t>
            </a:r>
            <a:r>
              <a:rPr lang="id-ID" sz="2000" dirty="0" smtClean="0">
                <a:latin typeface="Times New Roman" panose="02020603050405020304" pitchFamily="18" charset="0"/>
                <a:ea typeface="Tahoma" panose="020B0604030504040204" pitchFamily="34" charset="0"/>
                <a:cs typeface="Times New Roman" panose="02020603050405020304" pitchFamily="18" charset="0"/>
              </a:rPr>
              <a:t>. </a:t>
            </a:r>
            <a:endParaRPr lang="id-ID" sz="20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1707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412125" y="5780585"/>
          <a:ext cx="10290219" cy="972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1858" y="5747657"/>
            <a:ext cx="983826" cy="912948"/>
          </a:xfrm>
          <a:prstGeom prst="rect">
            <a:avLst/>
          </a:prstGeom>
        </p:spPr>
      </p:pic>
      <p:sp>
        <p:nvSpPr>
          <p:cNvPr id="5" name="TextBox 4"/>
          <p:cNvSpPr txBox="1"/>
          <p:nvPr/>
        </p:nvSpPr>
        <p:spPr>
          <a:xfrm>
            <a:off x="941230" y="2308513"/>
            <a:ext cx="3013656" cy="369332"/>
          </a:xfrm>
          <a:prstGeom prst="rect">
            <a:avLst/>
          </a:prstGeom>
          <a:noFill/>
        </p:spPr>
        <p:txBody>
          <a:bodyPr wrap="square" rtlCol="0">
            <a:spAutoFit/>
          </a:bodyPr>
          <a:lstStyle/>
          <a:p>
            <a:r>
              <a:rPr lang="id-ID" dirty="0" smtClean="0"/>
              <a:t>Tabel Hasil Uji Lanjut</a:t>
            </a:r>
            <a:endParaRPr lang="id-ID" dirty="0"/>
          </a:p>
        </p:txBody>
      </p:sp>
      <p:sp>
        <p:nvSpPr>
          <p:cNvPr id="8" name="Rectangle 7"/>
          <p:cNvSpPr/>
          <p:nvPr/>
        </p:nvSpPr>
        <p:spPr>
          <a:xfrm>
            <a:off x="941230" y="4731370"/>
            <a:ext cx="6830096" cy="307777"/>
          </a:xfrm>
          <a:prstGeom prst="rect">
            <a:avLst/>
          </a:prstGeom>
        </p:spPr>
        <p:txBody>
          <a:bodyPr wrap="square">
            <a:spAutoFit/>
          </a:bodyPr>
          <a:lstStyle/>
          <a:p>
            <a:r>
              <a:rPr lang="id-ID" sz="1400" dirty="0" smtClean="0">
                <a:latin typeface="Times New Roman" panose="02020603050405020304" pitchFamily="18" charset="0"/>
                <a:ea typeface="Calibri" panose="020F0502020204030204" pitchFamily="34" charset="0"/>
              </a:rPr>
              <a:t>Keterangan: </a:t>
            </a:r>
            <a:r>
              <a:rPr lang="id-ID" sz="1400" dirty="0">
                <a:latin typeface="Times New Roman" panose="02020603050405020304" pitchFamily="18" charset="0"/>
                <a:ea typeface="Times New Roman" panose="02020603050405020304" pitchFamily="18" charset="0"/>
              </a:rPr>
              <a:t>Huruf yang sama </a:t>
            </a:r>
            <a:r>
              <a:rPr lang="en-US" sz="1400" dirty="0" err="1">
                <a:latin typeface="Times New Roman" panose="02020603050405020304" pitchFamily="18" charset="0"/>
                <a:ea typeface="Times New Roman" panose="02020603050405020304" pitchFamily="18" charset="0"/>
              </a:rPr>
              <a:t>pada</a:t>
            </a:r>
            <a:r>
              <a:rPr lang="en-US" sz="1400" dirty="0">
                <a:latin typeface="Times New Roman" panose="02020603050405020304" pitchFamily="18" charset="0"/>
                <a:ea typeface="Times New Roman" panose="02020603050405020304" pitchFamily="18" charset="0"/>
              </a:rPr>
              <a:t> </a:t>
            </a:r>
            <a:r>
              <a:rPr lang="en-US" sz="1400" dirty="0" err="1">
                <a:latin typeface="Times New Roman" panose="02020603050405020304" pitchFamily="18" charset="0"/>
                <a:ea typeface="Times New Roman" panose="02020603050405020304" pitchFamily="18" charset="0"/>
              </a:rPr>
              <a:t>kolom</a:t>
            </a:r>
            <a:r>
              <a:rPr lang="id-ID" sz="1400" dirty="0">
                <a:latin typeface="Times New Roman" panose="02020603050405020304" pitchFamily="18" charset="0"/>
                <a:ea typeface="Times New Roman" panose="02020603050405020304" pitchFamily="18" charset="0"/>
              </a:rPr>
              <a:t> menyatakan tidak berbeda nyata pada taraf 5 %</a:t>
            </a:r>
            <a:endParaRPr lang="id-ID" sz="1400" dirty="0"/>
          </a:p>
        </p:txBody>
      </p:sp>
      <p:cxnSp>
        <p:nvCxnSpPr>
          <p:cNvPr id="15" name="Straight Connector 14"/>
          <p:cNvCxnSpPr/>
          <p:nvPr/>
        </p:nvCxnSpPr>
        <p:spPr>
          <a:xfrm flipV="1">
            <a:off x="941231" y="1352282"/>
            <a:ext cx="4030014" cy="405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41230" y="1820269"/>
            <a:ext cx="7301249" cy="523220"/>
          </a:xfrm>
          <a:prstGeom prst="rect">
            <a:avLst/>
          </a:prstGeom>
          <a:noFill/>
        </p:spPr>
        <p:txBody>
          <a:bodyPr wrap="square" rtlCol="0">
            <a:spAutoFit/>
          </a:bodyPr>
          <a:lstStyle/>
          <a:p>
            <a:r>
              <a:rPr lang="id-ID" sz="2800" b="1" dirty="0" smtClean="0">
                <a:latin typeface="Aharoni" panose="02010803020104030203" pitchFamily="2" charset="-79"/>
                <a:cs typeface="Aharoni" panose="02010803020104030203" pitchFamily="2" charset="-79"/>
              </a:rPr>
              <a:t>Aroma Mie Basah</a:t>
            </a:r>
            <a:endParaRPr lang="id-ID" sz="2800" b="1" dirty="0">
              <a:latin typeface="Aharoni" panose="02010803020104030203" pitchFamily="2" charset="-79"/>
              <a:cs typeface="Aharoni" panose="02010803020104030203" pitchFamily="2" charset="-79"/>
            </a:endParaRPr>
          </a:p>
        </p:txBody>
      </p:sp>
      <p:sp>
        <p:nvSpPr>
          <p:cNvPr id="17" name="Title 1"/>
          <p:cNvSpPr>
            <a:spLocks noGrp="1"/>
          </p:cNvSpPr>
          <p:nvPr>
            <p:ph type="title"/>
          </p:nvPr>
        </p:nvSpPr>
        <p:spPr>
          <a:xfrm>
            <a:off x="838200" y="365125"/>
            <a:ext cx="10515600" cy="1325563"/>
          </a:xfrm>
        </p:spPr>
        <p:txBody>
          <a:bodyPr>
            <a:normAutofit/>
          </a:bodyPr>
          <a:lstStyle/>
          <a:p>
            <a:r>
              <a:rPr lang="id-ID" sz="3600" dirty="0" smtClean="0">
                <a:latin typeface="Aharoni" panose="02010803020104030203" pitchFamily="2" charset="-79"/>
                <a:cs typeface="Aharoni" panose="02010803020104030203" pitchFamily="2" charset="-79"/>
              </a:rPr>
              <a:t>Penelitian Utama</a:t>
            </a:r>
            <a:endParaRPr lang="id-ID" sz="3600" dirty="0">
              <a:latin typeface="Aharoni" panose="02010803020104030203" pitchFamily="2" charset="-79"/>
              <a:cs typeface="Aharoni" panose="02010803020104030203" pitchFamily="2" charset="-79"/>
            </a:endParaRPr>
          </a:p>
        </p:txBody>
      </p:sp>
      <p:graphicFrame>
        <p:nvGraphicFramePr>
          <p:cNvPr id="2" name="Table 1"/>
          <p:cNvGraphicFramePr>
            <a:graphicFrameLocks noGrp="1"/>
          </p:cNvGraphicFramePr>
          <p:nvPr>
            <p:extLst>
              <p:ext uri="{D42A27DB-BD31-4B8C-83A1-F6EECF244321}">
                <p14:modId xmlns:p14="http://schemas.microsoft.com/office/powerpoint/2010/main" val="1692823911"/>
              </p:ext>
            </p:extLst>
          </p:nvPr>
        </p:nvGraphicFramePr>
        <p:xfrm>
          <a:off x="1033763" y="2677845"/>
          <a:ext cx="7090424" cy="2057400"/>
        </p:xfrm>
        <a:graphic>
          <a:graphicData uri="http://schemas.openxmlformats.org/drawingml/2006/table">
            <a:tbl>
              <a:tblPr firstRow="1" firstCol="1" bandRow="1">
                <a:tableStyleId>{284E427A-3D55-4303-BF80-6455036E1DE7}</a:tableStyleId>
              </a:tblPr>
              <a:tblGrid>
                <a:gridCol w="3530412"/>
                <a:gridCol w="1652190"/>
                <a:gridCol w="1907822"/>
              </a:tblGrid>
              <a:tr h="0">
                <a:tc>
                  <a:txBody>
                    <a:bodyPr/>
                    <a:lstStyle/>
                    <a:p>
                      <a:pPr algn="ctr">
                        <a:lnSpc>
                          <a:spcPct val="150000"/>
                        </a:lnSpc>
                        <a:spcAft>
                          <a:spcPts val="0"/>
                        </a:spcAft>
                      </a:pPr>
                      <a:r>
                        <a:rPr lang="en-US" sz="1800" dirty="0" err="1">
                          <a:effectLst/>
                        </a:rPr>
                        <a:t>Perlakuan</a:t>
                      </a:r>
                      <a:r>
                        <a:rPr lang="en-US" sz="1800" dirty="0">
                          <a:effectLst/>
                        </a:rPr>
                        <a:t> B</a:t>
                      </a:r>
                      <a:endParaRPr lang="id-ID" sz="1800" dirty="0">
                        <a:effectLst/>
                      </a:endParaRPr>
                    </a:p>
                    <a:p>
                      <a:pPr algn="ctr">
                        <a:lnSpc>
                          <a:spcPct val="150000"/>
                        </a:lnSpc>
                        <a:spcAft>
                          <a:spcPts val="0"/>
                        </a:spcAft>
                      </a:pPr>
                      <a:r>
                        <a:rPr lang="en-US" sz="1800" dirty="0" err="1">
                          <a:effectLst/>
                        </a:rPr>
                        <a:t>Konsentrasi</a:t>
                      </a:r>
                      <a:r>
                        <a:rPr lang="en-US" sz="1800" dirty="0">
                          <a:effectLst/>
                        </a:rPr>
                        <a:t> </a:t>
                      </a:r>
                      <a:r>
                        <a:rPr lang="en-US" sz="1800" dirty="0" err="1">
                          <a:effectLst/>
                        </a:rPr>
                        <a:t>Bubur</a:t>
                      </a:r>
                      <a:r>
                        <a:rPr lang="en-US" sz="1800" dirty="0">
                          <a:effectLst/>
                        </a:rPr>
                        <a:t> </a:t>
                      </a:r>
                      <a:r>
                        <a:rPr lang="en-US" sz="1800" dirty="0" err="1">
                          <a:effectLst/>
                        </a:rPr>
                        <a:t>Daun</a:t>
                      </a:r>
                      <a:r>
                        <a:rPr lang="en-US" sz="1800" dirty="0">
                          <a:effectLst/>
                        </a:rPr>
                        <a:t> Mulberry</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800" dirty="0" err="1">
                          <a:effectLst/>
                        </a:rPr>
                        <a:t>Nilai</a:t>
                      </a:r>
                      <a:r>
                        <a:rPr lang="en-US" sz="1800" dirty="0">
                          <a:effectLst/>
                        </a:rPr>
                        <a:t> Aroma Mie </a:t>
                      </a:r>
                      <a:r>
                        <a:rPr lang="en-US" sz="1800" dirty="0" err="1">
                          <a:effectLst/>
                        </a:rPr>
                        <a:t>Basah</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800">
                          <a:effectLst/>
                        </a:rPr>
                        <a:t>Taraf Nyata 5%</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50000"/>
                        </a:lnSpc>
                        <a:spcAft>
                          <a:spcPts val="0"/>
                        </a:spcAft>
                      </a:pPr>
                      <a:r>
                        <a:rPr lang="en-US" sz="1800" dirty="0" smtClean="0">
                          <a:effectLst/>
                        </a:rPr>
                        <a:t>b</a:t>
                      </a:r>
                      <a:r>
                        <a:rPr lang="id-ID" sz="1800" dirty="0" smtClean="0">
                          <a:effectLst/>
                        </a:rPr>
                        <a:t>3</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800">
                          <a:effectLst/>
                        </a:rPr>
                        <a:t>2,53</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800">
                          <a:effectLst/>
                        </a:rPr>
                        <a:t>a</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50000"/>
                        </a:lnSpc>
                        <a:spcAft>
                          <a:spcPts val="0"/>
                        </a:spcAft>
                      </a:pPr>
                      <a:r>
                        <a:rPr lang="en-US" sz="1800">
                          <a:effectLst/>
                        </a:rPr>
                        <a:t>b2</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800">
                          <a:effectLst/>
                        </a:rPr>
                        <a:t>3,15</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800">
                          <a:effectLst/>
                        </a:rPr>
                        <a:t>b</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50000"/>
                        </a:lnSpc>
                        <a:spcAft>
                          <a:spcPts val="0"/>
                        </a:spcAft>
                      </a:pPr>
                      <a:r>
                        <a:rPr lang="en-US" sz="1800" dirty="0" smtClean="0">
                          <a:effectLst/>
                        </a:rPr>
                        <a:t>b</a:t>
                      </a:r>
                      <a:r>
                        <a:rPr lang="id-ID" sz="1800" dirty="0" smtClean="0">
                          <a:effectLst/>
                        </a:rPr>
                        <a:t>1</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800">
                          <a:effectLst/>
                        </a:rPr>
                        <a:t>3,42</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800" dirty="0">
                          <a:effectLst/>
                        </a:rPr>
                        <a:t>c</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032048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412125" y="5780585"/>
          <a:ext cx="10290219" cy="972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1858" y="5747657"/>
            <a:ext cx="983826" cy="91294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026237326"/>
              </p:ext>
            </p:extLst>
          </p:nvPr>
        </p:nvGraphicFramePr>
        <p:xfrm>
          <a:off x="1263203" y="1293290"/>
          <a:ext cx="9504608" cy="4351336"/>
        </p:xfrm>
        <a:graphic>
          <a:graphicData uri="http://schemas.openxmlformats.org/drawingml/2006/table">
            <a:tbl>
              <a:tblPr firstRow="1" firstCol="1" bandRow="1">
                <a:tableStyleId>{2A488322-F2BA-4B5B-9748-0D474271808F}</a:tableStyleId>
              </a:tblPr>
              <a:tblGrid>
                <a:gridCol w="2427524"/>
                <a:gridCol w="2427524"/>
                <a:gridCol w="2324780"/>
                <a:gridCol w="2324780"/>
              </a:tblGrid>
              <a:tr h="334718">
                <a:tc rowSpan="2">
                  <a:txBody>
                    <a:bodyPr/>
                    <a:lstStyle/>
                    <a:p>
                      <a:pPr algn="ctr">
                        <a:lnSpc>
                          <a:spcPct val="100000"/>
                        </a:lnSpc>
                        <a:spcAft>
                          <a:spcPts val="0"/>
                        </a:spcAft>
                      </a:pPr>
                      <a:r>
                        <a:rPr lang="en-US" sz="1800" dirty="0">
                          <a:effectLst/>
                        </a:rPr>
                        <a:t>Parameter </a:t>
                      </a:r>
                      <a:r>
                        <a:rPr lang="en-US" sz="1800" dirty="0" err="1">
                          <a:effectLst/>
                        </a:rPr>
                        <a:t>Uji</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R w="28575" cap="flat" cmpd="sng" algn="ctr">
                      <a:solidFill>
                        <a:schemeClr val="tx1"/>
                      </a:solidFill>
                      <a:prstDash val="solid"/>
                      <a:round/>
                      <a:headEnd type="none" w="med" len="med"/>
                      <a:tailEnd type="none" w="med" len="med"/>
                    </a:lnR>
                  </a:tcPr>
                </a:tc>
                <a:tc gridSpan="3">
                  <a:txBody>
                    <a:bodyPr/>
                    <a:lstStyle/>
                    <a:p>
                      <a:pPr algn="ctr">
                        <a:lnSpc>
                          <a:spcPct val="100000"/>
                        </a:lnSpc>
                        <a:spcAft>
                          <a:spcPts val="0"/>
                        </a:spcAft>
                      </a:pPr>
                      <a:r>
                        <a:rPr lang="en-US" sz="1800" dirty="0" err="1">
                          <a:effectLst/>
                        </a:rPr>
                        <a:t>Hasil</a:t>
                      </a:r>
                      <a:r>
                        <a:rPr lang="en-US" sz="1800" dirty="0">
                          <a:effectLst/>
                        </a:rPr>
                        <a:t> </a:t>
                      </a:r>
                      <a:r>
                        <a:rPr lang="en-US" sz="1800" dirty="0" err="1">
                          <a:effectLst/>
                        </a:rPr>
                        <a:t>Uji</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hMerge="1">
                  <a:txBody>
                    <a:bodyPr/>
                    <a:lstStyle/>
                    <a:p>
                      <a:endParaRPr lang="id-ID"/>
                    </a:p>
                  </a:txBody>
                  <a:tcPr/>
                </a:tc>
                <a:tc hMerge="1">
                  <a:txBody>
                    <a:bodyPr/>
                    <a:lstStyle/>
                    <a:p>
                      <a:endParaRPr lang="id-ID"/>
                    </a:p>
                  </a:txBody>
                  <a:tcPr/>
                </a:tc>
              </a:tr>
              <a:tr h="1004155">
                <a:tc vMerge="1">
                  <a:txBody>
                    <a:bodyPr/>
                    <a:lstStyle/>
                    <a:p>
                      <a:endParaRPr lang="id-ID"/>
                    </a:p>
                  </a:txBody>
                  <a:tcPr/>
                </a:tc>
                <a:tc>
                  <a:txBody>
                    <a:bodyPr/>
                    <a:lstStyle/>
                    <a:p>
                      <a:pPr algn="ctr">
                        <a:lnSpc>
                          <a:spcPct val="100000"/>
                        </a:lnSpc>
                        <a:spcAft>
                          <a:spcPts val="0"/>
                        </a:spcAft>
                      </a:pPr>
                      <a:r>
                        <a:rPr lang="en-US" sz="1800" b="1" dirty="0" err="1">
                          <a:effectLst/>
                        </a:rPr>
                        <a:t>Bahan</a:t>
                      </a:r>
                      <a:r>
                        <a:rPr lang="en-US" sz="1800" b="1" dirty="0">
                          <a:effectLst/>
                        </a:rPr>
                        <a:t> Baku</a:t>
                      </a:r>
                      <a:endParaRPr lang="id-ID" sz="1800" b="1" dirty="0">
                        <a:effectLst/>
                      </a:endParaRPr>
                    </a:p>
                    <a:p>
                      <a:pPr algn="ctr">
                        <a:lnSpc>
                          <a:spcPct val="100000"/>
                        </a:lnSpc>
                        <a:spcAft>
                          <a:spcPts val="0"/>
                        </a:spcAft>
                      </a:pPr>
                      <a:r>
                        <a:rPr lang="en-US" sz="1800" b="1" dirty="0">
                          <a:effectLst/>
                        </a:rPr>
                        <a:t>(</a:t>
                      </a:r>
                      <a:r>
                        <a:rPr lang="en-US" sz="1800" b="1" dirty="0" err="1">
                          <a:effectLst/>
                        </a:rPr>
                        <a:t>Bubur</a:t>
                      </a:r>
                      <a:r>
                        <a:rPr lang="en-US" sz="1800" b="1" dirty="0">
                          <a:effectLst/>
                        </a:rPr>
                        <a:t> </a:t>
                      </a:r>
                      <a:r>
                        <a:rPr lang="en-US" sz="1800" b="1" dirty="0" err="1">
                          <a:effectLst/>
                        </a:rPr>
                        <a:t>Daun</a:t>
                      </a:r>
                      <a:r>
                        <a:rPr lang="en-US" sz="1800" b="1" dirty="0">
                          <a:effectLst/>
                        </a:rPr>
                        <a:t> Mulberry)</a:t>
                      </a:r>
                      <a:endParaRPr lang="id-ID"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800" b="1" dirty="0">
                          <a:effectLst/>
                        </a:rPr>
                        <a:t>SNI</a:t>
                      </a:r>
                      <a:endParaRPr lang="id-ID" sz="1800" b="1" dirty="0">
                        <a:effectLst/>
                      </a:endParaRPr>
                    </a:p>
                    <a:p>
                      <a:pPr algn="ctr">
                        <a:lnSpc>
                          <a:spcPct val="100000"/>
                        </a:lnSpc>
                        <a:spcAft>
                          <a:spcPts val="0"/>
                        </a:spcAft>
                      </a:pPr>
                      <a:r>
                        <a:rPr lang="id-ID" sz="1800" b="1" dirty="0">
                          <a:effectLst/>
                        </a:rPr>
                        <a:t>Mie Basah</a:t>
                      </a:r>
                      <a:endParaRPr lang="id-ID"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800" b="1" dirty="0" err="1">
                          <a:effectLst/>
                        </a:rPr>
                        <a:t>Produk</a:t>
                      </a:r>
                      <a:r>
                        <a:rPr lang="en-US" sz="1800" b="1" dirty="0">
                          <a:effectLst/>
                        </a:rPr>
                        <a:t> </a:t>
                      </a:r>
                      <a:r>
                        <a:rPr lang="en-US" sz="1800" b="1" dirty="0" err="1">
                          <a:effectLst/>
                        </a:rPr>
                        <a:t>Terpilih</a:t>
                      </a:r>
                      <a:endParaRPr lang="id-ID" sz="1800" b="1" dirty="0">
                        <a:effectLst/>
                      </a:endParaRPr>
                    </a:p>
                    <a:p>
                      <a:pPr algn="ctr">
                        <a:lnSpc>
                          <a:spcPct val="100000"/>
                        </a:lnSpc>
                        <a:spcAft>
                          <a:spcPts val="0"/>
                        </a:spcAft>
                      </a:pPr>
                      <a:r>
                        <a:rPr lang="en-US" sz="1800" b="1" dirty="0">
                          <a:effectLst/>
                        </a:rPr>
                        <a:t>(</a:t>
                      </a:r>
                      <a:r>
                        <a:rPr lang="en-US" sz="1800" b="1" dirty="0" err="1">
                          <a:effectLst/>
                        </a:rPr>
                        <a:t>perlakuan</a:t>
                      </a:r>
                      <a:r>
                        <a:rPr lang="en-US" sz="1800" b="1" dirty="0">
                          <a:effectLst/>
                        </a:rPr>
                        <a:t> a1b2)</a:t>
                      </a:r>
                      <a:endParaRPr lang="id-ID"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r h="334718">
                <a:tc>
                  <a:txBody>
                    <a:bodyPr/>
                    <a:lstStyle/>
                    <a:p>
                      <a:pPr algn="l">
                        <a:lnSpc>
                          <a:spcPct val="100000"/>
                        </a:lnSpc>
                        <a:spcAft>
                          <a:spcPts val="0"/>
                        </a:spcAft>
                      </a:pPr>
                      <a:r>
                        <a:rPr lang="en-US" sz="1800" dirty="0">
                          <a:effectLst/>
                        </a:rPr>
                        <a:t>Kadar tannin</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R w="28575"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id-ID" sz="1800" dirty="0">
                          <a:effectLst/>
                        </a:rPr>
                        <a:t>0,90 %</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id-ID" sz="1800" dirty="0">
                          <a:effectLst/>
                        </a:rPr>
                        <a:t>-</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id-ID" sz="1800" dirty="0">
                          <a:effectLst/>
                        </a:rPr>
                        <a:t>0,</a:t>
                      </a:r>
                      <a:r>
                        <a:rPr lang="en-US" sz="1800" dirty="0">
                          <a:effectLst/>
                        </a:rPr>
                        <a:t>38</a:t>
                      </a:r>
                      <a:r>
                        <a:rPr lang="id-ID" sz="1800" dirty="0">
                          <a:effectLst/>
                        </a:rPr>
                        <a:t>%</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334718">
                <a:tc>
                  <a:txBody>
                    <a:bodyPr/>
                    <a:lstStyle/>
                    <a:p>
                      <a:pPr algn="l">
                        <a:lnSpc>
                          <a:spcPct val="100000"/>
                        </a:lnSpc>
                        <a:spcAft>
                          <a:spcPts val="0"/>
                        </a:spcAft>
                      </a:pPr>
                      <a:r>
                        <a:rPr lang="en-US" sz="1800">
                          <a:effectLst/>
                        </a:rPr>
                        <a:t>Kadar klorofil</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R w="28575"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id-ID" sz="1800" dirty="0">
                          <a:effectLst/>
                        </a:rPr>
                        <a:t>5,80 ppm</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id-ID" sz="1800" dirty="0">
                          <a:effectLst/>
                        </a:rPr>
                        <a:t>-</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en-US" sz="1800">
                          <a:effectLst/>
                        </a:rPr>
                        <a:t>4,58</a:t>
                      </a:r>
                      <a:r>
                        <a:rPr lang="id-ID" sz="1800">
                          <a:effectLst/>
                        </a:rPr>
                        <a:t> ppm</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334718">
                <a:tc>
                  <a:txBody>
                    <a:bodyPr/>
                    <a:lstStyle/>
                    <a:p>
                      <a:pPr algn="l">
                        <a:lnSpc>
                          <a:spcPct val="100000"/>
                        </a:lnSpc>
                        <a:spcAft>
                          <a:spcPts val="0"/>
                        </a:spcAft>
                      </a:pPr>
                      <a:r>
                        <a:rPr lang="en-US" sz="1800" dirty="0">
                          <a:effectLst/>
                        </a:rPr>
                        <a:t>Kadar air</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R w="28575"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id-ID" sz="1800" dirty="0">
                          <a:effectLst/>
                        </a:rPr>
                        <a:t>-</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id-ID" sz="1800" dirty="0">
                          <a:effectLst/>
                        </a:rPr>
                        <a:t>20 – 35%</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id-ID" sz="1800">
                          <a:effectLst/>
                        </a:rPr>
                        <a:t>5</a:t>
                      </a:r>
                      <a:r>
                        <a:rPr lang="en-US" sz="1800">
                          <a:effectLst/>
                        </a:rPr>
                        <a:t>0</a:t>
                      </a:r>
                      <a:r>
                        <a:rPr lang="id-ID" sz="1800">
                          <a:effectLst/>
                        </a:rPr>
                        <a:t>,</a:t>
                      </a:r>
                      <a:r>
                        <a:rPr lang="en-US" sz="1800">
                          <a:effectLst/>
                        </a:rPr>
                        <a:t>18</a:t>
                      </a:r>
                      <a:r>
                        <a:rPr lang="id-ID" sz="1800">
                          <a:effectLst/>
                        </a:rPr>
                        <a:t>%</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1004155">
                <a:tc>
                  <a:txBody>
                    <a:bodyPr/>
                    <a:lstStyle/>
                    <a:p>
                      <a:pPr algn="l">
                        <a:lnSpc>
                          <a:spcPct val="100000"/>
                        </a:lnSpc>
                        <a:spcAft>
                          <a:spcPts val="0"/>
                        </a:spcAft>
                      </a:pPr>
                      <a:r>
                        <a:rPr lang="en-US" sz="1800">
                          <a:effectLst/>
                        </a:rPr>
                        <a:t>Aktivitas Antioksidan, Nilai IC50 (ppm)</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R w="28575"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id-ID" sz="1800" dirty="0">
                          <a:effectLst/>
                        </a:rPr>
                        <a:t>1469 ppm</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id-ID" sz="1800" dirty="0">
                          <a:effectLst/>
                        </a:rPr>
                        <a:t>-</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en-US" sz="1800" dirty="0">
                          <a:effectLst/>
                        </a:rPr>
                        <a:t>8440</a:t>
                      </a:r>
                      <a:r>
                        <a:rPr lang="id-ID" sz="1800" dirty="0">
                          <a:effectLst/>
                        </a:rPr>
                        <a:t> ppm</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334718">
                <a:tc>
                  <a:txBody>
                    <a:bodyPr/>
                    <a:lstStyle/>
                    <a:p>
                      <a:pPr algn="l">
                        <a:lnSpc>
                          <a:spcPct val="100000"/>
                        </a:lnSpc>
                        <a:spcAft>
                          <a:spcPts val="0"/>
                        </a:spcAft>
                      </a:pPr>
                      <a:r>
                        <a:rPr lang="en-US" sz="1800">
                          <a:effectLst/>
                        </a:rPr>
                        <a:t>Kadar Protein</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R w="28575"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id-ID" sz="1800">
                          <a:effectLst/>
                        </a:rPr>
                        <a:t>-</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id-ID" sz="1800" dirty="0">
                          <a:effectLst/>
                        </a:rPr>
                        <a:t>Min 3%</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id-ID" sz="1800" dirty="0">
                          <a:effectLst/>
                        </a:rPr>
                        <a:t>5,</a:t>
                      </a:r>
                      <a:r>
                        <a:rPr lang="en-US" sz="1800" dirty="0">
                          <a:effectLst/>
                        </a:rPr>
                        <a:t>09</a:t>
                      </a:r>
                      <a:r>
                        <a:rPr lang="id-ID" sz="1800" dirty="0">
                          <a:effectLst/>
                        </a:rPr>
                        <a:t> %</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334718">
                <a:tc>
                  <a:txBody>
                    <a:bodyPr/>
                    <a:lstStyle/>
                    <a:p>
                      <a:pPr algn="l">
                        <a:lnSpc>
                          <a:spcPct val="100000"/>
                        </a:lnSpc>
                        <a:spcAft>
                          <a:spcPts val="0"/>
                        </a:spcAft>
                      </a:pPr>
                      <a:r>
                        <a:rPr lang="en-US" sz="1800">
                          <a:effectLst/>
                        </a:rPr>
                        <a:t>Kadar karbohidrat</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R w="28575"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id-ID" sz="1800">
                          <a:effectLst/>
                        </a:rPr>
                        <a:t>-</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id-ID" sz="1800" dirty="0">
                          <a:effectLst/>
                        </a:rPr>
                        <a:t>-</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id-ID" sz="1800" dirty="0">
                          <a:effectLst/>
                        </a:rPr>
                        <a:t>35,</a:t>
                      </a:r>
                      <a:r>
                        <a:rPr lang="en-US" sz="1800" dirty="0">
                          <a:effectLst/>
                        </a:rPr>
                        <a:t>11</a:t>
                      </a:r>
                      <a:r>
                        <a:rPr lang="id-ID" sz="1800" dirty="0">
                          <a:effectLst/>
                        </a:rPr>
                        <a:t> %</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334718">
                <a:tc>
                  <a:txBody>
                    <a:bodyPr/>
                    <a:lstStyle/>
                    <a:p>
                      <a:pPr algn="l">
                        <a:lnSpc>
                          <a:spcPct val="100000"/>
                        </a:lnSpc>
                        <a:spcAft>
                          <a:spcPts val="0"/>
                        </a:spcAft>
                      </a:pPr>
                      <a:r>
                        <a:rPr lang="en-US" sz="1800" dirty="0">
                          <a:effectLst/>
                        </a:rPr>
                        <a:t>Kadar </a:t>
                      </a:r>
                      <a:r>
                        <a:rPr lang="en-US" sz="1800" dirty="0" err="1">
                          <a:effectLst/>
                        </a:rPr>
                        <a:t>serat</a:t>
                      </a:r>
                      <a:r>
                        <a:rPr lang="en-US" sz="1800" dirty="0">
                          <a:effectLst/>
                        </a:rPr>
                        <a:t> </a:t>
                      </a:r>
                      <a:r>
                        <a:rPr lang="en-US" sz="1800" dirty="0" err="1">
                          <a:effectLst/>
                        </a:rPr>
                        <a:t>kasar</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R w="28575"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id-ID" sz="1800">
                          <a:effectLst/>
                        </a:rPr>
                        <a:t>-</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id-ID" sz="1800">
                          <a:effectLst/>
                        </a:rPr>
                        <a:t>-</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id-ID" sz="1800" dirty="0">
                          <a:effectLst/>
                        </a:rPr>
                        <a:t>1,</a:t>
                      </a:r>
                      <a:r>
                        <a:rPr lang="en-US" sz="1800" dirty="0">
                          <a:effectLst/>
                        </a:rPr>
                        <a:t>55</a:t>
                      </a:r>
                      <a:r>
                        <a:rPr lang="id-ID" sz="1800" dirty="0">
                          <a:effectLst/>
                        </a:rPr>
                        <a:t> %</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bl>
          </a:graphicData>
        </a:graphic>
      </p:graphicFrame>
      <p:cxnSp>
        <p:nvCxnSpPr>
          <p:cNvPr id="10" name="Straight Connector 9"/>
          <p:cNvCxnSpPr/>
          <p:nvPr/>
        </p:nvCxnSpPr>
        <p:spPr>
          <a:xfrm>
            <a:off x="1276081" y="1125243"/>
            <a:ext cx="6245181" cy="4049"/>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160171" y="472468"/>
            <a:ext cx="6670183" cy="656824"/>
          </a:xfrm>
        </p:spPr>
        <p:txBody>
          <a:bodyPr>
            <a:normAutofit/>
          </a:bodyPr>
          <a:lstStyle/>
          <a:p>
            <a:r>
              <a:rPr lang="id-ID" sz="3200" dirty="0" smtClean="0">
                <a:latin typeface="Aharoni" panose="02010803020104030203" pitchFamily="2" charset="-79"/>
                <a:cs typeface="Aharoni" panose="02010803020104030203" pitchFamily="2" charset="-79"/>
              </a:rPr>
              <a:t>Hasil Penelitian Produk Terpilih</a:t>
            </a:r>
            <a:endParaRPr lang="id-ID" sz="3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411924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nip Diagonal Corner Rectangle 5"/>
          <p:cNvSpPr/>
          <p:nvPr/>
        </p:nvSpPr>
        <p:spPr>
          <a:xfrm>
            <a:off x="671325" y="1407751"/>
            <a:ext cx="6842975" cy="1579424"/>
          </a:xfrm>
          <a:prstGeom prst="snip2DiagRect">
            <a:avLst/>
          </a:prstGeom>
          <a:solidFill>
            <a:schemeClr val="accent5">
              <a:lumMod val="20000"/>
              <a:lumOff val="80000"/>
            </a:schemeClr>
          </a:solidFill>
        </p:spPr>
        <p:txBody>
          <a:bodyPr wrap="square">
            <a:spAutoFit/>
          </a:bodyPr>
          <a:lstStyle/>
          <a:p>
            <a:r>
              <a:rPr lang="id-ID" sz="2000" dirty="0">
                <a:latin typeface="Gill Sans MT" panose="020B0502020104020203" pitchFamily="34" charset="0"/>
              </a:rPr>
              <a:t>Menurut SNI 01-2987 (1992), mie basah adalah produk pangan yang terbuat dari terigu dengan atau tanpa penambahan bahan pangan lain dan bahan tambahan pangan yang diizinkan,berbentuk khas mie yang tidak dikeringkan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9749" y="2190489"/>
            <a:ext cx="3782634" cy="2873115"/>
          </a:xfrm>
          <a:prstGeom prst="ellipse">
            <a:avLst/>
          </a:prstGeom>
          <a:ln>
            <a:noFill/>
          </a:ln>
          <a:effectLst>
            <a:softEdge rad="112500"/>
          </a:effectLst>
        </p:spPr>
      </p:pic>
      <p:graphicFrame>
        <p:nvGraphicFramePr>
          <p:cNvPr id="9" name="Diagram 8"/>
          <p:cNvGraphicFramePr/>
          <p:nvPr>
            <p:extLst>
              <p:ext uri="{D42A27DB-BD31-4B8C-83A1-F6EECF244321}">
                <p14:modId xmlns:p14="http://schemas.microsoft.com/office/powerpoint/2010/main" val="796963199"/>
              </p:ext>
            </p:extLst>
          </p:nvPr>
        </p:nvGraphicFramePr>
        <p:xfrm>
          <a:off x="412125" y="5780585"/>
          <a:ext cx="10290219" cy="972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p:cNvSpPr>
            <a:spLocks noGrp="1"/>
          </p:cNvSpPr>
          <p:nvPr>
            <p:ph type="title"/>
          </p:nvPr>
        </p:nvSpPr>
        <p:spPr>
          <a:xfrm>
            <a:off x="838200" y="82188"/>
            <a:ext cx="10515600" cy="1325563"/>
          </a:xfrm>
        </p:spPr>
        <p:txBody>
          <a:bodyPr/>
          <a:lstStyle/>
          <a:p>
            <a:pPr algn="ctr"/>
            <a:r>
              <a:rPr lang="id-ID" dirty="0" smtClean="0">
                <a:latin typeface="Aharoni" panose="02010803020104030203" pitchFamily="2" charset="-79"/>
                <a:cs typeface="Aharoni" panose="02010803020104030203" pitchFamily="2" charset="-79"/>
              </a:rPr>
              <a:t>Latar Belakang</a:t>
            </a:r>
            <a:endParaRPr lang="id-ID" dirty="0">
              <a:latin typeface="Aharoni" panose="02010803020104030203" pitchFamily="2" charset="-79"/>
              <a:cs typeface="Aharoni" panose="02010803020104030203" pitchFamily="2" charset="-79"/>
            </a:endParaRPr>
          </a:p>
        </p:txBody>
      </p:sp>
      <p:cxnSp>
        <p:nvCxnSpPr>
          <p:cNvPr id="13" name="Straight Connector 12"/>
          <p:cNvCxnSpPr/>
          <p:nvPr/>
        </p:nvCxnSpPr>
        <p:spPr>
          <a:xfrm>
            <a:off x="3335628" y="1120460"/>
            <a:ext cx="5602310" cy="12878"/>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51858" y="5747657"/>
            <a:ext cx="983826" cy="912948"/>
          </a:xfrm>
          <a:prstGeom prst="rect">
            <a:avLst/>
          </a:prstGeom>
        </p:spPr>
      </p:pic>
      <p:sp>
        <p:nvSpPr>
          <p:cNvPr id="10" name="Snip Single Corner Rectangle 9"/>
          <p:cNvSpPr/>
          <p:nvPr/>
        </p:nvSpPr>
        <p:spPr>
          <a:xfrm>
            <a:off x="940158" y="3069844"/>
            <a:ext cx="7002165" cy="2485787"/>
          </a:xfrm>
          <a:prstGeom prst="snip1Rect">
            <a:avLst/>
          </a:prstGeom>
          <a:solidFill>
            <a:schemeClr val="accent5">
              <a:lumMod val="20000"/>
              <a:lumOff val="80000"/>
            </a:schemeClr>
          </a:solidFill>
        </p:spPr>
        <p:txBody>
          <a:bodyPr wrap="square">
            <a:spAutoFit/>
          </a:bodyPr>
          <a:lstStyle/>
          <a:p>
            <a:r>
              <a:rPr lang="id-ID" sz="2000" dirty="0" smtClean="0">
                <a:latin typeface="Gill Sans MT" panose="020B0502020104020203" pitchFamily="34" charset="0"/>
              </a:rPr>
              <a:t>Menurut Irviani dan nisa (2014), pada tahun 2012 impor gandum telah menembus angka 6.3 juta ton. Upaya pelaksanaan diversifikasi pangan agar tidak tergantung kepada tepung terigu harus terus dilakukan, oleh karena itu saat ini banyak dikembangkan mie dengan subtitusi berbagai jenis tepung selain terigu, misalnya saja dengan </a:t>
            </a:r>
            <a:r>
              <a:rPr lang="id-ID" sz="2000" i="1" dirty="0" smtClean="0">
                <a:latin typeface="Gill Sans MT" panose="020B0502020104020203" pitchFamily="34" charset="0"/>
              </a:rPr>
              <a:t>MOCAF</a:t>
            </a:r>
            <a:r>
              <a:rPr lang="id-ID" sz="2000" dirty="0" smtClean="0">
                <a:latin typeface="Gill Sans MT" panose="020B0502020104020203" pitchFamily="34" charset="0"/>
              </a:rPr>
              <a:t> (Modified Cassava Flour), tapioka, dan tepung umbi-umbian lainnya.</a:t>
            </a:r>
            <a:endParaRPr lang="id-ID" sz="2000" dirty="0">
              <a:latin typeface="Gill Sans MT" panose="020B0502020104020203" pitchFamily="34" charset="0"/>
            </a:endParaRPr>
          </a:p>
        </p:txBody>
      </p:sp>
    </p:spTree>
    <p:extLst>
      <p:ext uri="{BB962C8B-B14F-4D97-AF65-F5344CB8AC3E}">
        <p14:creationId xmlns:p14="http://schemas.microsoft.com/office/powerpoint/2010/main" val="3140171995"/>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6213"/>
            <a:ext cx="10515600" cy="850007"/>
          </a:xfrm>
        </p:spPr>
        <p:txBody>
          <a:bodyPr/>
          <a:lstStyle/>
          <a:p>
            <a:pPr algn="ctr"/>
            <a:r>
              <a:rPr lang="id-ID" dirty="0" smtClean="0">
                <a:latin typeface="Aharoni" panose="02010803020104030203" pitchFamily="2" charset="-79"/>
                <a:cs typeface="Aharoni" panose="02010803020104030203" pitchFamily="2" charset="-79"/>
              </a:rPr>
              <a:t>Kesimpulan dan Saran</a:t>
            </a:r>
            <a:endParaRPr lang="id-ID" dirty="0">
              <a:latin typeface="Aharoni" panose="02010803020104030203" pitchFamily="2" charset="-79"/>
              <a:cs typeface="Aharoni" panose="02010803020104030203" pitchFamily="2" charset="-79"/>
            </a:endParaRPr>
          </a:p>
        </p:txBody>
      </p:sp>
      <p:graphicFrame>
        <p:nvGraphicFramePr>
          <p:cNvPr id="6" name="Diagram 5"/>
          <p:cNvGraphicFramePr/>
          <p:nvPr>
            <p:extLst>
              <p:ext uri="{D42A27DB-BD31-4B8C-83A1-F6EECF244321}">
                <p14:modId xmlns:p14="http://schemas.microsoft.com/office/powerpoint/2010/main" val="131207024"/>
              </p:ext>
            </p:extLst>
          </p:nvPr>
        </p:nvGraphicFramePr>
        <p:xfrm>
          <a:off x="412125" y="5780585"/>
          <a:ext cx="10290219" cy="972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p:cNvCxnSpPr/>
          <p:nvPr/>
        </p:nvCxnSpPr>
        <p:spPr>
          <a:xfrm flipV="1">
            <a:off x="3057583" y="1048709"/>
            <a:ext cx="6076833" cy="662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1858" y="5747657"/>
            <a:ext cx="983826" cy="912948"/>
          </a:xfrm>
          <a:prstGeom prst="rect">
            <a:avLst/>
          </a:prstGeom>
        </p:spPr>
      </p:pic>
      <p:sp>
        <p:nvSpPr>
          <p:cNvPr id="3" name="Rectangle 2"/>
          <p:cNvSpPr/>
          <p:nvPr/>
        </p:nvSpPr>
        <p:spPr>
          <a:xfrm>
            <a:off x="1108656" y="1287153"/>
            <a:ext cx="9117169" cy="4062651"/>
          </a:xfrm>
          <a:prstGeom prst="rect">
            <a:avLst/>
          </a:prstGeom>
        </p:spPr>
        <p:txBody>
          <a:bodyPr wrap="square">
            <a:spAutoFit/>
          </a:bodyPr>
          <a:lstStyle/>
          <a:p>
            <a:pPr algn="just">
              <a:lnSpc>
                <a:spcPct val="150000"/>
              </a:lnSpc>
              <a:spcAft>
                <a:spcPts val="0"/>
              </a:spcAft>
            </a:pPr>
            <a:r>
              <a:rPr lang="id-ID" sz="2800" b="1" dirty="0" smtClean="0">
                <a:latin typeface="Times New Roman" panose="02020603050405020304" pitchFamily="18" charset="0"/>
                <a:ea typeface="MS Gothic" panose="020B0609070205080204" pitchFamily="49" charset="-128"/>
                <a:cs typeface="Times New Roman" panose="02020603050405020304" pitchFamily="18" charset="0"/>
              </a:rPr>
              <a:t>Kesimpulan</a:t>
            </a:r>
          </a:p>
          <a:p>
            <a:pPr algn="just">
              <a:lnSpc>
                <a:spcPct val="200000"/>
              </a:lnSpc>
              <a:spcAft>
                <a:spcPts val="0"/>
              </a:spcAft>
            </a:pPr>
            <a:r>
              <a:rPr lang="id-ID" dirty="0" smtClean="0">
                <a:latin typeface="Times New Roman" panose="02020603050405020304" pitchFamily="18" charset="0"/>
                <a:ea typeface="Calibri" panose="020F0502020204030204" pitchFamily="34" charset="0"/>
                <a:cs typeface="Times New Roman" panose="02020603050405020304" pitchFamily="18" charset="0"/>
              </a:rPr>
              <a:t>Berdasarkan </a:t>
            </a:r>
            <a:r>
              <a:rPr lang="en-US" dirty="0" err="1">
                <a:latin typeface="Times New Roman" panose="02020603050405020304" pitchFamily="18" charset="0"/>
                <a:ea typeface="Calibri" panose="020F0502020204030204" pitchFamily="34" charset="0"/>
                <a:cs typeface="Times New Roman" panose="02020603050405020304" pitchFamily="18" charset="0"/>
              </a:rPr>
              <a:t>pada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hasil</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id-ID" dirty="0">
                <a:latin typeface="Times New Roman" panose="02020603050405020304" pitchFamily="18" charset="0"/>
                <a:ea typeface="Calibri" panose="020F0502020204030204" pitchFamily="34" charset="0"/>
                <a:cs typeface="Times New Roman" panose="02020603050405020304" pitchFamily="18" charset="0"/>
              </a:rPr>
              <a:t>penelitian </a:t>
            </a:r>
            <a:r>
              <a:rPr lang="en-US" dirty="0">
                <a:latin typeface="Times New Roman" panose="02020603050405020304" pitchFamily="18" charset="0"/>
                <a:ea typeface="Calibri" panose="020F0502020204030204" pitchFamily="34" charset="0"/>
                <a:cs typeface="Times New Roman" panose="02020603050405020304" pitchFamily="18" charset="0"/>
              </a:rPr>
              <a:t>yang </a:t>
            </a:r>
            <a:r>
              <a:rPr lang="en-US" dirty="0" err="1">
                <a:latin typeface="Times New Roman" panose="02020603050405020304" pitchFamily="18" charset="0"/>
                <a:ea typeface="Calibri" panose="020F0502020204030204" pitchFamily="34" charset="0"/>
                <a:cs typeface="Times New Roman" panose="02020603050405020304" pitchFamily="18" charset="0"/>
              </a:rPr>
              <a:t>telah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dilakukan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maka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id-ID" dirty="0">
                <a:latin typeface="Times New Roman" panose="02020603050405020304" pitchFamily="18" charset="0"/>
                <a:ea typeface="Calibri" panose="020F0502020204030204" pitchFamily="34" charset="0"/>
                <a:cs typeface="Times New Roman" panose="02020603050405020304" pitchFamily="18" charset="0"/>
              </a:rPr>
              <a:t>dapat disimpulkan bahwa</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id-ID"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mj-lt"/>
              <a:buAutoNum type="arabicPeriod"/>
            </a:pPr>
            <a:r>
              <a:rPr lang="en-US" dirty="0" err="1">
                <a:latin typeface="Times New Roman" panose="02020603050405020304" pitchFamily="18" charset="0"/>
                <a:ea typeface="Calibri" panose="020F0502020204030204" pitchFamily="34" charset="0"/>
                <a:cs typeface="Times New Roman" panose="02020603050405020304" pitchFamily="18" charset="0"/>
              </a:rPr>
              <a:t>Perbandingan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tepung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terigu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dengan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mocaf</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berpengaruh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terhadap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kadar</a:t>
            </a:r>
            <a:r>
              <a:rPr lang="en-US" dirty="0">
                <a:latin typeface="Times New Roman" panose="02020603050405020304" pitchFamily="18" charset="0"/>
                <a:ea typeface="Calibri" panose="020F0502020204030204" pitchFamily="34" charset="0"/>
                <a:cs typeface="Times New Roman" panose="02020603050405020304" pitchFamily="18" charset="0"/>
              </a:rPr>
              <a:t> air </a:t>
            </a:r>
            <a:r>
              <a:rPr lang="en-US" dirty="0" err="1">
                <a:latin typeface="Times New Roman" panose="02020603050405020304" pitchFamily="18" charset="0"/>
                <a:ea typeface="Calibri" panose="020F0502020204030204" pitchFamily="34" charset="0"/>
                <a:cs typeface="Times New Roman" panose="02020603050405020304" pitchFamily="18" charset="0"/>
              </a:rPr>
              <a:t>mie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basah</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id-ID"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mj-lt"/>
              <a:buAutoNum type="arabicPeriod"/>
            </a:pPr>
            <a:r>
              <a:rPr lang="en-US" dirty="0" err="1">
                <a:latin typeface="Times New Roman" panose="02020603050405020304" pitchFamily="18" charset="0"/>
                <a:ea typeface="Calibri" panose="020F0502020204030204" pitchFamily="34" charset="0"/>
                <a:cs typeface="Times New Roman" panose="02020603050405020304" pitchFamily="18" charset="0"/>
              </a:rPr>
              <a:t>Penambahan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daun</a:t>
            </a:r>
            <a:r>
              <a:rPr lang="en-US" dirty="0">
                <a:latin typeface="Times New Roman" panose="02020603050405020304" pitchFamily="18" charset="0"/>
                <a:ea typeface="Calibri" panose="020F0502020204030204" pitchFamily="34" charset="0"/>
                <a:cs typeface="Times New Roman" panose="02020603050405020304" pitchFamily="18" charset="0"/>
              </a:rPr>
              <a:t> mulberry </a:t>
            </a:r>
            <a:r>
              <a:rPr lang="en-US" dirty="0" err="1">
                <a:latin typeface="Times New Roman" panose="02020603050405020304" pitchFamily="18" charset="0"/>
                <a:ea typeface="Calibri" panose="020F0502020204030204" pitchFamily="34" charset="0"/>
                <a:cs typeface="Times New Roman" panose="02020603050405020304" pitchFamily="18" charset="0"/>
              </a:rPr>
              <a:t>berpengaruh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terhadap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kadar</a:t>
            </a:r>
            <a:r>
              <a:rPr lang="en-US" dirty="0">
                <a:latin typeface="Times New Roman" panose="02020603050405020304" pitchFamily="18" charset="0"/>
                <a:ea typeface="Calibri" panose="020F0502020204030204" pitchFamily="34" charset="0"/>
                <a:cs typeface="Times New Roman" panose="02020603050405020304" pitchFamily="18" charset="0"/>
              </a:rPr>
              <a:t> air </a:t>
            </a:r>
            <a:r>
              <a:rPr lang="en-US" dirty="0" err="1">
                <a:latin typeface="Times New Roman" panose="02020603050405020304" pitchFamily="18" charset="0"/>
                <a:ea typeface="Calibri" panose="020F0502020204030204" pitchFamily="34" charset="0"/>
                <a:cs typeface="Times New Roman" panose="02020603050405020304" pitchFamily="18" charset="0"/>
              </a:rPr>
              <a:t>mie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basah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dan</a:t>
            </a:r>
            <a:r>
              <a:rPr lang="en-US" dirty="0">
                <a:latin typeface="Times New Roman" panose="02020603050405020304" pitchFamily="18" charset="0"/>
                <a:ea typeface="Calibri" panose="020F0502020204030204" pitchFamily="34" charset="0"/>
                <a:cs typeface="Times New Roman" panose="02020603050405020304" pitchFamily="18" charset="0"/>
              </a:rPr>
              <a:t> aroma </a:t>
            </a:r>
            <a:r>
              <a:rPr lang="en-US" dirty="0" err="1">
                <a:latin typeface="Times New Roman" panose="02020603050405020304" pitchFamily="18" charset="0"/>
                <a:ea typeface="Calibri" panose="020F0502020204030204" pitchFamily="34" charset="0"/>
                <a:cs typeface="Times New Roman" panose="02020603050405020304" pitchFamily="18" charset="0"/>
              </a:rPr>
              <a:t>mie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basah</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id-ID"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mj-lt"/>
              <a:buAutoNum type="arabicPeriod"/>
            </a:pPr>
            <a:r>
              <a:rPr lang="en-US" dirty="0" err="1">
                <a:latin typeface="Times New Roman" panose="02020603050405020304" pitchFamily="18" charset="0"/>
                <a:ea typeface="Calibri" panose="020F0502020204030204" pitchFamily="34" charset="0"/>
                <a:cs typeface="Times New Roman" panose="02020603050405020304" pitchFamily="18" charset="0"/>
              </a:rPr>
              <a:t>Interaksi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antara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perbandingan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tepung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terigu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dengan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mocaf</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penambahan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daun</a:t>
            </a:r>
            <a:r>
              <a:rPr lang="en-US" dirty="0">
                <a:latin typeface="Times New Roman" panose="02020603050405020304" pitchFamily="18" charset="0"/>
                <a:ea typeface="Calibri" panose="020F0502020204030204" pitchFamily="34" charset="0"/>
                <a:cs typeface="Times New Roman" panose="02020603050405020304" pitchFamily="18" charset="0"/>
              </a:rPr>
              <a:t> mulberry </a:t>
            </a:r>
            <a:r>
              <a:rPr lang="en-US" dirty="0" err="1">
                <a:latin typeface="Times New Roman" panose="02020603050405020304" pitchFamily="18" charset="0"/>
                <a:ea typeface="Calibri" panose="020F0502020204030204" pitchFamily="34" charset="0"/>
                <a:cs typeface="Times New Roman" panose="02020603050405020304" pitchFamily="18" charset="0"/>
              </a:rPr>
              <a:t>berpengaruh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terhadap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aktivitas</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antioksidan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i="1" dirty="0">
                <a:latin typeface="Times New Roman" panose="02020603050405020304" pitchFamily="18" charset="0"/>
                <a:ea typeface="Calibri" panose="020F0502020204030204" pitchFamily="34" charset="0"/>
                <a:cs typeface="Times New Roman" panose="02020603050405020304" pitchFamily="18" charset="0"/>
              </a:rPr>
              <a:t>tensile strength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kuat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tarik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warna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dan</a:t>
            </a:r>
            <a:r>
              <a:rPr lang="en-US" dirty="0">
                <a:latin typeface="Times New Roman" panose="02020603050405020304" pitchFamily="18" charset="0"/>
                <a:ea typeface="Calibri" panose="020F0502020204030204" pitchFamily="34" charset="0"/>
                <a:cs typeface="Times New Roman" panose="02020603050405020304" pitchFamily="18" charset="0"/>
              </a:rPr>
              <a:t> rasa </a:t>
            </a:r>
            <a:r>
              <a:rPr lang="en-US" dirty="0" err="1">
                <a:latin typeface="Times New Roman" panose="02020603050405020304" pitchFamily="18" charset="0"/>
                <a:ea typeface="Calibri" panose="020F0502020204030204" pitchFamily="34" charset="0"/>
                <a:cs typeface="Times New Roman" panose="02020603050405020304" pitchFamily="18" charset="0"/>
              </a:rPr>
              <a:t>mie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basah</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id-ID"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10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6213"/>
            <a:ext cx="10515600" cy="850007"/>
          </a:xfrm>
        </p:spPr>
        <p:txBody>
          <a:bodyPr/>
          <a:lstStyle/>
          <a:p>
            <a:pPr algn="ctr"/>
            <a:r>
              <a:rPr lang="id-ID" dirty="0" smtClean="0">
                <a:latin typeface="Aharoni" panose="02010803020104030203" pitchFamily="2" charset="-79"/>
                <a:cs typeface="Aharoni" panose="02010803020104030203" pitchFamily="2" charset="-79"/>
              </a:rPr>
              <a:t>Kesimpulan dan Saran</a:t>
            </a:r>
            <a:endParaRPr lang="id-ID" dirty="0">
              <a:latin typeface="Aharoni" panose="02010803020104030203" pitchFamily="2" charset="-79"/>
              <a:cs typeface="Aharoni" panose="02010803020104030203" pitchFamily="2" charset="-79"/>
            </a:endParaRPr>
          </a:p>
        </p:txBody>
      </p:sp>
      <p:graphicFrame>
        <p:nvGraphicFramePr>
          <p:cNvPr id="6" name="Diagram 5"/>
          <p:cNvGraphicFramePr/>
          <p:nvPr>
            <p:extLst>
              <p:ext uri="{D42A27DB-BD31-4B8C-83A1-F6EECF244321}">
                <p14:modId xmlns:p14="http://schemas.microsoft.com/office/powerpoint/2010/main" val="131207024"/>
              </p:ext>
            </p:extLst>
          </p:nvPr>
        </p:nvGraphicFramePr>
        <p:xfrm>
          <a:off x="412125" y="5780585"/>
          <a:ext cx="10290219" cy="972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p:cNvCxnSpPr/>
          <p:nvPr/>
        </p:nvCxnSpPr>
        <p:spPr>
          <a:xfrm flipV="1">
            <a:off x="3057583" y="1048709"/>
            <a:ext cx="6076833" cy="662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1858" y="5747657"/>
            <a:ext cx="983826" cy="912948"/>
          </a:xfrm>
          <a:prstGeom prst="rect">
            <a:avLst/>
          </a:prstGeom>
        </p:spPr>
      </p:pic>
      <p:sp>
        <p:nvSpPr>
          <p:cNvPr id="4" name="Rectangle 3"/>
          <p:cNvSpPr/>
          <p:nvPr/>
        </p:nvSpPr>
        <p:spPr>
          <a:xfrm>
            <a:off x="838200" y="1402399"/>
            <a:ext cx="10013658" cy="3636893"/>
          </a:xfrm>
          <a:prstGeom prst="rect">
            <a:avLst/>
          </a:prstGeom>
        </p:spPr>
        <p:txBody>
          <a:bodyPr wrap="square">
            <a:spAutoFit/>
          </a:bodyPr>
          <a:lstStyle/>
          <a:p>
            <a:pPr algn="just">
              <a:spcAft>
                <a:spcPts val="0"/>
              </a:spcAft>
            </a:pPr>
            <a:r>
              <a:rPr lang="id-ID" sz="2800" b="1" dirty="0">
                <a:latin typeface="Times New Roman" panose="02020603050405020304" pitchFamily="18" charset="0"/>
                <a:ea typeface="MS Gothic" panose="020B0609070205080204" pitchFamily="49" charset="-128"/>
                <a:cs typeface="Times New Roman" panose="02020603050405020304" pitchFamily="18" charset="0"/>
              </a:rPr>
              <a:t>Saran</a:t>
            </a:r>
          </a:p>
          <a:p>
            <a:pPr algn="just">
              <a:lnSpc>
                <a:spcPct val="150000"/>
              </a:lnSpc>
              <a:spcAft>
                <a:spcPts val="0"/>
              </a:spcAft>
            </a:pPr>
            <a:r>
              <a:rPr lang="id-ID" dirty="0" smtClean="0">
                <a:latin typeface="Times New Roman" panose="02020603050405020304" pitchFamily="18" charset="0"/>
                <a:ea typeface="Calibri" panose="020F0502020204030204" pitchFamily="34" charset="0"/>
                <a:cs typeface="Times New Roman" panose="02020603050405020304" pitchFamily="18" charset="0"/>
              </a:rPr>
              <a:t>Berdasarkan </a:t>
            </a:r>
            <a:r>
              <a:rPr lang="id-ID" dirty="0">
                <a:latin typeface="Times New Roman" panose="02020603050405020304" pitchFamily="18" charset="0"/>
                <a:ea typeface="Calibri" panose="020F0502020204030204" pitchFamily="34" charset="0"/>
                <a:cs typeface="Times New Roman" panose="02020603050405020304" pitchFamily="18" charset="0"/>
              </a:rPr>
              <a:t>hasil evaluasi terhadap penelitian yang telah dilakukan, saran-saran yang dapat diberikan :</a:t>
            </a:r>
            <a:endParaRPr lang="id-ID"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pPr>
            <a:r>
              <a:rPr lang="id-ID" dirty="0">
                <a:latin typeface="Times New Roman" panose="02020603050405020304" pitchFamily="18" charset="0"/>
                <a:ea typeface="Calibri" panose="020F0502020204030204" pitchFamily="34" charset="0"/>
                <a:cs typeface="Times New Roman" panose="02020603050405020304" pitchFamily="18" charset="0"/>
              </a:rPr>
              <a:t>Perlu dicoba pembuatan ekstrak daun mulberry dengan berbagai macam cara ekstraksi untuk mendapatkan aktivitas antioksidan yang kuat.</a:t>
            </a:r>
            <a:endParaRPr lang="id-ID"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pPr>
            <a:r>
              <a:rPr lang="id-ID" dirty="0">
                <a:latin typeface="Times New Roman" panose="02020603050405020304" pitchFamily="18" charset="0"/>
                <a:ea typeface="Calibri" panose="020F0502020204030204" pitchFamily="34" charset="0"/>
                <a:cs typeface="Times New Roman" panose="02020603050405020304" pitchFamily="18" charset="0"/>
              </a:rPr>
              <a:t>Perlu dicoba berbagai perlakuan pada pembuatan mie basah yang dapat mengurangi kehilangan aktivitas antioksidan selama proses.</a:t>
            </a:r>
            <a:endParaRPr lang="id-ID"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pPr>
            <a:r>
              <a:rPr lang="id-ID" dirty="0">
                <a:latin typeface="Times New Roman" panose="02020603050405020304" pitchFamily="18" charset="0"/>
                <a:ea typeface="Calibri" panose="020F0502020204030204" pitchFamily="34" charset="0"/>
                <a:cs typeface="Times New Roman" panose="02020603050405020304" pitchFamily="18" charset="0"/>
              </a:rPr>
              <a:t>Perlu dilakukan penelitian lebih lanjut mengenai umur simpan mie basah subtitusi mocaf dengan penambahan bubur daun mulberry.</a:t>
            </a:r>
            <a:endParaRPr lang="id-ID"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1162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63" y="410842"/>
            <a:ext cx="12205063" cy="314814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a:xfrm>
            <a:off x="3288573" y="3275033"/>
            <a:ext cx="5601789" cy="1325563"/>
          </a:xfrm>
        </p:spPr>
        <p:txBody>
          <a:bodyPr>
            <a:normAutofit/>
          </a:bodyPr>
          <a:lstStyle/>
          <a:p>
            <a:pPr algn="ctr"/>
            <a:r>
              <a:rPr lang="id-ID" sz="4800" dirty="0" smtClean="0">
                <a:latin typeface="Aharoni" panose="02010803020104030203" pitchFamily="2" charset="-79"/>
                <a:cs typeface="Aharoni" panose="02010803020104030203" pitchFamily="2" charset="-79"/>
              </a:rPr>
              <a:t>Terima Kasih</a:t>
            </a:r>
            <a:endParaRPr lang="id-ID" sz="4800" dirty="0">
              <a:latin typeface="Aharoni" panose="02010803020104030203" pitchFamily="2" charset="-79"/>
              <a:cs typeface="Aharoni" panose="02010803020104030203" pitchFamily="2" charset="-79"/>
            </a:endParaRPr>
          </a:p>
        </p:txBody>
      </p:sp>
      <p:sp>
        <p:nvSpPr>
          <p:cNvPr id="5" name="Half Frame 4"/>
          <p:cNvSpPr/>
          <p:nvPr/>
        </p:nvSpPr>
        <p:spPr>
          <a:xfrm rot="16200000">
            <a:off x="-123" y="5916395"/>
            <a:ext cx="941726" cy="941483"/>
          </a:xfrm>
          <a:prstGeom prst="halfFrame">
            <a:avLst>
              <a:gd name="adj1" fmla="val 25770"/>
              <a:gd name="adj2" fmla="val 25770"/>
            </a:avLst>
          </a:prstGeom>
          <a:solidFill>
            <a:schemeClr val="accent6">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Half Frame 5"/>
          <p:cNvSpPr/>
          <p:nvPr/>
        </p:nvSpPr>
        <p:spPr>
          <a:xfrm rot="10800000">
            <a:off x="11250517" y="5916274"/>
            <a:ext cx="941483" cy="941726"/>
          </a:xfrm>
          <a:prstGeom prst="halfFrame">
            <a:avLst>
              <a:gd name="adj1" fmla="val 25770"/>
              <a:gd name="adj2" fmla="val 25770"/>
            </a:avLst>
          </a:prstGeom>
          <a:solidFill>
            <a:schemeClr val="accent6">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591946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latin typeface="Aharoni" panose="02010803020104030203" pitchFamily="2" charset="-79"/>
                <a:cs typeface="Aharoni" panose="02010803020104030203" pitchFamily="2" charset="-79"/>
              </a:rPr>
              <a:t>Identifikasi Masalah</a:t>
            </a:r>
            <a:endParaRPr lang="id-ID" dirty="0">
              <a:latin typeface="Aharoni" panose="02010803020104030203" pitchFamily="2" charset="-79"/>
              <a:cs typeface="Aharoni" panose="02010803020104030203" pitchFamily="2" charset="-79"/>
            </a:endParaRPr>
          </a:p>
        </p:txBody>
      </p:sp>
      <p:cxnSp>
        <p:nvCxnSpPr>
          <p:cNvPr id="4" name="Straight Connector 3"/>
          <p:cNvCxnSpPr/>
          <p:nvPr/>
        </p:nvCxnSpPr>
        <p:spPr>
          <a:xfrm>
            <a:off x="3335628" y="1365161"/>
            <a:ext cx="5602310" cy="12878"/>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5" name="Diagram 4"/>
          <p:cNvGraphicFramePr/>
          <p:nvPr>
            <p:extLst>
              <p:ext uri="{D42A27DB-BD31-4B8C-83A1-F6EECF244321}">
                <p14:modId xmlns:p14="http://schemas.microsoft.com/office/powerpoint/2010/main" val="2208728410"/>
              </p:ext>
            </p:extLst>
          </p:nvPr>
        </p:nvGraphicFramePr>
        <p:xfrm>
          <a:off x="1660536" y="1234348"/>
          <a:ext cx="8065037" cy="4739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3047768921"/>
              </p:ext>
            </p:extLst>
          </p:nvPr>
        </p:nvGraphicFramePr>
        <p:xfrm>
          <a:off x="412125" y="5780585"/>
          <a:ext cx="10290219" cy="9723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51858" y="5747657"/>
            <a:ext cx="983826" cy="912948"/>
          </a:xfrm>
          <a:prstGeom prst="rect">
            <a:avLst/>
          </a:prstGeom>
        </p:spPr>
      </p:pic>
    </p:spTree>
    <p:extLst>
      <p:ext uri="{BB962C8B-B14F-4D97-AF65-F5344CB8AC3E}">
        <p14:creationId xmlns:p14="http://schemas.microsoft.com/office/powerpoint/2010/main" val="205196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latin typeface="Aharoni" panose="02010803020104030203" pitchFamily="2" charset="-79"/>
                <a:cs typeface="Aharoni" panose="02010803020104030203" pitchFamily="2" charset="-79"/>
              </a:rPr>
              <a:t>Maksud Dan Tujuan Penelitian</a:t>
            </a:r>
            <a:endParaRPr lang="id-ID" dirty="0">
              <a:latin typeface="Aharoni" panose="02010803020104030203" pitchFamily="2" charset="-79"/>
              <a:cs typeface="Aharoni" panose="02010803020104030203" pitchFamily="2" charset="-79"/>
            </a:endParaRPr>
          </a:p>
        </p:txBody>
      </p:sp>
      <p:cxnSp>
        <p:nvCxnSpPr>
          <p:cNvPr id="4" name="Straight Connector 3"/>
          <p:cNvCxnSpPr/>
          <p:nvPr/>
        </p:nvCxnSpPr>
        <p:spPr>
          <a:xfrm>
            <a:off x="2087447" y="1365161"/>
            <a:ext cx="8099738" cy="128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p:cNvGraphicFramePr/>
          <p:nvPr>
            <p:extLst>
              <p:ext uri="{D42A27DB-BD31-4B8C-83A1-F6EECF244321}">
                <p14:modId xmlns:p14="http://schemas.microsoft.com/office/powerpoint/2010/main" val="1227080255"/>
              </p:ext>
            </p:extLst>
          </p:nvPr>
        </p:nvGraphicFramePr>
        <p:xfrm>
          <a:off x="435019" y="1497505"/>
          <a:ext cx="11181725" cy="4537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2624532068"/>
              </p:ext>
            </p:extLst>
          </p:nvPr>
        </p:nvGraphicFramePr>
        <p:xfrm>
          <a:off x="412125" y="5780585"/>
          <a:ext cx="10290219" cy="9723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51858" y="5747657"/>
            <a:ext cx="983826" cy="912948"/>
          </a:xfrm>
          <a:prstGeom prst="rect">
            <a:avLst/>
          </a:prstGeom>
        </p:spPr>
      </p:pic>
    </p:spTree>
    <p:extLst>
      <p:ext uri="{BB962C8B-B14F-4D97-AF65-F5344CB8AC3E}">
        <p14:creationId xmlns:p14="http://schemas.microsoft.com/office/powerpoint/2010/main" val="2045868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latin typeface="Aharoni" panose="02010803020104030203" pitchFamily="2" charset="-79"/>
                <a:cs typeface="Aharoni" panose="02010803020104030203" pitchFamily="2" charset="-79"/>
              </a:rPr>
              <a:t>Manfaat Penelitian</a:t>
            </a:r>
            <a:endParaRPr lang="id-ID" dirty="0">
              <a:latin typeface="Aharoni" panose="02010803020104030203" pitchFamily="2" charset="-79"/>
              <a:cs typeface="Aharoni" panose="02010803020104030203" pitchFamily="2" charset="-79"/>
            </a:endParaRPr>
          </a:p>
        </p:txBody>
      </p:sp>
      <p:cxnSp>
        <p:nvCxnSpPr>
          <p:cNvPr id="4" name="Straight Connector 3"/>
          <p:cNvCxnSpPr/>
          <p:nvPr/>
        </p:nvCxnSpPr>
        <p:spPr>
          <a:xfrm flipV="1">
            <a:off x="3018394" y="1306286"/>
            <a:ext cx="6076833" cy="6624"/>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p:cNvGraphicFramePr/>
          <p:nvPr>
            <p:extLst>
              <p:ext uri="{D42A27DB-BD31-4B8C-83A1-F6EECF244321}">
                <p14:modId xmlns:p14="http://schemas.microsoft.com/office/powerpoint/2010/main" val="3409491945"/>
              </p:ext>
            </p:extLst>
          </p:nvPr>
        </p:nvGraphicFramePr>
        <p:xfrm>
          <a:off x="293352" y="1497505"/>
          <a:ext cx="11181725" cy="4537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3858988301"/>
              </p:ext>
            </p:extLst>
          </p:nvPr>
        </p:nvGraphicFramePr>
        <p:xfrm>
          <a:off x="412125" y="5780585"/>
          <a:ext cx="10290219" cy="9723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51858" y="5747657"/>
            <a:ext cx="983826" cy="912948"/>
          </a:xfrm>
          <a:prstGeom prst="rect">
            <a:avLst/>
          </a:prstGeom>
        </p:spPr>
      </p:pic>
    </p:spTree>
    <p:extLst>
      <p:ext uri="{BB962C8B-B14F-4D97-AF65-F5344CB8AC3E}">
        <p14:creationId xmlns:p14="http://schemas.microsoft.com/office/powerpoint/2010/main" val="3377987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99"/>
            <a:ext cx="10515600" cy="1325563"/>
          </a:xfrm>
        </p:spPr>
        <p:txBody>
          <a:bodyPr/>
          <a:lstStyle/>
          <a:p>
            <a:pPr algn="ctr"/>
            <a:r>
              <a:rPr lang="id-ID" dirty="0" smtClean="0">
                <a:latin typeface="Aharoni" panose="02010803020104030203" pitchFamily="2" charset="-79"/>
                <a:cs typeface="Aharoni" panose="02010803020104030203" pitchFamily="2" charset="-79"/>
              </a:rPr>
              <a:t>Kerangka Pemikiran</a:t>
            </a:r>
            <a:endParaRPr lang="id-ID" dirty="0">
              <a:latin typeface="Aharoni" panose="02010803020104030203" pitchFamily="2" charset="-79"/>
              <a:cs typeface="Aharoni" panose="02010803020104030203" pitchFamily="2" charset="-79"/>
            </a:endParaRPr>
          </a:p>
        </p:txBody>
      </p:sp>
      <p:sp>
        <p:nvSpPr>
          <p:cNvPr id="4" name="Rounded Rectangle 3"/>
          <p:cNvSpPr/>
          <p:nvPr/>
        </p:nvSpPr>
        <p:spPr>
          <a:xfrm>
            <a:off x="838200" y="1136583"/>
            <a:ext cx="6096000" cy="1634490"/>
          </a:xfrm>
          <a:prstGeom prst="roundRect">
            <a:avLst/>
          </a:prstGeom>
          <a:solidFill>
            <a:schemeClr val="accent1">
              <a:lumMod val="40000"/>
              <a:lumOff val="60000"/>
            </a:schemeClr>
          </a:solidFill>
        </p:spPr>
        <p:txBody>
          <a:bodyPr>
            <a:spAutoFit/>
          </a:bodyPr>
          <a:lstStyle/>
          <a:p>
            <a:r>
              <a:rPr lang="id-ID" dirty="0" smtClean="0">
                <a:effectLst/>
                <a:latin typeface="Times New Roman" panose="02020603050405020304" pitchFamily="18" charset="0"/>
                <a:ea typeface="Calibri" panose="020F0502020204030204" pitchFamily="34" charset="0"/>
              </a:rPr>
              <a:t>M</a:t>
            </a:r>
            <a:r>
              <a:rPr lang="en-US" dirty="0" err="1" smtClean="0">
                <a:effectLst/>
                <a:latin typeface="Times New Roman" panose="02020603050405020304" pitchFamily="18" charset="0"/>
                <a:ea typeface="Calibri" panose="020F0502020204030204" pitchFamily="34" charset="0"/>
              </a:rPr>
              <a:t>ie</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basah</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kualitas</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terbaik</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diperoleh</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dari</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kombinasi</a:t>
            </a:r>
            <a:r>
              <a:rPr lang="en-US" dirty="0" smtClean="0">
                <a:effectLst/>
                <a:latin typeface="Times New Roman" panose="02020603050405020304" pitchFamily="18" charset="0"/>
                <a:ea typeface="Calibri" panose="020F0502020204030204" pitchFamily="34" charset="0"/>
              </a:rPr>
              <a:t> 20% </a:t>
            </a:r>
            <a:r>
              <a:rPr lang="en-US" dirty="0" err="1" smtClean="0">
                <a:effectLst/>
                <a:latin typeface="Times New Roman" panose="02020603050405020304" pitchFamily="18" charset="0"/>
                <a:ea typeface="Calibri" panose="020F0502020204030204" pitchFamily="34" charset="0"/>
              </a:rPr>
              <a:t>tepung</a:t>
            </a:r>
            <a:r>
              <a:rPr lang="en-US" dirty="0" smtClean="0">
                <a:effectLst/>
                <a:latin typeface="Times New Roman" panose="02020603050405020304" pitchFamily="18" charset="0"/>
                <a:ea typeface="Calibri" panose="020F0502020204030204" pitchFamily="34" charset="0"/>
              </a:rPr>
              <a:t> </a:t>
            </a:r>
            <a:r>
              <a:rPr lang="en-US" i="1" dirty="0" err="1" smtClean="0">
                <a:effectLst/>
                <a:latin typeface="Times New Roman" panose="02020603050405020304" pitchFamily="18" charset="0"/>
                <a:ea typeface="Calibri" panose="020F0502020204030204" pitchFamily="34" charset="0"/>
              </a:rPr>
              <a:t>Mocaf</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dan</a:t>
            </a:r>
            <a:r>
              <a:rPr lang="en-US" dirty="0" smtClean="0">
                <a:effectLst/>
                <a:latin typeface="Times New Roman" panose="02020603050405020304" pitchFamily="18" charset="0"/>
                <a:ea typeface="Calibri" panose="020F0502020204030204" pitchFamily="34" charset="0"/>
              </a:rPr>
              <a:t> 80% </a:t>
            </a:r>
            <a:r>
              <a:rPr lang="en-US" dirty="0" err="1" smtClean="0">
                <a:effectLst/>
                <a:latin typeface="Times New Roman" panose="02020603050405020304" pitchFamily="18" charset="0"/>
                <a:ea typeface="Calibri" panose="020F0502020204030204" pitchFamily="34" charset="0"/>
              </a:rPr>
              <a:t>tepung</a:t>
            </a:r>
            <a:r>
              <a:rPr lang="en-US" dirty="0" smtClean="0">
                <a:effectLst/>
                <a:latin typeface="Times New Roman" panose="02020603050405020304" pitchFamily="18" charset="0"/>
                <a:ea typeface="Calibri" panose="020F0502020204030204" pitchFamily="34" charset="0"/>
              </a:rPr>
              <a:t> </a:t>
            </a:r>
            <a:r>
              <a:rPr lang="id-ID" dirty="0" smtClean="0">
                <a:effectLst/>
                <a:latin typeface="Times New Roman" panose="02020603050405020304" pitchFamily="18" charset="0"/>
                <a:ea typeface="Calibri" panose="020F0502020204030204" pitchFamily="34" charset="0"/>
              </a:rPr>
              <a:t>terigu </a:t>
            </a:r>
            <a:r>
              <a:rPr lang="id-ID" i="1" dirty="0" smtClean="0">
                <a:effectLst/>
                <a:latin typeface="Times New Roman" panose="02020603050405020304" pitchFamily="18" charset="0"/>
                <a:ea typeface="Calibri" panose="020F0502020204030204" pitchFamily="34" charset="0"/>
              </a:rPr>
              <a:t>(hard wheat)</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sedangkan</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mie</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basah</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dari</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tepung</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gadung</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dan</a:t>
            </a:r>
            <a:r>
              <a:rPr lang="en-US" dirty="0" smtClean="0">
                <a:effectLst/>
                <a:latin typeface="Times New Roman" panose="02020603050405020304" pitchFamily="18" charset="0"/>
                <a:ea typeface="Calibri" panose="020F0502020204030204" pitchFamily="34" charset="0"/>
              </a:rPr>
              <a:t> </a:t>
            </a:r>
            <a:r>
              <a:rPr lang="id-ID" dirty="0" smtClean="0">
                <a:effectLst/>
                <a:latin typeface="Times New Roman" panose="02020603050405020304" pitchFamily="18" charset="0"/>
                <a:ea typeface="Calibri" panose="020F0502020204030204" pitchFamily="34" charset="0"/>
              </a:rPr>
              <a:t>terigu </a:t>
            </a:r>
            <a:r>
              <a:rPr lang="id-ID" i="1" dirty="0" smtClean="0">
                <a:effectLst/>
                <a:latin typeface="Times New Roman" panose="02020603050405020304" pitchFamily="18" charset="0"/>
                <a:ea typeface="Calibri" panose="020F0502020204030204" pitchFamily="34" charset="0"/>
              </a:rPr>
              <a:t>(hard wheat)</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terbaik</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diperoleh</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dari</a:t>
            </a:r>
            <a:r>
              <a:rPr lang="en-US" dirty="0" smtClean="0">
                <a:effectLst/>
                <a:latin typeface="Times New Roman" panose="02020603050405020304" pitchFamily="18" charset="0"/>
                <a:ea typeface="Calibri" panose="020F0502020204030204" pitchFamily="34" charset="0"/>
              </a:rPr>
              <a:t> 40% </a:t>
            </a:r>
            <a:r>
              <a:rPr lang="en-US" dirty="0" err="1" smtClean="0">
                <a:effectLst/>
                <a:latin typeface="Times New Roman" panose="02020603050405020304" pitchFamily="18" charset="0"/>
                <a:ea typeface="Calibri" panose="020F0502020204030204" pitchFamily="34" charset="0"/>
              </a:rPr>
              <a:t>tepung</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gadung</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dan</a:t>
            </a:r>
            <a:r>
              <a:rPr lang="en-US" dirty="0" smtClean="0">
                <a:effectLst/>
                <a:latin typeface="Times New Roman" panose="02020603050405020304" pitchFamily="18" charset="0"/>
                <a:ea typeface="Calibri" panose="020F0502020204030204" pitchFamily="34" charset="0"/>
              </a:rPr>
              <a:t> 60% </a:t>
            </a:r>
            <a:r>
              <a:rPr lang="en-US" dirty="0" err="1" smtClean="0">
                <a:effectLst/>
                <a:latin typeface="Times New Roman" panose="02020603050405020304" pitchFamily="18" charset="0"/>
                <a:ea typeface="Calibri" panose="020F0502020204030204" pitchFamily="34" charset="0"/>
              </a:rPr>
              <a:t>tepung</a:t>
            </a:r>
            <a:r>
              <a:rPr lang="en-US" dirty="0" smtClean="0">
                <a:effectLst/>
                <a:latin typeface="Times New Roman" panose="02020603050405020304" pitchFamily="18" charset="0"/>
                <a:ea typeface="Calibri" panose="020F0502020204030204" pitchFamily="34" charset="0"/>
              </a:rPr>
              <a:t> </a:t>
            </a:r>
            <a:r>
              <a:rPr lang="id-ID" dirty="0" smtClean="0">
                <a:effectLst/>
                <a:latin typeface="Times New Roman" panose="02020603050405020304" pitchFamily="18" charset="0"/>
                <a:ea typeface="Calibri" panose="020F0502020204030204" pitchFamily="34" charset="0"/>
              </a:rPr>
              <a:t>terigu </a:t>
            </a:r>
            <a:r>
              <a:rPr lang="id-ID" i="1" dirty="0" smtClean="0">
                <a:effectLst/>
                <a:latin typeface="Times New Roman" panose="02020603050405020304" pitchFamily="18" charset="0"/>
                <a:ea typeface="Calibri" panose="020F0502020204030204" pitchFamily="34" charset="0"/>
              </a:rPr>
              <a:t>(hard wheat)</a:t>
            </a:r>
            <a:r>
              <a:rPr lang="id-ID" dirty="0" smtClean="0">
                <a:effectLst/>
                <a:latin typeface="Times New Roman" panose="02020603050405020304" pitchFamily="18" charset="0"/>
                <a:ea typeface="Calibri" panose="020F0502020204030204" pitchFamily="34" charset="0"/>
              </a:rPr>
              <a:t> (</a:t>
            </a:r>
            <a:r>
              <a:rPr lang="en-US" dirty="0" smtClean="0">
                <a:effectLst/>
                <a:latin typeface="Times New Roman" panose="02020603050405020304" pitchFamily="18" charset="0"/>
                <a:ea typeface="Calibri" panose="020F0502020204030204" pitchFamily="34" charset="0"/>
              </a:rPr>
              <a:t>Iva </a:t>
            </a:r>
            <a:r>
              <a:rPr lang="en-US" dirty="0" err="1" smtClean="0">
                <a:effectLst/>
                <a:latin typeface="Times New Roman" panose="02020603050405020304" pitchFamily="18" charset="0"/>
                <a:ea typeface="Calibri" panose="020F0502020204030204" pitchFamily="34" charset="0"/>
              </a:rPr>
              <a:t>dan</a:t>
            </a:r>
            <a:r>
              <a:rPr lang="en-US" dirty="0" smtClean="0">
                <a:effectLst/>
                <a:latin typeface="Times New Roman" panose="02020603050405020304" pitchFamily="18" charset="0"/>
                <a:ea typeface="Calibri" panose="020F0502020204030204" pitchFamily="34" charset="0"/>
              </a:rPr>
              <a:t> Bella,2013) </a:t>
            </a:r>
            <a:endParaRPr lang="id-ID" dirty="0"/>
          </a:p>
        </p:txBody>
      </p:sp>
      <p:sp>
        <p:nvSpPr>
          <p:cNvPr id="6" name="Snip Same Side Corner Rectangle 5"/>
          <p:cNvSpPr/>
          <p:nvPr/>
        </p:nvSpPr>
        <p:spPr>
          <a:xfrm>
            <a:off x="838200" y="3206917"/>
            <a:ext cx="6096000" cy="2208133"/>
          </a:xfrm>
          <a:prstGeom prst="snip2SameRect">
            <a:avLst/>
          </a:prstGeom>
          <a:solidFill>
            <a:schemeClr val="accent6">
              <a:lumMod val="60000"/>
              <a:lumOff val="40000"/>
            </a:schemeClr>
          </a:solidFill>
        </p:spPr>
        <p:txBody>
          <a:bodyPr>
            <a:spAutoFit/>
          </a:bodyPr>
          <a:lstStyle/>
          <a:p>
            <a:pPr algn="just">
              <a:spcAft>
                <a:spcPts val="0"/>
              </a:spcAft>
              <a:tabLst>
                <a:tab pos="450215" algn="l"/>
              </a:tabLst>
            </a:pPr>
            <a:r>
              <a:rPr lang="id-ID" dirty="0" err="1">
                <a:latin typeface="Times New Roman" panose="02020603050405020304" pitchFamily="18" charset="0"/>
                <a:ea typeface="Calibri" panose="020F0502020204030204" pitchFamily="34" charset="0"/>
                <a:cs typeface="Times New Roman" panose="02020603050405020304" pitchFamily="18" charset="0"/>
              </a:rPr>
              <a:t>S</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emakin</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banyak</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bubur</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wortel</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yang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ditambahkan</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maka</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dapat</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meningkatkan</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kadar</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air,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kadar</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protein,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betakaroten</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kadar</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abu</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dan</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nilai</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organoleptik</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mie</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basah</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dengan</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penambahan</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wortel</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Sedangakan</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dari</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penambahan</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bubur</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wortel</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pada</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mie</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basah</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diperoleh</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hasil</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terbaik</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yaitu</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dengan</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penambahan</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jumlah</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bubur</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wortel</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sebesar</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30%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dan</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jumlah</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sodium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tripoliphosphat</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sebesar</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0,25%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Nur</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Astina</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2007)</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p:cNvCxnSpPr/>
          <p:nvPr/>
        </p:nvCxnSpPr>
        <p:spPr>
          <a:xfrm flipV="1">
            <a:off x="3018394" y="927462"/>
            <a:ext cx="6076833" cy="6624"/>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aphicFrame>
        <p:nvGraphicFramePr>
          <p:cNvPr id="9" name="Diagram 8"/>
          <p:cNvGraphicFramePr/>
          <p:nvPr>
            <p:extLst>
              <p:ext uri="{D42A27DB-BD31-4B8C-83A1-F6EECF244321}">
                <p14:modId xmlns:p14="http://schemas.microsoft.com/office/powerpoint/2010/main" val="1661849814"/>
              </p:ext>
            </p:extLst>
          </p:nvPr>
        </p:nvGraphicFramePr>
        <p:xfrm>
          <a:off x="412125" y="5780585"/>
          <a:ext cx="10290219" cy="972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1858" y="5747657"/>
            <a:ext cx="983826" cy="912948"/>
          </a:xfrm>
          <a:prstGeom prst="rect">
            <a:avLst/>
          </a:prstGeom>
        </p:spPr>
      </p:pic>
      <p:sp>
        <p:nvSpPr>
          <p:cNvPr id="10" name="Snip Single Corner Rectangle 9"/>
          <p:cNvSpPr/>
          <p:nvPr/>
        </p:nvSpPr>
        <p:spPr>
          <a:xfrm>
            <a:off x="7049314" y="1716132"/>
            <a:ext cx="4631823" cy="3412569"/>
          </a:xfrm>
          <a:prstGeom prst="snip1Rect">
            <a:avLst/>
          </a:prstGeom>
          <a:solidFill>
            <a:schemeClr val="accent2">
              <a:lumMod val="60000"/>
              <a:lumOff val="40000"/>
            </a:schemeClr>
          </a:solidFill>
        </p:spPr>
        <p:txBody>
          <a:bodyPr wrap="square">
            <a:spAutoFit/>
          </a:bodyPr>
          <a:lstStyle/>
          <a:p>
            <a:pPr indent="450215" algn="just">
              <a:spcAft>
                <a:spcPts val="0"/>
              </a:spcAft>
            </a:pPr>
            <a:r>
              <a:rPr lang="id-ID" dirty="0" smtClean="0">
                <a:effectLst/>
                <a:latin typeface="Times New Roman" panose="02020603050405020304" pitchFamily="18" charset="0"/>
                <a:ea typeface="Times New Roman" panose="02020603050405020304" pitchFamily="18" charset="0"/>
                <a:cs typeface="Times New Roman" panose="02020603050405020304" pitchFamily="18" charset="0"/>
              </a:rPr>
              <a:t>Mi basah dengan substitusi tepung ubi jalar ungu memiliki aktivitas antioksidan yang lebih tinggi dibandingkan mi basah berbahan dasar 100% tepung terigu. Aktivitas antioksidan tertinggi terdapat pada mi basah dengan subtitusi tepung ubi jalar ungu 30% yaitu 7,51%. aktivitas antioksidan tertinggi berasal dari kandungan betakaroten. Selain itu, aktivitas antioksidan diperoleh vitamin E, vitamin C dan Selenium yang ada pada kuning telur ayam. (Ayudya, 2012)</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9379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ingle Corner Rectangle 2"/>
          <p:cNvSpPr/>
          <p:nvPr/>
        </p:nvSpPr>
        <p:spPr>
          <a:xfrm>
            <a:off x="7056151" y="2461997"/>
            <a:ext cx="4627768" cy="2247424"/>
          </a:xfrm>
          <a:prstGeom prst="snip1Rect">
            <a:avLst/>
          </a:prstGeom>
          <a:solidFill>
            <a:schemeClr val="tx2">
              <a:lumMod val="60000"/>
              <a:lumOff val="40000"/>
            </a:schemeClr>
          </a:solidFill>
        </p:spPr>
        <p:txBody>
          <a:bodyPr wrap="square">
            <a:spAutoFit/>
          </a:bodyPr>
          <a:lstStyle/>
          <a:p>
            <a:r>
              <a:rPr lang="id-ID" dirty="0" smtClean="0">
                <a:effectLst/>
                <a:latin typeface="Times New Roman" panose="02020603050405020304" pitchFamily="18" charset="0"/>
                <a:ea typeface="Calibri" panose="020F0502020204030204" pitchFamily="34" charset="0"/>
              </a:rPr>
              <a:t>P</a:t>
            </a:r>
            <a:r>
              <a:rPr lang="en-US" dirty="0" err="1" smtClean="0">
                <a:effectLst/>
                <a:latin typeface="Times New Roman" panose="02020603050405020304" pitchFamily="18" charset="0"/>
                <a:ea typeface="Calibri" panose="020F0502020204030204" pitchFamily="34" charset="0"/>
              </a:rPr>
              <a:t>enambahan</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ekstrak</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daun</a:t>
            </a:r>
            <a:r>
              <a:rPr lang="en-US" dirty="0" smtClean="0">
                <a:effectLst/>
                <a:latin typeface="Times New Roman" panose="02020603050405020304" pitchFamily="18" charset="0"/>
                <a:ea typeface="Calibri" panose="020F0502020204030204" pitchFamily="34" charset="0"/>
              </a:rPr>
              <a:t> mulberry </a:t>
            </a:r>
            <a:r>
              <a:rPr lang="en-US" dirty="0" err="1" smtClean="0">
                <a:effectLst/>
                <a:latin typeface="Times New Roman" panose="02020603050405020304" pitchFamily="18" charset="0"/>
                <a:ea typeface="Calibri" panose="020F0502020204030204" pitchFamily="34" charset="0"/>
              </a:rPr>
              <a:t>dengan</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konsentrasi</a:t>
            </a:r>
            <a:r>
              <a:rPr lang="en-US" dirty="0" smtClean="0">
                <a:effectLst/>
                <a:latin typeface="Times New Roman" panose="02020603050405020304" pitchFamily="18" charset="0"/>
                <a:ea typeface="Calibri" panose="020F0502020204030204" pitchFamily="34" charset="0"/>
              </a:rPr>
              <a:t> 1%, 3%, 5%, </a:t>
            </a:r>
            <a:r>
              <a:rPr lang="en-US" dirty="0" err="1" smtClean="0">
                <a:effectLst/>
                <a:latin typeface="Times New Roman" panose="02020603050405020304" pitchFamily="18" charset="0"/>
                <a:ea typeface="Calibri" panose="020F0502020204030204" pitchFamily="34" charset="0"/>
              </a:rPr>
              <a:t>dan</a:t>
            </a:r>
            <a:r>
              <a:rPr lang="en-US" dirty="0" smtClean="0">
                <a:effectLst/>
                <a:latin typeface="Times New Roman" panose="02020603050405020304" pitchFamily="18" charset="0"/>
                <a:ea typeface="Calibri" panose="020F0502020204030204" pitchFamily="34" charset="0"/>
              </a:rPr>
              <a:t> 7% (b/b), </a:t>
            </a:r>
            <a:r>
              <a:rPr lang="en-US" dirty="0" err="1" smtClean="0">
                <a:effectLst/>
                <a:latin typeface="Times New Roman" panose="02020603050405020304" pitchFamily="18" charset="0"/>
                <a:ea typeface="Calibri" panose="020F0502020204030204" pitchFamily="34" charset="0"/>
              </a:rPr>
              <a:t>memberikan</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pengaruh</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dan</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korelasi</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terhadap</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karakteristik</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fisik</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dan</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kimia</a:t>
            </a:r>
            <a:r>
              <a:rPr lang="en-US" dirty="0" smtClean="0">
                <a:effectLst/>
                <a:latin typeface="Times New Roman" panose="02020603050405020304" pitchFamily="18" charset="0"/>
                <a:ea typeface="Calibri" panose="020F0502020204030204" pitchFamily="34" charset="0"/>
              </a:rPr>
              <a:t> </a:t>
            </a:r>
            <a:r>
              <a:rPr lang="en-US" i="1" dirty="0" smtClean="0">
                <a:effectLst/>
                <a:latin typeface="Times New Roman" panose="02020603050405020304" pitchFamily="18" charset="0"/>
                <a:ea typeface="Calibri" panose="020F0502020204030204" pitchFamily="34" charset="0"/>
              </a:rPr>
              <a:t>edible film </a:t>
            </a:r>
            <a:r>
              <a:rPr lang="en-US" dirty="0" smtClean="0">
                <a:effectLst/>
                <a:latin typeface="Times New Roman" panose="02020603050405020304" pitchFamily="18" charset="0"/>
                <a:ea typeface="Calibri" panose="020F0502020204030204" pitchFamily="34" charset="0"/>
              </a:rPr>
              <a:t>tapioca yang </a:t>
            </a:r>
            <a:r>
              <a:rPr lang="en-US" dirty="0" err="1" smtClean="0">
                <a:effectLst/>
                <a:latin typeface="Times New Roman" panose="02020603050405020304" pitchFamily="18" charset="0"/>
                <a:ea typeface="Calibri" panose="020F0502020204030204" pitchFamily="34" charset="0"/>
              </a:rPr>
              <a:t>meliputi</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kadar</a:t>
            </a:r>
            <a:r>
              <a:rPr lang="en-US" dirty="0" smtClean="0">
                <a:effectLst/>
                <a:latin typeface="Times New Roman" panose="02020603050405020304" pitchFamily="18" charset="0"/>
                <a:ea typeface="Calibri" panose="020F0502020204030204" pitchFamily="34" charset="0"/>
              </a:rPr>
              <a:t> air, </a:t>
            </a:r>
            <a:r>
              <a:rPr lang="en-US" dirty="0" err="1" smtClean="0">
                <a:effectLst/>
                <a:latin typeface="Times New Roman" panose="02020603050405020304" pitchFamily="18" charset="0"/>
                <a:ea typeface="Calibri" panose="020F0502020204030204" pitchFamily="34" charset="0"/>
              </a:rPr>
              <a:t>aktivitas</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antioksidan</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kecepatan</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larut</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kuat</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tarik</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dan</a:t>
            </a:r>
            <a:r>
              <a:rPr lang="en-US"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elongasi</a:t>
            </a:r>
            <a:r>
              <a:rPr lang="id-ID" dirty="0" smtClean="0">
                <a:effectLst/>
                <a:latin typeface="Times New Roman" panose="02020603050405020304" pitchFamily="18" charset="0"/>
                <a:ea typeface="Calibri" panose="020F0502020204030204" pitchFamily="34" charset="0"/>
              </a:rPr>
              <a:t> (</a:t>
            </a:r>
            <a:r>
              <a:rPr lang="en-US" dirty="0" err="1" smtClean="0">
                <a:effectLst/>
                <a:latin typeface="Times New Roman" panose="02020603050405020304" pitchFamily="18" charset="0"/>
                <a:ea typeface="Calibri" panose="020F0502020204030204" pitchFamily="34" charset="0"/>
              </a:rPr>
              <a:t>Faqih</a:t>
            </a:r>
            <a:r>
              <a:rPr lang="en-US" dirty="0" smtClean="0">
                <a:effectLst/>
                <a:latin typeface="Times New Roman" panose="02020603050405020304" pitchFamily="18" charset="0"/>
                <a:ea typeface="Calibri" panose="020F0502020204030204" pitchFamily="34" charset="0"/>
              </a:rPr>
              <a:t>, 2016).</a:t>
            </a:r>
            <a:endParaRPr lang="id-ID" dirty="0"/>
          </a:p>
        </p:txBody>
      </p:sp>
      <p:sp>
        <p:nvSpPr>
          <p:cNvPr id="7" name="Snip Diagonal Corner Rectangle 6"/>
          <p:cNvSpPr/>
          <p:nvPr/>
        </p:nvSpPr>
        <p:spPr>
          <a:xfrm>
            <a:off x="655841" y="3963994"/>
            <a:ext cx="6096000" cy="1763078"/>
          </a:xfrm>
          <a:prstGeom prst="snip2DiagRect">
            <a:avLst/>
          </a:prstGeom>
          <a:solidFill>
            <a:srgbClr val="FFFF00"/>
          </a:solidFill>
        </p:spPr>
        <p:txBody>
          <a:bodyPr>
            <a:spAutoFit/>
          </a:bodyPr>
          <a:lstStyle/>
          <a:p>
            <a:pPr indent="457200" algn="just">
              <a:spcAft>
                <a:spcPts val="0"/>
              </a:spcAft>
            </a:pPr>
            <a:r>
              <a:rPr lang="id-ID" dirty="0" smtClean="0">
                <a:effectLst/>
                <a:latin typeface="Times New Roman" panose="02020603050405020304" pitchFamily="18" charset="0"/>
                <a:ea typeface="Times New Roman" panose="02020603050405020304" pitchFamily="18" charset="0"/>
                <a:cs typeface="Times New Roman" panose="02020603050405020304" pitchFamily="18" charset="0"/>
              </a:rPr>
              <a:t>Penambahan ekstrak daun mulberry menghambat hidrolisis disakarida dan polisakarida menjadi monosakarida, sehingga konsumsi dan kecernaan ransum menurun mengakibatkan menurunnya bobot badan mencit (Witra, 2008).</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 Diagonal Corner Rectangle 7"/>
          <p:cNvSpPr/>
          <p:nvPr/>
        </p:nvSpPr>
        <p:spPr>
          <a:xfrm>
            <a:off x="655841" y="1098863"/>
            <a:ext cx="6096000" cy="2553891"/>
          </a:xfrm>
          <a:prstGeom prst="round2DiagRect">
            <a:avLst/>
          </a:prstGeom>
          <a:solidFill>
            <a:schemeClr val="accent2">
              <a:lumMod val="60000"/>
              <a:lumOff val="40000"/>
            </a:schemeClr>
          </a:solidFill>
        </p:spPr>
        <p:txBody>
          <a:bodyPr>
            <a:spAutoFit/>
          </a:bodyPr>
          <a:lstStyle/>
          <a:p>
            <a:pPr indent="450215" algn="just">
              <a:spcAft>
                <a:spcPts val="0"/>
              </a:spcAft>
            </a:pPr>
            <a:r>
              <a:rPr lang="id-ID" dirty="0" smtClean="0">
                <a:effectLst/>
                <a:latin typeface="Times New Roman" panose="02020603050405020304" pitchFamily="18" charset="0"/>
                <a:ea typeface="Times New Roman" panose="02020603050405020304" pitchFamily="18" charset="0"/>
              </a:rPr>
              <a:t>D</a:t>
            </a:r>
            <a:r>
              <a:rPr lang="en-US" dirty="0" err="1" smtClean="0">
                <a:effectLst/>
                <a:latin typeface="Times New Roman" panose="02020603050405020304" pitchFamily="18" charset="0"/>
                <a:ea typeface="Times New Roman" panose="02020603050405020304" pitchFamily="18" charset="0"/>
              </a:rPr>
              <a:t>aun</a:t>
            </a:r>
            <a:r>
              <a:rPr lang="en-US" dirty="0" smtClean="0">
                <a:effectLst/>
                <a:latin typeface="Times New Roman" panose="02020603050405020304" pitchFamily="18" charset="0"/>
                <a:ea typeface="Times New Roman" panose="02020603050405020304" pitchFamily="18" charset="0"/>
              </a:rPr>
              <a:t> mu</a:t>
            </a:r>
            <a:r>
              <a:rPr lang="id-ID" dirty="0" smtClean="0">
                <a:effectLst/>
                <a:latin typeface="Times New Roman" panose="02020603050405020304" pitchFamily="18" charset="0"/>
                <a:ea typeface="Times New Roman" panose="02020603050405020304" pitchFamily="18" charset="0"/>
              </a:rPr>
              <a:t>lberry</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mengandung</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ecdisterone</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inkosterone</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lupeol</a:t>
            </a:r>
            <a:r>
              <a:rPr lang="en-US" dirty="0" smtClean="0">
                <a:effectLst/>
                <a:latin typeface="Times New Roman" panose="02020603050405020304" pitchFamily="18" charset="0"/>
                <a:ea typeface="Times New Roman" panose="02020603050405020304" pitchFamily="18" charset="0"/>
              </a:rPr>
              <a:t>, β-</a:t>
            </a:r>
            <a:r>
              <a:rPr lang="en-US" dirty="0" err="1" smtClean="0">
                <a:effectLst/>
                <a:latin typeface="Times New Roman" panose="02020603050405020304" pitchFamily="18" charset="0"/>
                <a:ea typeface="Times New Roman" panose="02020603050405020304" pitchFamily="18" charset="0"/>
              </a:rPr>
              <a:t>sitosterol</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ritin</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moracatein</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isoquersetin</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scopoletin</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scopolin</a:t>
            </a:r>
            <a:r>
              <a:rPr lang="en-US" dirty="0" smtClean="0">
                <a:effectLst/>
                <a:latin typeface="Times New Roman" panose="02020603050405020304" pitchFamily="18" charset="0"/>
                <a:ea typeface="Times New Roman" panose="02020603050405020304" pitchFamily="18" charset="0"/>
              </a:rPr>
              <a:t>, α-</a:t>
            </a:r>
            <a:r>
              <a:rPr lang="en-US" dirty="0" err="1" smtClean="0">
                <a:effectLst/>
                <a:latin typeface="Times New Roman" panose="02020603050405020304" pitchFamily="18" charset="0"/>
                <a:ea typeface="Times New Roman" panose="02020603050405020304" pitchFamily="18" charset="0"/>
              </a:rPr>
              <a:t>heksenal</a:t>
            </a:r>
            <a:r>
              <a:rPr lang="en-US" dirty="0" smtClean="0">
                <a:effectLst/>
                <a:latin typeface="Times New Roman" panose="02020603050405020304" pitchFamily="18" charset="0"/>
                <a:ea typeface="Times New Roman" panose="02020603050405020304" pitchFamily="18" charset="0"/>
              </a:rPr>
              <a:t>,  β-</a:t>
            </a:r>
            <a:r>
              <a:rPr lang="en-US" dirty="0" err="1" smtClean="0">
                <a:effectLst/>
                <a:latin typeface="Times New Roman" panose="02020603050405020304" pitchFamily="18" charset="0"/>
                <a:ea typeface="Times New Roman" panose="02020603050405020304" pitchFamily="18" charset="0"/>
              </a:rPr>
              <a:t>heksenal</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cis</a:t>
            </a:r>
            <a:r>
              <a:rPr lang="en-US" dirty="0" smtClean="0">
                <a:effectLst/>
                <a:latin typeface="Times New Roman" panose="02020603050405020304" pitchFamily="18" charset="0"/>
                <a:ea typeface="Times New Roman" panose="02020603050405020304" pitchFamily="18" charset="0"/>
              </a:rPr>
              <a:t>-β </a:t>
            </a:r>
            <a:r>
              <a:rPr lang="en-US" dirty="0" err="1" smtClean="0">
                <a:effectLst/>
                <a:latin typeface="Times New Roman" panose="02020603050405020304" pitchFamily="18" charset="0"/>
                <a:ea typeface="Times New Roman" panose="02020603050405020304" pitchFamily="18" charset="0"/>
              </a:rPr>
              <a:t>heksenol</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cis</a:t>
            </a:r>
            <a:r>
              <a:rPr lang="en-US" dirty="0" smtClean="0">
                <a:effectLst/>
                <a:latin typeface="Times New Roman" panose="02020603050405020304" pitchFamily="18" charset="0"/>
                <a:ea typeface="Times New Roman" panose="02020603050405020304" pitchFamily="18" charset="0"/>
              </a:rPr>
              <a:t>-β-</a:t>
            </a:r>
            <a:r>
              <a:rPr lang="en-US" dirty="0" err="1" smtClean="0">
                <a:effectLst/>
                <a:latin typeface="Times New Roman" panose="02020603050405020304" pitchFamily="18" charset="0"/>
                <a:ea typeface="Times New Roman" panose="02020603050405020304" pitchFamily="18" charset="0"/>
              </a:rPr>
              <a:t>heksenol</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cis</a:t>
            </a:r>
            <a:r>
              <a:rPr lang="en-US" dirty="0" smtClean="0">
                <a:effectLst/>
                <a:latin typeface="Times New Roman" panose="02020603050405020304" pitchFamily="18" charset="0"/>
                <a:ea typeface="Times New Roman" panose="02020603050405020304" pitchFamily="18" charset="0"/>
              </a:rPr>
              <a:t>-t-</a:t>
            </a:r>
            <a:r>
              <a:rPr lang="en-US" dirty="0" err="1" smtClean="0">
                <a:effectLst/>
                <a:latin typeface="Times New Roman" panose="02020603050405020304" pitchFamily="18" charset="0"/>
                <a:ea typeface="Times New Roman" panose="02020603050405020304" pitchFamily="18" charset="0"/>
              </a:rPr>
              <a:t>heksenol</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benzaldehid</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eugenol</a:t>
            </a:r>
            <a:r>
              <a:rPr lang="en-US" dirty="0" smtClean="0">
                <a:effectLst/>
                <a:latin typeface="Times New Roman" panose="02020603050405020304" pitchFamily="18" charset="0"/>
                <a:ea typeface="Times New Roman" panose="02020603050405020304" pitchFamily="18" charset="0"/>
              </a:rPr>
              <a:t>, linalool, </a:t>
            </a:r>
            <a:r>
              <a:rPr lang="en-US" dirty="0" err="1" smtClean="0">
                <a:effectLst/>
                <a:latin typeface="Times New Roman" panose="02020603050405020304" pitchFamily="18" charset="0"/>
                <a:ea typeface="Times New Roman" panose="02020603050405020304" pitchFamily="18" charset="0"/>
              </a:rPr>
              <a:t>benzil</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alkohol</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butilamin</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trigonelin</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cholin</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adenin</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asam</a:t>
            </a:r>
            <a:r>
              <a:rPr lang="en-US" dirty="0" smtClean="0">
                <a:effectLst/>
                <a:latin typeface="Times New Roman" panose="02020603050405020304" pitchFamily="18" charset="0"/>
                <a:ea typeface="Times New Roman" panose="02020603050405020304" pitchFamily="18" charset="0"/>
              </a:rPr>
              <a:t> amino, vitamin A, vitamin B, vitamin C, </a:t>
            </a:r>
            <a:r>
              <a:rPr lang="en-US" dirty="0" err="1" smtClean="0">
                <a:effectLst/>
                <a:latin typeface="Times New Roman" panose="02020603050405020304" pitchFamily="18" charset="0"/>
                <a:ea typeface="Times New Roman" panose="02020603050405020304" pitchFamily="18" charset="0"/>
              </a:rPr>
              <a:t>karoten</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asam</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fumarat</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asam</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folat</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asam</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formiltetrahidrofoli</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mioinositol</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logam</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seng</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dan</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tembaga</a:t>
            </a:r>
            <a:r>
              <a:rPr lang="id-ID" dirty="0" smtClean="0">
                <a:effectLst/>
                <a:latin typeface="Times New Roman" panose="02020603050405020304" pitchFamily="18" charset="0"/>
                <a:ea typeface="Times New Roman" panose="02020603050405020304" pitchFamily="18" charset="0"/>
              </a:rPr>
              <a:t> ( Mursito, 2001)</a:t>
            </a:r>
            <a:endParaRPr lang="id-ID" dirty="0">
              <a:effectLst/>
              <a:latin typeface="Times New Roman" panose="02020603050405020304" pitchFamily="18" charset="0"/>
              <a:ea typeface="Times New Roman" panose="02020603050405020304" pitchFamily="18" charset="0"/>
            </a:endParaRPr>
          </a:p>
        </p:txBody>
      </p:sp>
      <p:sp>
        <p:nvSpPr>
          <p:cNvPr id="10" name="Title 1"/>
          <p:cNvSpPr>
            <a:spLocks noGrp="1"/>
          </p:cNvSpPr>
          <p:nvPr>
            <p:ph type="title"/>
          </p:nvPr>
        </p:nvSpPr>
        <p:spPr>
          <a:xfrm>
            <a:off x="838200" y="-13699"/>
            <a:ext cx="10515600" cy="1325563"/>
          </a:xfrm>
        </p:spPr>
        <p:txBody>
          <a:bodyPr/>
          <a:lstStyle/>
          <a:p>
            <a:pPr algn="ctr"/>
            <a:r>
              <a:rPr lang="id-ID" dirty="0" smtClean="0">
                <a:latin typeface="Aharoni" panose="02010803020104030203" pitchFamily="2" charset="-79"/>
                <a:cs typeface="Aharoni" panose="02010803020104030203" pitchFamily="2" charset="-79"/>
              </a:rPr>
              <a:t>Kerangka Pemikiran</a:t>
            </a:r>
            <a:endParaRPr lang="id-ID" dirty="0">
              <a:latin typeface="Aharoni" panose="02010803020104030203" pitchFamily="2" charset="-79"/>
              <a:cs typeface="Aharoni" panose="02010803020104030203" pitchFamily="2" charset="-79"/>
            </a:endParaRPr>
          </a:p>
        </p:txBody>
      </p:sp>
      <p:cxnSp>
        <p:nvCxnSpPr>
          <p:cNvPr id="11" name="Straight Connector 10"/>
          <p:cNvCxnSpPr/>
          <p:nvPr/>
        </p:nvCxnSpPr>
        <p:spPr>
          <a:xfrm flipV="1">
            <a:off x="3018394" y="927462"/>
            <a:ext cx="6076833" cy="6624"/>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aphicFrame>
        <p:nvGraphicFramePr>
          <p:cNvPr id="13" name="Diagram 12"/>
          <p:cNvGraphicFramePr/>
          <p:nvPr>
            <p:extLst>
              <p:ext uri="{D42A27DB-BD31-4B8C-83A1-F6EECF244321}">
                <p14:modId xmlns:p14="http://schemas.microsoft.com/office/powerpoint/2010/main" val="3759757726"/>
              </p:ext>
            </p:extLst>
          </p:nvPr>
        </p:nvGraphicFramePr>
        <p:xfrm>
          <a:off x="412125" y="5780585"/>
          <a:ext cx="10290219" cy="972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1858" y="5747657"/>
            <a:ext cx="983826" cy="912948"/>
          </a:xfrm>
          <a:prstGeom prst="rect">
            <a:avLst/>
          </a:prstGeom>
        </p:spPr>
      </p:pic>
    </p:spTree>
    <p:extLst>
      <p:ext uri="{BB962C8B-B14F-4D97-AF65-F5344CB8AC3E}">
        <p14:creationId xmlns:p14="http://schemas.microsoft.com/office/powerpoint/2010/main" val="38733648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latin typeface="Aharoni" panose="02010803020104030203" pitchFamily="2" charset="-79"/>
                <a:cs typeface="Aharoni" panose="02010803020104030203" pitchFamily="2" charset="-79"/>
              </a:rPr>
              <a:t>Hipotesa Penelitian</a:t>
            </a:r>
            <a:endParaRPr lang="id-ID" dirty="0">
              <a:latin typeface="Aharoni" panose="02010803020104030203" pitchFamily="2" charset="-79"/>
              <a:cs typeface="Aharoni" panose="02010803020104030203" pitchFamily="2" charset="-79"/>
            </a:endParaRPr>
          </a:p>
        </p:txBody>
      </p:sp>
      <p:graphicFrame>
        <p:nvGraphicFramePr>
          <p:cNvPr id="6" name="Diagram 5"/>
          <p:cNvGraphicFramePr/>
          <p:nvPr>
            <p:extLst>
              <p:ext uri="{D42A27DB-BD31-4B8C-83A1-F6EECF244321}">
                <p14:modId xmlns:p14="http://schemas.microsoft.com/office/powerpoint/2010/main" val="2749209824"/>
              </p:ext>
            </p:extLst>
          </p:nvPr>
        </p:nvGraphicFramePr>
        <p:xfrm>
          <a:off x="412125" y="5780585"/>
          <a:ext cx="10290219" cy="972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p:cNvCxnSpPr/>
          <p:nvPr/>
        </p:nvCxnSpPr>
        <p:spPr>
          <a:xfrm flipV="1">
            <a:off x="3018394" y="1306286"/>
            <a:ext cx="6076833" cy="662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9" name="Diagram 8"/>
          <p:cNvGraphicFramePr/>
          <p:nvPr>
            <p:extLst>
              <p:ext uri="{D42A27DB-BD31-4B8C-83A1-F6EECF244321}">
                <p14:modId xmlns:p14="http://schemas.microsoft.com/office/powerpoint/2010/main" val="480691957"/>
              </p:ext>
            </p:extLst>
          </p:nvPr>
        </p:nvGraphicFramePr>
        <p:xfrm>
          <a:off x="1058091" y="653143"/>
          <a:ext cx="9548949" cy="47275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51858" y="5747657"/>
            <a:ext cx="983826" cy="912948"/>
          </a:xfrm>
          <a:prstGeom prst="rect">
            <a:avLst/>
          </a:prstGeom>
        </p:spPr>
      </p:pic>
    </p:spTree>
    <p:extLst>
      <p:ext uri="{BB962C8B-B14F-4D97-AF65-F5344CB8AC3E}">
        <p14:creationId xmlns:p14="http://schemas.microsoft.com/office/powerpoint/2010/main" val="37114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TotalTime>
  <Words>2558</Words>
  <Application>Microsoft Office PowerPoint</Application>
  <PresentationFormat>Widescreen</PresentationFormat>
  <Paragraphs>444</Paragraphs>
  <Slides>32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MS Gothic</vt:lpstr>
      <vt:lpstr>Aharoni</vt:lpstr>
      <vt:lpstr>Arial</vt:lpstr>
      <vt:lpstr>Calibri</vt:lpstr>
      <vt:lpstr>Calibri Light</vt:lpstr>
      <vt:lpstr>Gill Sans MT</vt:lpstr>
      <vt:lpstr>Gisha</vt:lpstr>
      <vt:lpstr>Symbol</vt:lpstr>
      <vt:lpstr>Tahoma</vt:lpstr>
      <vt:lpstr>Times New Roman</vt:lpstr>
      <vt:lpstr>Office Theme</vt:lpstr>
      <vt:lpstr>Pengaruh Perbandingan Tepung Terigu Dengan Mocaf Dan Penambahan Daun Black Mulberry (Morus nigra) Sebagai Antioksidan Terhadap Karakteristik Fisik Dan Kimia Mie Basah</vt:lpstr>
      <vt:lpstr>Latar Belakang</vt:lpstr>
      <vt:lpstr>Latar Belakang</vt:lpstr>
      <vt:lpstr>Identifikasi Masalah</vt:lpstr>
      <vt:lpstr>Maksud Dan Tujuan Penelitian</vt:lpstr>
      <vt:lpstr>Manfaat Penelitian</vt:lpstr>
      <vt:lpstr>Kerangka Pemikiran</vt:lpstr>
      <vt:lpstr>Kerangka Pemikiran</vt:lpstr>
      <vt:lpstr>Hipotesa Penelitian</vt:lpstr>
      <vt:lpstr>Alat Dan Bahan</vt:lpstr>
      <vt:lpstr>PowerPoint Presentation</vt:lpstr>
      <vt:lpstr>Rancangan Perlakuan</vt:lpstr>
      <vt:lpstr>Rancangan Percobaan</vt:lpstr>
      <vt:lpstr>PowerPoint Presentation</vt:lpstr>
      <vt:lpstr>Rancangan Respon</vt:lpstr>
      <vt:lpstr>Hasil dan Pembahasan</vt:lpstr>
      <vt:lpstr>Penelitian Utama</vt:lpstr>
      <vt:lpstr>PowerPoint Presentation</vt:lpstr>
      <vt:lpstr>Penelitian Utama</vt:lpstr>
      <vt:lpstr>PowerPoint Presentation</vt:lpstr>
      <vt:lpstr>Penelitian Utama</vt:lpstr>
      <vt:lpstr>PowerPoint Presentation</vt:lpstr>
      <vt:lpstr>Penelitian Utama</vt:lpstr>
      <vt:lpstr>PowerPoint Presentation</vt:lpstr>
      <vt:lpstr>Penelitian Utama</vt:lpstr>
      <vt:lpstr>PowerPoint Presentation</vt:lpstr>
      <vt:lpstr>Penelitian Utama</vt:lpstr>
      <vt:lpstr>Penelitian Utama</vt:lpstr>
      <vt:lpstr>Hasil Penelitian Produk Terpilih</vt:lpstr>
      <vt:lpstr>Kesimpulan dan Saran</vt:lpstr>
      <vt:lpstr>Kesimpulan dan Saran</vt:lpstr>
      <vt:lpstr>Terima Kasih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50</cp:revision>
  <dcterms:created xsi:type="dcterms:W3CDTF">2016-07-20T09:57:22Z</dcterms:created>
  <dcterms:modified xsi:type="dcterms:W3CDTF">2017-01-26T13:10:05Z</dcterms:modified>
</cp:coreProperties>
</file>