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1">
  <p:sldMasterIdLst>
    <p:sldMasterId id="2147483858" r:id="rId1"/>
  </p:sldMasterIdLst>
  <p:sldIdLst>
    <p:sldId id="256" r:id="rId2"/>
    <p:sldId id="290" r:id="rId3"/>
    <p:sldId id="260" r:id="rId4"/>
    <p:sldId id="261" r:id="rId5"/>
    <p:sldId id="288" r:id="rId6"/>
    <p:sldId id="263" r:id="rId7"/>
    <p:sldId id="264" r:id="rId8"/>
    <p:sldId id="289" r:id="rId9"/>
    <p:sldId id="267" r:id="rId10"/>
    <p:sldId id="268" r:id="rId11"/>
    <p:sldId id="280" r:id="rId12"/>
    <p:sldId id="269" r:id="rId13"/>
    <p:sldId id="270" r:id="rId14"/>
    <p:sldId id="271" r:id="rId15"/>
    <p:sldId id="272" r:id="rId16"/>
    <p:sldId id="281" r:id="rId17"/>
    <p:sldId id="273" r:id="rId18"/>
    <p:sldId id="274" r:id="rId19"/>
    <p:sldId id="286" r:id="rId20"/>
    <p:sldId id="287" r:id="rId21"/>
    <p:sldId id="284" r:id="rId22"/>
    <p:sldId id="293" r:id="rId23"/>
    <p:sldId id="294" r:id="rId24"/>
    <p:sldId id="296" r:id="rId25"/>
    <p:sldId id="297" r:id="rId26"/>
    <p:sldId id="298" r:id="rId27"/>
    <p:sldId id="299" r:id="rId28"/>
    <p:sldId id="300" r:id="rId29"/>
    <p:sldId id="301" r:id="rId30"/>
    <p:sldId id="302" r:id="rId31"/>
    <p:sldId id="291" r:id="rId32"/>
    <p:sldId id="292" r:id="rId33"/>
    <p:sldId id="27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CFCC"/>
    <a:srgbClr val="F7E9E7"/>
    <a:srgbClr val="D34817"/>
    <a:srgbClr val="C8225D"/>
    <a:srgbClr val="734E9C"/>
    <a:srgbClr val="C92185"/>
    <a:srgbClr val="DF0B89"/>
    <a:srgbClr val="FFFFFF"/>
    <a:srgbClr val="01E5CF"/>
    <a:srgbClr val="8DF1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p:scale>
          <a:sx n="60" d="100"/>
          <a:sy n="60" d="100"/>
        </p:scale>
        <p:origin x="-1470" y="-3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45EC01-5E65-4287-B290-42FFDB456BB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DC97D656-C268-41B8-A44B-8ABC49EF9FC0}">
      <dgm:prSet phldrT="[Text]"/>
      <dgm:spPr>
        <a:solidFill>
          <a:srgbClr val="C8225D"/>
        </a:solidFill>
      </dgm:spPr>
      <dgm:t>
        <a:bodyPr/>
        <a:lstStyle/>
        <a:p>
          <a:r>
            <a:rPr lang="en-US" dirty="0" smtClean="0"/>
            <a:t>1</a:t>
          </a:r>
          <a:endParaRPr lang="en-US" dirty="0"/>
        </a:p>
      </dgm:t>
    </dgm:pt>
    <dgm:pt modelId="{D03EFE20-BCD7-4D8B-9A44-6F83D3D2EB28}" type="parTrans" cxnId="{6D1498A6-359A-4D04-9357-6B078CF2A9AA}">
      <dgm:prSet/>
      <dgm:spPr/>
      <dgm:t>
        <a:bodyPr/>
        <a:lstStyle/>
        <a:p>
          <a:endParaRPr lang="en-US"/>
        </a:p>
      </dgm:t>
    </dgm:pt>
    <dgm:pt modelId="{74996910-C755-4FE1-B752-7B8133E4BDC7}" type="sibTrans" cxnId="{6D1498A6-359A-4D04-9357-6B078CF2A9AA}">
      <dgm:prSet/>
      <dgm:spPr/>
      <dgm:t>
        <a:bodyPr/>
        <a:lstStyle/>
        <a:p>
          <a:endParaRPr lang="en-US"/>
        </a:p>
      </dgm:t>
    </dgm:pt>
    <dgm:pt modelId="{46609FEF-49B7-43F8-B57B-D1E03B881A62}">
      <dgm:prSet phldrT="[Text]" custT="1"/>
      <dgm:spPr/>
      <dgm:t>
        <a:bodyPr/>
        <a:lstStyle/>
        <a:p>
          <a:pPr>
            <a:lnSpc>
              <a:spcPct val="100000"/>
            </a:lnSpc>
          </a:pPr>
          <a:r>
            <a:rPr lang="id-ID" sz="1800" b="0" dirty="0" smtClean="0"/>
            <a:t>Bagaimana pengaruh konsentrasi dinatrium hidrogen </a:t>
          </a:r>
          <a:r>
            <a:rPr lang="id-ID" sz="1800" b="0" dirty="0" smtClean="0"/>
            <a:t>posfat </a:t>
          </a:r>
          <a:r>
            <a:rPr lang="id-ID" sz="1800" b="0" dirty="0" smtClean="0"/>
            <a:t>(</a:t>
          </a:r>
          <a:r>
            <a:rPr lang="id-ID" sz="1800" b="0" dirty="0" smtClean="0">
              <a:solidFill>
                <a:schemeClr val="tx1"/>
              </a:solidFill>
              <a:cs typeface="Times New Roman" pitchFamily="18" charset="0"/>
            </a:rPr>
            <a:t>Na</a:t>
          </a:r>
          <a:r>
            <a:rPr lang="id-ID" sz="1800" b="0" baseline="-25000" dirty="0" smtClean="0">
              <a:solidFill>
                <a:schemeClr val="tx1"/>
              </a:solidFill>
              <a:cs typeface="Times New Roman" pitchFamily="18" charset="0"/>
            </a:rPr>
            <a:t>2</a:t>
          </a:r>
          <a:r>
            <a:rPr lang="id-ID" sz="1800" b="0" dirty="0" smtClean="0">
              <a:solidFill>
                <a:schemeClr val="tx1"/>
              </a:solidFill>
              <a:cs typeface="Times New Roman" pitchFamily="18" charset="0"/>
            </a:rPr>
            <a:t>HPO</a:t>
          </a:r>
          <a:r>
            <a:rPr lang="id-ID" sz="1800" b="0" baseline="-25000" dirty="0" smtClean="0">
              <a:solidFill>
                <a:schemeClr val="tx1"/>
              </a:solidFill>
              <a:cs typeface="Times New Roman" pitchFamily="18" charset="0"/>
            </a:rPr>
            <a:t>4</a:t>
          </a:r>
          <a:r>
            <a:rPr lang="id-ID" sz="1800" b="0" dirty="0" smtClean="0"/>
            <a:t>) terhadap karakteristik selai jagung serbuk instan ?</a:t>
          </a:r>
          <a:endParaRPr lang="en-US" sz="1800" b="0" dirty="0"/>
        </a:p>
      </dgm:t>
    </dgm:pt>
    <dgm:pt modelId="{3ADB19B3-7139-439F-9AC4-3007F4E62C2C}" type="parTrans" cxnId="{5562B4BE-755A-495F-B0E3-3054360070B5}">
      <dgm:prSet/>
      <dgm:spPr/>
      <dgm:t>
        <a:bodyPr/>
        <a:lstStyle/>
        <a:p>
          <a:endParaRPr lang="en-US"/>
        </a:p>
      </dgm:t>
    </dgm:pt>
    <dgm:pt modelId="{9042E2CD-32F4-4547-9025-888A600B8AE2}" type="sibTrans" cxnId="{5562B4BE-755A-495F-B0E3-3054360070B5}">
      <dgm:prSet/>
      <dgm:spPr/>
      <dgm:t>
        <a:bodyPr/>
        <a:lstStyle/>
        <a:p>
          <a:endParaRPr lang="en-US"/>
        </a:p>
      </dgm:t>
    </dgm:pt>
    <dgm:pt modelId="{292C0D61-42CE-42A9-B87F-70D86D063987}">
      <dgm:prSet phldrT="[Text]"/>
      <dgm:spPr>
        <a:solidFill>
          <a:srgbClr val="C8225D"/>
        </a:solidFill>
      </dgm:spPr>
      <dgm:t>
        <a:bodyPr/>
        <a:lstStyle/>
        <a:p>
          <a:r>
            <a:rPr lang="en-US" dirty="0" smtClean="0"/>
            <a:t>2</a:t>
          </a:r>
          <a:endParaRPr lang="en-US" dirty="0"/>
        </a:p>
      </dgm:t>
    </dgm:pt>
    <dgm:pt modelId="{9A6FA756-6FCC-4152-A9B2-8D9C64CFD170}" type="parTrans" cxnId="{BB6B6068-EAF5-489B-8B76-2DF3E535C1BB}">
      <dgm:prSet/>
      <dgm:spPr/>
      <dgm:t>
        <a:bodyPr/>
        <a:lstStyle/>
        <a:p>
          <a:endParaRPr lang="en-US"/>
        </a:p>
      </dgm:t>
    </dgm:pt>
    <dgm:pt modelId="{D9839F9E-200C-41CA-B0C3-E6D4E42D4744}" type="sibTrans" cxnId="{BB6B6068-EAF5-489B-8B76-2DF3E535C1BB}">
      <dgm:prSet/>
      <dgm:spPr/>
      <dgm:t>
        <a:bodyPr/>
        <a:lstStyle/>
        <a:p>
          <a:endParaRPr lang="en-US"/>
        </a:p>
      </dgm:t>
    </dgm:pt>
    <dgm:pt modelId="{646612F2-7404-4C66-B4D6-5768BB86E2EA}">
      <dgm:prSet phldrT="[Text]" custT="1"/>
      <dgm:spPr/>
      <dgm:t>
        <a:bodyPr/>
        <a:lstStyle/>
        <a:p>
          <a:pPr>
            <a:lnSpc>
              <a:spcPct val="100000"/>
            </a:lnSpc>
          </a:pPr>
          <a:r>
            <a:rPr lang="id-ID" sz="1800" dirty="0" smtClean="0"/>
            <a:t>Bagaimana pengaruh lama perendaman terhadap karakteristik selai jagung serbuk instan ?</a:t>
          </a:r>
          <a:endParaRPr lang="en-US" sz="1800" b="1" dirty="0"/>
        </a:p>
      </dgm:t>
    </dgm:pt>
    <dgm:pt modelId="{281C7763-9BB4-4214-94CD-F912210B7157}" type="parTrans" cxnId="{4A8253F4-2286-45C1-88B5-A59E3E9B1278}">
      <dgm:prSet/>
      <dgm:spPr/>
      <dgm:t>
        <a:bodyPr/>
        <a:lstStyle/>
        <a:p>
          <a:endParaRPr lang="en-US"/>
        </a:p>
      </dgm:t>
    </dgm:pt>
    <dgm:pt modelId="{877D7B85-B126-4BD7-AAD8-04F58424FC22}" type="sibTrans" cxnId="{4A8253F4-2286-45C1-88B5-A59E3E9B1278}">
      <dgm:prSet/>
      <dgm:spPr/>
      <dgm:t>
        <a:bodyPr/>
        <a:lstStyle/>
        <a:p>
          <a:endParaRPr lang="en-US"/>
        </a:p>
      </dgm:t>
    </dgm:pt>
    <dgm:pt modelId="{97FCB2E7-62BE-4316-9848-AC41720AF4A5}">
      <dgm:prSet phldrT="[Text]"/>
      <dgm:spPr>
        <a:solidFill>
          <a:srgbClr val="C8225D"/>
        </a:solidFill>
      </dgm:spPr>
      <dgm:t>
        <a:bodyPr/>
        <a:lstStyle/>
        <a:p>
          <a:r>
            <a:rPr lang="en-US" dirty="0" smtClean="0"/>
            <a:t>3</a:t>
          </a:r>
          <a:endParaRPr lang="en-US" dirty="0"/>
        </a:p>
      </dgm:t>
    </dgm:pt>
    <dgm:pt modelId="{E247BA67-7630-4BDE-B058-B3CB948F2A53}" type="parTrans" cxnId="{F12A09B8-3401-4A77-90D7-4B5C112AE12A}">
      <dgm:prSet/>
      <dgm:spPr/>
      <dgm:t>
        <a:bodyPr/>
        <a:lstStyle/>
        <a:p>
          <a:endParaRPr lang="en-US"/>
        </a:p>
      </dgm:t>
    </dgm:pt>
    <dgm:pt modelId="{1F08C407-5AEC-4A56-9568-BD4F09366073}" type="sibTrans" cxnId="{F12A09B8-3401-4A77-90D7-4B5C112AE12A}">
      <dgm:prSet/>
      <dgm:spPr/>
      <dgm:t>
        <a:bodyPr/>
        <a:lstStyle/>
        <a:p>
          <a:endParaRPr lang="en-US"/>
        </a:p>
      </dgm:t>
    </dgm:pt>
    <dgm:pt modelId="{F1878E21-5AD0-4553-AAA8-342BF1951326}">
      <dgm:prSet phldrT="[Text]" custT="1"/>
      <dgm:spPr/>
      <dgm:t>
        <a:bodyPr/>
        <a:lstStyle/>
        <a:p>
          <a:pPr>
            <a:lnSpc>
              <a:spcPct val="100000"/>
            </a:lnSpc>
          </a:pPr>
          <a:r>
            <a:rPr lang="en-US" sz="1800" b="0" dirty="0" err="1" smtClean="0"/>
            <a:t>Bagaimana</a:t>
          </a:r>
          <a:r>
            <a:rPr lang="en-US" sz="1800" b="0" dirty="0" smtClean="0"/>
            <a:t> </a:t>
          </a:r>
          <a:r>
            <a:rPr lang="en-US" sz="1800" b="0" dirty="0" err="1" smtClean="0"/>
            <a:t>pengaruh</a:t>
          </a:r>
          <a:r>
            <a:rPr lang="en-US" sz="1800" b="0" dirty="0" smtClean="0"/>
            <a:t> </a:t>
          </a:r>
          <a:r>
            <a:rPr lang="en-US" sz="1800" b="0" dirty="0" err="1" smtClean="0"/>
            <a:t>interaksi</a:t>
          </a:r>
          <a:r>
            <a:rPr lang="en-US" sz="1800" b="0" dirty="0" smtClean="0"/>
            <a:t> </a:t>
          </a:r>
          <a:r>
            <a:rPr lang="en-US" sz="1800" b="0" dirty="0" err="1" smtClean="0"/>
            <a:t>antara</a:t>
          </a:r>
          <a:r>
            <a:rPr lang="en-US" sz="1800" b="0" dirty="0" smtClean="0"/>
            <a:t> </a:t>
          </a:r>
          <a:r>
            <a:rPr lang="en-US" sz="1800" b="0" dirty="0" err="1" smtClean="0"/>
            <a:t>konsentrasi</a:t>
          </a:r>
          <a:r>
            <a:rPr lang="en-US" sz="1800" b="0" dirty="0" smtClean="0"/>
            <a:t> </a:t>
          </a:r>
          <a:r>
            <a:rPr lang="id-ID" sz="1800" b="0" dirty="0" smtClean="0"/>
            <a:t>dinatrium hidrogen </a:t>
          </a:r>
          <a:r>
            <a:rPr lang="id-ID" sz="1800" b="0" dirty="0" smtClean="0"/>
            <a:t>posfat </a:t>
          </a:r>
          <a:r>
            <a:rPr lang="id-ID" sz="1800" b="0" dirty="0" smtClean="0"/>
            <a:t>(</a:t>
          </a:r>
          <a:r>
            <a:rPr lang="id-ID" sz="1800" b="0" dirty="0" smtClean="0">
              <a:solidFill>
                <a:schemeClr val="tx1"/>
              </a:solidFill>
              <a:cs typeface="Times New Roman" pitchFamily="18" charset="0"/>
            </a:rPr>
            <a:t>Na</a:t>
          </a:r>
          <a:r>
            <a:rPr lang="id-ID" sz="1800" b="0" baseline="-25000" dirty="0" smtClean="0">
              <a:solidFill>
                <a:schemeClr val="tx1"/>
              </a:solidFill>
              <a:cs typeface="Times New Roman" pitchFamily="18" charset="0"/>
            </a:rPr>
            <a:t>2</a:t>
          </a:r>
          <a:r>
            <a:rPr lang="id-ID" sz="1800" b="0" dirty="0" smtClean="0">
              <a:solidFill>
                <a:schemeClr val="tx1"/>
              </a:solidFill>
              <a:cs typeface="Times New Roman" pitchFamily="18" charset="0"/>
            </a:rPr>
            <a:t>HPO</a:t>
          </a:r>
          <a:r>
            <a:rPr lang="id-ID" sz="1800" b="0" baseline="-25000" dirty="0" smtClean="0">
              <a:solidFill>
                <a:schemeClr val="tx1"/>
              </a:solidFill>
              <a:cs typeface="Times New Roman" pitchFamily="18" charset="0"/>
            </a:rPr>
            <a:t>4</a:t>
          </a:r>
          <a:r>
            <a:rPr lang="id-ID" sz="1800" b="0" dirty="0" smtClean="0"/>
            <a:t>)</a:t>
          </a:r>
          <a:r>
            <a:rPr lang="en-US" sz="1800" b="0" dirty="0" smtClean="0"/>
            <a:t> </a:t>
          </a:r>
          <a:r>
            <a:rPr lang="en-US" sz="1800" b="0" dirty="0" err="1" smtClean="0"/>
            <a:t>dan</a:t>
          </a:r>
          <a:r>
            <a:rPr lang="en-US" sz="1800" b="0" dirty="0" smtClean="0"/>
            <a:t> lama </a:t>
          </a:r>
          <a:r>
            <a:rPr lang="en-US" sz="1800" b="0" dirty="0" err="1" smtClean="0"/>
            <a:t>perendaman</a:t>
          </a:r>
          <a:r>
            <a:rPr lang="en-US" sz="1800" b="0" dirty="0" smtClean="0"/>
            <a:t> </a:t>
          </a:r>
          <a:r>
            <a:rPr lang="en-US" sz="1800" b="0" dirty="0" err="1" smtClean="0"/>
            <a:t>terhadap</a:t>
          </a:r>
          <a:r>
            <a:rPr lang="id-ID" sz="1800" b="0" dirty="0" smtClean="0"/>
            <a:t> karakteristik selai jagung serbuk instan ?</a:t>
          </a:r>
          <a:endParaRPr lang="en-US" sz="1800" b="0" dirty="0"/>
        </a:p>
      </dgm:t>
    </dgm:pt>
    <dgm:pt modelId="{1652B001-4868-4B67-A521-0D682A5388B5}" type="parTrans" cxnId="{24FB41A0-9D78-4BBF-B383-32D69240994E}">
      <dgm:prSet/>
      <dgm:spPr/>
      <dgm:t>
        <a:bodyPr/>
        <a:lstStyle/>
        <a:p>
          <a:endParaRPr lang="en-US"/>
        </a:p>
      </dgm:t>
    </dgm:pt>
    <dgm:pt modelId="{298349AC-E56B-4B7A-831D-3888E9BABD74}" type="sibTrans" cxnId="{24FB41A0-9D78-4BBF-B383-32D69240994E}">
      <dgm:prSet/>
      <dgm:spPr/>
      <dgm:t>
        <a:bodyPr/>
        <a:lstStyle/>
        <a:p>
          <a:endParaRPr lang="en-US"/>
        </a:p>
      </dgm:t>
    </dgm:pt>
    <dgm:pt modelId="{AF4C3847-33F2-46EE-8D1B-CACC19D3921C}" type="pres">
      <dgm:prSet presAssocID="{C345EC01-5E65-4287-B290-42FFDB456BB6}" presName="linearFlow" presStyleCnt="0">
        <dgm:presLayoutVars>
          <dgm:dir/>
          <dgm:animLvl val="lvl"/>
          <dgm:resizeHandles val="exact"/>
        </dgm:presLayoutVars>
      </dgm:prSet>
      <dgm:spPr/>
      <dgm:t>
        <a:bodyPr/>
        <a:lstStyle/>
        <a:p>
          <a:endParaRPr lang="en-US"/>
        </a:p>
      </dgm:t>
    </dgm:pt>
    <dgm:pt modelId="{2D49B5E6-F0C5-4CB5-B2D9-A36F20668EA4}" type="pres">
      <dgm:prSet presAssocID="{DC97D656-C268-41B8-A44B-8ABC49EF9FC0}" presName="composite" presStyleCnt="0"/>
      <dgm:spPr/>
    </dgm:pt>
    <dgm:pt modelId="{2E733E1F-8E60-49A0-83B8-6C782ECB4B1B}" type="pres">
      <dgm:prSet presAssocID="{DC97D656-C268-41B8-A44B-8ABC49EF9FC0}" presName="parentText" presStyleLbl="alignNode1" presStyleIdx="0" presStyleCnt="3">
        <dgm:presLayoutVars>
          <dgm:chMax val="1"/>
          <dgm:bulletEnabled val="1"/>
        </dgm:presLayoutVars>
      </dgm:prSet>
      <dgm:spPr/>
      <dgm:t>
        <a:bodyPr/>
        <a:lstStyle/>
        <a:p>
          <a:endParaRPr lang="en-US"/>
        </a:p>
      </dgm:t>
    </dgm:pt>
    <dgm:pt modelId="{A1D1B717-7720-41C9-BC0D-51DA128541E0}" type="pres">
      <dgm:prSet presAssocID="{DC97D656-C268-41B8-A44B-8ABC49EF9FC0}" presName="descendantText" presStyleLbl="alignAcc1" presStyleIdx="0" presStyleCnt="3" custLinFactNeighborX="-320">
        <dgm:presLayoutVars>
          <dgm:bulletEnabled val="1"/>
        </dgm:presLayoutVars>
      </dgm:prSet>
      <dgm:spPr/>
      <dgm:t>
        <a:bodyPr/>
        <a:lstStyle/>
        <a:p>
          <a:endParaRPr lang="en-US"/>
        </a:p>
      </dgm:t>
    </dgm:pt>
    <dgm:pt modelId="{B4BA067C-6E9A-4225-8944-2E7EAB52F56B}" type="pres">
      <dgm:prSet presAssocID="{74996910-C755-4FE1-B752-7B8133E4BDC7}" presName="sp" presStyleCnt="0"/>
      <dgm:spPr/>
    </dgm:pt>
    <dgm:pt modelId="{1947B33A-7A55-466E-B8E4-6D1732228DBB}" type="pres">
      <dgm:prSet presAssocID="{292C0D61-42CE-42A9-B87F-70D86D063987}" presName="composite" presStyleCnt="0"/>
      <dgm:spPr/>
    </dgm:pt>
    <dgm:pt modelId="{D67D336B-2B63-4C35-84AC-79C5E1CF3B87}" type="pres">
      <dgm:prSet presAssocID="{292C0D61-42CE-42A9-B87F-70D86D063987}" presName="parentText" presStyleLbl="alignNode1" presStyleIdx="1" presStyleCnt="3">
        <dgm:presLayoutVars>
          <dgm:chMax val="1"/>
          <dgm:bulletEnabled val="1"/>
        </dgm:presLayoutVars>
      </dgm:prSet>
      <dgm:spPr/>
      <dgm:t>
        <a:bodyPr/>
        <a:lstStyle/>
        <a:p>
          <a:endParaRPr lang="en-US"/>
        </a:p>
      </dgm:t>
    </dgm:pt>
    <dgm:pt modelId="{A8A41ABC-2964-4EA6-A88D-44DAE73960D1}" type="pres">
      <dgm:prSet presAssocID="{292C0D61-42CE-42A9-B87F-70D86D063987}" presName="descendantText" presStyleLbl="alignAcc1" presStyleIdx="1" presStyleCnt="3">
        <dgm:presLayoutVars>
          <dgm:bulletEnabled val="1"/>
        </dgm:presLayoutVars>
      </dgm:prSet>
      <dgm:spPr/>
      <dgm:t>
        <a:bodyPr/>
        <a:lstStyle/>
        <a:p>
          <a:endParaRPr lang="en-US"/>
        </a:p>
      </dgm:t>
    </dgm:pt>
    <dgm:pt modelId="{97F30005-52AF-420E-8629-97AD8B0BCF67}" type="pres">
      <dgm:prSet presAssocID="{D9839F9E-200C-41CA-B0C3-E6D4E42D4744}" presName="sp" presStyleCnt="0"/>
      <dgm:spPr/>
    </dgm:pt>
    <dgm:pt modelId="{AD86EDC6-E240-4961-9C81-856D76855316}" type="pres">
      <dgm:prSet presAssocID="{97FCB2E7-62BE-4316-9848-AC41720AF4A5}" presName="composite" presStyleCnt="0"/>
      <dgm:spPr/>
    </dgm:pt>
    <dgm:pt modelId="{CA1412D6-BB9C-4E30-AFD1-06BD45016711}" type="pres">
      <dgm:prSet presAssocID="{97FCB2E7-62BE-4316-9848-AC41720AF4A5}" presName="parentText" presStyleLbl="alignNode1" presStyleIdx="2" presStyleCnt="3">
        <dgm:presLayoutVars>
          <dgm:chMax val="1"/>
          <dgm:bulletEnabled val="1"/>
        </dgm:presLayoutVars>
      </dgm:prSet>
      <dgm:spPr/>
      <dgm:t>
        <a:bodyPr/>
        <a:lstStyle/>
        <a:p>
          <a:endParaRPr lang="en-US"/>
        </a:p>
      </dgm:t>
    </dgm:pt>
    <dgm:pt modelId="{4F953123-00F0-4858-94AA-AA85D2C6B0F5}" type="pres">
      <dgm:prSet presAssocID="{97FCB2E7-62BE-4316-9848-AC41720AF4A5}" presName="descendantText" presStyleLbl="alignAcc1" presStyleIdx="2" presStyleCnt="3">
        <dgm:presLayoutVars>
          <dgm:bulletEnabled val="1"/>
        </dgm:presLayoutVars>
      </dgm:prSet>
      <dgm:spPr/>
      <dgm:t>
        <a:bodyPr/>
        <a:lstStyle/>
        <a:p>
          <a:endParaRPr lang="en-US"/>
        </a:p>
      </dgm:t>
    </dgm:pt>
  </dgm:ptLst>
  <dgm:cxnLst>
    <dgm:cxn modelId="{65FE63CD-4805-448E-85E6-CD519EFF2EB7}" type="presOf" srcId="{DC97D656-C268-41B8-A44B-8ABC49EF9FC0}" destId="{2E733E1F-8E60-49A0-83B8-6C782ECB4B1B}" srcOrd="0" destOrd="0" presId="urn:microsoft.com/office/officeart/2005/8/layout/chevron2"/>
    <dgm:cxn modelId="{910D64ED-E22E-4014-9421-1767D88980AE}" type="presOf" srcId="{292C0D61-42CE-42A9-B87F-70D86D063987}" destId="{D67D336B-2B63-4C35-84AC-79C5E1CF3B87}" srcOrd="0" destOrd="0" presId="urn:microsoft.com/office/officeart/2005/8/layout/chevron2"/>
    <dgm:cxn modelId="{BB6B6068-EAF5-489B-8B76-2DF3E535C1BB}" srcId="{C345EC01-5E65-4287-B290-42FFDB456BB6}" destId="{292C0D61-42CE-42A9-B87F-70D86D063987}" srcOrd="1" destOrd="0" parTransId="{9A6FA756-6FCC-4152-A9B2-8D9C64CFD170}" sibTransId="{D9839F9E-200C-41CA-B0C3-E6D4E42D4744}"/>
    <dgm:cxn modelId="{146A557E-C795-4D11-9E3C-4BFD42F25508}" type="presOf" srcId="{46609FEF-49B7-43F8-B57B-D1E03B881A62}" destId="{A1D1B717-7720-41C9-BC0D-51DA128541E0}" srcOrd="0" destOrd="0" presId="urn:microsoft.com/office/officeart/2005/8/layout/chevron2"/>
    <dgm:cxn modelId="{4A8253F4-2286-45C1-88B5-A59E3E9B1278}" srcId="{292C0D61-42CE-42A9-B87F-70D86D063987}" destId="{646612F2-7404-4C66-B4D6-5768BB86E2EA}" srcOrd="0" destOrd="0" parTransId="{281C7763-9BB4-4214-94CD-F912210B7157}" sibTransId="{877D7B85-B126-4BD7-AAD8-04F58424FC22}"/>
    <dgm:cxn modelId="{24FB41A0-9D78-4BBF-B383-32D69240994E}" srcId="{97FCB2E7-62BE-4316-9848-AC41720AF4A5}" destId="{F1878E21-5AD0-4553-AAA8-342BF1951326}" srcOrd="0" destOrd="0" parTransId="{1652B001-4868-4B67-A521-0D682A5388B5}" sibTransId="{298349AC-E56B-4B7A-831D-3888E9BABD74}"/>
    <dgm:cxn modelId="{5562B4BE-755A-495F-B0E3-3054360070B5}" srcId="{DC97D656-C268-41B8-A44B-8ABC49EF9FC0}" destId="{46609FEF-49B7-43F8-B57B-D1E03B881A62}" srcOrd="0" destOrd="0" parTransId="{3ADB19B3-7139-439F-9AC4-3007F4E62C2C}" sibTransId="{9042E2CD-32F4-4547-9025-888A600B8AE2}"/>
    <dgm:cxn modelId="{6D1498A6-359A-4D04-9357-6B078CF2A9AA}" srcId="{C345EC01-5E65-4287-B290-42FFDB456BB6}" destId="{DC97D656-C268-41B8-A44B-8ABC49EF9FC0}" srcOrd="0" destOrd="0" parTransId="{D03EFE20-BCD7-4D8B-9A44-6F83D3D2EB28}" sibTransId="{74996910-C755-4FE1-B752-7B8133E4BDC7}"/>
    <dgm:cxn modelId="{4E526C16-83CD-4905-A54C-F504804BC02B}" type="presOf" srcId="{C345EC01-5E65-4287-B290-42FFDB456BB6}" destId="{AF4C3847-33F2-46EE-8D1B-CACC19D3921C}" srcOrd="0" destOrd="0" presId="urn:microsoft.com/office/officeart/2005/8/layout/chevron2"/>
    <dgm:cxn modelId="{AE5DDA46-4238-4400-B60E-E043547EB9F7}" type="presOf" srcId="{97FCB2E7-62BE-4316-9848-AC41720AF4A5}" destId="{CA1412D6-BB9C-4E30-AFD1-06BD45016711}" srcOrd="0" destOrd="0" presId="urn:microsoft.com/office/officeart/2005/8/layout/chevron2"/>
    <dgm:cxn modelId="{773BC820-2EA4-4859-83C4-2442E537E8F3}" type="presOf" srcId="{F1878E21-5AD0-4553-AAA8-342BF1951326}" destId="{4F953123-00F0-4858-94AA-AA85D2C6B0F5}" srcOrd="0" destOrd="0" presId="urn:microsoft.com/office/officeart/2005/8/layout/chevron2"/>
    <dgm:cxn modelId="{F7237C8F-0572-4058-8D40-A634A1E0465F}" type="presOf" srcId="{646612F2-7404-4C66-B4D6-5768BB86E2EA}" destId="{A8A41ABC-2964-4EA6-A88D-44DAE73960D1}" srcOrd="0" destOrd="0" presId="urn:microsoft.com/office/officeart/2005/8/layout/chevron2"/>
    <dgm:cxn modelId="{F12A09B8-3401-4A77-90D7-4B5C112AE12A}" srcId="{C345EC01-5E65-4287-B290-42FFDB456BB6}" destId="{97FCB2E7-62BE-4316-9848-AC41720AF4A5}" srcOrd="2" destOrd="0" parTransId="{E247BA67-7630-4BDE-B058-B3CB948F2A53}" sibTransId="{1F08C407-5AEC-4A56-9568-BD4F09366073}"/>
    <dgm:cxn modelId="{50E0B840-6500-49A0-A563-1CEA6CEAD2B3}" type="presParOf" srcId="{AF4C3847-33F2-46EE-8D1B-CACC19D3921C}" destId="{2D49B5E6-F0C5-4CB5-B2D9-A36F20668EA4}" srcOrd="0" destOrd="0" presId="urn:microsoft.com/office/officeart/2005/8/layout/chevron2"/>
    <dgm:cxn modelId="{1AA86636-45C8-408E-8A53-288347920B5F}" type="presParOf" srcId="{2D49B5E6-F0C5-4CB5-B2D9-A36F20668EA4}" destId="{2E733E1F-8E60-49A0-83B8-6C782ECB4B1B}" srcOrd="0" destOrd="0" presId="urn:microsoft.com/office/officeart/2005/8/layout/chevron2"/>
    <dgm:cxn modelId="{1FC63831-C022-482E-9228-8E19DF89C52F}" type="presParOf" srcId="{2D49B5E6-F0C5-4CB5-B2D9-A36F20668EA4}" destId="{A1D1B717-7720-41C9-BC0D-51DA128541E0}" srcOrd="1" destOrd="0" presId="urn:microsoft.com/office/officeart/2005/8/layout/chevron2"/>
    <dgm:cxn modelId="{C977FE20-2380-48C2-9EE8-A9190D1F67C4}" type="presParOf" srcId="{AF4C3847-33F2-46EE-8D1B-CACC19D3921C}" destId="{B4BA067C-6E9A-4225-8944-2E7EAB52F56B}" srcOrd="1" destOrd="0" presId="urn:microsoft.com/office/officeart/2005/8/layout/chevron2"/>
    <dgm:cxn modelId="{ED0E505D-B3A7-45A0-8107-709269D7A980}" type="presParOf" srcId="{AF4C3847-33F2-46EE-8D1B-CACC19D3921C}" destId="{1947B33A-7A55-466E-B8E4-6D1732228DBB}" srcOrd="2" destOrd="0" presId="urn:microsoft.com/office/officeart/2005/8/layout/chevron2"/>
    <dgm:cxn modelId="{2FF0E891-2F12-485D-9452-8CC11F7B36BE}" type="presParOf" srcId="{1947B33A-7A55-466E-B8E4-6D1732228DBB}" destId="{D67D336B-2B63-4C35-84AC-79C5E1CF3B87}" srcOrd="0" destOrd="0" presId="urn:microsoft.com/office/officeart/2005/8/layout/chevron2"/>
    <dgm:cxn modelId="{E4B4A5A7-34C4-4DED-AAB0-C3B1C7079FE2}" type="presParOf" srcId="{1947B33A-7A55-466E-B8E4-6D1732228DBB}" destId="{A8A41ABC-2964-4EA6-A88D-44DAE73960D1}" srcOrd="1" destOrd="0" presId="urn:microsoft.com/office/officeart/2005/8/layout/chevron2"/>
    <dgm:cxn modelId="{6B12D29D-54F7-442C-B0DE-A2D00BE30786}" type="presParOf" srcId="{AF4C3847-33F2-46EE-8D1B-CACC19D3921C}" destId="{97F30005-52AF-420E-8629-97AD8B0BCF67}" srcOrd="3" destOrd="0" presId="urn:microsoft.com/office/officeart/2005/8/layout/chevron2"/>
    <dgm:cxn modelId="{87005ECF-A4EE-4FA6-88B1-7A43B966B0E3}" type="presParOf" srcId="{AF4C3847-33F2-46EE-8D1B-CACC19D3921C}" destId="{AD86EDC6-E240-4961-9C81-856D76855316}" srcOrd="4" destOrd="0" presId="urn:microsoft.com/office/officeart/2005/8/layout/chevron2"/>
    <dgm:cxn modelId="{D51A3DCA-5762-40FE-888F-074BB4591007}" type="presParOf" srcId="{AD86EDC6-E240-4961-9C81-856D76855316}" destId="{CA1412D6-BB9C-4E30-AFD1-06BD45016711}" srcOrd="0" destOrd="0" presId="urn:microsoft.com/office/officeart/2005/8/layout/chevron2"/>
    <dgm:cxn modelId="{FB354F2A-11A9-47B0-9537-3BAF65879582}" type="presParOf" srcId="{AD86EDC6-E240-4961-9C81-856D76855316}" destId="{4F953123-00F0-4858-94AA-AA85D2C6B0F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33B95F-52EF-4478-B649-C4F575E0F7D4}"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FEDD5BEB-2CFC-4BA2-8855-944B92C35CE6}">
      <dgm:prSet phldrT="[Text]"/>
      <dgm:spPr/>
      <dgm:t>
        <a:bodyPr/>
        <a:lstStyle/>
        <a:p>
          <a:r>
            <a:rPr lang="en-US" dirty="0" smtClean="0"/>
            <a:t>30’</a:t>
          </a:r>
          <a:endParaRPr lang="en-US" dirty="0"/>
        </a:p>
      </dgm:t>
    </dgm:pt>
    <dgm:pt modelId="{4421E473-3E37-4EB8-9C34-E0103CA3A240}" type="parTrans" cxnId="{C14A1CDE-CA57-4932-BCF5-D132F0AC01E3}">
      <dgm:prSet/>
      <dgm:spPr/>
      <dgm:t>
        <a:bodyPr/>
        <a:lstStyle/>
        <a:p>
          <a:endParaRPr lang="en-US"/>
        </a:p>
      </dgm:t>
    </dgm:pt>
    <dgm:pt modelId="{0E055A1E-7648-4167-8147-0AD124C94378}" type="sibTrans" cxnId="{C14A1CDE-CA57-4932-BCF5-D132F0AC01E3}">
      <dgm:prSet/>
      <dgm:spPr/>
      <dgm:t>
        <a:bodyPr/>
        <a:lstStyle/>
        <a:p>
          <a:endParaRPr lang="en-US"/>
        </a:p>
      </dgm:t>
    </dgm:pt>
    <dgm:pt modelId="{E0723136-FB99-485C-9CB2-6376ABF6043E}">
      <dgm:prSet phldrT="[Text]"/>
      <dgm:spPr/>
      <dgm:t>
        <a:bodyPr/>
        <a:lstStyle/>
        <a:p>
          <a:r>
            <a:rPr lang="en-US" dirty="0" smtClean="0"/>
            <a:t>60’</a:t>
          </a:r>
          <a:endParaRPr lang="en-US" dirty="0"/>
        </a:p>
      </dgm:t>
    </dgm:pt>
    <dgm:pt modelId="{C4FB6753-6912-4741-BC3A-15836465F898}" type="parTrans" cxnId="{C71CFF6D-C91C-4A55-B3AD-A7E425A22FF7}">
      <dgm:prSet/>
      <dgm:spPr/>
      <dgm:t>
        <a:bodyPr/>
        <a:lstStyle/>
        <a:p>
          <a:endParaRPr lang="en-US"/>
        </a:p>
      </dgm:t>
    </dgm:pt>
    <dgm:pt modelId="{3D8AA033-95B6-4380-8541-5624BB69F952}" type="sibTrans" cxnId="{C71CFF6D-C91C-4A55-B3AD-A7E425A22FF7}">
      <dgm:prSet/>
      <dgm:spPr/>
      <dgm:t>
        <a:bodyPr/>
        <a:lstStyle/>
        <a:p>
          <a:endParaRPr lang="en-US"/>
        </a:p>
      </dgm:t>
    </dgm:pt>
    <dgm:pt modelId="{9F1F3C03-1375-47A6-802F-58E9A7588E7A}">
      <dgm:prSet phldrT="[Text]"/>
      <dgm:spPr/>
      <dgm:t>
        <a:bodyPr/>
        <a:lstStyle/>
        <a:p>
          <a:r>
            <a:rPr lang="en-US" dirty="0" smtClean="0"/>
            <a:t>90’</a:t>
          </a:r>
          <a:endParaRPr lang="en-US" dirty="0"/>
        </a:p>
      </dgm:t>
    </dgm:pt>
    <dgm:pt modelId="{A25771A2-A9D4-4D36-938E-12F60196C58B}" type="parTrans" cxnId="{1955B6F8-2638-4F1F-9375-F185B53285A8}">
      <dgm:prSet/>
      <dgm:spPr/>
      <dgm:t>
        <a:bodyPr/>
        <a:lstStyle/>
        <a:p>
          <a:endParaRPr lang="en-US"/>
        </a:p>
      </dgm:t>
    </dgm:pt>
    <dgm:pt modelId="{4185524F-631E-4D2B-8FFE-6CD8FB7E60BC}" type="sibTrans" cxnId="{1955B6F8-2638-4F1F-9375-F185B53285A8}">
      <dgm:prSet/>
      <dgm:spPr/>
      <dgm:t>
        <a:bodyPr/>
        <a:lstStyle/>
        <a:p>
          <a:endParaRPr lang="en-US"/>
        </a:p>
      </dgm:t>
    </dgm:pt>
    <dgm:pt modelId="{9C143707-0C71-431C-8EAB-EFA5A2B1EE9A}" type="pres">
      <dgm:prSet presAssocID="{0733B95F-52EF-4478-B649-C4F575E0F7D4}" presName="Name0" presStyleCnt="0">
        <dgm:presLayoutVars>
          <dgm:chMax val="7"/>
          <dgm:chPref val="7"/>
          <dgm:dir/>
          <dgm:animLvl val="lvl"/>
        </dgm:presLayoutVars>
      </dgm:prSet>
      <dgm:spPr/>
      <dgm:t>
        <a:bodyPr/>
        <a:lstStyle/>
        <a:p>
          <a:endParaRPr lang="en-US"/>
        </a:p>
      </dgm:t>
    </dgm:pt>
    <dgm:pt modelId="{6A39CE83-D3C9-4F97-A589-A10D08399894}" type="pres">
      <dgm:prSet presAssocID="{FEDD5BEB-2CFC-4BA2-8855-944B92C35CE6}" presName="Accent1" presStyleCnt="0"/>
      <dgm:spPr/>
    </dgm:pt>
    <dgm:pt modelId="{A00969D6-7ECE-4310-891D-AFF3C090B497}" type="pres">
      <dgm:prSet presAssocID="{FEDD5BEB-2CFC-4BA2-8855-944B92C35CE6}" presName="Accent" presStyleLbl="node1" presStyleIdx="0" presStyleCnt="3"/>
      <dgm:spPr/>
    </dgm:pt>
    <dgm:pt modelId="{12DF7CD6-7C1A-485C-B1C8-6E281A1DA426}" type="pres">
      <dgm:prSet presAssocID="{FEDD5BEB-2CFC-4BA2-8855-944B92C35CE6}" presName="Parent1" presStyleLbl="revTx" presStyleIdx="0" presStyleCnt="3">
        <dgm:presLayoutVars>
          <dgm:chMax val="1"/>
          <dgm:chPref val="1"/>
          <dgm:bulletEnabled val="1"/>
        </dgm:presLayoutVars>
      </dgm:prSet>
      <dgm:spPr/>
      <dgm:t>
        <a:bodyPr/>
        <a:lstStyle/>
        <a:p>
          <a:endParaRPr lang="en-US"/>
        </a:p>
      </dgm:t>
    </dgm:pt>
    <dgm:pt modelId="{BAEB7B92-8E22-4009-BB41-F7D624A42B2C}" type="pres">
      <dgm:prSet presAssocID="{E0723136-FB99-485C-9CB2-6376ABF6043E}" presName="Accent2" presStyleCnt="0"/>
      <dgm:spPr/>
    </dgm:pt>
    <dgm:pt modelId="{C3E8693A-4F11-486C-A2E9-96B4231FD526}" type="pres">
      <dgm:prSet presAssocID="{E0723136-FB99-485C-9CB2-6376ABF6043E}" presName="Accent" presStyleLbl="node1" presStyleIdx="1" presStyleCnt="3"/>
      <dgm:spPr/>
    </dgm:pt>
    <dgm:pt modelId="{90FD17A2-0700-424A-88AA-D8F0AC0E2B5E}" type="pres">
      <dgm:prSet presAssocID="{E0723136-FB99-485C-9CB2-6376ABF6043E}" presName="Parent2" presStyleLbl="revTx" presStyleIdx="1" presStyleCnt="3">
        <dgm:presLayoutVars>
          <dgm:chMax val="1"/>
          <dgm:chPref val="1"/>
          <dgm:bulletEnabled val="1"/>
        </dgm:presLayoutVars>
      </dgm:prSet>
      <dgm:spPr/>
      <dgm:t>
        <a:bodyPr/>
        <a:lstStyle/>
        <a:p>
          <a:endParaRPr lang="en-US"/>
        </a:p>
      </dgm:t>
    </dgm:pt>
    <dgm:pt modelId="{1A928BB5-B7C0-4DE2-82CB-5018DECB4170}" type="pres">
      <dgm:prSet presAssocID="{9F1F3C03-1375-47A6-802F-58E9A7588E7A}" presName="Accent3" presStyleCnt="0"/>
      <dgm:spPr/>
    </dgm:pt>
    <dgm:pt modelId="{DD80DA61-37DC-495A-96E8-C15EF1FD462D}" type="pres">
      <dgm:prSet presAssocID="{9F1F3C03-1375-47A6-802F-58E9A7588E7A}" presName="Accent" presStyleLbl="node1" presStyleIdx="2" presStyleCnt="3"/>
      <dgm:spPr/>
    </dgm:pt>
    <dgm:pt modelId="{6A543E4A-195C-401A-91C5-FBA9F4BEF9F7}" type="pres">
      <dgm:prSet presAssocID="{9F1F3C03-1375-47A6-802F-58E9A7588E7A}" presName="Parent3" presStyleLbl="revTx" presStyleIdx="2" presStyleCnt="3">
        <dgm:presLayoutVars>
          <dgm:chMax val="1"/>
          <dgm:chPref val="1"/>
          <dgm:bulletEnabled val="1"/>
        </dgm:presLayoutVars>
      </dgm:prSet>
      <dgm:spPr/>
      <dgm:t>
        <a:bodyPr/>
        <a:lstStyle/>
        <a:p>
          <a:endParaRPr lang="en-US"/>
        </a:p>
      </dgm:t>
    </dgm:pt>
  </dgm:ptLst>
  <dgm:cxnLst>
    <dgm:cxn modelId="{67668B1E-01EB-4871-83D7-6394624A78F1}" type="presOf" srcId="{9F1F3C03-1375-47A6-802F-58E9A7588E7A}" destId="{6A543E4A-195C-401A-91C5-FBA9F4BEF9F7}" srcOrd="0" destOrd="0" presId="urn:microsoft.com/office/officeart/2009/layout/CircleArrowProcess"/>
    <dgm:cxn modelId="{C71CFF6D-C91C-4A55-B3AD-A7E425A22FF7}" srcId="{0733B95F-52EF-4478-B649-C4F575E0F7D4}" destId="{E0723136-FB99-485C-9CB2-6376ABF6043E}" srcOrd="1" destOrd="0" parTransId="{C4FB6753-6912-4741-BC3A-15836465F898}" sibTransId="{3D8AA033-95B6-4380-8541-5624BB69F952}"/>
    <dgm:cxn modelId="{B64160DB-9F97-4DDA-92F9-DF64F820AE44}" type="presOf" srcId="{E0723136-FB99-485C-9CB2-6376ABF6043E}" destId="{90FD17A2-0700-424A-88AA-D8F0AC0E2B5E}" srcOrd="0" destOrd="0" presId="urn:microsoft.com/office/officeart/2009/layout/CircleArrowProcess"/>
    <dgm:cxn modelId="{60D97B68-F740-4F0C-8BC8-51840FC4547E}" type="presOf" srcId="{0733B95F-52EF-4478-B649-C4F575E0F7D4}" destId="{9C143707-0C71-431C-8EAB-EFA5A2B1EE9A}" srcOrd="0" destOrd="0" presId="urn:microsoft.com/office/officeart/2009/layout/CircleArrowProcess"/>
    <dgm:cxn modelId="{1955B6F8-2638-4F1F-9375-F185B53285A8}" srcId="{0733B95F-52EF-4478-B649-C4F575E0F7D4}" destId="{9F1F3C03-1375-47A6-802F-58E9A7588E7A}" srcOrd="2" destOrd="0" parTransId="{A25771A2-A9D4-4D36-938E-12F60196C58B}" sibTransId="{4185524F-631E-4D2B-8FFE-6CD8FB7E60BC}"/>
    <dgm:cxn modelId="{C14A1CDE-CA57-4932-BCF5-D132F0AC01E3}" srcId="{0733B95F-52EF-4478-B649-C4F575E0F7D4}" destId="{FEDD5BEB-2CFC-4BA2-8855-944B92C35CE6}" srcOrd="0" destOrd="0" parTransId="{4421E473-3E37-4EB8-9C34-E0103CA3A240}" sibTransId="{0E055A1E-7648-4167-8147-0AD124C94378}"/>
    <dgm:cxn modelId="{500314BD-F305-4F0B-B9F1-1BC816C91EEE}" type="presOf" srcId="{FEDD5BEB-2CFC-4BA2-8855-944B92C35CE6}" destId="{12DF7CD6-7C1A-485C-B1C8-6E281A1DA426}" srcOrd="0" destOrd="0" presId="urn:microsoft.com/office/officeart/2009/layout/CircleArrowProcess"/>
    <dgm:cxn modelId="{F6E8175C-93A9-4E33-BC28-F376338E996C}" type="presParOf" srcId="{9C143707-0C71-431C-8EAB-EFA5A2B1EE9A}" destId="{6A39CE83-D3C9-4F97-A589-A10D08399894}" srcOrd="0" destOrd="0" presId="urn:microsoft.com/office/officeart/2009/layout/CircleArrowProcess"/>
    <dgm:cxn modelId="{D6D642D3-8B0C-459D-B612-40F84B5BA9F4}" type="presParOf" srcId="{6A39CE83-D3C9-4F97-A589-A10D08399894}" destId="{A00969D6-7ECE-4310-891D-AFF3C090B497}" srcOrd="0" destOrd="0" presId="urn:microsoft.com/office/officeart/2009/layout/CircleArrowProcess"/>
    <dgm:cxn modelId="{B1A1F3AB-9475-4F94-87ED-3C93356BFBF0}" type="presParOf" srcId="{9C143707-0C71-431C-8EAB-EFA5A2B1EE9A}" destId="{12DF7CD6-7C1A-485C-B1C8-6E281A1DA426}" srcOrd="1" destOrd="0" presId="urn:microsoft.com/office/officeart/2009/layout/CircleArrowProcess"/>
    <dgm:cxn modelId="{7CA3FAA9-056D-412E-80BB-4E21F224694F}" type="presParOf" srcId="{9C143707-0C71-431C-8EAB-EFA5A2B1EE9A}" destId="{BAEB7B92-8E22-4009-BB41-F7D624A42B2C}" srcOrd="2" destOrd="0" presId="urn:microsoft.com/office/officeart/2009/layout/CircleArrowProcess"/>
    <dgm:cxn modelId="{379B1A57-6371-41E9-B1E2-1E107802BBBB}" type="presParOf" srcId="{BAEB7B92-8E22-4009-BB41-F7D624A42B2C}" destId="{C3E8693A-4F11-486C-A2E9-96B4231FD526}" srcOrd="0" destOrd="0" presId="urn:microsoft.com/office/officeart/2009/layout/CircleArrowProcess"/>
    <dgm:cxn modelId="{4E338933-8247-4F67-85D4-94CE45099279}" type="presParOf" srcId="{9C143707-0C71-431C-8EAB-EFA5A2B1EE9A}" destId="{90FD17A2-0700-424A-88AA-D8F0AC0E2B5E}" srcOrd="3" destOrd="0" presId="urn:microsoft.com/office/officeart/2009/layout/CircleArrowProcess"/>
    <dgm:cxn modelId="{2F2ADF0D-14C3-4332-AE30-2D2EE0122ED9}" type="presParOf" srcId="{9C143707-0C71-431C-8EAB-EFA5A2B1EE9A}" destId="{1A928BB5-B7C0-4DE2-82CB-5018DECB4170}" srcOrd="4" destOrd="0" presId="urn:microsoft.com/office/officeart/2009/layout/CircleArrowProcess"/>
    <dgm:cxn modelId="{57F3E9F5-6D0F-4A12-9325-DE65AE86CC97}" type="presParOf" srcId="{1A928BB5-B7C0-4DE2-82CB-5018DECB4170}" destId="{DD80DA61-37DC-495A-96E8-C15EF1FD462D}" srcOrd="0" destOrd="0" presId="urn:microsoft.com/office/officeart/2009/layout/CircleArrowProcess"/>
    <dgm:cxn modelId="{B3D38885-CC4F-4CAA-95BB-AB4D47EE786F}" type="presParOf" srcId="{9C143707-0C71-431C-8EAB-EFA5A2B1EE9A}" destId="{6A543E4A-195C-401A-91C5-FBA9F4BEF9F7}"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33B95F-52EF-4478-B649-C4F575E0F7D4}"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FEDD5BEB-2CFC-4BA2-8855-944B92C35CE6}">
      <dgm:prSet phldrT="[Text]"/>
      <dgm:spPr/>
      <dgm:t>
        <a:bodyPr/>
        <a:lstStyle/>
        <a:p>
          <a:r>
            <a:rPr lang="id-ID" dirty="0" smtClean="0"/>
            <a:t>0,1 </a:t>
          </a:r>
          <a:r>
            <a:rPr lang="en-US" dirty="0" smtClean="0"/>
            <a:t>%</a:t>
          </a:r>
          <a:endParaRPr lang="en-US" dirty="0"/>
        </a:p>
      </dgm:t>
    </dgm:pt>
    <dgm:pt modelId="{4421E473-3E37-4EB8-9C34-E0103CA3A240}" type="parTrans" cxnId="{C14A1CDE-CA57-4932-BCF5-D132F0AC01E3}">
      <dgm:prSet/>
      <dgm:spPr/>
      <dgm:t>
        <a:bodyPr/>
        <a:lstStyle/>
        <a:p>
          <a:endParaRPr lang="en-US"/>
        </a:p>
      </dgm:t>
    </dgm:pt>
    <dgm:pt modelId="{0E055A1E-7648-4167-8147-0AD124C94378}" type="sibTrans" cxnId="{C14A1CDE-CA57-4932-BCF5-D132F0AC01E3}">
      <dgm:prSet/>
      <dgm:spPr/>
      <dgm:t>
        <a:bodyPr/>
        <a:lstStyle/>
        <a:p>
          <a:endParaRPr lang="en-US"/>
        </a:p>
      </dgm:t>
    </dgm:pt>
    <dgm:pt modelId="{E0723136-FB99-485C-9CB2-6376ABF6043E}">
      <dgm:prSet phldrT="[Text]"/>
      <dgm:spPr/>
      <dgm:t>
        <a:bodyPr/>
        <a:lstStyle/>
        <a:p>
          <a:r>
            <a:rPr lang="id-ID" dirty="0" smtClean="0"/>
            <a:t>0,3 </a:t>
          </a:r>
          <a:r>
            <a:rPr lang="en-US" dirty="0" smtClean="0"/>
            <a:t>%</a:t>
          </a:r>
          <a:endParaRPr lang="en-US" dirty="0"/>
        </a:p>
      </dgm:t>
    </dgm:pt>
    <dgm:pt modelId="{C4FB6753-6912-4741-BC3A-15836465F898}" type="parTrans" cxnId="{C71CFF6D-C91C-4A55-B3AD-A7E425A22FF7}">
      <dgm:prSet/>
      <dgm:spPr/>
      <dgm:t>
        <a:bodyPr/>
        <a:lstStyle/>
        <a:p>
          <a:endParaRPr lang="en-US"/>
        </a:p>
      </dgm:t>
    </dgm:pt>
    <dgm:pt modelId="{3D8AA033-95B6-4380-8541-5624BB69F952}" type="sibTrans" cxnId="{C71CFF6D-C91C-4A55-B3AD-A7E425A22FF7}">
      <dgm:prSet/>
      <dgm:spPr/>
      <dgm:t>
        <a:bodyPr/>
        <a:lstStyle/>
        <a:p>
          <a:endParaRPr lang="en-US"/>
        </a:p>
      </dgm:t>
    </dgm:pt>
    <dgm:pt modelId="{9F1F3C03-1375-47A6-802F-58E9A7588E7A}">
      <dgm:prSet phldrT="[Text]"/>
      <dgm:spPr/>
      <dgm:t>
        <a:bodyPr/>
        <a:lstStyle/>
        <a:p>
          <a:r>
            <a:rPr lang="id-ID" dirty="0" smtClean="0"/>
            <a:t>0,</a:t>
          </a:r>
          <a:r>
            <a:rPr lang="en-US" dirty="0" smtClean="0"/>
            <a:t>5</a:t>
          </a:r>
          <a:r>
            <a:rPr lang="id-ID" dirty="0" smtClean="0"/>
            <a:t> </a:t>
          </a:r>
          <a:r>
            <a:rPr lang="en-US" dirty="0" smtClean="0"/>
            <a:t>%</a:t>
          </a:r>
          <a:endParaRPr lang="en-US" dirty="0"/>
        </a:p>
      </dgm:t>
    </dgm:pt>
    <dgm:pt modelId="{A25771A2-A9D4-4D36-938E-12F60196C58B}" type="parTrans" cxnId="{1955B6F8-2638-4F1F-9375-F185B53285A8}">
      <dgm:prSet/>
      <dgm:spPr/>
      <dgm:t>
        <a:bodyPr/>
        <a:lstStyle/>
        <a:p>
          <a:endParaRPr lang="en-US"/>
        </a:p>
      </dgm:t>
    </dgm:pt>
    <dgm:pt modelId="{4185524F-631E-4D2B-8FFE-6CD8FB7E60BC}" type="sibTrans" cxnId="{1955B6F8-2638-4F1F-9375-F185B53285A8}">
      <dgm:prSet/>
      <dgm:spPr/>
      <dgm:t>
        <a:bodyPr/>
        <a:lstStyle/>
        <a:p>
          <a:endParaRPr lang="en-US"/>
        </a:p>
      </dgm:t>
    </dgm:pt>
    <dgm:pt modelId="{9C143707-0C71-431C-8EAB-EFA5A2B1EE9A}" type="pres">
      <dgm:prSet presAssocID="{0733B95F-52EF-4478-B649-C4F575E0F7D4}" presName="Name0" presStyleCnt="0">
        <dgm:presLayoutVars>
          <dgm:chMax val="7"/>
          <dgm:chPref val="7"/>
          <dgm:dir/>
          <dgm:animLvl val="lvl"/>
        </dgm:presLayoutVars>
      </dgm:prSet>
      <dgm:spPr/>
      <dgm:t>
        <a:bodyPr/>
        <a:lstStyle/>
        <a:p>
          <a:endParaRPr lang="en-US"/>
        </a:p>
      </dgm:t>
    </dgm:pt>
    <dgm:pt modelId="{6A39CE83-D3C9-4F97-A589-A10D08399894}" type="pres">
      <dgm:prSet presAssocID="{FEDD5BEB-2CFC-4BA2-8855-944B92C35CE6}" presName="Accent1" presStyleCnt="0"/>
      <dgm:spPr/>
    </dgm:pt>
    <dgm:pt modelId="{A00969D6-7ECE-4310-891D-AFF3C090B497}" type="pres">
      <dgm:prSet presAssocID="{FEDD5BEB-2CFC-4BA2-8855-944B92C35CE6}" presName="Accent" presStyleLbl="node1" presStyleIdx="0" presStyleCnt="3"/>
      <dgm:spPr/>
    </dgm:pt>
    <dgm:pt modelId="{12DF7CD6-7C1A-485C-B1C8-6E281A1DA426}" type="pres">
      <dgm:prSet presAssocID="{FEDD5BEB-2CFC-4BA2-8855-944B92C35CE6}" presName="Parent1" presStyleLbl="revTx" presStyleIdx="0" presStyleCnt="3">
        <dgm:presLayoutVars>
          <dgm:chMax val="1"/>
          <dgm:chPref val="1"/>
          <dgm:bulletEnabled val="1"/>
        </dgm:presLayoutVars>
      </dgm:prSet>
      <dgm:spPr/>
      <dgm:t>
        <a:bodyPr/>
        <a:lstStyle/>
        <a:p>
          <a:endParaRPr lang="en-US"/>
        </a:p>
      </dgm:t>
    </dgm:pt>
    <dgm:pt modelId="{BAEB7B92-8E22-4009-BB41-F7D624A42B2C}" type="pres">
      <dgm:prSet presAssocID="{E0723136-FB99-485C-9CB2-6376ABF6043E}" presName="Accent2" presStyleCnt="0"/>
      <dgm:spPr/>
    </dgm:pt>
    <dgm:pt modelId="{C3E8693A-4F11-486C-A2E9-96B4231FD526}" type="pres">
      <dgm:prSet presAssocID="{E0723136-FB99-485C-9CB2-6376ABF6043E}" presName="Accent" presStyleLbl="node1" presStyleIdx="1" presStyleCnt="3"/>
      <dgm:spPr/>
    </dgm:pt>
    <dgm:pt modelId="{90FD17A2-0700-424A-88AA-D8F0AC0E2B5E}" type="pres">
      <dgm:prSet presAssocID="{E0723136-FB99-485C-9CB2-6376ABF6043E}" presName="Parent2" presStyleLbl="revTx" presStyleIdx="1" presStyleCnt="3">
        <dgm:presLayoutVars>
          <dgm:chMax val="1"/>
          <dgm:chPref val="1"/>
          <dgm:bulletEnabled val="1"/>
        </dgm:presLayoutVars>
      </dgm:prSet>
      <dgm:spPr/>
      <dgm:t>
        <a:bodyPr/>
        <a:lstStyle/>
        <a:p>
          <a:endParaRPr lang="en-US"/>
        </a:p>
      </dgm:t>
    </dgm:pt>
    <dgm:pt modelId="{1A928BB5-B7C0-4DE2-82CB-5018DECB4170}" type="pres">
      <dgm:prSet presAssocID="{9F1F3C03-1375-47A6-802F-58E9A7588E7A}" presName="Accent3" presStyleCnt="0"/>
      <dgm:spPr/>
    </dgm:pt>
    <dgm:pt modelId="{DD80DA61-37DC-495A-96E8-C15EF1FD462D}" type="pres">
      <dgm:prSet presAssocID="{9F1F3C03-1375-47A6-802F-58E9A7588E7A}" presName="Accent" presStyleLbl="node1" presStyleIdx="2" presStyleCnt="3"/>
      <dgm:spPr/>
    </dgm:pt>
    <dgm:pt modelId="{6A543E4A-195C-401A-91C5-FBA9F4BEF9F7}" type="pres">
      <dgm:prSet presAssocID="{9F1F3C03-1375-47A6-802F-58E9A7588E7A}" presName="Parent3" presStyleLbl="revTx" presStyleIdx="2" presStyleCnt="3">
        <dgm:presLayoutVars>
          <dgm:chMax val="1"/>
          <dgm:chPref val="1"/>
          <dgm:bulletEnabled val="1"/>
        </dgm:presLayoutVars>
      </dgm:prSet>
      <dgm:spPr/>
      <dgm:t>
        <a:bodyPr/>
        <a:lstStyle/>
        <a:p>
          <a:endParaRPr lang="en-US"/>
        </a:p>
      </dgm:t>
    </dgm:pt>
  </dgm:ptLst>
  <dgm:cxnLst>
    <dgm:cxn modelId="{C71CFF6D-C91C-4A55-B3AD-A7E425A22FF7}" srcId="{0733B95F-52EF-4478-B649-C4F575E0F7D4}" destId="{E0723136-FB99-485C-9CB2-6376ABF6043E}" srcOrd="1" destOrd="0" parTransId="{C4FB6753-6912-4741-BC3A-15836465F898}" sibTransId="{3D8AA033-95B6-4380-8541-5624BB69F952}"/>
    <dgm:cxn modelId="{B770DD13-D4B4-4859-BBC0-4947920E56B6}" type="presOf" srcId="{0733B95F-52EF-4478-B649-C4F575E0F7D4}" destId="{9C143707-0C71-431C-8EAB-EFA5A2B1EE9A}" srcOrd="0" destOrd="0" presId="urn:microsoft.com/office/officeart/2009/layout/CircleArrowProcess"/>
    <dgm:cxn modelId="{5951FEEA-C189-4779-9E06-2F7A10F2488F}" type="presOf" srcId="{E0723136-FB99-485C-9CB2-6376ABF6043E}" destId="{90FD17A2-0700-424A-88AA-D8F0AC0E2B5E}" srcOrd="0" destOrd="0" presId="urn:microsoft.com/office/officeart/2009/layout/CircleArrowProcess"/>
    <dgm:cxn modelId="{1955B6F8-2638-4F1F-9375-F185B53285A8}" srcId="{0733B95F-52EF-4478-B649-C4F575E0F7D4}" destId="{9F1F3C03-1375-47A6-802F-58E9A7588E7A}" srcOrd="2" destOrd="0" parTransId="{A25771A2-A9D4-4D36-938E-12F60196C58B}" sibTransId="{4185524F-631E-4D2B-8FFE-6CD8FB7E60BC}"/>
    <dgm:cxn modelId="{C14A1CDE-CA57-4932-BCF5-D132F0AC01E3}" srcId="{0733B95F-52EF-4478-B649-C4F575E0F7D4}" destId="{FEDD5BEB-2CFC-4BA2-8855-944B92C35CE6}" srcOrd="0" destOrd="0" parTransId="{4421E473-3E37-4EB8-9C34-E0103CA3A240}" sibTransId="{0E055A1E-7648-4167-8147-0AD124C94378}"/>
    <dgm:cxn modelId="{9E9870EC-8E27-4113-B59C-BBD7AE6F71E3}" type="presOf" srcId="{9F1F3C03-1375-47A6-802F-58E9A7588E7A}" destId="{6A543E4A-195C-401A-91C5-FBA9F4BEF9F7}" srcOrd="0" destOrd="0" presId="urn:microsoft.com/office/officeart/2009/layout/CircleArrowProcess"/>
    <dgm:cxn modelId="{879E205C-B25C-4480-8B97-AF0C1F96D986}" type="presOf" srcId="{FEDD5BEB-2CFC-4BA2-8855-944B92C35CE6}" destId="{12DF7CD6-7C1A-485C-B1C8-6E281A1DA426}" srcOrd="0" destOrd="0" presId="urn:microsoft.com/office/officeart/2009/layout/CircleArrowProcess"/>
    <dgm:cxn modelId="{40E0CA0A-B5C1-4255-A955-B3567A0679AC}" type="presParOf" srcId="{9C143707-0C71-431C-8EAB-EFA5A2B1EE9A}" destId="{6A39CE83-D3C9-4F97-A589-A10D08399894}" srcOrd="0" destOrd="0" presId="urn:microsoft.com/office/officeart/2009/layout/CircleArrowProcess"/>
    <dgm:cxn modelId="{04DB4B62-CA29-4264-82F0-728652A81609}" type="presParOf" srcId="{6A39CE83-D3C9-4F97-A589-A10D08399894}" destId="{A00969D6-7ECE-4310-891D-AFF3C090B497}" srcOrd="0" destOrd="0" presId="urn:microsoft.com/office/officeart/2009/layout/CircleArrowProcess"/>
    <dgm:cxn modelId="{5969CB70-EE8E-4949-8812-1DDB1358B10A}" type="presParOf" srcId="{9C143707-0C71-431C-8EAB-EFA5A2B1EE9A}" destId="{12DF7CD6-7C1A-485C-B1C8-6E281A1DA426}" srcOrd="1" destOrd="0" presId="urn:microsoft.com/office/officeart/2009/layout/CircleArrowProcess"/>
    <dgm:cxn modelId="{E89610FD-2AF0-4710-A55C-9F4A3840B49F}" type="presParOf" srcId="{9C143707-0C71-431C-8EAB-EFA5A2B1EE9A}" destId="{BAEB7B92-8E22-4009-BB41-F7D624A42B2C}" srcOrd="2" destOrd="0" presId="urn:microsoft.com/office/officeart/2009/layout/CircleArrowProcess"/>
    <dgm:cxn modelId="{F9D0B974-7158-4339-96B0-787E21DB2EED}" type="presParOf" srcId="{BAEB7B92-8E22-4009-BB41-F7D624A42B2C}" destId="{C3E8693A-4F11-486C-A2E9-96B4231FD526}" srcOrd="0" destOrd="0" presId="urn:microsoft.com/office/officeart/2009/layout/CircleArrowProcess"/>
    <dgm:cxn modelId="{EFBD91A3-1500-40FF-86FA-E63DA00CDEB2}" type="presParOf" srcId="{9C143707-0C71-431C-8EAB-EFA5A2B1EE9A}" destId="{90FD17A2-0700-424A-88AA-D8F0AC0E2B5E}" srcOrd="3" destOrd="0" presId="urn:microsoft.com/office/officeart/2009/layout/CircleArrowProcess"/>
    <dgm:cxn modelId="{F3370A22-9DA6-4D5C-B014-F56C45CC102C}" type="presParOf" srcId="{9C143707-0C71-431C-8EAB-EFA5A2B1EE9A}" destId="{1A928BB5-B7C0-4DE2-82CB-5018DECB4170}" srcOrd="4" destOrd="0" presId="urn:microsoft.com/office/officeart/2009/layout/CircleArrowProcess"/>
    <dgm:cxn modelId="{A10A3555-09AF-404F-A140-764C97CE6363}" type="presParOf" srcId="{1A928BB5-B7C0-4DE2-82CB-5018DECB4170}" destId="{DD80DA61-37DC-495A-96E8-C15EF1FD462D}" srcOrd="0" destOrd="0" presId="urn:microsoft.com/office/officeart/2009/layout/CircleArrowProcess"/>
    <dgm:cxn modelId="{016597EC-351C-451B-9442-DADEF6D1AB12}" type="presParOf" srcId="{9C143707-0C71-431C-8EAB-EFA5A2B1EE9A}" destId="{6A543E4A-195C-401A-91C5-FBA9F4BEF9F7}" srcOrd="5" destOrd="0" presId="urn:microsoft.com/office/officeart/2009/layout/CircleArrow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F1BAE6-8992-45FF-8BA9-D87901D7A59B}"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id-ID"/>
        </a:p>
      </dgm:t>
    </dgm:pt>
    <dgm:pt modelId="{96FD880C-C129-4E67-AA00-0D46D30152B0}">
      <dgm:prSet phldrT="[Text]" custT="1"/>
      <dgm:spPr>
        <a:solidFill>
          <a:schemeClr val="accent2">
            <a:lumMod val="60000"/>
            <a:lumOff val="40000"/>
          </a:schemeClr>
        </a:solidFill>
      </dgm:spPr>
      <dgm:t>
        <a:bodyPr/>
        <a:lstStyle/>
        <a:p>
          <a:r>
            <a:rPr lang="id-ID" sz="3200" dirty="0" smtClean="0">
              <a:latin typeface="Times New Roman" pitchFamily="18" charset="0"/>
              <a:cs typeface="Times New Roman" pitchFamily="18" charset="0"/>
            </a:rPr>
            <a:t>Respon Organoleptik</a:t>
          </a:r>
          <a:endParaRPr lang="id-ID" sz="3200" dirty="0">
            <a:latin typeface="Times New Roman" pitchFamily="18" charset="0"/>
            <a:cs typeface="Times New Roman" pitchFamily="18" charset="0"/>
          </a:endParaRPr>
        </a:p>
      </dgm:t>
    </dgm:pt>
    <dgm:pt modelId="{5EEB6C52-C7D6-41BE-8518-131F8F295DDC}" type="parTrans" cxnId="{F6C7F1F3-D584-4E1F-90FA-820439E8C22B}">
      <dgm:prSet/>
      <dgm:spPr/>
      <dgm:t>
        <a:bodyPr/>
        <a:lstStyle/>
        <a:p>
          <a:endParaRPr lang="id-ID"/>
        </a:p>
      </dgm:t>
    </dgm:pt>
    <dgm:pt modelId="{FBBEF476-7F30-4E07-A7CD-5657FFBF84B9}" type="sibTrans" cxnId="{F6C7F1F3-D584-4E1F-90FA-820439E8C22B}">
      <dgm:prSet/>
      <dgm:spPr/>
      <dgm:t>
        <a:bodyPr/>
        <a:lstStyle/>
        <a:p>
          <a:endParaRPr lang="id-ID"/>
        </a:p>
      </dgm:t>
    </dgm:pt>
    <dgm:pt modelId="{50BC0B6C-51E2-4A51-BC42-82BD6D762AEB}">
      <dgm:prSet phldrT="[Text]" custT="1"/>
      <dgm:spPr>
        <a:solidFill>
          <a:schemeClr val="accent1">
            <a:lumMod val="40000"/>
            <a:lumOff val="60000"/>
            <a:alpha val="90000"/>
          </a:schemeClr>
        </a:solidFill>
      </dgm:spPr>
      <dgm:t>
        <a:bodyPr/>
        <a:lstStyle/>
        <a:p>
          <a:pPr algn="just"/>
          <a:r>
            <a:rPr lang="en-US" sz="1800" dirty="0" err="1" smtClean="0">
              <a:latin typeface="Times New Roman" pitchFamily="18" charset="0"/>
              <a:cs typeface="Times New Roman" pitchFamily="18" charset="0"/>
            </a:rPr>
            <a:t>Uji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hedonik</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terhadap</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sampel</a:t>
          </a:r>
          <a:r>
            <a:rPr lang="en-US" sz="1800" dirty="0" smtClean="0">
              <a:latin typeface="Times New Roman" pitchFamily="18" charset="0"/>
              <a:cs typeface="Times New Roman" pitchFamily="18" charset="0"/>
            </a:rPr>
            <a:t> </a:t>
          </a:r>
          <a:r>
            <a:rPr lang="id-ID" sz="1800" dirty="0" smtClean="0">
              <a:latin typeface="Times New Roman" pitchFamily="18" charset="0"/>
              <a:cs typeface="Times New Roman" pitchFamily="18" charset="0"/>
            </a:rPr>
            <a:t>selai jagung </a:t>
          </a:r>
          <a:r>
            <a:rPr lang="en-US" sz="1800" dirty="0" err="1" smtClean="0">
              <a:latin typeface="Times New Roman" pitchFamily="18" charset="0"/>
              <a:cs typeface="Times New Roman" pitchFamily="18" charset="0"/>
            </a:rPr>
            <a:t>dilakukan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dengan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melibatkan</a:t>
          </a:r>
          <a:r>
            <a:rPr lang="en-US" sz="1800" dirty="0" smtClean="0">
              <a:latin typeface="Times New Roman" pitchFamily="18" charset="0"/>
              <a:cs typeface="Times New Roman" pitchFamily="18" charset="0"/>
            </a:rPr>
            <a:t> </a:t>
          </a:r>
          <a:r>
            <a:rPr lang="id-ID" sz="1800" dirty="0" smtClean="0">
              <a:latin typeface="Times New Roman" pitchFamily="18" charset="0"/>
              <a:cs typeface="Times New Roman" pitchFamily="18" charset="0"/>
            </a:rPr>
            <a:t>3</a:t>
          </a:r>
          <a:r>
            <a:rPr lang="en-US" sz="1800" dirty="0" smtClean="0">
              <a:latin typeface="Times New Roman" pitchFamily="18" charset="0"/>
              <a:cs typeface="Times New Roman" pitchFamily="18" charset="0"/>
            </a:rPr>
            <a:t>0 orang </a:t>
          </a:r>
          <a:r>
            <a:rPr lang="en-US" sz="1800" dirty="0" err="1" smtClean="0">
              <a:latin typeface="Times New Roman" pitchFamily="18" charset="0"/>
              <a:cs typeface="Times New Roman" pitchFamily="18" charset="0"/>
            </a:rPr>
            <a:t>panelis</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dan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diminta</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untuk</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memberikan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penilaian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terhadap</a:t>
          </a:r>
          <a:r>
            <a:rPr lang="en-US" sz="1800" dirty="0" smtClean="0">
              <a:latin typeface="Times New Roman" pitchFamily="18" charset="0"/>
              <a:cs typeface="Times New Roman" pitchFamily="18" charset="0"/>
            </a:rPr>
            <a:t> </a:t>
          </a:r>
          <a:r>
            <a:rPr lang="id-ID" sz="1800" dirty="0" smtClean="0">
              <a:latin typeface="Times New Roman" pitchFamily="18" charset="0"/>
              <a:cs typeface="Times New Roman" pitchFamily="18" charset="0"/>
            </a:rPr>
            <a:t>tekstur, warna, rasa, aroma dan daya oles</a:t>
          </a:r>
          <a:r>
            <a:rPr lang="en-US" sz="1800" dirty="0" smtClean="0">
              <a:latin typeface="Times New Roman" pitchFamily="18" charset="0"/>
              <a:cs typeface="Times New Roman" pitchFamily="18" charset="0"/>
            </a:rPr>
            <a:t>.</a:t>
          </a:r>
          <a:endParaRPr lang="id-ID" sz="1800" dirty="0">
            <a:latin typeface="Times New Roman" pitchFamily="18" charset="0"/>
            <a:cs typeface="Times New Roman" pitchFamily="18" charset="0"/>
          </a:endParaRPr>
        </a:p>
      </dgm:t>
    </dgm:pt>
    <dgm:pt modelId="{89BDA036-D167-4036-93CF-1814F56CAB9F}" type="parTrans" cxnId="{74F29FDD-FE31-418A-AB86-C8027CFEE4DA}">
      <dgm:prSet/>
      <dgm:spPr/>
      <dgm:t>
        <a:bodyPr/>
        <a:lstStyle/>
        <a:p>
          <a:endParaRPr lang="id-ID"/>
        </a:p>
      </dgm:t>
    </dgm:pt>
    <dgm:pt modelId="{1625CC70-F891-4830-91B4-A5ADA3375C3A}" type="sibTrans" cxnId="{74F29FDD-FE31-418A-AB86-C8027CFEE4DA}">
      <dgm:prSet/>
      <dgm:spPr/>
      <dgm:t>
        <a:bodyPr/>
        <a:lstStyle/>
        <a:p>
          <a:endParaRPr lang="id-ID"/>
        </a:p>
      </dgm:t>
    </dgm:pt>
    <dgm:pt modelId="{B1BEFCC9-4453-480B-AE54-291C93EC036C}">
      <dgm:prSet phldrT="[Text]" custT="1"/>
      <dgm:spPr/>
      <dgm:t>
        <a:bodyPr/>
        <a:lstStyle/>
        <a:p>
          <a:r>
            <a:rPr lang="id-ID" sz="3200" dirty="0" smtClean="0">
              <a:latin typeface="Times New Roman" pitchFamily="18" charset="0"/>
              <a:cs typeface="Times New Roman" pitchFamily="18" charset="0"/>
            </a:rPr>
            <a:t>Respon Fisik</a:t>
          </a:r>
          <a:endParaRPr lang="id-ID" sz="3200" dirty="0">
            <a:latin typeface="Times New Roman" pitchFamily="18" charset="0"/>
            <a:cs typeface="Times New Roman" pitchFamily="18" charset="0"/>
          </a:endParaRPr>
        </a:p>
      </dgm:t>
    </dgm:pt>
    <dgm:pt modelId="{02220EAF-9D77-4376-BBAE-3DB9EE48A990}" type="parTrans" cxnId="{5C70EE55-758A-4303-9674-839EF5F29FC7}">
      <dgm:prSet/>
      <dgm:spPr/>
      <dgm:t>
        <a:bodyPr/>
        <a:lstStyle/>
        <a:p>
          <a:endParaRPr lang="id-ID"/>
        </a:p>
      </dgm:t>
    </dgm:pt>
    <dgm:pt modelId="{BDF07310-59A2-4237-9361-0E7FD78B9214}" type="sibTrans" cxnId="{5C70EE55-758A-4303-9674-839EF5F29FC7}">
      <dgm:prSet/>
      <dgm:spPr/>
      <dgm:t>
        <a:bodyPr/>
        <a:lstStyle/>
        <a:p>
          <a:endParaRPr lang="id-ID"/>
        </a:p>
      </dgm:t>
    </dgm:pt>
    <dgm:pt modelId="{A7E1C3FC-A5D7-4822-ADDE-7A0C543B0BE6}">
      <dgm:prSet phldrT="[Text]" custT="1"/>
      <dgm:spPr/>
      <dgm:t>
        <a:bodyPr/>
        <a:lstStyle/>
        <a:p>
          <a:r>
            <a:rPr lang="id-ID" sz="2000" smtClean="0">
              <a:latin typeface="Times New Roman" pitchFamily="18" charset="0"/>
              <a:cs typeface="Times New Roman" pitchFamily="18" charset="0"/>
            </a:rPr>
            <a:t>Volume Pengembangan Selai</a:t>
          </a:r>
          <a:endParaRPr lang="id-ID" sz="2000" dirty="0">
            <a:latin typeface="Times New Roman" pitchFamily="18" charset="0"/>
            <a:cs typeface="Times New Roman" pitchFamily="18" charset="0"/>
          </a:endParaRPr>
        </a:p>
      </dgm:t>
    </dgm:pt>
    <dgm:pt modelId="{C3448CF0-2128-4854-BE2A-DEFBC4F093FB}" type="parTrans" cxnId="{2856D610-0D17-4F3A-946C-72268F53D19E}">
      <dgm:prSet/>
      <dgm:spPr/>
      <dgm:t>
        <a:bodyPr/>
        <a:lstStyle/>
        <a:p>
          <a:endParaRPr lang="id-ID"/>
        </a:p>
      </dgm:t>
    </dgm:pt>
    <dgm:pt modelId="{A98B02DF-DBEB-4CC3-802E-7143EFE6C0CF}" type="sibTrans" cxnId="{2856D610-0D17-4F3A-946C-72268F53D19E}">
      <dgm:prSet/>
      <dgm:spPr/>
      <dgm:t>
        <a:bodyPr/>
        <a:lstStyle/>
        <a:p>
          <a:endParaRPr lang="id-ID"/>
        </a:p>
      </dgm:t>
    </dgm:pt>
    <dgm:pt modelId="{2C0E91F1-72CF-4261-8CE2-4EEBA4F581BA}">
      <dgm:prSet phldrT="[Text]" custT="1"/>
      <dgm:spPr/>
      <dgm:t>
        <a:bodyPr/>
        <a:lstStyle/>
        <a:p>
          <a:r>
            <a:rPr lang="id-ID" sz="3200" dirty="0" smtClean="0">
              <a:latin typeface="Times New Roman" pitchFamily="18" charset="0"/>
              <a:cs typeface="Times New Roman" pitchFamily="18" charset="0"/>
            </a:rPr>
            <a:t>Respon Kimia</a:t>
          </a:r>
          <a:endParaRPr lang="id-ID" sz="3200" dirty="0">
            <a:latin typeface="Times New Roman" pitchFamily="18" charset="0"/>
            <a:cs typeface="Times New Roman" pitchFamily="18" charset="0"/>
          </a:endParaRPr>
        </a:p>
      </dgm:t>
    </dgm:pt>
    <dgm:pt modelId="{A55CD80A-5A8E-4417-8A67-A8DB57F7894B}" type="parTrans" cxnId="{3B91A25F-3051-4D63-B078-E443BE3E57D6}">
      <dgm:prSet/>
      <dgm:spPr/>
      <dgm:t>
        <a:bodyPr/>
        <a:lstStyle/>
        <a:p>
          <a:endParaRPr lang="id-ID"/>
        </a:p>
      </dgm:t>
    </dgm:pt>
    <dgm:pt modelId="{0D2EA111-DEB4-4A86-B984-7796671C6B48}" type="sibTrans" cxnId="{3B91A25F-3051-4D63-B078-E443BE3E57D6}">
      <dgm:prSet/>
      <dgm:spPr/>
      <dgm:t>
        <a:bodyPr/>
        <a:lstStyle/>
        <a:p>
          <a:endParaRPr lang="id-ID"/>
        </a:p>
      </dgm:t>
    </dgm:pt>
    <dgm:pt modelId="{1EB696DF-57DB-4DF4-81BA-A8F18F0D8979}">
      <dgm:prSet phldrT="[Text]" custT="1"/>
      <dgm:spPr/>
      <dgm:t>
        <a:bodyPr/>
        <a:lstStyle/>
        <a:p>
          <a:r>
            <a:rPr lang="id-ID" sz="2000" dirty="0" smtClean="0">
              <a:latin typeface="Times New Roman" pitchFamily="18" charset="0"/>
              <a:cs typeface="Times New Roman" pitchFamily="18" charset="0"/>
            </a:rPr>
            <a:t>Rendemen</a:t>
          </a:r>
          <a:endParaRPr lang="id-ID" sz="2000" dirty="0">
            <a:latin typeface="Times New Roman" pitchFamily="18" charset="0"/>
            <a:cs typeface="Times New Roman" pitchFamily="18" charset="0"/>
          </a:endParaRPr>
        </a:p>
      </dgm:t>
    </dgm:pt>
    <dgm:pt modelId="{99D1F955-059A-4518-BEE6-612AC887FE1C}" type="parTrans" cxnId="{61D25C88-FC6E-46A9-A93B-6DE33A3B8AA1}">
      <dgm:prSet/>
      <dgm:spPr/>
      <dgm:t>
        <a:bodyPr/>
        <a:lstStyle/>
        <a:p>
          <a:endParaRPr lang="id-ID"/>
        </a:p>
      </dgm:t>
    </dgm:pt>
    <dgm:pt modelId="{B8F7DCC8-4937-4D0E-9071-741B89474358}" type="sibTrans" cxnId="{61D25C88-FC6E-46A9-A93B-6DE33A3B8AA1}">
      <dgm:prSet/>
      <dgm:spPr/>
      <dgm:t>
        <a:bodyPr/>
        <a:lstStyle/>
        <a:p>
          <a:endParaRPr lang="id-ID"/>
        </a:p>
      </dgm:t>
    </dgm:pt>
    <dgm:pt modelId="{12C16329-2BE6-40FB-999D-3705D594A9A9}">
      <dgm:prSet custT="1"/>
      <dgm:spPr/>
      <dgm:t>
        <a:bodyPr/>
        <a:lstStyle/>
        <a:p>
          <a:r>
            <a:rPr lang="id-ID" sz="2000" dirty="0" smtClean="0">
              <a:latin typeface="Times New Roman" pitchFamily="18" charset="0"/>
              <a:cs typeface="Times New Roman" pitchFamily="18" charset="0"/>
            </a:rPr>
            <a:t>Kadar Karotenoid</a:t>
          </a:r>
          <a:endParaRPr lang="id-ID" sz="2000" dirty="0">
            <a:latin typeface="Times New Roman" pitchFamily="18" charset="0"/>
            <a:cs typeface="Times New Roman" pitchFamily="18" charset="0"/>
          </a:endParaRPr>
        </a:p>
      </dgm:t>
    </dgm:pt>
    <dgm:pt modelId="{04B491B1-A187-4AF3-80B9-288F4A72CABD}" type="parTrans" cxnId="{4347D20A-2E1A-42F8-AB2B-79F8E3EA2376}">
      <dgm:prSet/>
      <dgm:spPr/>
      <dgm:t>
        <a:bodyPr/>
        <a:lstStyle/>
        <a:p>
          <a:endParaRPr lang="id-ID"/>
        </a:p>
      </dgm:t>
    </dgm:pt>
    <dgm:pt modelId="{633EE959-B2AB-42ED-93AE-484145D9290D}" type="sibTrans" cxnId="{4347D20A-2E1A-42F8-AB2B-79F8E3EA2376}">
      <dgm:prSet/>
      <dgm:spPr/>
      <dgm:t>
        <a:bodyPr/>
        <a:lstStyle/>
        <a:p>
          <a:endParaRPr lang="id-ID"/>
        </a:p>
      </dgm:t>
    </dgm:pt>
    <dgm:pt modelId="{7F60E67F-6809-4951-A45F-3BE331E8365B}">
      <dgm:prSet phldrT="[Text]" custT="1"/>
      <dgm:spPr/>
      <dgm:t>
        <a:bodyPr/>
        <a:lstStyle/>
        <a:p>
          <a:endParaRPr lang="id-ID" sz="2000" dirty="0">
            <a:latin typeface="Times New Roman" pitchFamily="18" charset="0"/>
            <a:cs typeface="Times New Roman" pitchFamily="18" charset="0"/>
          </a:endParaRPr>
        </a:p>
      </dgm:t>
    </dgm:pt>
    <dgm:pt modelId="{8E9A3B25-95FB-41B5-B1CA-A3F6F99732A9}" type="parTrans" cxnId="{E98E8DE5-C659-4236-95B2-089B0208EEA5}">
      <dgm:prSet/>
      <dgm:spPr/>
      <dgm:t>
        <a:bodyPr/>
        <a:lstStyle/>
        <a:p>
          <a:endParaRPr lang="id-ID"/>
        </a:p>
      </dgm:t>
    </dgm:pt>
    <dgm:pt modelId="{B907A015-2481-4D9B-A252-C49FA817C48C}" type="sibTrans" cxnId="{E98E8DE5-C659-4236-95B2-089B0208EEA5}">
      <dgm:prSet/>
      <dgm:spPr/>
      <dgm:t>
        <a:bodyPr/>
        <a:lstStyle/>
        <a:p>
          <a:endParaRPr lang="id-ID"/>
        </a:p>
      </dgm:t>
    </dgm:pt>
    <dgm:pt modelId="{FCE9FF30-3341-4A9A-B1EA-EEFC645A9B9F}">
      <dgm:prSet phldrT="[Text]" custT="1"/>
      <dgm:spPr/>
      <dgm:t>
        <a:bodyPr/>
        <a:lstStyle/>
        <a:p>
          <a:r>
            <a:rPr lang="id-ID" sz="2000" i="1" dirty="0" smtClean="0">
              <a:latin typeface="Times New Roman" pitchFamily="18" charset="0"/>
              <a:cs typeface="Times New Roman" pitchFamily="18" charset="0"/>
            </a:rPr>
            <a:t>Cooking Time</a:t>
          </a:r>
          <a:endParaRPr lang="id-ID" sz="2000" dirty="0">
            <a:latin typeface="Times New Roman" pitchFamily="18" charset="0"/>
            <a:cs typeface="Times New Roman" pitchFamily="18" charset="0"/>
          </a:endParaRPr>
        </a:p>
      </dgm:t>
    </dgm:pt>
    <dgm:pt modelId="{41E63BA7-0337-487D-AA8C-104D09805069}" type="sibTrans" cxnId="{E23871DC-223C-4232-9819-A9F1B6DD59A7}">
      <dgm:prSet/>
      <dgm:spPr/>
      <dgm:t>
        <a:bodyPr/>
        <a:lstStyle/>
        <a:p>
          <a:endParaRPr lang="id-ID"/>
        </a:p>
      </dgm:t>
    </dgm:pt>
    <dgm:pt modelId="{2DA34E91-2D8D-4DA4-A504-578F3F68671E}" type="parTrans" cxnId="{E23871DC-223C-4232-9819-A9F1B6DD59A7}">
      <dgm:prSet/>
      <dgm:spPr/>
      <dgm:t>
        <a:bodyPr/>
        <a:lstStyle/>
        <a:p>
          <a:endParaRPr lang="id-ID"/>
        </a:p>
      </dgm:t>
    </dgm:pt>
    <dgm:pt modelId="{6CB2E7A1-9DFD-4F8E-B966-07E6E21EC879}">
      <dgm:prSet phldrT="[Text]" custT="1"/>
      <dgm:spPr/>
      <dgm:t>
        <a:bodyPr/>
        <a:lstStyle/>
        <a:p>
          <a:endParaRPr lang="id-ID" sz="2000" dirty="0">
            <a:latin typeface="Times New Roman" pitchFamily="18" charset="0"/>
            <a:cs typeface="Times New Roman" pitchFamily="18" charset="0"/>
          </a:endParaRPr>
        </a:p>
      </dgm:t>
    </dgm:pt>
    <dgm:pt modelId="{071D9E9E-9933-4266-B49C-62D03594B2AE}" type="parTrans" cxnId="{CC4CC7D6-6D13-4D4E-A699-8CE25166E09D}">
      <dgm:prSet/>
      <dgm:spPr/>
      <dgm:t>
        <a:bodyPr/>
        <a:lstStyle/>
        <a:p>
          <a:endParaRPr lang="id-ID"/>
        </a:p>
      </dgm:t>
    </dgm:pt>
    <dgm:pt modelId="{480C742B-5318-46E9-A53F-5C9A21B587E6}" type="sibTrans" cxnId="{CC4CC7D6-6D13-4D4E-A699-8CE25166E09D}">
      <dgm:prSet/>
      <dgm:spPr/>
      <dgm:t>
        <a:bodyPr/>
        <a:lstStyle/>
        <a:p>
          <a:endParaRPr lang="id-ID"/>
        </a:p>
      </dgm:t>
    </dgm:pt>
    <dgm:pt modelId="{5798E399-C297-4038-8D42-FEB57A699927}">
      <dgm:prSet custT="1"/>
      <dgm:spPr/>
      <dgm:t>
        <a:bodyPr/>
        <a:lstStyle/>
        <a:p>
          <a:r>
            <a:rPr lang="id-ID" sz="2000" dirty="0" smtClean="0">
              <a:latin typeface="Times New Roman" pitchFamily="18" charset="0"/>
              <a:cs typeface="Times New Roman" pitchFamily="18" charset="0"/>
            </a:rPr>
            <a:t>Kadar Air (untuk perlakuan terpilih)</a:t>
          </a:r>
          <a:endParaRPr lang="id-ID" sz="2000" dirty="0">
            <a:latin typeface="Times New Roman" pitchFamily="18" charset="0"/>
            <a:cs typeface="Times New Roman" pitchFamily="18" charset="0"/>
          </a:endParaRPr>
        </a:p>
      </dgm:t>
    </dgm:pt>
    <dgm:pt modelId="{456435DF-AE70-49CC-B717-4F4288BE69F6}" type="parTrans" cxnId="{0723E712-9EF5-42A8-8862-AE13C7DCE0C5}">
      <dgm:prSet/>
      <dgm:spPr/>
    </dgm:pt>
    <dgm:pt modelId="{B4C91691-0274-414D-85A9-2DB639EBAA96}" type="sibTrans" cxnId="{0723E712-9EF5-42A8-8862-AE13C7DCE0C5}">
      <dgm:prSet/>
      <dgm:spPr/>
    </dgm:pt>
    <dgm:pt modelId="{F01DCBD5-EAC0-4FD6-929B-A65454B7F83B}" type="pres">
      <dgm:prSet presAssocID="{F0F1BAE6-8992-45FF-8BA9-D87901D7A59B}" presName="Name0" presStyleCnt="0">
        <dgm:presLayoutVars>
          <dgm:dir/>
          <dgm:animLvl val="lvl"/>
          <dgm:resizeHandles val="exact"/>
        </dgm:presLayoutVars>
      </dgm:prSet>
      <dgm:spPr/>
      <dgm:t>
        <a:bodyPr/>
        <a:lstStyle/>
        <a:p>
          <a:endParaRPr lang="id-ID"/>
        </a:p>
      </dgm:t>
    </dgm:pt>
    <dgm:pt modelId="{6C51605C-2410-49C2-95A4-8FD5856E1EA8}" type="pres">
      <dgm:prSet presAssocID="{96FD880C-C129-4E67-AA00-0D46D30152B0}" presName="linNode" presStyleCnt="0"/>
      <dgm:spPr/>
    </dgm:pt>
    <dgm:pt modelId="{09037F84-3243-45C9-B5D1-198827190620}" type="pres">
      <dgm:prSet presAssocID="{96FD880C-C129-4E67-AA00-0D46D30152B0}" presName="parentText" presStyleLbl="node1" presStyleIdx="0" presStyleCnt="3">
        <dgm:presLayoutVars>
          <dgm:chMax val="1"/>
          <dgm:bulletEnabled val="1"/>
        </dgm:presLayoutVars>
      </dgm:prSet>
      <dgm:spPr/>
      <dgm:t>
        <a:bodyPr/>
        <a:lstStyle/>
        <a:p>
          <a:endParaRPr lang="id-ID"/>
        </a:p>
      </dgm:t>
    </dgm:pt>
    <dgm:pt modelId="{09FEB828-3044-41B6-91BD-A6C17F988D0C}" type="pres">
      <dgm:prSet presAssocID="{96FD880C-C129-4E67-AA00-0D46D30152B0}" presName="descendantText" presStyleLbl="alignAccFollowNode1" presStyleIdx="0" presStyleCnt="3" custScaleY="111890">
        <dgm:presLayoutVars>
          <dgm:bulletEnabled val="1"/>
        </dgm:presLayoutVars>
      </dgm:prSet>
      <dgm:spPr/>
      <dgm:t>
        <a:bodyPr/>
        <a:lstStyle/>
        <a:p>
          <a:endParaRPr lang="id-ID"/>
        </a:p>
      </dgm:t>
    </dgm:pt>
    <dgm:pt modelId="{A8E8DBF6-F3D0-4554-878C-CE6B5BC8231C}" type="pres">
      <dgm:prSet presAssocID="{FBBEF476-7F30-4E07-A7CD-5657FFBF84B9}" presName="sp" presStyleCnt="0"/>
      <dgm:spPr/>
    </dgm:pt>
    <dgm:pt modelId="{F514184C-6132-4BB2-92DD-825D46A67141}" type="pres">
      <dgm:prSet presAssocID="{2C0E91F1-72CF-4261-8CE2-4EEBA4F581BA}" presName="linNode" presStyleCnt="0"/>
      <dgm:spPr/>
    </dgm:pt>
    <dgm:pt modelId="{1FE80364-E84C-44B3-BBE6-691435F9B03F}" type="pres">
      <dgm:prSet presAssocID="{2C0E91F1-72CF-4261-8CE2-4EEBA4F581BA}" presName="parentText" presStyleLbl="node1" presStyleIdx="1" presStyleCnt="3">
        <dgm:presLayoutVars>
          <dgm:chMax val="1"/>
          <dgm:bulletEnabled val="1"/>
        </dgm:presLayoutVars>
      </dgm:prSet>
      <dgm:spPr/>
      <dgm:t>
        <a:bodyPr/>
        <a:lstStyle/>
        <a:p>
          <a:endParaRPr lang="id-ID"/>
        </a:p>
      </dgm:t>
    </dgm:pt>
    <dgm:pt modelId="{47D5C672-0D82-4270-B0FB-5CCFB5BA5C5B}" type="pres">
      <dgm:prSet presAssocID="{2C0E91F1-72CF-4261-8CE2-4EEBA4F581BA}" presName="descendantText" presStyleLbl="alignAccFollowNode1" presStyleIdx="1" presStyleCnt="3">
        <dgm:presLayoutVars>
          <dgm:bulletEnabled val="1"/>
        </dgm:presLayoutVars>
      </dgm:prSet>
      <dgm:spPr/>
      <dgm:t>
        <a:bodyPr/>
        <a:lstStyle/>
        <a:p>
          <a:endParaRPr lang="id-ID"/>
        </a:p>
      </dgm:t>
    </dgm:pt>
    <dgm:pt modelId="{9890143A-975D-41C8-9C14-FFA124347934}" type="pres">
      <dgm:prSet presAssocID="{0D2EA111-DEB4-4A86-B984-7796671C6B48}" presName="sp" presStyleCnt="0"/>
      <dgm:spPr/>
    </dgm:pt>
    <dgm:pt modelId="{0B1B9248-FC9D-482A-A596-30F99BCFD1A9}" type="pres">
      <dgm:prSet presAssocID="{B1BEFCC9-4453-480B-AE54-291C93EC036C}" presName="linNode" presStyleCnt="0"/>
      <dgm:spPr/>
    </dgm:pt>
    <dgm:pt modelId="{33E4F066-3BD5-4CCA-867F-16E722E0E7B2}" type="pres">
      <dgm:prSet presAssocID="{B1BEFCC9-4453-480B-AE54-291C93EC036C}" presName="parentText" presStyleLbl="node1" presStyleIdx="2" presStyleCnt="3">
        <dgm:presLayoutVars>
          <dgm:chMax val="1"/>
          <dgm:bulletEnabled val="1"/>
        </dgm:presLayoutVars>
      </dgm:prSet>
      <dgm:spPr/>
      <dgm:t>
        <a:bodyPr/>
        <a:lstStyle/>
        <a:p>
          <a:endParaRPr lang="id-ID"/>
        </a:p>
      </dgm:t>
    </dgm:pt>
    <dgm:pt modelId="{D5106CD4-32F7-4936-9396-14B1DDBC606D}" type="pres">
      <dgm:prSet presAssocID="{B1BEFCC9-4453-480B-AE54-291C93EC036C}" presName="descendantText" presStyleLbl="alignAccFollowNode1" presStyleIdx="2" presStyleCnt="3">
        <dgm:presLayoutVars>
          <dgm:bulletEnabled val="1"/>
        </dgm:presLayoutVars>
      </dgm:prSet>
      <dgm:spPr/>
      <dgm:t>
        <a:bodyPr/>
        <a:lstStyle/>
        <a:p>
          <a:endParaRPr lang="id-ID"/>
        </a:p>
      </dgm:t>
    </dgm:pt>
  </dgm:ptLst>
  <dgm:cxnLst>
    <dgm:cxn modelId="{6B9C23E3-5B18-4DF2-A427-994AE6AFF4CE}" type="presOf" srcId="{FCE9FF30-3341-4A9A-B1EA-EEFC645A9B9F}" destId="{D5106CD4-32F7-4936-9396-14B1DDBC606D}" srcOrd="0" destOrd="2" presId="urn:microsoft.com/office/officeart/2005/8/layout/vList5"/>
    <dgm:cxn modelId="{BCA917EF-5C78-40F3-98F5-2E0BF7053AF5}" type="presOf" srcId="{B1BEFCC9-4453-480B-AE54-291C93EC036C}" destId="{33E4F066-3BD5-4CCA-867F-16E722E0E7B2}" srcOrd="0" destOrd="0" presId="urn:microsoft.com/office/officeart/2005/8/layout/vList5"/>
    <dgm:cxn modelId="{9B26F940-E741-4EEE-9744-8E4C3C74A656}" type="presOf" srcId="{50BC0B6C-51E2-4A51-BC42-82BD6D762AEB}" destId="{09FEB828-3044-41B6-91BD-A6C17F988D0C}" srcOrd="0" destOrd="0" presId="urn:microsoft.com/office/officeart/2005/8/layout/vList5"/>
    <dgm:cxn modelId="{DFB89D94-9DE6-41F0-98E8-EF3A6497F739}" type="presOf" srcId="{96FD880C-C129-4E67-AA00-0D46D30152B0}" destId="{09037F84-3243-45C9-B5D1-198827190620}" srcOrd="0" destOrd="0" presId="urn:microsoft.com/office/officeart/2005/8/layout/vList5"/>
    <dgm:cxn modelId="{F6C7F1F3-D584-4E1F-90FA-820439E8C22B}" srcId="{F0F1BAE6-8992-45FF-8BA9-D87901D7A59B}" destId="{96FD880C-C129-4E67-AA00-0D46D30152B0}" srcOrd="0" destOrd="0" parTransId="{5EEB6C52-C7D6-41BE-8518-131F8F295DDC}" sibTransId="{FBBEF476-7F30-4E07-A7CD-5657FFBF84B9}"/>
    <dgm:cxn modelId="{2856D610-0D17-4F3A-946C-72268F53D19E}" srcId="{B1BEFCC9-4453-480B-AE54-291C93EC036C}" destId="{A7E1C3FC-A5D7-4822-ADDE-7A0C543B0BE6}" srcOrd="1" destOrd="0" parTransId="{C3448CF0-2128-4854-BE2A-DEFBC4F093FB}" sibTransId="{A98B02DF-DBEB-4CC3-802E-7143EFE6C0CF}"/>
    <dgm:cxn modelId="{72FD4CF1-2592-4A61-BDA5-524481D63BC5}" type="presOf" srcId="{1EB696DF-57DB-4DF4-81BA-A8F18F0D8979}" destId="{47D5C672-0D82-4270-B0FB-5CCFB5BA5C5B}" srcOrd="0" destOrd="0" presId="urn:microsoft.com/office/officeart/2005/8/layout/vList5"/>
    <dgm:cxn modelId="{0723E712-9EF5-42A8-8862-AE13C7DCE0C5}" srcId="{2C0E91F1-72CF-4261-8CE2-4EEBA4F581BA}" destId="{5798E399-C297-4038-8D42-FEB57A699927}" srcOrd="2" destOrd="0" parTransId="{456435DF-AE70-49CC-B717-4F4288BE69F6}" sibTransId="{B4C91691-0274-414D-85A9-2DB639EBAA96}"/>
    <dgm:cxn modelId="{C998C787-F366-405D-9A79-8F2B70DC848A}" type="presOf" srcId="{2C0E91F1-72CF-4261-8CE2-4EEBA4F581BA}" destId="{1FE80364-E84C-44B3-BBE6-691435F9B03F}" srcOrd="0" destOrd="0" presId="urn:microsoft.com/office/officeart/2005/8/layout/vList5"/>
    <dgm:cxn modelId="{3B91A25F-3051-4D63-B078-E443BE3E57D6}" srcId="{F0F1BAE6-8992-45FF-8BA9-D87901D7A59B}" destId="{2C0E91F1-72CF-4261-8CE2-4EEBA4F581BA}" srcOrd="1" destOrd="0" parTransId="{A55CD80A-5A8E-4417-8A67-A8DB57F7894B}" sibTransId="{0D2EA111-DEB4-4A86-B984-7796671C6B48}"/>
    <dgm:cxn modelId="{CC4CC7D6-6D13-4D4E-A699-8CE25166E09D}" srcId="{B1BEFCC9-4453-480B-AE54-291C93EC036C}" destId="{6CB2E7A1-9DFD-4F8E-B966-07E6E21EC879}" srcOrd="0" destOrd="0" parTransId="{071D9E9E-9933-4266-B49C-62D03594B2AE}" sibTransId="{480C742B-5318-46E9-A53F-5C9A21B587E6}"/>
    <dgm:cxn modelId="{4347D20A-2E1A-42F8-AB2B-79F8E3EA2376}" srcId="{2C0E91F1-72CF-4261-8CE2-4EEBA4F581BA}" destId="{12C16329-2BE6-40FB-999D-3705D594A9A9}" srcOrd="1" destOrd="0" parTransId="{04B491B1-A187-4AF3-80B9-288F4A72CABD}" sibTransId="{633EE959-B2AB-42ED-93AE-484145D9290D}"/>
    <dgm:cxn modelId="{74F29FDD-FE31-418A-AB86-C8027CFEE4DA}" srcId="{96FD880C-C129-4E67-AA00-0D46D30152B0}" destId="{50BC0B6C-51E2-4A51-BC42-82BD6D762AEB}" srcOrd="0" destOrd="0" parTransId="{89BDA036-D167-4036-93CF-1814F56CAB9F}" sibTransId="{1625CC70-F891-4830-91B4-A5ADA3375C3A}"/>
    <dgm:cxn modelId="{87FBD883-A7BB-4546-8697-C6C96ACD899A}" type="presOf" srcId="{7F60E67F-6809-4951-A45F-3BE331E8365B}" destId="{D5106CD4-32F7-4936-9396-14B1DDBC606D}" srcOrd="0" destOrd="3" presId="urn:microsoft.com/office/officeart/2005/8/layout/vList5"/>
    <dgm:cxn modelId="{A07F3A02-2E9F-438D-9F43-88B6D9BB68F0}" type="presOf" srcId="{12C16329-2BE6-40FB-999D-3705D594A9A9}" destId="{47D5C672-0D82-4270-B0FB-5CCFB5BA5C5B}" srcOrd="0" destOrd="1" presId="urn:microsoft.com/office/officeart/2005/8/layout/vList5"/>
    <dgm:cxn modelId="{E98E8DE5-C659-4236-95B2-089B0208EEA5}" srcId="{B1BEFCC9-4453-480B-AE54-291C93EC036C}" destId="{7F60E67F-6809-4951-A45F-3BE331E8365B}" srcOrd="3" destOrd="0" parTransId="{8E9A3B25-95FB-41B5-B1CA-A3F6F99732A9}" sibTransId="{B907A015-2481-4D9B-A252-C49FA817C48C}"/>
    <dgm:cxn modelId="{61D25C88-FC6E-46A9-A93B-6DE33A3B8AA1}" srcId="{2C0E91F1-72CF-4261-8CE2-4EEBA4F581BA}" destId="{1EB696DF-57DB-4DF4-81BA-A8F18F0D8979}" srcOrd="0" destOrd="0" parTransId="{99D1F955-059A-4518-BEE6-612AC887FE1C}" sibTransId="{B8F7DCC8-4937-4D0E-9071-741B89474358}"/>
    <dgm:cxn modelId="{80DEF768-217A-4BDA-81CB-7787EE975E0D}" type="presOf" srcId="{A7E1C3FC-A5D7-4822-ADDE-7A0C543B0BE6}" destId="{D5106CD4-32F7-4936-9396-14B1DDBC606D}" srcOrd="0" destOrd="1" presId="urn:microsoft.com/office/officeart/2005/8/layout/vList5"/>
    <dgm:cxn modelId="{2D28EF73-09A5-4B30-B03A-B0739EEF195F}" type="presOf" srcId="{5798E399-C297-4038-8D42-FEB57A699927}" destId="{47D5C672-0D82-4270-B0FB-5CCFB5BA5C5B}" srcOrd="0" destOrd="2" presId="urn:microsoft.com/office/officeart/2005/8/layout/vList5"/>
    <dgm:cxn modelId="{A2D6458F-A183-4B9B-8623-FA496EB2E8D8}" type="presOf" srcId="{6CB2E7A1-9DFD-4F8E-B966-07E6E21EC879}" destId="{D5106CD4-32F7-4936-9396-14B1DDBC606D}" srcOrd="0" destOrd="0" presId="urn:microsoft.com/office/officeart/2005/8/layout/vList5"/>
    <dgm:cxn modelId="{08689D24-2A04-4456-8C83-5760ED3FBF4F}" type="presOf" srcId="{F0F1BAE6-8992-45FF-8BA9-D87901D7A59B}" destId="{F01DCBD5-EAC0-4FD6-929B-A65454B7F83B}" srcOrd="0" destOrd="0" presId="urn:microsoft.com/office/officeart/2005/8/layout/vList5"/>
    <dgm:cxn modelId="{5C70EE55-758A-4303-9674-839EF5F29FC7}" srcId="{F0F1BAE6-8992-45FF-8BA9-D87901D7A59B}" destId="{B1BEFCC9-4453-480B-AE54-291C93EC036C}" srcOrd="2" destOrd="0" parTransId="{02220EAF-9D77-4376-BBAE-3DB9EE48A990}" sibTransId="{BDF07310-59A2-4237-9361-0E7FD78B9214}"/>
    <dgm:cxn modelId="{E23871DC-223C-4232-9819-A9F1B6DD59A7}" srcId="{B1BEFCC9-4453-480B-AE54-291C93EC036C}" destId="{FCE9FF30-3341-4A9A-B1EA-EEFC645A9B9F}" srcOrd="2" destOrd="0" parTransId="{2DA34E91-2D8D-4DA4-A504-578F3F68671E}" sibTransId="{41E63BA7-0337-487D-AA8C-104D09805069}"/>
    <dgm:cxn modelId="{F679EE0E-BEB6-4289-B497-691AF257EF43}" type="presParOf" srcId="{F01DCBD5-EAC0-4FD6-929B-A65454B7F83B}" destId="{6C51605C-2410-49C2-95A4-8FD5856E1EA8}" srcOrd="0" destOrd="0" presId="urn:microsoft.com/office/officeart/2005/8/layout/vList5"/>
    <dgm:cxn modelId="{64C49773-F2DE-412D-B7E6-4607C1F534A1}" type="presParOf" srcId="{6C51605C-2410-49C2-95A4-8FD5856E1EA8}" destId="{09037F84-3243-45C9-B5D1-198827190620}" srcOrd="0" destOrd="0" presId="urn:microsoft.com/office/officeart/2005/8/layout/vList5"/>
    <dgm:cxn modelId="{630E77E7-D9F3-4CEC-BB10-D8B2FB63A13D}" type="presParOf" srcId="{6C51605C-2410-49C2-95A4-8FD5856E1EA8}" destId="{09FEB828-3044-41B6-91BD-A6C17F988D0C}" srcOrd="1" destOrd="0" presId="urn:microsoft.com/office/officeart/2005/8/layout/vList5"/>
    <dgm:cxn modelId="{29C7437C-948B-489E-A8E2-1549B94FD137}" type="presParOf" srcId="{F01DCBD5-EAC0-4FD6-929B-A65454B7F83B}" destId="{A8E8DBF6-F3D0-4554-878C-CE6B5BC8231C}" srcOrd="1" destOrd="0" presId="urn:microsoft.com/office/officeart/2005/8/layout/vList5"/>
    <dgm:cxn modelId="{FFFBFF13-9680-4B41-9906-EF914CC8546F}" type="presParOf" srcId="{F01DCBD5-EAC0-4FD6-929B-A65454B7F83B}" destId="{F514184C-6132-4BB2-92DD-825D46A67141}" srcOrd="2" destOrd="0" presId="urn:microsoft.com/office/officeart/2005/8/layout/vList5"/>
    <dgm:cxn modelId="{FB781B47-A9F6-487F-A0CA-197353850CA4}" type="presParOf" srcId="{F514184C-6132-4BB2-92DD-825D46A67141}" destId="{1FE80364-E84C-44B3-BBE6-691435F9B03F}" srcOrd="0" destOrd="0" presId="urn:microsoft.com/office/officeart/2005/8/layout/vList5"/>
    <dgm:cxn modelId="{1F7D23DE-9AE8-40E9-A7DC-74316D3B1CF1}" type="presParOf" srcId="{F514184C-6132-4BB2-92DD-825D46A67141}" destId="{47D5C672-0D82-4270-B0FB-5CCFB5BA5C5B}" srcOrd="1" destOrd="0" presId="urn:microsoft.com/office/officeart/2005/8/layout/vList5"/>
    <dgm:cxn modelId="{8A6A46F3-961E-408E-9742-416203BA164E}" type="presParOf" srcId="{F01DCBD5-EAC0-4FD6-929B-A65454B7F83B}" destId="{9890143A-975D-41C8-9C14-FFA124347934}" srcOrd="3" destOrd="0" presId="urn:microsoft.com/office/officeart/2005/8/layout/vList5"/>
    <dgm:cxn modelId="{E91CB273-C18D-47D6-8D77-647C237A3FEC}" type="presParOf" srcId="{F01DCBD5-EAC0-4FD6-929B-A65454B7F83B}" destId="{0B1B9248-FC9D-482A-A596-30F99BCFD1A9}" srcOrd="4" destOrd="0" presId="urn:microsoft.com/office/officeart/2005/8/layout/vList5"/>
    <dgm:cxn modelId="{942C75A0-94E5-4FEE-86B7-B886923AE7A9}" type="presParOf" srcId="{0B1B9248-FC9D-482A-A596-30F99BCFD1A9}" destId="{33E4F066-3BD5-4CCA-867F-16E722E0E7B2}" srcOrd="0" destOrd="0" presId="urn:microsoft.com/office/officeart/2005/8/layout/vList5"/>
    <dgm:cxn modelId="{A4B23BC0-D14B-4993-9B03-2C356D8388CD}" type="presParOf" srcId="{0B1B9248-FC9D-482A-A596-30F99BCFD1A9}" destId="{D5106CD4-32F7-4936-9396-14B1DDBC606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33E1F-8E60-49A0-83B8-6C782ECB4B1B}">
      <dsp:nvSpPr>
        <dsp:cNvPr id="0" name=""/>
        <dsp:cNvSpPr/>
      </dsp:nvSpPr>
      <dsp:spPr>
        <a:xfrm rot="5400000">
          <a:off x="-241729" y="242512"/>
          <a:ext cx="1611532" cy="1128072"/>
        </a:xfrm>
        <a:prstGeom prst="chevron">
          <a:avLst/>
        </a:prstGeom>
        <a:solidFill>
          <a:srgbClr val="C8225D"/>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smtClean="0"/>
            <a:t>1</a:t>
          </a:r>
          <a:endParaRPr lang="en-US" sz="3100" kern="1200" dirty="0"/>
        </a:p>
      </dsp:txBody>
      <dsp:txXfrm rot="-5400000">
        <a:off x="1" y="564818"/>
        <a:ext cx="1128072" cy="483460"/>
      </dsp:txXfrm>
    </dsp:sp>
    <dsp:sp modelId="{A1D1B717-7720-41C9-BC0D-51DA128541E0}">
      <dsp:nvSpPr>
        <dsp:cNvPr id="0" name=""/>
        <dsp:cNvSpPr/>
      </dsp:nvSpPr>
      <dsp:spPr>
        <a:xfrm rot="5400000">
          <a:off x="4291654" y="-3186550"/>
          <a:ext cx="1047496" cy="742216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100000"/>
            </a:lnSpc>
            <a:spcBef>
              <a:spcPct val="0"/>
            </a:spcBef>
            <a:spcAft>
              <a:spcPct val="15000"/>
            </a:spcAft>
            <a:buChar char="••"/>
          </a:pPr>
          <a:r>
            <a:rPr lang="id-ID" sz="1800" b="0" kern="1200" dirty="0" smtClean="0"/>
            <a:t>Bagaimana pengaruh konsentrasi dinatrium hidrogen </a:t>
          </a:r>
          <a:r>
            <a:rPr lang="id-ID" sz="1800" b="0" kern="1200" dirty="0" smtClean="0"/>
            <a:t>posfat </a:t>
          </a:r>
          <a:r>
            <a:rPr lang="id-ID" sz="1800" b="0" kern="1200" dirty="0" smtClean="0"/>
            <a:t>(</a:t>
          </a:r>
          <a:r>
            <a:rPr lang="id-ID" sz="1800" b="0" kern="1200" dirty="0" smtClean="0">
              <a:solidFill>
                <a:schemeClr val="tx1"/>
              </a:solidFill>
              <a:cs typeface="Times New Roman" pitchFamily="18" charset="0"/>
            </a:rPr>
            <a:t>Na</a:t>
          </a:r>
          <a:r>
            <a:rPr lang="id-ID" sz="1800" b="0" kern="1200" baseline="-25000" dirty="0" smtClean="0">
              <a:solidFill>
                <a:schemeClr val="tx1"/>
              </a:solidFill>
              <a:cs typeface="Times New Roman" pitchFamily="18" charset="0"/>
            </a:rPr>
            <a:t>2</a:t>
          </a:r>
          <a:r>
            <a:rPr lang="id-ID" sz="1800" b="0" kern="1200" dirty="0" smtClean="0">
              <a:solidFill>
                <a:schemeClr val="tx1"/>
              </a:solidFill>
              <a:cs typeface="Times New Roman" pitchFamily="18" charset="0"/>
            </a:rPr>
            <a:t>HPO</a:t>
          </a:r>
          <a:r>
            <a:rPr lang="id-ID" sz="1800" b="0" kern="1200" baseline="-25000" dirty="0" smtClean="0">
              <a:solidFill>
                <a:schemeClr val="tx1"/>
              </a:solidFill>
              <a:cs typeface="Times New Roman" pitchFamily="18" charset="0"/>
            </a:rPr>
            <a:t>4</a:t>
          </a:r>
          <a:r>
            <a:rPr lang="id-ID" sz="1800" b="0" kern="1200" dirty="0" smtClean="0"/>
            <a:t>) terhadap karakteristik selai jagung serbuk instan ?</a:t>
          </a:r>
          <a:endParaRPr lang="en-US" sz="1800" b="0" kern="1200" dirty="0"/>
        </a:p>
      </dsp:txBody>
      <dsp:txXfrm rot="-5400000">
        <a:off x="1104322" y="51917"/>
        <a:ext cx="7371026" cy="945226"/>
      </dsp:txXfrm>
    </dsp:sp>
    <dsp:sp modelId="{D67D336B-2B63-4C35-84AC-79C5E1CF3B87}">
      <dsp:nvSpPr>
        <dsp:cNvPr id="0" name=""/>
        <dsp:cNvSpPr/>
      </dsp:nvSpPr>
      <dsp:spPr>
        <a:xfrm rot="5400000">
          <a:off x="-241729" y="1659965"/>
          <a:ext cx="1611532" cy="1128072"/>
        </a:xfrm>
        <a:prstGeom prst="chevron">
          <a:avLst/>
        </a:prstGeom>
        <a:solidFill>
          <a:srgbClr val="C8225D"/>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smtClean="0"/>
            <a:t>2</a:t>
          </a:r>
          <a:endParaRPr lang="en-US" sz="3100" kern="1200" dirty="0"/>
        </a:p>
      </dsp:txBody>
      <dsp:txXfrm rot="-5400000">
        <a:off x="1" y="1982271"/>
        <a:ext cx="1128072" cy="483460"/>
      </dsp:txXfrm>
    </dsp:sp>
    <dsp:sp modelId="{A8A41ABC-2964-4EA6-A88D-44DAE73960D1}">
      <dsp:nvSpPr>
        <dsp:cNvPr id="0" name=""/>
        <dsp:cNvSpPr/>
      </dsp:nvSpPr>
      <dsp:spPr>
        <a:xfrm rot="5400000">
          <a:off x="4315405" y="-1769096"/>
          <a:ext cx="1047496" cy="742216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100000"/>
            </a:lnSpc>
            <a:spcBef>
              <a:spcPct val="0"/>
            </a:spcBef>
            <a:spcAft>
              <a:spcPct val="15000"/>
            </a:spcAft>
            <a:buChar char="••"/>
          </a:pPr>
          <a:r>
            <a:rPr lang="id-ID" sz="1800" kern="1200" dirty="0" smtClean="0"/>
            <a:t>Bagaimana pengaruh lama perendaman terhadap karakteristik selai jagung serbuk instan ?</a:t>
          </a:r>
          <a:endParaRPr lang="en-US" sz="1800" b="1" kern="1200" dirty="0"/>
        </a:p>
      </dsp:txBody>
      <dsp:txXfrm rot="-5400000">
        <a:off x="1128073" y="1469371"/>
        <a:ext cx="7371026" cy="945226"/>
      </dsp:txXfrm>
    </dsp:sp>
    <dsp:sp modelId="{CA1412D6-BB9C-4E30-AFD1-06BD45016711}">
      <dsp:nvSpPr>
        <dsp:cNvPr id="0" name=""/>
        <dsp:cNvSpPr/>
      </dsp:nvSpPr>
      <dsp:spPr>
        <a:xfrm rot="5400000">
          <a:off x="-241729" y="3077418"/>
          <a:ext cx="1611532" cy="1128072"/>
        </a:xfrm>
        <a:prstGeom prst="chevron">
          <a:avLst/>
        </a:prstGeom>
        <a:solidFill>
          <a:srgbClr val="C8225D"/>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smtClean="0"/>
            <a:t>3</a:t>
          </a:r>
          <a:endParaRPr lang="en-US" sz="3100" kern="1200" dirty="0"/>
        </a:p>
      </dsp:txBody>
      <dsp:txXfrm rot="-5400000">
        <a:off x="1" y="3399724"/>
        <a:ext cx="1128072" cy="483460"/>
      </dsp:txXfrm>
    </dsp:sp>
    <dsp:sp modelId="{4F953123-00F0-4858-94AA-AA85D2C6B0F5}">
      <dsp:nvSpPr>
        <dsp:cNvPr id="0" name=""/>
        <dsp:cNvSpPr/>
      </dsp:nvSpPr>
      <dsp:spPr>
        <a:xfrm rot="5400000">
          <a:off x="4315405" y="-351643"/>
          <a:ext cx="1047496" cy="742216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100000"/>
            </a:lnSpc>
            <a:spcBef>
              <a:spcPct val="0"/>
            </a:spcBef>
            <a:spcAft>
              <a:spcPct val="15000"/>
            </a:spcAft>
            <a:buChar char="••"/>
          </a:pPr>
          <a:r>
            <a:rPr lang="en-US" sz="1800" b="0" kern="1200" dirty="0" err="1" smtClean="0"/>
            <a:t>Bagaimana</a:t>
          </a:r>
          <a:r>
            <a:rPr lang="en-US" sz="1800" b="0" kern="1200" dirty="0" smtClean="0"/>
            <a:t> </a:t>
          </a:r>
          <a:r>
            <a:rPr lang="en-US" sz="1800" b="0" kern="1200" dirty="0" err="1" smtClean="0"/>
            <a:t>pengaruh</a:t>
          </a:r>
          <a:r>
            <a:rPr lang="en-US" sz="1800" b="0" kern="1200" dirty="0" smtClean="0"/>
            <a:t> </a:t>
          </a:r>
          <a:r>
            <a:rPr lang="en-US" sz="1800" b="0" kern="1200" dirty="0" err="1" smtClean="0"/>
            <a:t>interaksi</a:t>
          </a:r>
          <a:r>
            <a:rPr lang="en-US" sz="1800" b="0" kern="1200" dirty="0" smtClean="0"/>
            <a:t> </a:t>
          </a:r>
          <a:r>
            <a:rPr lang="en-US" sz="1800" b="0" kern="1200" dirty="0" err="1" smtClean="0"/>
            <a:t>antara</a:t>
          </a:r>
          <a:r>
            <a:rPr lang="en-US" sz="1800" b="0" kern="1200" dirty="0" smtClean="0"/>
            <a:t> </a:t>
          </a:r>
          <a:r>
            <a:rPr lang="en-US" sz="1800" b="0" kern="1200" dirty="0" err="1" smtClean="0"/>
            <a:t>konsentrasi</a:t>
          </a:r>
          <a:r>
            <a:rPr lang="en-US" sz="1800" b="0" kern="1200" dirty="0" smtClean="0"/>
            <a:t> </a:t>
          </a:r>
          <a:r>
            <a:rPr lang="id-ID" sz="1800" b="0" kern="1200" dirty="0" smtClean="0"/>
            <a:t>dinatrium hidrogen </a:t>
          </a:r>
          <a:r>
            <a:rPr lang="id-ID" sz="1800" b="0" kern="1200" dirty="0" smtClean="0"/>
            <a:t>posfat </a:t>
          </a:r>
          <a:r>
            <a:rPr lang="id-ID" sz="1800" b="0" kern="1200" dirty="0" smtClean="0"/>
            <a:t>(</a:t>
          </a:r>
          <a:r>
            <a:rPr lang="id-ID" sz="1800" b="0" kern="1200" dirty="0" smtClean="0">
              <a:solidFill>
                <a:schemeClr val="tx1"/>
              </a:solidFill>
              <a:cs typeface="Times New Roman" pitchFamily="18" charset="0"/>
            </a:rPr>
            <a:t>Na</a:t>
          </a:r>
          <a:r>
            <a:rPr lang="id-ID" sz="1800" b="0" kern="1200" baseline="-25000" dirty="0" smtClean="0">
              <a:solidFill>
                <a:schemeClr val="tx1"/>
              </a:solidFill>
              <a:cs typeface="Times New Roman" pitchFamily="18" charset="0"/>
            </a:rPr>
            <a:t>2</a:t>
          </a:r>
          <a:r>
            <a:rPr lang="id-ID" sz="1800" b="0" kern="1200" dirty="0" smtClean="0">
              <a:solidFill>
                <a:schemeClr val="tx1"/>
              </a:solidFill>
              <a:cs typeface="Times New Roman" pitchFamily="18" charset="0"/>
            </a:rPr>
            <a:t>HPO</a:t>
          </a:r>
          <a:r>
            <a:rPr lang="id-ID" sz="1800" b="0" kern="1200" baseline="-25000" dirty="0" smtClean="0">
              <a:solidFill>
                <a:schemeClr val="tx1"/>
              </a:solidFill>
              <a:cs typeface="Times New Roman" pitchFamily="18" charset="0"/>
            </a:rPr>
            <a:t>4</a:t>
          </a:r>
          <a:r>
            <a:rPr lang="id-ID" sz="1800" b="0" kern="1200" dirty="0" smtClean="0"/>
            <a:t>)</a:t>
          </a:r>
          <a:r>
            <a:rPr lang="en-US" sz="1800" b="0" kern="1200" dirty="0" smtClean="0"/>
            <a:t> </a:t>
          </a:r>
          <a:r>
            <a:rPr lang="en-US" sz="1800" b="0" kern="1200" dirty="0" err="1" smtClean="0"/>
            <a:t>dan</a:t>
          </a:r>
          <a:r>
            <a:rPr lang="en-US" sz="1800" b="0" kern="1200" dirty="0" smtClean="0"/>
            <a:t> lama </a:t>
          </a:r>
          <a:r>
            <a:rPr lang="en-US" sz="1800" b="0" kern="1200" dirty="0" err="1" smtClean="0"/>
            <a:t>perendaman</a:t>
          </a:r>
          <a:r>
            <a:rPr lang="en-US" sz="1800" b="0" kern="1200" dirty="0" smtClean="0"/>
            <a:t> </a:t>
          </a:r>
          <a:r>
            <a:rPr lang="en-US" sz="1800" b="0" kern="1200" dirty="0" err="1" smtClean="0"/>
            <a:t>terhadap</a:t>
          </a:r>
          <a:r>
            <a:rPr lang="id-ID" sz="1800" b="0" kern="1200" dirty="0" smtClean="0"/>
            <a:t> karakteristik selai jagung serbuk instan ?</a:t>
          </a:r>
          <a:endParaRPr lang="en-US" sz="1800" b="0" kern="1200" dirty="0"/>
        </a:p>
      </dsp:txBody>
      <dsp:txXfrm rot="-5400000">
        <a:off x="1128073" y="2886824"/>
        <a:ext cx="7371026" cy="9452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969D6-7ECE-4310-891D-AFF3C090B497}">
      <dsp:nvSpPr>
        <dsp:cNvPr id="0" name=""/>
        <dsp:cNvSpPr/>
      </dsp:nvSpPr>
      <dsp:spPr>
        <a:xfrm>
          <a:off x="911450" y="393466"/>
          <a:ext cx="1577340" cy="1577580"/>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DF7CD6-7C1A-485C-B1C8-6E281A1DA426}">
      <dsp:nvSpPr>
        <dsp:cNvPr id="0" name=""/>
        <dsp:cNvSpPr/>
      </dsp:nvSpPr>
      <dsp:spPr>
        <a:xfrm>
          <a:off x="1260094" y="963020"/>
          <a:ext cx="876497" cy="438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30’</a:t>
          </a:r>
          <a:endParaRPr lang="en-US" sz="2800" kern="1200" dirty="0"/>
        </a:p>
      </dsp:txBody>
      <dsp:txXfrm>
        <a:off x="1260094" y="963020"/>
        <a:ext cx="876497" cy="438143"/>
      </dsp:txXfrm>
    </dsp:sp>
    <dsp:sp modelId="{C3E8693A-4F11-486C-A2E9-96B4231FD526}">
      <dsp:nvSpPr>
        <dsp:cNvPr id="0" name=""/>
        <dsp:cNvSpPr/>
      </dsp:nvSpPr>
      <dsp:spPr>
        <a:xfrm>
          <a:off x="473350" y="1299903"/>
          <a:ext cx="1577340" cy="1577580"/>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FD17A2-0700-424A-88AA-D8F0AC0E2B5E}">
      <dsp:nvSpPr>
        <dsp:cNvPr id="0" name=""/>
        <dsp:cNvSpPr/>
      </dsp:nvSpPr>
      <dsp:spPr>
        <a:xfrm>
          <a:off x="823771" y="1874700"/>
          <a:ext cx="876497" cy="438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60’</a:t>
          </a:r>
          <a:endParaRPr lang="en-US" sz="2800" kern="1200" dirty="0"/>
        </a:p>
      </dsp:txBody>
      <dsp:txXfrm>
        <a:off x="823771" y="1874700"/>
        <a:ext cx="876497" cy="438143"/>
      </dsp:txXfrm>
    </dsp:sp>
    <dsp:sp modelId="{DD80DA61-37DC-495A-96E8-C15EF1FD462D}">
      <dsp:nvSpPr>
        <dsp:cNvPr id="0" name=""/>
        <dsp:cNvSpPr/>
      </dsp:nvSpPr>
      <dsp:spPr>
        <a:xfrm>
          <a:off x="1023715" y="2314810"/>
          <a:ext cx="1355179" cy="1355722"/>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543E4A-195C-401A-91C5-FBA9F4BEF9F7}">
      <dsp:nvSpPr>
        <dsp:cNvPr id="0" name=""/>
        <dsp:cNvSpPr/>
      </dsp:nvSpPr>
      <dsp:spPr>
        <a:xfrm>
          <a:off x="1262168" y="2787691"/>
          <a:ext cx="876497" cy="438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90’</a:t>
          </a:r>
          <a:endParaRPr lang="en-US" sz="2800" kern="1200" dirty="0"/>
        </a:p>
      </dsp:txBody>
      <dsp:txXfrm>
        <a:off x="1262168" y="2787691"/>
        <a:ext cx="876497" cy="4381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0969D6-7ECE-4310-891D-AFF3C090B497}">
      <dsp:nvSpPr>
        <dsp:cNvPr id="0" name=""/>
        <dsp:cNvSpPr/>
      </dsp:nvSpPr>
      <dsp:spPr>
        <a:xfrm>
          <a:off x="911450" y="393466"/>
          <a:ext cx="1577340" cy="1577580"/>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DF7CD6-7C1A-485C-B1C8-6E281A1DA426}">
      <dsp:nvSpPr>
        <dsp:cNvPr id="0" name=""/>
        <dsp:cNvSpPr/>
      </dsp:nvSpPr>
      <dsp:spPr>
        <a:xfrm>
          <a:off x="1260094" y="963020"/>
          <a:ext cx="876497" cy="438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id-ID" sz="2700" kern="1200" dirty="0" smtClean="0"/>
            <a:t>0,1 </a:t>
          </a:r>
          <a:r>
            <a:rPr lang="en-US" sz="2700" kern="1200" dirty="0" smtClean="0"/>
            <a:t>%</a:t>
          </a:r>
          <a:endParaRPr lang="en-US" sz="2700" kern="1200" dirty="0"/>
        </a:p>
      </dsp:txBody>
      <dsp:txXfrm>
        <a:off x="1260094" y="963020"/>
        <a:ext cx="876497" cy="438143"/>
      </dsp:txXfrm>
    </dsp:sp>
    <dsp:sp modelId="{C3E8693A-4F11-486C-A2E9-96B4231FD526}">
      <dsp:nvSpPr>
        <dsp:cNvPr id="0" name=""/>
        <dsp:cNvSpPr/>
      </dsp:nvSpPr>
      <dsp:spPr>
        <a:xfrm>
          <a:off x="473350" y="1299903"/>
          <a:ext cx="1577340" cy="1577580"/>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FD17A2-0700-424A-88AA-D8F0AC0E2B5E}">
      <dsp:nvSpPr>
        <dsp:cNvPr id="0" name=""/>
        <dsp:cNvSpPr/>
      </dsp:nvSpPr>
      <dsp:spPr>
        <a:xfrm>
          <a:off x="823771" y="1874700"/>
          <a:ext cx="876497" cy="438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id-ID" sz="2700" kern="1200" dirty="0" smtClean="0"/>
            <a:t>0,3 </a:t>
          </a:r>
          <a:r>
            <a:rPr lang="en-US" sz="2700" kern="1200" dirty="0" smtClean="0"/>
            <a:t>%</a:t>
          </a:r>
          <a:endParaRPr lang="en-US" sz="2700" kern="1200" dirty="0"/>
        </a:p>
      </dsp:txBody>
      <dsp:txXfrm>
        <a:off x="823771" y="1874700"/>
        <a:ext cx="876497" cy="438143"/>
      </dsp:txXfrm>
    </dsp:sp>
    <dsp:sp modelId="{DD80DA61-37DC-495A-96E8-C15EF1FD462D}">
      <dsp:nvSpPr>
        <dsp:cNvPr id="0" name=""/>
        <dsp:cNvSpPr/>
      </dsp:nvSpPr>
      <dsp:spPr>
        <a:xfrm>
          <a:off x="1023715" y="2314810"/>
          <a:ext cx="1355179" cy="1355722"/>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543E4A-195C-401A-91C5-FBA9F4BEF9F7}">
      <dsp:nvSpPr>
        <dsp:cNvPr id="0" name=""/>
        <dsp:cNvSpPr/>
      </dsp:nvSpPr>
      <dsp:spPr>
        <a:xfrm>
          <a:off x="1262168" y="2787691"/>
          <a:ext cx="876497" cy="438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id-ID" sz="2700" kern="1200" dirty="0" smtClean="0"/>
            <a:t>0,</a:t>
          </a:r>
          <a:r>
            <a:rPr lang="en-US" sz="2700" kern="1200" dirty="0" smtClean="0"/>
            <a:t>5</a:t>
          </a:r>
          <a:r>
            <a:rPr lang="id-ID" sz="2700" kern="1200" dirty="0" smtClean="0"/>
            <a:t> </a:t>
          </a:r>
          <a:r>
            <a:rPr lang="en-US" sz="2700" kern="1200" dirty="0" smtClean="0"/>
            <a:t>%</a:t>
          </a:r>
          <a:endParaRPr lang="en-US" sz="2700" kern="1200" dirty="0"/>
        </a:p>
      </dsp:txBody>
      <dsp:txXfrm>
        <a:off x="1262168" y="2787691"/>
        <a:ext cx="876497" cy="4381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54679D7D-5D8A-424E-AF39-EA03B6D8D25D}" type="datetimeFigureOut">
              <a:rPr lang="en-US" smtClean="0"/>
              <a:t>3/21/2017</a:t>
            </a:fld>
            <a:endParaRPr lang="en-US"/>
          </a:p>
        </p:txBody>
      </p:sp>
      <p:sp>
        <p:nvSpPr>
          <p:cNvPr id="5" name="Footer Placeholder 4"/>
          <p:cNvSpPr>
            <a:spLocks noGrp="1"/>
          </p:cNvSpPr>
          <p:nvPr>
            <p:ph type="ftr" sz="quarter" idx="11"/>
          </p:nvPr>
        </p:nvSpPr>
        <p:spPr>
          <a:xfrm>
            <a:off x="914400" y="4323846"/>
            <a:ext cx="4880610" cy="365125"/>
          </a:xfrm>
        </p:spPr>
        <p:txBody>
          <a:bodyPr/>
          <a:lstStyle/>
          <a:p>
            <a:endParaRPr lang="en-US"/>
          </a:p>
        </p:txBody>
      </p:sp>
      <p:sp>
        <p:nvSpPr>
          <p:cNvPr id="6" name="Slide Number Placeholder 5"/>
          <p:cNvSpPr>
            <a:spLocks noGrp="1"/>
          </p:cNvSpPr>
          <p:nvPr>
            <p:ph type="sldNum" sz="quarter" idx="12"/>
          </p:nvPr>
        </p:nvSpPr>
        <p:spPr>
          <a:xfrm>
            <a:off x="6057900" y="1430867"/>
            <a:ext cx="2171700" cy="365125"/>
          </a:xfrm>
        </p:spPr>
        <p:txBody>
          <a:bodyPr/>
          <a:lstStyle/>
          <a:p>
            <a:fld id="{81CFB1C1-2730-465B-B4E2-552803537E54}" type="slidenum">
              <a:rPr lang="en-US" smtClean="0"/>
              <a:t>‹#›</a:t>
            </a:fld>
            <a:endParaRPr lang="en-US"/>
          </a:p>
        </p:txBody>
      </p:sp>
    </p:spTree>
    <p:extLst>
      <p:ext uri="{BB962C8B-B14F-4D97-AF65-F5344CB8AC3E}">
        <p14:creationId xmlns:p14="http://schemas.microsoft.com/office/powerpoint/2010/main" val="322865303"/>
      </p:ext>
    </p:extLst>
  </p:cSld>
  <p:clrMapOvr>
    <a:masterClrMapping/>
  </p:clrMapOvr>
  <p:extLst>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679D7D-5D8A-424E-AF39-EA03B6D8D25D}"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CFB1C1-2730-465B-B4E2-552803537E54}" type="slidenum">
              <a:rPr lang="en-US" smtClean="0"/>
              <a:t>‹#›</a:t>
            </a:fld>
            <a:endParaRPr lang="en-US"/>
          </a:p>
        </p:txBody>
      </p:sp>
    </p:spTree>
    <p:extLst>
      <p:ext uri="{BB962C8B-B14F-4D97-AF65-F5344CB8AC3E}">
        <p14:creationId xmlns:p14="http://schemas.microsoft.com/office/powerpoint/2010/main" val="907549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54679D7D-5D8A-424E-AF39-EA03B6D8D25D}" type="datetimeFigureOut">
              <a:rPr lang="en-US" smtClean="0"/>
              <a:t>3/21/2017</a:t>
            </a:fld>
            <a:endParaRPr lang="en-US"/>
          </a:p>
        </p:txBody>
      </p:sp>
      <p:sp>
        <p:nvSpPr>
          <p:cNvPr id="6" name="Footer Placeholder 5"/>
          <p:cNvSpPr>
            <a:spLocks noGrp="1"/>
          </p:cNvSpPr>
          <p:nvPr>
            <p:ph type="ftr" sz="quarter" idx="11"/>
          </p:nvPr>
        </p:nvSpPr>
        <p:spPr>
          <a:xfrm>
            <a:off x="594360" y="381001"/>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81CFB1C1-2730-465B-B4E2-552803537E54}" type="slidenum">
              <a:rPr lang="en-US" smtClean="0"/>
              <a:t>‹#›</a:t>
            </a:fld>
            <a:endParaRPr lang="en-US"/>
          </a:p>
        </p:txBody>
      </p:sp>
    </p:spTree>
    <p:extLst>
      <p:ext uri="{BB962C8B-B14F-4D97-AF65-F5344CB8AC3E}">
        <p14:creationId xmlns:p14="http://schemas.microsoft.com/office/powerpoint/2010/main" val="2336319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54679D7D-5D8A-424E-AF39-EA03B6D8D25D}" type="datetimeFigureOut">
              <a:rPr lang="en-US" smtClean="0"/>
              <a:t>3/21/2017</a:t>
            </a:fld>
            <a:endParaRPr lang="en-US"/>
          </a:p>
        </p:txBody>
      </p:sp>
      <p:sp>
        <p:nvSpPr>
          <p:cNvPr id="6" name="Footer Placeholder 5"/>
          <p:cNvSpPr>
            <a:spLocks noGrp="1"/>
          </p:cNvSpPr>
          <p:nvPr>
            <p:ph type="ftr" sz="quarter" idx="11"/>
          </p:nvPr>
        </p:nvSpPr>
        <p:spPr>
          <a:xfrm>
            <a:off x="594360" y="379438"/>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81CFB1C1-2730-465B-B4E2-552803537E54}" type="slidenum">
              <a:rPr lang="en-US" smtClean="0"/>
              <a:t>‹#›</a:t>
            </a:fld>
            <a:endParaRPr 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9752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54679D7D-5D8A-424E-AF39-EA03B6D8D25D}" type="datetimeFigureOut">
              <a:rPr lang="en-US" smtClean="0"/>
              <a:t>3/21/2017</a:t>
            </a:fld>
            <a:endParaRPr lang="en-US"/>
          </a:p>
        </p:txBody>
      </p:sp>
      <p:sp>
        <p:nvSpPr>
          <p:cNvPr id="6" name="Footer Placeholder 5"/>
          <p:cNvSpPr>
            <a:spLocks noGrp="1"/>
          </p:cNvSpPr>
          <p:nvPr>
            <p:ph type="ftr" sz="quarter" idx="11"/>
          </p:nvPr>
        </p:nvSpPr>
        <p:spPr>
          <a:xfrm>
            <a:off x="594360" y="378884"/>
            <a:ext cx="4830656" cy="365125"/>
          </a:xfrm>
        </p:spPr>
        <p:txBody>
          <a:bodyPr/>
          <a:lstStyle/>
          <a:p>
            <a:endParaRPr lang="en-US"/>
          </a:p>
        </p:txBody>
      </p:sp>
      <p:sp>
        <p:nvSpPr>
          <p:cNvPr id="7" name="Slide Number Placeholder 6"/>
          <p:cNvSpPr>
            <a:spLocks noGrp="1"/>
          </p:cNvSpPr>
          <p:nvPr>
            <p:ph type="sldNum" sz="quarter" idx="12"/>
          </p:nvPr>
        </p:nvSpPr>
        <p:spPr>
          <a:xfrm>
            <a:off x="7882466" y="381001"/>
            <a:ext cx="667174" cy="365125"/>
          </a:xfrm>
        </p:spPr>
        <p:txBody>
          <a:bodyPr/>
          <a:lstStyle/>
          <a:p>
            <a:fld id="{81CFB1C1-2730-465B-B4E2-552803537E54}" type="slidenum">
              <a:rPr lang="en-US" smtClean="0"/>
              <a:t>‹#›</a:t>
            </a:fld>
            <a:endParaRPr lang="en-US"/>
          </a:p>
        </p:txBody>
      </p:sp>
    </p:spTree>
    <p:extLst>
      <p:ext uri="{BB962C8B-B14F-4D97-AF65-F5344CB8AC3E}">
        <p14:creationId xmlns:p14="http://schemas.microsoft.com/office/powerpoint/2010/main" val="2340551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4679D7D-5D8A-424E-AF39-EA03B6D8D25D}" type="datetimeFigureOut">
              <a:rPr lang="en-US" smtClean="0"/>
              <a:t>3/21/2017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CFB1C1-2730-465B-B4E2-552803537E54}" type="slidenum">
              <a:rPr lang="en-US" smtClean="0"/>
              <a:t>‹#›</a:t>
            </a:fld>
            <a:endParaRPr lang="en-US"/>
          </a:p>
        </p:txBody>
      </p:sp>
    </p:spTree>
    <p:extLst>
      <p:ext uri="{BB962C8B-B14F-4D97-AF65-F5344CB8AC3E}">
        <p14:creationId xmlns:p14="http://schemas.microsoft.com/office/powerpoint/2010/main" val="1027294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4679D7D-5D8A-424E-AF39-EA03B6D8D25D}" type="datetimeFigureOut">
              <a:rPr lang="en-US" smtClean="0"/>
              <a:t>3/21/2017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CFB1C1-2730-465B-B4E2-552803537E54}" type="slidenum">
              <a:rPr lang="en-US" smtClean="0"/>
              <a:t>‹#›</a:t>
            </a:fld>
            <a:endParaRPr lang="en-US"/>
          </a:p>
        </p:txBody>
      </p:sp>
    </p:spTree>
    <p:extLst>
      <p:ext uri="{BB962C8B-B14F-4D97-AF65-F5344CB8AC3E}">
        <p14:creationId xmlns:p14="http://schemas.microsoft.com/office/powerpoint/2010/main" val="2405003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679D7D-5D8A-424E-AF39-EA03B6D8D25D}"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CFB1C1-2730-465B-B4E2-552803537E54}" type="slidenum">
              <a:rPr lang="en-US" smtClean="0"/>
              <a:t>‹#›</a:t>
            </a:fld>
            <a:endParaRPr lang="en-US"/>
          </a:p>
        </p:txBody>
      </p:sp>
    </p:spTree>
    <p:extLst>
      <p:ext uri="{BB962C8B-B14F-4D97-AF65-F5344CB8AC3E}">
        <p14:creationId xmlns:p14="http://schemas.microsoft.com/office/powerpoint/2010/main" val="464246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54679D7D-5D8A-424E-AF39-EA03B6D8D25D}" type="datetimeFigureOut">
              <a:rPr lang="en-US" smtClean="0"/>
              <a:t>3/21/2017</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4" cy="365125"/>
          </a:xfrm>
        </p:spPr>
        <p:txBody>
          <a:bodyPr/>
          <a:lstStyle/>
          <a:p>
            <a:fld id="{81CFB1C1-2730-465B-B4E2-552803537E54}" type="slidenum">
              <a:rPr lang="en-US" smtClean="0"/>
              <a:t>‹#›</a:t>
            </a:fld>
            <a:endParaRPr lang="en-US"/>
          </a:p>
        </p:txBody>
      </p:sp>
    </p:spTree>
    <p:extLst>
      <p:ext uri="{BB962C8B-B14F-4D97-AF65-F5344CB8AC3E}">
        <p14:creationId xmlns:p14="http://schemas.microsoft.com/office/powerpoint/2010/main" val="974208616"/>
      </p:ext>
    </p:extLst>
  </p:cSld>
  <p:clrMapOvr>
    <a:masterClrMapping/>
  </p:clrMapOvr>
  <p:extLst>
    <p:ext uri="{DCECCB84-F9BA-43D5-87BE-67443E8EF086}">
      <p15:sldGuideLst xmlns=""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679D7D-5D8A-424E-AF39-EA03B6D8D25D}"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CFB1C1-2730-465B-B4E2-552803537E54}" type="slidenum">
              <a:rPr lang="en-US" smtClean="0"/>
              <a:t>‹#›</a:t>
            </a:fld>
            <a:endParaRPr lang="en-US"/>
          </a:p>
        </p:txBody>
      </p:sp>
    </p:spTree>
    <p:extLst>
      <p:ext uri="{BB962C8B-B14F-4D97-AF65-F5344CB8AC3E}">
        <p14:creationId xmlns:p14="http://schemas.microsoft.com/office/powerpoint/2010/main" val="1556980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54679D7D-5D8A-424E-AF39-EA03B6D8D25D}" type="datetimeFigureOut">
              <a:rPr lang="en-US" smtClean="0"/>
              <a:t>3/21/2017</a:t>
            </a:fld>
            <a:endParaRPr lang="en-US"/>
          </a:p>
        </p:txBody>
      </p:sp>
      <p:sp>
        <p:nvSpPr>
          <p:cNvPr id="5" name="Footer Placeholder 4"/>
          <p:cNvSpPr>
            <a:spLocks noGrp="1"/>
          </p:cNvSpPr>
          <p:nvPr>
            <p:ph type="ftr" sz="quarter" idx="11"/>
          </p:nvPr>
        </p:nvSpPr>
        <p:spPr>
          <a:xfrm>
            <a:off x="594360" y="381001"/>
            <a:ext cx="4830656" cy="365125"/>
          </a:xfrm>
        </p:spPr>
        <p:txBody>
          <a:bodyPr/>
          <a:lstStyle/>
          <a:p>
            <a:endParaRPr lang="en-US"/>
          </a:p>
        </p:txBody>
      </p:sp>
      <p:sp>
        <p:nvSpPr>
          <p:cNvPr id="6" name="Slide Number Placeholder 5"/>
          <p:cNvSpPr>
            <a:spLocks noGrp="1"/>
          </p:cNvSpPr>
          <p:nvPr>
            <p:ph type="sldNum" sz="quarter" idx="12"/>
          </p:nvPr>
        </p:nvSpPr>
        <p:spPr>
          <a:xfrm>
            <a:off x="7882466" y="381001"/>
            <a:ext cx="667173" cy="365125"/>
          </a:xfrm>
        </p:spPr>
        <p:txBody>
          <a:bodyPr/>
          <a:lstStyle/>
          <a:p>
            <a:fld id="{81CFB1C1-2730-465B-B4E2-552803537E54}" type="slidenum">
              <a:rPr lang="en-US" smtClean="0"/>
              <a:t>‹#›</a:t>
            </a:fld>
            <a:endParaRPr lang="en-US"/>
          </a:p>
        </p:txBody>
      </p:sp>
    </p:spTree>
    <p:extLst>
      <p:ext uri="{BB962C8B-B14F-4D97-AF65-F5344CB8AC3E}">
        <p14:creationId xmlns:p14="http://schemas.microsoft.com/office/powerpoint/2010/main" val="2928082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679D7D-5D8A-424E-AF39-EA03B6D8D25D}"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CFB1C1-2730-465B-B4E2-552803537E54}" type="slidenum">
              <a:rPr lang="en-US" smtClean="0"/>
              <a:t>‹#›</a:t>
            </a:fld>
            <a:endParaRPr lang="en-US"/>
          </a:p>
        </p:txBody>
      </p:sp>
    </p:spTree>
    <p:extLst>
      <p:ext uri="{BB962C8B-B14F-4D97-AF65-F5344CB8AC3E}">
        <p14:creationId xmlns:p14="http://schemas.microsoft.com/office/powerpoint/2010/main" val="1665872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4679D7D-5D8A-424E-AF39-EA03B6D8D25D}" type="datetimeFigureOut">
              <a:rPr lang="en-US" smtClean="0"/>
              <a:t>3/21/2017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CFB1C1-2730-465B-B4E2-552803537E54}" type="slidenum">
              <a:rPr lang="en-US" smtClean="0"/>
              <a:t>‹#›</a:t>
            </a:fld>
            <a:endParaRPr lang="en-US"/>
          </a:p>
        </p:txBody>
      </p:sp>
    </p:spTree>
    <p:extLst>
      <p:ext uri="{BB962C8B-B14F-4D97-AF65-F5344CB8AC3E}">
        <p14:creationId xmlns:p14="http://schemas.microsoft.com/office/powerpoint/2010/main" val="361059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4679D7D-5D8A-424E-AF39-EA03B6D8D25D}" type="datetimeFigureOut">
              <a:rPr lang="en-US" smtClean="0"/>
              <a:t>3/21/2017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CFB1C1-2730-465B-B4E2-552803537E54}" type="slidenum">
              <a:rPr lang="en-US" smtClean="0"/>
              <a:t>‹#›</a:t>
            </a:fld>
            <a:endParaRPr lang="en-US"/>
          </a:p>
        </p:txBody>
      </p:sp>
    </p:spTree>
    <p:extLst>
      <p:ext uri="{BB962C8B-B14F-4D97-AF65-F5344CB8AC3E}">
        <p14:creationId xmlns:p14="http://schemas.microsoft.com/office/powerpoint/2010/main" val="1687968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679D7D-5D8A-424E-AF39-EA03B6D8D25D}" type="datetimeFigureOut">
              <a:rPr lang="en-US" smtClean="0"/>
              <a:t>3/21/2017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CFB1C1-2730-465B-B4E2-552803537E54}" type="slidenum">
              <a:rPr lang="en-US" smtClean="0"/>
              <a:t>‹#›</a:t>
            </a:fld>
            <a:endParaRPr lang="en-US"/>
          </a:p>
        </p:txBody>
      </p:sp>
    </p:spTree>
    <p:extLst>
      <p:ext uri="{BB962C8B-B14F-4D97-AF65-F5344CB8AC3E}">
        <p14:creationId xmlns:p14="http://schemas.microsoft.com/office/powerpoint/2010/main" val="415250814"/>
      </p:ext>
    </p:extLst>
  </p:cSld>
  <p:clrMapOvr>
    <a:masterClrMapping/>
  </p:clrMapOvr>
  <p:extLst>
    <p:ext uri="{DCECCB84-F9BA-43D5-87BE-67443E8EF086}">
      <p15:sldGuideLst xmlns=""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679D7D-5D8A-424E-AF39-EA03B6D8D25D}"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CFB1C1-2730-465B-B4E2-552803537E54}" type="slidenum">
              <a:rPr lang="en-US" smtClean="0"/>
              <a:t>‹#›</a:t>
            </a:fld>
            <a:endParaRPr lang="en-US"/>
          </a:p>
        </p:txBody>
      </p:sp>
    </p:spTree>
    <p:extLst>
      <p:ext uri="{BB962C8B-B14F-4D97-AF65-F5344CB8AC3E}">
        <p14:creationId xmlns:p14="http://schemas.microsoft.com/office/powerpoint/2010/main" val="2180395187"/>
      </p:ext>
    </p:extLst>
  </p:cSld>
  <p:clrMapOvr>
    <a:masterClrMapping/>
  </p:clrMapOvr>
  <p:extLst>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679D7D-5D8A-424E-AF39-EA03B6D8D25D}"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CFB1C1-2730-465B-B4E2-552803537E54}" type="slidenum">
              <a:rPr lang="en-US" smtClean="0"/>
              <a:t>‹#›</a:t>
            </a:fld>
            <a:endParaRPr lang="en-US"/>
          </a:p>
        </p:txBody>
      </p:sp>
    </p:spTree>
    <p:extLst>
      <p:ext uri="{BB962C8B-B14F-4D97-AF65-F5344CB8AC3E}">
        <p14:creationId xmlns:p14="http://schemas.microsoft.com/office/powerpoint/2010/main" val="3478024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4679D7D-5D8A-424E-AF39-EA03B6D8D25D}" type="datetimeFigureOut">
              <a:rPr lang="en-US" smtClean="0"/>
              <a:t>3/21/2017</a:t>
            </a:fld>
            <a:endParaRPr 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1CFB1C1-2730-465B-B4E2-552803537E54}" type="slidenum">
              <a:rPr lang="en-US" smtClean="0"/>
              <a:t>‹#›</a:t>
            </a:fld>
            <a:endParaRPr lang="en-US"/>
          </a:p>
        </p:txBody>
      </p:sp>
    </p:spTree>
    <p:extLst>
      <p:ext uri="{BB962C8B-B14F-4D97-AF65-F5344CB8AC3E}">
        <p14:creationId xmlns:p14="http://schemas.microsoft.com/office/powerpoint/2010/main" val="2326158500"/>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238" y="820204"/>
            <a:ext cx="8957256" cy="2524259"/>
          </a:xfrm>
        </p:spPr>
        <p:txBody>
          <a:bodyPr>
            <a:normAutofit fontScale="90000"/>
          </a:bodyPr>
          <a:lstStyle/>
          <a:p>
            <a:pPr algn="ctr"/>
            <a:r>
              <a:rPr lang="id-ID" sz="3100" b="1" dirty="0"/>
              <a:t>PENGARUH KONSENTRASI </a:t>
            </a:r>
            <a:r>
              <a:rPr lang="id-ID" sz="3100" b="1" dirty="0" smtClean="0"/>
              <a:t>DINATRIUM HIDROGEN </a:t>
            </a:r>
            <a:r>
              <a:rPr lang="id-ID" sz="3100" b="1" dirty="0" smtClean="0"/>
              <a:t>POSFAT </a:t>
            </a:r>
            <a:r>
              <a:rPr lang="id-ID" sz="3100" b="1" dirty="0" smtClean="0"/>
              <a:t>(N</a:t>
            </a:r>
            <a:r>
              <a:rPr lang="id-ID" sz="3100" b="1" cap="none" dirty="0" smtClean="0"/>
              <a:t>a</a:t>
            </a:r>
            <a:r>
              <a:rPr lang="id-ID" sz="3100" b="1" baseline="-25000" dirty="0" smtClean="0"/>
              <a:t>2</a:t>
            </a:r>
            <a:r>
              <a:rPr lang="id-ID" sz="3100" b="1" dirty="0" smtClean="0"/>
              <a:t>HPO</a:t>
            </a:r>
            <a:r>
              <a:rPr lang="id-ID" sz="3100" b="1" baseline="-25000" dirty="0" smtClean="0"/>
              <a:t>4</a:t>
            </a:r>
            <a:r>
              <a:rPr lang="id-ID" sz="3100" b="1" dirty="0" smtClean="0"/>
              <a:t>) DAN </a:t>
            </a:r>
            <a:r>
              <a:rPr lang="id-ID" sz="3100" b="1" dirty="0"/>
              <a:t>LAMA PERENDAMAN TERHADAP KARAKTERISTIK SELAI JAGUNG (</a:t>
            </a:r>
            <a:r>
              <a:rPr lang="id-ID" sz="3100" b="1" i="1" dirty="0"/>
              <a:t>Z</a:t>
            </a:r>
            <a:r>
              <a:rPr lang="id-ID" sz="3100" b="1" i="1" cap="none" dirty="0"/>
              <a:t>ea</a:t>
            </a:r>
            <a:r>
              <a:rPr lang="id-ID" sz="3100" b="1" i="1" dirty="0"/>
              <a:t> </a:t>
            </a:r>
            <a:r>
              <a:rPr lang="id-ID" sz="3100" b="1" i="1" cap="none" dirty="0"/>
              <a:t>mays</a:t>
            </a:r>
            <a:r>
              <a:rPr lang="id-ID" sz="3100" b="1" i="1" dirty="0"/>
              <a:t> L.</a:t>
            </a:r>
            <a:r>
              <a:rPr lang="id-ID" sz="3100" b="1" dirty="0"/>
              <a:t>) </a:t>
            </a:r>
            <a:r>
              <a:rPr lang="id-ID" sz="3100" b="1" dirty="0" smtClean="0"/>
              <a:t>SERBUK INSTAN</a:t>
            </a:r>
            <a:r>
              <a:rPr lang="en-US" dirty="0">
                <a:latin typeface="Adobe Gothic Std B" panose="020B0800000000000000" pitchFamily="34" charset="-128"/>
                <a:ea typeface="Adobe Gothic Std B" panose="020B0800000000000000" pitchFamily="34" charset="-128"/>
              </a:rPr>
              <a:t/>
            </a:r>
            <a:br>
              <a:rPr lang="en-US" dirty="0">
                <a:latin typeface="Adobe Gothic Std B" panose="020B0800000000000000" pitchFamily="34" charset="-128"/>
                <a:ea typeface="Adobe Gothic Std B" panose="020B0800000000000000" pitchFamily="34" charset="-128"/>
              </a:rPr>
            </a:br>
            <a:endParaRPr lang="en-US" dirty="0">
              <a:latin typeface="Adobe Gothic Std B" panose="020B0800000000000000" pitchFamily="34" charset="-128"/>
              <a:ea typeface="Adobe Gothic Std B" panose="020B0800000000000000" pitchFamily="34" charset="-128"/>
            </a:endParaRPr>
          </a:p>
        </p:txBody>
      </p:sp>
      <p:sp>
        <p:nvSpPr>
          <p:cNvPr id="5" name="Rectangle 4"/>
          <p:cNvSpPr/>
          <p:nvPr/>
        </p:nvSpPr>
        <p:spPr>
          <a:xfrm>
            <a:off x="3042633" y="3098799"/>
            <a:ext cx="3245477" cy="837126"/>
          </a:xfrm>
          <a:prstGeom prst="rect">
            <a:avLst/>
          </a:prstGeom>
          <a:solidFill>
            <a:schemeClr val="accent1">
              <a:lumMod val="40000"/>
              <a:lumOff val="60000"/>
            </a:schemeClr>
          </a:solidFill>
          <a:effectLst>
            <a:glow rad="101600">
              <a:schemeClr val="accent2">
                <a:satMod val="175000"/>
                <a:alpha val="40000"/>
              </a:schemeClr>
            </a:glow>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accent2">
                    <a:lumMod val="50000"/>
                  </a:schemeClr>
                </a:solidFill>
                <a:latin typeface="Adobe Garamond Pro Bold" panose="02020702060506020403" pitchFamily="18" charset="0"/>
              </a:rPr>
              <a:t>Ratu Asyifawati Rahma</a:t>
            </a:r>
            <a:endParaRPr lang="en-US" dirty="0">
              <a:solidFill>
                <a:schemeClr val="accent2">
                  <a:lumMod val="50000"/>
                </a:schemeClr>
              </a:solidFill>
              <a:latin typeface="Adobe Garamond Pro Bold" panose="02020702060506020403" pitchFamily="18" charset="0"/>
            </a:endParaRPr>
          </a:p>
          <a:p>
            <a:pPr algn="ctr"/>
            <a:r>
              <a:rPr lang="en-US" dirty="0" smtClean="0">
                <a:solidFill>
                  <a:schemeClr val="accent2">
                    <a:lumMod val="50000"/>
                  </a:schemeClr>
                </a:solidFill>
                <a:latin typeface="Adobe Garamond Pro Bold" panose="02020702060506020403" pitchFamily="18" charset="0"/>
              </a:rPr>
              <a:t>12.302.0</a:t>
            </a:r>
            <a:r>
              <a:rPr lang="id-ID" dirty="0" smtClean="0">
                <a:solidFill>
                  <a:schemeClr val="accent2">
                    <a:lumMod val="50000"/>
                  </a:schemeClr>
                </a:solidFill>
                <a:latin typeface="Adobe Garamond Pro Bold" panose="02020702060506020403" pitchFamily="18" charset="0"/>
              </a:rPr>
              <a:t>375</a:t>
            </a:r>
            <a:endParaRPr lang="en-US" dirty="0">
              <a:solidFill>
                <a:schemeClr val="accent2">
                  <a:lumMod val="50000"/>
                </a:schemeClr>
              </a:solidFill>
              <a:latin typeface="Adobe Garamond Pro Bold" panose="02020702060506020403" pitchFamily="18" charset="0"/>
            </a:endParaRPr>
          </a:p>
        </p:txBody>
      </p:sp>
      <p:sp>
        <p:nvSpPr>
          <p:cNvPr id="7" name="Rectangle 6"/>
          <p:cNvSpPr/>
          <p:nvPr/>
        </p:nvSpPr>
        <p:spPr>
          <a:xfrm>
            <a:off x="74743" y="4782514"/>
            <a:ext cx="3077694" cy="1129554"/>
          </a:xfrm>
          <a:prstGeom prst="rect">
            <a:avLst/>
          </a:prstGeom>
          <a:solidFill>
            <a:schemeClr val="accent2">
              <a:lumMod val="75000"/>
            </a:schemeClr>
          </a:solidFill>
          <a:effectLst>
            <a:glow rad="101600">
              <a:schemeClr val="accent2">
                <a:satMod val="175000"/>
                <a:alpha val="40000"/>
              </a:schemeClr>
            </a:glow>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bg1"/>
                </a:solidFill>
                <a:latin typeface="Adobe Garamond Pro Bold" panose="02020702060506020403" pitchFamily="18" charset="0"/>
              </a:rPr>
              <a:t>Pembimbing</a:t>
            </a:r>
            <a:r>
              <a:rPr lang="en-US" sz="1600" dirty="0" smtClean="0">
                <a:solidFill>
                  <a:schemeClr val="bg1"/>
                </a:solidFill>
                <a:latin typeface="Adobe Garamond Pro Bold" panose="02020702060506020403" pitchFamily="18" charset="0"/>
              </a:rPr>
              <a:t> I</a:t>
            </a:r>
          </a:p>
          <a:p>
            <a:pPr algn="ctr"/>
            <a:endParaRPr lang="en-US" sz="1600" dirty="0">
              <a:solidFill>
                <a:schemeClr val="bg1"/>
              </a:solidFill>
              <a:latin typeface="Adobe Garamond Pro Bold" panose="02020702060506020403" pitchFamily="18" charset="0"/>
            </a:endParaRPr>
          </a:p>
          <a:p>
            <a:pPr algn="ctr"/>
            <a:r>
              <a:rPr lang="en-US" sz="1600" dirty="0" smtClean="0">
                <a:solidFill>
                  <a:schemeClr val="bg1"/>
                </a:solidFill>
                <a:latin typeface="Adobe Garamond Pro Bold" panose="02020702060506020403" pitchFamily="18" charset="0"/>
              </a:rPr>
              <a:t>Dr. Ir. </a:t>
            </a:r>
            <a:r>
              <a:rPr lang="id-ID" sz="1600" dirty="0" smtClean="0">
                <a:solidFill>
                  <a:schemeClr val="bg1"/>
                </a:solidFill>
                <a:latin typeface="Adobe Garamond Pro Bold" panose="02020702060506020403" pitchFamily="18" charset="0"/>
              </a:rPr>
              <a:t>H. Dede Zainal Arief</a:t>
            </a:r>
            <a:r>
              <a:rPr lang="en-US" sz="1600" dirty="0" smtClean="0">
                <a:solidFill>
                  <a:schemeClr val="bg1"/>
                </a:solidFill>
                <a:latin typeface="Adobe Garamond Pro Bold" panose="02020702060506020403" pitchFamily="18" charset="0"/>
              </a:rPr>
              <a:t>, M</a:t>
            </a:r>
            <a:r>
              <a:rPr lang="id-ID" sz="1600" dirty="0" smtClean="0">
                <a:solidFill>
                  <a:schemeClr val="bg1"/>
                </a:solidFill>
                <a:latin typeface="Adobe Garamond Pro Bold" panose="02020702060506020403" pitchFamily="18" charset="0"/>
              </a:rPr>
              <a:t>.Sc</a:t>
            </a:r>
            <a:endParaRPr lang="en-US" sz="1600" dirty="0">
              <a:solidFill>
                <a:schemeClr val="bg1"/>
              </a:solidFill>
              <a:latin typeface="Adobe Garamond Pro Bold" panose="02020702060506020403" pitchFamily="18" charset="0"/>
            </a:endParaRPr>
          </a:p>
        </p:txBody>
      </p:sp>
      <p:sp>
        <p:nvSpPr>
          <p:cNvPr id="11" name="Rectangle 10"/>
          <p:cNvSpPr/>
          <p:nvPr/>
        </p:nvSpPr>
        <p:spPr>
          <a:xfrm>
            <a:off x="3354474" y="4782514"/>
            <a:ext cx="2431075" cy="1129554"/>
          </a:xfrm>
          <a:prstGeom prst="rect">
            <a:avLst/>
          </a:prstGeom>
          <a:solidFill>
            <a:schemeClr val="accent2">
              <a:lumMod val="75000"/>
            </a:schemeClr>
          </a:solidFill>
          <a:effectLst>
            <a:glow rad="101600">
              <a:schemeClr val="accent2">
                <a:satMod val="175000"/>
                <a:alpha val="40000"/>
              </a:schemeClr>
            </a:glow>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bg1"/>
                </a:solidFill>
                <a:latin typeface="Adobe Garamond Pro Bold" panose="02020702060506020403" pitchFamily="18" charset="0"/>
              </a:rPr>
              <a:t>Pembimbing</a:t>
            </a:r>
            <a:r>
              <a:rPr lang="en-US" sz="1600" dirty="0" smtClean="0">
                <a:solidFill>
                  <a:schemeClr val="bg1"/>
                </a:solidFill>
                <a:latin typeface="Adobe Garamond Pro Bold" panose="02020702060506020403" pitchFamily="18" charset="0"/>
              </a:rPr>
              <a:t> II</a:t>
            </a:r>
          </a:p>
          <a:p>
            <a:pPr algn="ctr"/>
            <a:endParaRPr lang="en-US" sz="1600" dirty="0">
              <a:solidFill>
                <a:schemeClr val="bg1"/>
              </a:solidFill>
              <a:latin typeface="Adobe Garamond Pro Bold" panose="02020702060506020403" pitchFamily="18" charset="0"/>
            </a:endParaRPr>
          </a:p>
          <a:p>
            <a:pPr algn="ctr"/>
            <a:r>
              <a:rPr lang="id-ID" sz="1600" dirty="0" smtClean="0">
                <a:solidFill>
                  <a:schemeClr val="bg1"/>
                </a:solidFill>
                <a:latin typeface="Adobe Garamond Pro Bold" panose="02020702060506020403" pitchFamily="18" charset="0"/>
              </a:rPr>
              <a:t>Ir. Neneng Suliasih, MP</a:t>
            </a:r>
            <a:endParaRPr lang="en-US" sz="1600" dirty="0">
              <a:solidFill>
                <a:schemeClr val="bg1"/>
              </a:solidFill>
              <a:latin typeface="Adobe Garamond Pro Bold" panose="02020702060506020403" pitchFamily="18" charset="0"/>
            </a:endParaRPr>
          </a:p>
        </p:txBody>
      </p:sp>
      <p:sp>
        <p:nvSpPr>
          <p:cNvPr id="8" name="Rectangle 7"/>
          <p:cNvSpPr/>
          <p:nvPr/>
        </p:nvSpPr>
        <p:spPr>
          <a:xfrm>
            <a:off x="6000247" y="4771138"/>
            <a:ext cx="3077694" cy="1129554"/>
          </a:xfrm>
          <a:prstGeom prst="rect">
            <a:avLst/>
          </a:prstGeom>
          <a:solidFill>
            <a:schemeClr val="accent2">
              <a:lumMod val="75000"/>
            </a:schemeClr>
          </a:solidFill>
          <a:effectLst>
            <a:glow rad="101600">
              <a:schemeClr val="accent2">
                <a:satMod val="175000"/>
                <a:alpha val="40000"/>
              </a:schemeClr>
            </a:glow>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smtClean="0">
                <a:solidFill>
                  <a:schemeClr val="bg1"/>
                </a:solidFill>
                <a:latin typeface="Adobe Garamond Pro Bold"/>
              </a:rPr>
              <a:t>Penguji</a:t>
            </a:r>
            <a:endParaRPr lang="en-US" sz="1600" dirty="0" smtClean="0">
              <a:solidFill>
                <a:schemeClr val="bg1"/>
              </a:solidFill>
              <a:latin typeface="Adobe Garamond Pro Bold"/>
            </a:endParaRPr>
          </a:p>
          <a:p>
            <a:pPr algn="ctr"/>
            <a:endParaRPr lang="en-US" sz="1600" dirty="0">
              <a:solidFill>
                <a:schemeClr val="bg1"/>
              </a:solidFill>
              <a:latin typeface="Adobe Garamond Pro Bold"/>
            </a:endParaRPr>
          </a:p>
          <a:p>
            <a:pPr algn="ctr"/>
            <a:r>
              <a:rPr lang="id-ID" sz="1600" dirty="0">
                <a:latin typeface="Adobe Garamond Pro Bold"/>
              </a:rPr>
              <a:t>Dr. Tantan Widiantara, ST., MT</a:t>
            </a:r>
            <a:endParaRPr lang="en-US" sz="1600" dirty="0">
              <a:solidFill>
                <a:schemeClr val="bg1"/>
              </a:solidFill>
              <a:latin typeface="Adobe Garamond Pro Bold"/>
            </a:endParaRPr>
          </a:p>
        </p:txBody>
      </p:sp>
    </p:spTree>
    <p:extLst>
      <p:ext uri="{BB962C8B-B14F-4D97-AF65-F5344CB8AC3E}">
        <p14:creationId xmlns:p14="http://schemas.microsoft.com/office/powerpoint/2010/main" val="175124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89775" y="4203776"/>
            <a:ext cx="5695390" cy="2308324"/>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id-ID" b="1" dirty="0" smtClean="0"/>
              <a:t>	Alat </a:t>
            </a:r>
            <a:r>
              <a:rPr lang="id-ID" b="1" dirty="0"/>
              <a:t>yang digunakan dalam </a:t>
            </a:r>
            <a:r>
              <a:rPr lang="en-US" b="1" dirty="0" err="1"/>
              <a:t>pembuatan</a:t>
            </a:r>
            <a:r>
              <a:rPr lang="en-US" b="1" dirty="0"/>
              <a:t> </a:t>
            </a:r>
            <a:r>
              <a:rPr lang="id-ID" b="1" dirty="0"/>
              <a:t>selai jagung instan adalah timbangan, pisau, talenan, baskom, blender, panci, kain saringan, pengaduk, </a:t>
            </a:r>
            <a:r>
              <a:rPr lang="id-ID" b="1" dirty="0" smtClean="0"/>
              <a:t>penggiling, </a:t>
            </a:r>
            <a:r>
              <a:rPr lang="en-US" b="1" i="1" dirty="0"/>
              <a:t>tray</a:t>
            </a:r>
            <a:r>
              <a:rPr lang="id-ID" b="1" dirty="0"/>
              <a:t>, </a:t>
            </a:r>
            <a:r>
              <a:rPr lang="en-US" b="1" i="1" dirty="0" smtClean="0"/>
              <a:t>tunnel </a:t>
            </a:r>
            <a:r>
              <a:rPr lang="en-US" b="1" i="1" dirty="0"/>
              <a:t>dryer</a:t>
            </a:r>
            <a:r>
              <a:rPr lang="id-ID" b="1" dirty="0"/>
              <a:t>.</a:t>
            </a:r>
          </a:p>
          <a:p>
            <a:pPr algn="just"/>
            <a:r>
              <a:rPr lang="id-ID" b="1" dirty="0" smtClean="0"/>
              <a:t>	Alat </a:t>
            </a:r>
            <a:r>
              <a:rPr lang="id-ID" b="1" dirty="0"/>
              <a:t>yang digunakan untuk analisis adalah neraca digital, </a:t>
            </a:r>
            <a:r>
              <a:rPr lang="en-US" b="1" dirty="0" err="1"/>
              <a:t>erlenmeyer</a:t>
            </a:r>
            <a:r>
              <a:rPr lang="en-US" b="1" dirty="0"/>
              <a:t>, </a:t>
            </a:r>
            <a:r>
              <a:rPr lang="id-ID" b="1" dirty="0"/>
              <a:t>kertas saring, </a:t>
            </a:r>
            <a:r>
              <a:rPr lang="en-US" b="1" dirty="0"/>
              <a:t>pipet </a:t>
            </a:r>
            <a:r>
              <a:rPr lang="id-ID" b="1" dirty="0"/>
              <a:t>tetes</a:t>
            </a:r>
            <a:r>
              <a:rPr lang="en-US" b="1" dirty="0"/>
              <a:t>, pipet </a:t>
            </a:r>
            <a:r>
              <a:rPr lang="en-US" b="1" dirty="0" err="1"/>
              <a:t>volum</a:t>
            </a:r>
            <a:r>
              <a:rPr lang="id-ID" b="1" dirty="0"/>
              <a:t>e, botol sampel, kuvet, dan spektrofotometer.</a:t>
            </a:r>
            <a:endParaRPr lang="en-US" b="1" dirty="0">
              <a:effectLst/>
              <a:ea typeface="Calibri" panose="020F0502020204030204" pitchFamily="34" charset="0"/>
              <a:cs typeface="Times New Roman" panose="02020603050405020304" pitchFamily="18" charset="0"/>
            </a:endParaRPr>
          </a:p>
        </p:txBody>
      </p:sp>
      <p:sp>
        <p:nvSpPr>
          <p:cNvPr id="12" name="Rectangle 11"/>
          <p:cNvSpPr/>
          <p:nvPr/>
        </p:nvSpPr>
        <p:spPr>
          <a:xfrm>
            <a:off x="289774" y="1569840"/>
            <a:ext cx="5232252" cy="2339102"/>
          </a:xfrm>
          <a:prstGeom prst="rect">
            <a:avLst/>
          </a:prstGeom>
          <a:solidFill>
            <a:schemeClr val="accent2">
              <a:lumMod val="40000"/>
              <a:lumOff val="60000"/>
            </a:schemeClr>
          </a:solidFill>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id-ID" sz="2000" dirty="0" smtClean="0"/>
              <a:t>	</a:t>
            </a:r>
            <a:r>
              <a:rPr lang="en-US" b="1" dirty="0" err="1" smtClean="0"/>
              <a:t>Bahan</a:t>
            </a:r>
            <a:r>
              <a:rPr lang="en-US" b="1" dirty="0" smtClean="0"/>
              <a:t> </a:t>
            </a:r>
            <a:r>
              <a:rPr lang="en-US" b="1" dirty="0"/>
              <a:t>yang </a:t>
            </a:r>
            <a:r>
              <a:rPr lang="en-US" b="1" dirty="0" err="1"/>
              <a:t>digunakan</a:t>
            </a:r>
            <a:r>
              <a:rPr lang="en-US" b="1" dirty="0"/>
              <a:t> </a:t>
            </a:r>
            <a:r>
              <a:rPr lang="en-US" b="1" dirty="0" err="1"/>
              <a:t>dalam</a:t>
            </a:r>
            <a:r>
              <a:rPr lang="en-US" b="1" dirty="0"/>
              <a:t> </a:t>
            </a:r>
            <a:r>
              <a:rPr lang="en-US" b="1" dirty="0" err="1"/>
              <a:t>pembuatan</a:t>
            </a:r>
            <a:r>
              <a:rPr lang="en-US" b="1" dirty="0"/>
              <a:t> </a:t>
            </a:r>
            <a:r>
              <a:rPr lang="id-ID" b="1" dirty="0"/>
              <a:t>selai jagung instan adalah Na</a:t>
            </a:r>
            <a:r>
              <a:rPr lang="id-ID" b="1" baseline="-25000" dirty="0"/>
              <a:t>2</a:t>
            </a:r>
            <a:r>
              <a:rPr lang="id-ID" b="1" dirty="0"/>
              <a:t>HPO</a:t>
            </a:r>
            <a:r>
              <a:rPr lang="id-ID" b="1" baseline="-25000" dirty="0"/>
              <a:t>4</a:t>
            </a:r>
            <a:r>
              <a:rPr lang="id-ID" b="1" dirty="0"/>
              <a:t>, jagung manis dengan varietas </a:t>
            </a:r>
            <a:r>
              <a:rPr lang="id-ID" b="1" dirty="0" smtClean="0"/>
              <a:t>Talenta </a:t>
            </a:r>
            <a:r>
              <a:rPr lang="id-ID" b="1" dirty="0"/>
              <a:t>dengan umur panen 75 hari, CMC (</a:t>
            </a:r>
            <a:r>
              <a:rPr lang="id-ID" b="1" i="1" dirty="0"/>
              <a:t>Carboxy Methyl Cellulose</a:t>
            </a:r>
            <a:r>
              <a:rPr lang="id-ID" b="1" dirty="0"/>
              <a:t>), gula dan vanili.</a:t>
            </a:r>
          </a:p>
          <a:p>
            <a:pPr algn="just"/>
            <a:r>
              <a:rPr lang="id-ID" b="1" dirty="0"/>
              <a:t>	</a:t>
            </a:r>
            <a:r>
              <a:rPr lang="id-ID" b="1" dirty="0" smtClean="0"/>
              <a:t>Bahan </a:t>
            </a:r>
            <a:r>
              <a:rPr lang="id-ID" b="1" dirty="0"/>
              <a:t>yang digunakan untuk analisis adalah n– Butil alkohol (n-butanol) dan </a:t>
            </a:r>
            <a:r>
              <a:rPr lang="en-US" b="1" dirty="0" err="1"/>
              <a:t>aquadest</a:t>
            </a:r>
            <a:r>
              <a:rPr lang="id-ID" b="1" dirty="0"/>
              <a:t>.</a:t>
            </a:r>
            <a:endParaRPr lang="en-US" b="1" dirty="0">
              <a:solidFill>
                <a:schemeClr val="tx1">
                  <a:lumMod val="95000"/>
                  <a:lumOff val="5000"/>
                </a:schemeClr>
              </a:solidFill>
              <a:effectLst/>
              <a:ea typeface="Calibri" panose="020F0502020204030204" pitchFamily="34" charset="0"/>
              <a:cs typeface="Times New Roman" panose="02020603050405020304" pitchFamily="18" charset="0"/>
            </a:endParaRPr>
          </a:p>
        </p:txBody>
      </p:sp>
      <p:sp>
        <p:nvSpPr>
          <p:cNvPr id="13" name="Title 1"/>
          <p:cNvSpPr txBox="1">
            <a:spLocks/>
          </p:cNvSpPr>
          <p:nvPr/>
        </p:nvSpPr>
        <p:spPr>
          <a:xfrm>
            <a:off x="2763938" y="334851"/>
            <a:ext cx="6233375" cy="669702"/>
          </a:xfrm>
          <a:prstGeom prst="rect">
            <a:avLst/>
          </a:prstGeom>
        </p:spPr>
        <p:txBody>
          <a:bodyPr vert="horz" lIns="91440" tIns="45720" rIns="91440" bIns="45720" rtlCol="0" anchor="b">
            <a:normAutofit/>
            <a:scene3d>
              <a:camera prst="perspectiveLeft"/>
              <a:lightRig rig="threePt" dir="t"/>
            </a:scene3d>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en-US" sz="3600" dirty="0" err="1" smtClean="0">
                <a:latin typeface="Adobe Gothic Std B" panose="020B0800000000000000" pitchFamily="34" charset="-128"/>
                <a:ea typeface="Adobe Gothic Std B" panose="020B0800000000000000" pitchFamily="34" charset="-128"/>
              </a:rPr>
              <a:t>bahan</a:t>
            </a:r>
            <a:r>
              <a:rPr lang="en-US" sz="3600" dirty="0" smtClean="0">
                <a:latin typeface="Adobe Gothic Std B" panose="020B0800000000000000" pitchFamily="34" charset="-128"/>
                <a:ea typeface="Adobe Gothic Std B" panose="020B0800000000000000" pitchFamily="34" charset="-128"/>
              </a:rPr>
              <a:t> &amp; </a:t>
            </a:r>
            <a:r>
              <a:rPr lang="en-US" sz="3600" dirty="0" err="1" smtClean="0">
                <a:latin typeface="Adobe Gothic Std B" panose="020B0800000000000000" pitchFamily="34" charset="-128"/>
                <a:ea typeface="Adobe Gothic Std B" panose="020B0800000000000000" pitchFamily="34" charset="-128"/>
              </a:rPr>
              <a:t>alat</a:t>
            </a:r>
            <a:r>
              <a:rPr lang="en-US" sz="3600" dirty="0" smtClean="0">
                <a:latin typeface="Adobe Gothic Std B" panose="020B0800000000000000" pitchFamily="34" charset="-128"/>
                <a:ea typeface="Adobe Gothic Std B" panose="020B0800000000000000" pitchFamily="34" charset="-128"/>
              </a:rPr>
              <a:t> PENELITIAN</a:t>
            </a:r>
            <a:endParaRPr lang="en-US" sz="3600" dirty="0">
              <a:latin typeface="Adobe Gothic Std B" panose="020B0800000000000000" pitchFamily="34" charset="-128"/>
              <a:ea typeface="Adobe Gothic Std B" panose="020B0800000000000000" pitchFamily="34" charset="-12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1456" y="1757540"/>
            <a:ext cx="2052802" cy="2092027"/>
          </a:xfrm>
          <a:prstGeom prst="rect">
            <a:avLst/>
          </a:prstGeom>
          <a:effectLst>
            <a:glow rad="228600">
              <a:schemeClr val="accent6">
                <a:satMod val="175000"/>
                <a:alpha val="40000"/>
              </a:schemeClr>
            </a:glow>
            <a:reflection blurRad="6350" stA="52000" endA="300" endPos="35000" dir="5400000" sy="-100000" algn="bl" rotWithShape="0"/>
          </a:effectLst>
          <a:scene3d>
            <a:camera prst="perspectiveRight"/>
            <a:lightRig rig="threePt" dir="t"/>
          </a:scene3d>
        </p:spPr>
      </p:pic>
    </p:spTree>
    <p:extLst>
      <p:ext uri="{BB962C8B-B14F-4D97-AF65-F5344CB8AC3E}">
        <p14:creationId xmlns:p14="http://schemas.microsoft.com/office/powerpoint/2010/main" val="41474607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704563" y="334851"/>
            <a:ext cx="6233375" cy="669702"/>
          </a:xfrm>
          <a:prstGeom prst="rect">
            <a:avLst/>
          </a:prstGeom>
        </p:spPr>
        <p:txBody>
          <a:bodyPr vert="horz" lIns="91440" tIns="45720" rIns="91440" bIns="45720" rtlCol="0" anchor="b">
            <a:normAutofit/>
            <a:scene3d>
              <a:camera prst="perspectiveLeft"/>
              <a:lightRig rig="threePt" dir="t"/>
            </a:scene3d>
            <a:sp3d/>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en-US" sz="3600" dirty="0" smtClean="0">
                <a:latin typeface="Adobe Gothic Std B" panose="020B0800000000000000" pitchFamily="34" charset="-128"/>
                <a:ea typeface="Adobe Gothic Std B" panose="020B0800000000000000" pitchFamily="34" charset="-128"/>
              </a:rPr>
              <a:t>METODE PENELITIAN</a:t>
            </a:r>
            <a:endParaRPr lang="en-US" sz="3600" dirty="0">
              <a:latin typeface="Adobe Gothic Std B" panose="020B0800000000000000" pitchFamily="34" charset="-128"/>
              <a:ea typeface="Adobe Gothic Std B" panose="020B0800000000000000" pitchFamily="34" charset="-128"/>
            </a:endParaRPr>
          </a:p>
        </p:txBody>
      </p:sp>
      <p:sp>
        <p:nvSpPr>
          <p:cNvPr id="9" name="Rectangle 8"/>
          <p:cNvSpPr/>
          <p:nvPr/>
        </p:nvSpPr>
        <p:spPr>
          <a:xfrm>
            <a:off x="3286116" y="4203905"/>
            <a:ext cx="5357850" cy="2149219"/>
          </a:xfrm>
          <a:prstGeom prst="rect">
            <a:avLst/>
          </a:prstGeom>
          <a:effectLst>
            <a:outerShdw blurRad="40000" dist="20000" dir="5400000" rotWithShape="0">
              <a:srgbClr val="000000">
                <a:alpha val="38000"/>
              </a:srgbClr>
            </a:outerShdw>
            <a:softEdge rad="63500"/>
          </a:effectLst>
        </p:spPr>
        <p:style>
          <a:lnRef idx="3">
            <a:schemeClr val="lt1"/>
          </a:lnRef>
          <a:fillRef idx="1">
            <a:schemeClr val="accent6"/>
          </a:fillRef>
          <a:effectRef idx="1">
            <a:schemeClr val="accent6"/>
          </a:effectRef>
          <a:fontRef idx="minor">
            <a:schemeClr val="lt1"/>
          </a:fontRef>
        </p:style>
        <p:txBody>
          <a:bodyPr rtlCol="0" anchor="ctr"/>
          <a:lstStyle/>
          <a:p>
            <a:pPr algn="just"/>
            <a:r>
              <a:rPr lang="id-ID" sz="2000" b="1" dirty="0" smtClean="0">
                <a:latin typeface="Times New Roman" pitchFamily="18" charset="0"/>
                <a:cs typeface="Times New Roman" pitchFamily="18" charset="0"/>
              </a:rPr>
              <a:t>Respon pada penelitian pendahuluan yaitu respon organoleptik </a:t>
            </a:r>
            <a:r>
              <a:rPr lang="en-US" sz="2000" b="1" dirty="0" err="1">
                <a:latin typeface="Times New Roman" pitchFamily="18" charset="0"/>
                <a:cs typeface="Times New Roman" pitchFamily="18" charset="0"/>
              </a:rPr>
              <a:t>menggunakan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uji</a:t>
            </a:r>
            <a:r>
              <a:rPr lang="en-US" sz="2000" b="1" dirty="0">
                <a:latin typeface="Times New Roman" pitchFamily="18" charset="0"/>
                <a:cs typeface="Times New Roman" pitchFamily="18" charset="0"/>
              </a:rPr>
              <a:t> </a:t>
            </a:r>
            <a:r>
              <a:rPr lang="id-ID" sz="2000" b="1" dirty="0">
                <a:latin typeface="Times New Roman" pitchFamily="18" charset="0"/>
                <a:cs typeface="Times New Roman" pitchFamily="18" charset="0"/>
              </a:rPr>
              <a:t>hedonik</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terhadap</a:t>
            </a:r>
            <a:r>
              <a:rPr lang="en-US" sz="2000" b="1" dirty="0">
                <a:latin typeface="Times New Roman" pitchFamily="18" charset="0"/>
                <a:cs typeface="Times New Roman" pitchFamily="18" charset="0"/>
              </a:rPr>
              <a:t> </a:t>
            </a:r>
            <a:r>
              <a:rPr lang="id-ID" sz="2000" b="1" dirty="0">
                <a:latin typeface="Times New Roman" pitchFamily="18" charset="0"/>
                <a:cs typeface="Times New Roman" pitchFamily="18" charset="0"/>
              </a:rPr>
              <a:t>tekstur, warna, rasa, aroma dan daya oles </a:t>
            </a:r>
            <a:r>
              <a:rPr lang="en-US" sz="2000" b="1" dirty="0" err="1">
                <a:latin typeface="Times New Roman" pitchFamily="18" charset="0"/>
                <a:cs typeface="Times New Roman" pitchFamily="18" charset="0"/>
              </a:rPr>
              <a:t>dari</a:t>
            </a:r>
            <a:r>
              <a:rPr lang="en-US" sz="2000" b="1" dirty="0">
                <a:latin typeface="Times New Roman" pitchFamily="18" charset="0"/>
                <a:cs typeface="Times New Roman" pitchFamily="18" charset="0"/>
              </a:rPr>
              <a:t> </a:t>
            </a:r>
            <a:r>
              <a:rPr lang="id-ID" sz="2000" b="1" dirty="0">
                <a:latin typeface="Times New Roman" pitchFamily="18" charset="0"/>
                <a:cs typeface="Times New Roman" pitchFamily="18" charset="0"/>
              </a:rPr>
              <a:t>3</a:t>
            </a:r>
            <a:r>
              <a:rPr lang="en-US" sz="2000" b="1" dirty="0" smtClean="0">
                <a:latin typeface="Times New Roman" pitchFamily="18" charset="0"/>
                <a:cs typeface="Times New Roman" pitchFamily="18" charset="0"/>
              </a:rPr>
              <a:t>0 </a:t>
            </a:r>
            <a:r>
              <a:rPr lang="en-US" sz="2000" b="1" dirty="0">
                <a:latin typeface="Times New Roman" pitchFamily="18" charset="0"/>
                <a:cs typeface="Times New Roman" pitchFamily="18" charset="0"/>
              </a:rPr>
              <a:t>orang </a:t>
            </a:r>
            <a:r>
              <a:rPr lang="en-US" sz="2000" b="1" dirty="0" err="1" smtClean="0">
                <a:latin typeface="Times New Roman" pitchFamily="18" charset="0"/>
                <a:cs typeface="Times New Roman" pitchFamily="18" charset="0"/>
              </a:rPr>
              <a:t>panelis</a:t>
            </a:r>
            <a:r>
              <a:rPr lang="id-ID" sz="2000" b="1" dirty="0" smtClean="0">
                <a:latin typeface="Times New Roman" pitchFamily="18" charset="0"/>
                <a:cs typeface="Times New Roman" pitchFamily="18" charset="0"/>
              </a:rPr>
              <a:t> </a:t>
            </a:r>
            <a:r>
              <a:rPr lang="id-ID" sz="2000" b="1" dirty="0">
                <a:latin typeface="Times New Roman" pitchFamily="18" charset="0"/>
                <a:cs typeface="Times New Roman" pitchFamily="18" charset="0"/>
              </a:rPr>
              <a:t>serta </a:t>
            </a:r>
            <a:r>
              <a:rPr lang="en-US" sz="2000" b="1" dirty="0" err="1">
                <a:latin typeface="Times New Roman" pitchFamily="18" charset="0"/>
                <a:cs typeface="Times New Roman" pitchFamily="18" charset="0"/>
              </a:rPr>
              <a:t>uji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secara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fisik</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yaitu</a:t>
            </a:r>
            <a:r>
              <a:rPr lang="en-US" sz="2000" b="1" dirty="0">
                <a:latin typeface="Times New Roman" pitchFamily="18" charset="0"/>
                <a:cs typeface="Times New Roman" pitchFamily="18" charset="0"/>
              </a:rPr>
              <a:t> </a:t>
            </a:r>
            <a:r>
              <a:rPr lang="id-ID" sz="2000" b="1" dirty="0">
                <a:latin typeface="Times New Roman" pitchFamily="18" charset="0"/>
                <a:cs typeface="Times New Roman" pitchFamily="18" charset="0"/>
              </a:rPr>
              <a:t>volume pengembangan dan </a:t>
            </a:r>
            <a:r>
              <a:rPr lang="id-ID" sz="2000" b="1" i="1" dirty="0">
                <a:latin typeface="Times New Roman" pitchFamily="18" charset="0"/>
                <a:cs typeface="Times New Roman" pitchFamily="18" charset="0"/>
              </a:rPr>
              <a:t>cooking </a:t>
            </a:r>
            <a:r>
              <a:rPr lang="id-ID" sz="2000" b="1" i="1" dirty="0" smtClean="0">
                <a:latin typeface="Times New Roman" pitchFamily="18" charset="0"/>
                <a:cs typeface="Times New Roman" pitchFamily="18" charset="0"/>
              </a:rPr>
              <a:t>time.</a:t>
            </a:r>
            <a:endParaRPr lang="id-ID" sz="2000" b="1" dirty="0" smtClean="0">
              <a:latin typeface="Times New Roman" pitchFamily="18" charset="0"/>
              <a:cs typeface="Times New Roman" pitchFamily="18" charset="0"/>
            </a:endParaRPr>
          </a:p>
        </p:txBody>
      </p:sp>
      <p:sp>
        <p:nvSpPr>
          <p:cNvPr id="11" name="Rectangle 10"/>
          <p:cNvSpPr/>
          <p:nvPr/>
        </p:nvSpPr>
        <p:spPr>
          <a:xfrm>
            <a:off x="500034" y="1401287"/>
            <a:ext cx="5357850" cy="2488325"/>
          </a:xfrm>
          <a:prstGeom prst="rect">
            <a:avLst/>
          </a:prstGeom>
          <a:effectLst>
            <a:outerShdw blurRad="40000" dist="20000" dir="5400000" rotWithShape="0">
              <a:srgbClr val="000000">
                <a:alpha val="38000"/>
              </a:srgbClr>
            </a:outerShdw>
            <a:softEdge rad="63500"/>
          </a:effectLst>
        </p:spPr>
        <p:style>
          <a:lnRef idx="3">
            <a:schemeClr val="lt1"/>
          </a:lnRef>
          <a:fillRef idx="1">
            <a:schemeClr val="accent6"/>
          </a:fillRef>
          <a:effectRef idx="1">
            <a:schemeClr val="accent6"/>
          </a:effectRef>
          <a:fontRef idx="minor">
            <a:schemeClr val="lt1"/>
          </a:fontRef>
        </p:style>
        <p:txBody>
          <a:bodyPr rtlCol="0" anchor="ctr"/>
          <a:lstStyle/>
          <a:p>
            <a:pPr algn="just"/>
            <a:r>
              <a:rPr lang="id-ID" sz="2000" b="1" dirty="0" smtClean="0">
                <a:latin typeface="Times New Roman" pitchFamily="18" charset="0"/>
                <a:cs typeface="Times New Roman" pitchFamily="18" charset="0"/>
              </a:rPr>
              <a:t>Penelitian pendahuluan yang akan dilakukan adalah </a:t>
            </a:r>
            <a:r>
              <a:rPr lang="en-US" sz="2000" b="1" dirty="0" err="1">
                <a:latin typeface="Times New Roman" pitchFamily="18" charset="0"/>
                <a:cs typeface="Times New Roman" pitchFamily="18" charset="0"/>
              </a:rPr>
              <a:t>menetapkan</a:t>
            </a:r>
            <a:r>
              <a:rPr lang="en-US" sz="2000" b="1" dirty="0">
                <a:latin typeface="Times New Roman" pitchFamily="18" charset="0"/>
                <a:cs typeface="Times New Roman" pitchFamily="18" charset="0"/>
              </a:rPr>
              <a:t> </a:t>
            </a:r>
            <a:r>
              <a:rPr lang="id-ID" sz="2000" b="1" dirty="0">
                <a:latin typeface="Times New Roman" pitchFamily="18" charset="0"/>
                <a:cs typeface="Times New Roman" pitchFamily="18" charset="0"/>
              </a:rPr>
              <a:t>urutan </a:t>
            </a:r>
            <a:r>
              <a:rPr lang="en-US" sz="2000" b="1" dirty="0" smtClean="0">
                <a:latin typeface="Times New Roman" pitchFamily="18" charset="0"/>
                <a:cs typeface="Times New Roman" pitchFamily="18" charset="0"/>
              </a:rPr>
              <a:t>p</a:t>
            </a:r>
            <a:r>
              <a:rPr lang="id-ID" sz="2000" b="1" dirty="0" smtClean="0">
                <a:latin typeface="Times New Roman" pitchFamily="18" charset="0"/>
                <a:cs typeface="Times New Roman" pitchFamily="18" charset="0"/>
              </a:rPr>
              <a:t>roses </a:t>
            </a:r>
            <a:r>
              <a:rPr lang="id-ID" sz="2000" b="1" dirty="0">
                <a:latin typeface="Times New Roman" pitchFamily="18" charset="0"/>
                <a:cs typeface="Times New Roman" pitchFamily="18" charset="0"/>
              </a:rPr>
              <a:t>antara </a:t>
            </a:r>
            <a:r>
              <a:rPr lang="id-ID" sz="2000" b="1" dirty="0" smtClean="0">
                <a:latin typeface="Times New Roman" pitchFamily="18" charset="0"/>
                <a:cs typeface="Times New Roman" pitchFamily="18" charset="0"/>
              </a:rPr>
              <a:t>urutan</a:t>
            </a:r>
            <a:r>
              <a:rPr lang="id-ID" sz="2000" b="1" dirty="0">
                <a:latin typeface="Times New Roman" pitchFamily="18" charset="0"/>
                <a:cs typeface="Times New Roman" pitchFamily="18" charset="0"/>
              </a:rPr>
              <a:t> </a:t>
            </a:r>
            <a:r>
              <a:rPr lang="id-ID" sz="2000" b="1" dirty="0" smtClean="0">
                <a:latin typeface="Times New Roman" pitchFamily="18" charset="0"/>
                <a:cs typeface="Times New Roman" pitchFamily="18" charset="0"/>
              </a:rPr>
              <a:t>proses pertama </a:t>
            </a:r>
            <a:r>
              <a:rPr lang="id-ID" sz="2000" b="1" dirty="0">
                <a:latin typeface="Times New Roman" pitchFamily="18" charset="0"/>
                <a:cs typeface="Times New Roman" pitchFamily="18" charset="0"/>
              </a:rPr>
              <a:t>yaitu pengukusan lalu perendaman dengan </a:t>
            </a:r>
            <a:r>
              <a:rPr lang="id-ID" sz="2000" b="1" dirty="0" smtClean="0">
                <a:latin typeface="Times New Roman" pitchFamily="18" charset="0"/>
                <a:cs typeface="Times New Roman" pitchFamily="18" charset="0"/>
              </a:rPr>
              <a:t>dinatrium hidrogen </a:t>
            </a:r>
            <a:r>
              <a:rPr lang="id-ID" sz="2000" b="1" dirty="0" smtClean="0">
                <a:latin typeface="Times New Roman" pitchFamily="18" charset="0"/>
                <a:cs typeface="Times New Roman" pitchFamily="18" charset="0"/>
              </a:rPr>
              <a:t>posfat </a:t>
            </a:r>
            <a:r>
              <a:rPr lang="id-ID" sz="2000" b="1" dirty="0" smtClean="0">
                <a:latin typeface="Times New Roman" pitchFamily="18" charset="0"/>
                <a:cs typeface="Times New Roman" pitchFamily="18" charset="0"/>
              </a:rPr>
              <a:t>(</a:t>
            </a:r>
            <a:r>
              <a:rPr lang="en-US" sz="2000" b="1" dirty="0" smtClean="0">
                <a:latin typeface="Times New Roman" pitchFamily="18" charset="0"/>
                <a:cs typeface="Times New Roman" pitchFamily="18" charset="0"/>
              </a:rPr>
              <a:t>Na</a:t>
            </a:r>
            <a:r>
              <a:rPr lang="en-US" sz="2000" b="1" baseline="-25000" dirty="0" smtClean="0">
                <a:latin typeface="Times New Roman" pitchFamily="18" charset="0"/>
                <a:cs typeface="Times New Roman" pitchFamily="18" charset="0"/>
              </a:rPr>
              <a:t>2</a:t>
            </a:r>
            <a:r>
              <a:rPr lang="en-US" sz="2000" b="1" dirty="0" smtClean="0">
                <a:latin typeface="Times New Roman" pitchFamily="18" charset="0"/>
                <a:cs typeface="Times New Roman" pitchFamily="18" charset="0"/>
              </a:rPr>
              <a:t>HPO</a:t>
            </a:r>
            <a:r>
              <a:rPr lang="en-US" sz="2000" b="1" baseline="-25000" dirty="0" smtClean="0">
                <a:latin typeface="Times New Roman" pitchFamily="18" charset="0"/>
                <a:cs typeface="Times New Roman" pitchFamily="18" charset="0"/>
              </a:rPr>
              <a:t>4</a:t>
            </a:r>
            <a:r>
              <a:rPr lang="id-ID" sz="2000" b="1" dirty="0" smtClean="0">
                <a:latin typeface="Times New Roman" pitchFamily="18" charset="0"/>
                <a:cs typeface="Times New Roman" pitchFamily="18" charset="0"/>
              </a:rPr>
              <a:t>) atau urutan proses kedua </a:t>
            </a:r>
            <a:r>
              <a:rPr lang="id-ID" sz="2000" b="1" dirty="0">
                <a:latin typeface="Times New Roman" pitchFamily="18" charset="0"/>
                <a:cs typeface="Times New Roman" pitchFamily="18" charset="0"/>
              </a:rPr>
              <a:t>yaitu perendaman </a:t>
            </a:r>
            <a:r>
              <a:rPr lang="id-ID" sz="2000" b="1" dirty="0" smtClean="0">
                <a:latin typeface="Times New Roman" pitchFamily="18" charset="0"/>
                <a:cs typeface="Times New Roman" pitchFamily="18" charset="0"/>
              </a:rPr>
              <a:t>dengan </a:t>
            </a:r>
            <a:r>
              <a:rPr lang="id-ID" sz="2000" b="1" dirty="0">
                <a:latin typeface="Times New Roman" pitchFamily="18" charset="0"/>
                <a:cs typeface="Times New Roman" pitchFamily="18" charset="0"/>
              </a:rPr>
              <a:t>dinatrium hidrogen </a:t>
            </a:r>
            <a:r>
              <a:rPr lang="id-ID" sz="2000" b="1" dirty="0" smtClean="0">
                <a:latin typeface="Times New Roman" pitchFamily="18" charset="0"/>
                <a:cs typeface="Times New Roman" pitchFamily="18" charset="0"/>
              </a:rPr>
              <a:t>posfat </a:t>
            </a:r>
            <a:r>
              <a:rPr lang="id-ID" sz="2000" b="1" dirty="0">
                <a:latin typeface="Times New Roman" pitchFamily="18" charset="0"/>
                <a:cs typeface="Times New Roman" pitchFamily="18" charset="0"/>
              </a:rPr>
              <a:t>(</a:t>
            </a:r>
            <a:r>
              <a:rPr lang="en-US" sz="2000" b="1" dirty="0">
                <a:latin typeface="Times New Roman" pitchFamily="18" charset="0"/>
                <a:cs typeface="Times New Roman" pitchFamily="18" charset="0"/>
              </a:rPr>
              <a:t>Na</a:t>
            </a:r>
            <a:r>
              <a:rPr lang="en-US" sz="2000" b="1" baseline="-25000" dirty="0">
                <a:latin typeface="Times New Roman" pitchFamily="18" charset="0"/>
                <a:cs typeface="Times New Roman" pitchFamily="18" charset="0"/>
              </a:rPr>
              <a:t>2</a:t>
            </a:r>
            <a:r>
              <a:rPr lang="en-US" sz="2000" b="1" dirty="0">
                <a:latin typeface="Times New Roman" pitchFamily="18" charset="0"/>
                <a:cs typeface="Times New Roman" pitchFamily="18" charset="0"/>
              </a:rPr>
              <a:t>HPO</a:t>
            </a:r>
            <a:r>
              <a:rPr lang="en-US" sz="2000" b="1" baseline="-25000" dirty="0">
                <a:latin typeface="Times New Roman" pitchFamily="18" charset="0"/>
                <a:cs typeface="Times New Roman" pitchFamily="18" charset="0"/>
              </a:rPr>
              <a:t>4</a:t>
            </a:r>
            <a:r>
              <a:rPr lang="id-ID" sz="2000" b="1" dirty="0">
                <a:latin typeface="Times New Roman" pitchFamily="18" charset="0"/>
                <a:cs typeface="Times New Roman" pitchFamily="18" charset="0"/>
              </a:rPr>
              <a:t>) lalu pengukusan untuk </a:t>
            </a:r>
            <a:r>
              <a:rPr lang="en-US" sz="2000" b="1" dirty="0" err="1">
                <a:latin typeface="Times New Roman" pitchFamily="18" charset="0"/>
                <a:cs typeface="Times New Roman" pitchFamily="18" charset="0"/>
              </a:rPr>
              <a:t>digunakan</a:t>
            </a:r>
            <a:r>
              <a:rPr lang="en-US" sz="2000" b="1" dirty="0">
                <a:latin typeface="Times New Roman" pitchFamily="18" charset="0"/>
                <a:cs typeface="Times New Roman" pitchFamily="18" charset="0"/>
              </a:rPr>
              <a:t> </a:t>
            </a:r>
            <a:r>
              <a:rPr lang="id-ID" sz="2000" b="1" dirty="0">
                <a:latin typeface="Times New Roman" pitchFamily="18" charset="0"/>
                <a:cs typeface="Times New Roman" pitchFamily="18" charset="0"/>
              </a:rPr>
              <a:t>pada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penelitian</a:t>
            </a:r>
            <a:r>
              <a:rPr lang="en-US" sz="2000" b="1" dirty="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utama</a:t>
            </a:r>
            <a:r>
              <a:rPr lang="id-ID" sz="2000" b="1" dirty="0" smtClean="0">
                <a:latin typeface="Times New Roman" pitchFamily="18" charset="0"/>
                <a:cs typeface="Times New Roman" pitchFamily="18" charset="0"/>
              </a:rPr>
              <a:t>.</a:t>
            </a:r>
            <a:endParaRPr lang="id-ID" sz="2000" b="1" dirty="0">
              <a:latin typeface="Times New Roman" pitchFamily="18" charset="0"/>
              <a:cs typeface="Times New Roman" pitchFamily="18"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83040"/>
            <a:ext cx="1814888" cy="1274959"/>
          </a:xfrm>
          <a:prstGeom prst="rect">
            <a:avLst/>
          </a:prstGeom>
        </p:spPr>
      </p:pic>
    </p:spTree>
    <p:extLst>
      <p:ext uri="{BB962C8B-B14F-4D97-AF65-F5344CB8AC3E}">
        <p14:creationId xmlns:p14="http://schemas.microsoft.com/office/powerpoint/2010/main" val="15987491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704563" y="334851"/>
            <a:ext cx="6233375" cy="669702"/>
          </a:xfrm>
          <a:prstGeom prst="rect">
            <a:avLst/>
          </a:prstGeom>
        </p:spPr>
        <p:txBody>
          <a:bodyPr vert="horz" lIns="91440" tIns="45720" rIns="91440" bIns="45720" rtlCol="0" anchor="b">
            <a:normAutofit/>
            <a:scene3d>
              <a:camera prst="perspectiveLeft"/>
              <a:lightRig rig="threePt" dir="t"/>
            </a:scene3d>
            <a:sp3d/>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en-US" sz="3600" dirty="0" smtClean="0">
                <a:latin typeface="Adobe Gothic Std B" panose="020B0800000000000000" pitchFamily="34" charset="-128"/>
                <a:ea typeface="Adobe Gothic Std B" panose="020B0800000000000000" pitchFamily="34" charset="-128"/>
              </a:rPr>
              <a:t>METODE PENELITIAN</a:t>
            </a:r>
            <a:endParaRPr lang="en-US" sz="3600" dirty="0">
              <a:latin typeface="Adobe Gothic Std B" panose="020B0800000000000000" pitchFamily="34" charset="-128"/>
              <a:ea typeface="Adobe Gothic Std B" panose="020B0800000000000000" pitchFamily="34" charset="-12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9112" y="5583041"/>
            <a:ext cx="1814888" cy="1274959"/>
          </a:xfrm>
          <a:prstGeom prst="rect">
            <a:avLst/>
          </a:prstGeom>
        </p:spPr>
      </p:pic>
      <p:sp>
        <p:nvSpPr>
          <p:cNvPr id="6" name="Rectangle 5"/>
          <p:cNvSpPr/>
          <p:nvPr/>
        </p:nvSpPr>
        <p:spPr>
          <a:xfrm>
            <a:off x="1357290" y="1543791"/>
            <a:ext cx="6429420" cy="2182047"/>
          </a:xfrm>
          <a:prstGeom prst="rect">
            <a:avLst/>
          </a:prstGeom>
          <a:effectLst>
            <a:softEdge rad="63500"/>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r>
              <a:rPr lang="id-ID" sz="2000" b="1" dirty="0" smtClean="0">
                <a:solidFill>
                  <a:schemeClr val="tx1"/>
                </a:solidFill>
                <a:latin typeface="Times New Roman" pitchFamily="18" charset="0"/>
                <a:cs typeface="Times New Roman" pitchFamily="18" charset="0"/>
              </a:rPr>
              <a:t>Penelitian utama merupakan penelitian lanjutan dari penelitian pendahuluan yang bertujuan untuk </a:t>
            </a:r>
            <a:r>
              <a:rPr lang="en-US" sz="2000" b="1" dirty="0">
                <a:solidFill>
                  <a:schemeClr val="tx1"/>
                </a:solidFill>
                <a:latin typeface="Times New Roman" pitchFamily="18" charset="0"/>
                <a:cs typeface="Times New Roman" pitchFamily="18" charset="0"/>
              </a:rPr>
              <a:t>men</a:t>
            </a:r>
            <a:r>
              <a:rPr lang="id-ID" sz="2000" b="1" dirty="0">
                <a:solidFill>
                  <a:schemeClr val="tx1"/>
                </a:solidFill>
                <a:latin typeface="Times New Roman" pitchFamily="18" charset="0"/>
                <a:cs typeface="Times New Roman" pitchFamily="18" charset="0"/>
              </a:rPr>
              <a:t>g</a:t>
            </a:r>
            <a:r>
              <a:rPr lang="en-US" sz="2000" b="1" dirty="0">
                <a:solidFill>
                  <a:schemeClr val="tx1"/>
                </a:solidFill>
                <a:latin typeface="Times New Roman" pitchFamily="18" charset="0"/>
                <a:cs typeface="Times New Roman" pitchFamily="18" charset="0"/>
              </a:rPr>
              <a:t>e</a:t>
            </a:r>
            <a:r>
              <a:rPr lang="id-ID" sz="2000" b="1" dirty="0">
                <a:solidFill>
                  <a:schemeClr val="tx1"/>
                </a:solidFill>
                <a:latin typeface="Times New Roman" pitchFamily="18" charset="0"/>
                <a:cs typeface="Times New Roman" pitchFamily="18" charset="0"/>
              </a:rPr>
              <a:t>tahui konsentrasi </a:t>
            </a:r>
            <a:r>
              <a:rPr lang="id-ID" sz="2000" b="1" dirty="0" smtClean="0">
                <a:solidFill>
                  <a:schemeClr val="tx1"/>
                </a:solidFill>
                <a:latin typeface="Times New Roman" pitchFamily="18" charset="0"/>
                <a:cs typeface="Times New Roman" pitchFamily="18" charset="0"/>
              </a:rPr>
              <a:t>dinatrium hidrogen </a:t>
            </a:r>
            <a:r>
              <a:rPr lang="id-ID" sz="2000" b="1" dirty="0" smtClean="0">
                <a:solidFill>
                  <a:schemeClr val="tx1"/>
                </a:solidFill>
                <a:latin typeface="Times New Roman" pitchFamily="18" charset="0"/>
                <a:cs typeface="Times New Roman" pitchFamily="18" charset="0"/>
              </a:rPr>
              <a:t>posfat </a:t>
            </a:r>
            <a:r>
              <a:rPr lang="id-ID" sz="2000" b="1" dirty="0" smtClean="0">
                <a:solidFill>
                  <a:schemeClr val="tx1"/>
                </a:solidFill>
                <a:latin typeface="Times New Roman" pitchFamily="18" charset="0"/>
                <a:cs typeface="Times New Roman" pitchFamily="18" charset="0"/>
              </a:rPr>
              <a:t>(Na</a:t>
            </a:r>
            <a:r>
              <a:rPr lang="id-ID" sz="2000" b="1" baseline="-25000" dirty="0" smtClean="0">
                <a:solidFill>
                  <a:schemeClr val="tx1"/>
                </a:solidFill>
                <a:latin typeface="Times New Roman" pitchFamily="18" charset="0"/>
                <a:cs typeface="Times New Roman" pitchFamily="18" charset="0"/>
              </a:rPr>
              <a:t>2</a:t>
            </a:r>
            <a:r>
              <a:rPr lang="id-ID" sz="2000" b="1" dirty="0" smtClean="0">
                <a:solidFill>
                  <a:schemeClr val="tx1"/>
                </a:solidFill>
                <a:latin typeface="Times New Roman" pitchFamily="18" charset="0"/>
                <a:cs typeface="Times New Roman" pitchFamily="18" charset="0"/>
              </a:rPr>
              <a:t>HPO</a:t>
            </a:r>
            <a:r>
              <a:rPr lang="id-ID" sz="2000" b="1" baseline="-25000" dirty="0" smtClean="0">
                <a:solidFill>
                  <a:schemeClr val="tx1"/>
                </a:solidFill>
                <a:latin typeface="Times New Roman" pitchFamily="18" charset="0"/>
                <a:cs typeface="Times New Roman" pitchFamily="18" charset="0"/>
              </a:rPr>
              <a:t>4</a:t>
            </a:r>
            <a:r>
              <a:rPr lang="id-ID" sz="2000" b="1" dirty="0" smtClean="0">
                <a:solidFill>
                  <a:schemeClr val="tx1"/>
                </a:solidFill>
                <a:latin typeface="Times New Roman" pitchFamily="18" charset="0"/>
                <a:cs typeface="Times New Roman" pitchFamily="18" charset="0"/>
              </a:rPr>
              <a:t>) dan </a:t>
            </a:r>
            <a:r>
              <a:rPr lang="id-ID" sz="2000" b="1" dirty="0">
                <a:solidFill>
                  <a:schemeClr val="tx1"/>
                </a:solidFill>
                <a:latin typeface="Times New Roman" pitchFamily="18" charset="0"/>
                <a:cs typeface="Times New Roman" pitchFamily="18" charset="0"/>
              </a:rPr>
              <a:t>lama perendaman terbaik yang</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digunakan</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dalam</a:t>
            </a:r>
            <a:r>
              <a:rPr lang="en-US" sz="2000" b="1" dirty="0">
                <a:solidFill>
                  <a:schemeClr val="tx1"/>
                </a:solidFill>
                <a:latin typeface="Times New Roman" pitchFamily="18" charset="0"/>
                <a:cs typeface="Times New Roman" pitchFamily="18" charset="0"/>
              </a:rPr>
              <a:t> </a:t>
            </a:r>
            <a:r>
              <a:rPr lang="en-US" sz="2000" b="1" dirty="0" err="1">
                <a:solidFill>
                  <a:schemeClr val="tx1"/>
                </a:solidFill>
                <a:latin typeface="Times New Roman" pitchFamily="18" charset="0"/>
                <a:cs typeface="Times New Roman" pitchFamily="18" charset="0"/>
              </a:rPr>
              <a:t>pembuatan</a:t>
            </a:r>
            <a:r>
              <a:rPr lang="en-US" sz="2000" b="1" dirty="0">
                <a:solidFill>
                  <a:schemeClr val="tx1"/>
                </a:solidFill>
                <a:latin typeface="Times New Roman" pitchFamily="18" charset="0"/>
                <a:cs typeface="Times New Roman" pitchFamily="18" charset="0"/>
              </a:rPr>
              <a:t> </a:t>
            </a:r>
            <a:r>
              <a:rPr lang="id-ID" sz="2000" b="1" dirty="0">
                <a:solidFill>
                  <a:schemeClr val="tx1"/>
                </a:solidFill>
                <a:latin typeface="Times New Roman" pitchFamily="18" charset="0"/>
                <a:cs typeface="Times New Roman" pitchFamily="18" charset="0"/>
              </a:rPr>
              <a:t>selai jagung </a:t>
            </a:r>
            <a:r>
              <a:rPr lang="id-ID" sz="2000" b="1" dirty="0" smtClean="0">
                <a:solidFill>
                  <a:schemeClr val="tx1"/>
                </a:solidFill>
                <a:latin typeface="Times New Roman" pitchFamily="18" charset="0"/>
                <a:cs typeface="Times New Roman" pitchFamily="18" charset="0"/>
              </a:rPr>
              <a:t>serbuk instan </a:t>
            </a:r>
            <a:r>
              <a:rPr lang="id-ID" sz="2000" b="1" dirty="0">
                <a:solidFill>
                  <a:schemeClr val="tx1"/>
                </a:solidFill>
                <a:latin typeface="Times New Roman" pitchFamily="18" charset="0"/>
                <a:cs typeface="Times New Roman" pitchFamily="18" charset="0"/>
              </a:rPr>
              <a:t>sehingga didapat karakteristik selai jagung </a:t>
            </a:r>
            <a:r>
              <a:rPr lang="id-ID" sz="2000" b="1" dirty="0" smtClean="0">
                <a:solidFill>
                  <a:schemeClr val="tx1"/>
                </a:solidFill>
                <a:latin typeface="Times New Roman" pitchFamily="18" charset="0"/>
                <a:cs typeface="Times New Roman" pitchFamily="18" charset="0"/>
              </a:rPr>
              <a:t>serbuk instan </a:t>
            </a:r>
            <a:r>
              <a:rPr lang="id-ID" sz="2000" b="1" dirty="0">
                <a:solidFill>
                  <a:schemeClr val="tx1"/>
                </a:solidFill>
                <a:latin typeface="Times New Roman" pitchFamily="18" charset="0"/>
                <a:cs typeface="Times New Roman" pitchFamily="18" charset="0"/>
              </a:rPr>
              <a:t>yang baik</a:t>
            </a:r>
            <a:r>
              <a:rPr lang="en-US" sz="2000" b="1" dirty="0" smtClean="0">
                <a:solidFill>
                  <a:schemeClr val="tx1"/>
                </a:solidFill>
                <a:latin typeface="Times New Roman" pitchFamily="18" charset="0"/>
                <a:cs typeface="Times New Roman" pitchFamily="18" charset="0"/>
              </a:rPr>
              <a:t>.</a:t>
            </a:r>
            <a:endParaRPr lang="id-ID" sz="2000" b="1" dirty="0">
              <a:solidFill>
                <a:schemeClr val="tx1"/>
              </a:solidFill>
              <a:latin typeface="Times New Roman" pitchFamily="18" charset="0"/>
              <a:cs typeface="Times New Roman" pitchFamily="18" charset="0"/>
            </a:endParaRPr>
          </a:p>
        </p:txBody>
      </p:sp>
      <p:sp>
        <p:nvSpPr>
          <p:cNvPr id="8" name="Rectangle 7"/>
          <p:cNvSpPr/>
          <p:nvPr/>
        </p:nvSpPr>
        <p:spPr>
          <a:xfrm>
            <a:off x="2645197" y="4024602"/>
            <a:ext cx="3567807" cy="2291454"/>
          </a:xfrm>
          <a:prstGeom prst="rect">
            <a:avLst/>
          </a:prstGeom>
          <a:effectLst>
            <a:softEdge rad="63500"/>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r>
              <a:rPr lang="id-ID" sz="2000" b="1" dirty="0" smtClean="0">
                <a:solidFill>
                  <a:schemeClr val="tx1"/>
                </a:solidFill>
                <a:latin typeface="Times New Roman" pitchFamily="18" charset="0"/>
                <a:cs typeface="Times New Roman" pitchFamily="18" charset="0"/>
              </a:rPr>
              <a:t>Penelitian utama terdiri dari :</a:t>
            </a:r>
          </a:p>
          <a:p>
            <a:pPr marL="342900" indent="-342900" algn="just">
              <a:lnSpc>
                <a:spcPct val="150000"/>
              </a:lnSpc>
              <a:buAutoNum type="arabicPeriod"/>
            </a:pPr>
            <a:r>
              <a:rPr lang="id-ID" sz="2000" b="1" dirty="0" smtClean="0">
                <a:solidFill>
                  <a:schemeClr val="tx1"/>
                </a:solidFill>
                <a:latin typeface="Times New Roman" pitchFamily="18" charset="0"/>
                <a:cs typeface="Times New Roman" pitchFamily="18" charset="0"/>
              </a:rPr>
              <a:t>Rancangan Perlakuan,</a:t>
            </a:r>
          </a:p>
          <a:p>
            <a:pPr marL="342900" indent="-342900" algn="just">
              <a:lnSpc>
                <a:spcPct val="150000"/>
              </a:lnSpc>
              <a:buAutoNum type="arabicPeriod"/>
            </a:pPr>
            <a:r>
              <a:rPr lang="id-ID" sz="2000" b="1" dirty="0" smtClean="0">
                <a:solidFill>
                  <a:schemeClr val="tx1"/>
                </a:solidFill>
                <a:latin typeface="Times New Roman" pitchFamily="18" charset="0"/>
                <a:cs typeface="Times New Roman" pitchFamily="18" charset="0"/>
              </a:rPr>
              <a:t>Rancangan Percobaan,</a:t>
            </a:r>
          </a:p>
          <a:p>
            <a:pPr marL="342900" indent="-342900" algn="just">
              <a:lnSpc>
                <a:spcPct val="150000"/>
              </a:lnSpc>
              <a:buAutoNum type="arabicPeriod"/>
            </a:pPr>
            <a:r>
              <a:rPr lang="id-ID" sz="2000" b="1" dirty="0" smtClean="0">
                <a:solidFill>
                  <a:schemeClr val="tx1"/>
                </a:solidFill>
                <a:latin typeface="Times New Roman" pitchFamily="18" charset="0"/>
                <a:cs typeface="Times New Roman" pitchFamily="18" charset="0"/>
              </a:rPr>
              <a:t>Rancangan Analisis,</a:t>
            </a:r>
          </a:p>
          <a:p>
            <a:pPr marL="342900" indent="-342900" algn="just">
              <a:lnSpc>
                <a:spcPct val="150000"/>
              </a:lnSpc>
              <a:buAutoNum type="arabicPeriod"/>
            </a:pPr>
            <a:r>
              <a:rPr lang="id-ID" sz="2000" b="1" dirty="0" smtClean="0">
                <a:solidFill>
                  <a:schemeClr val="tx1"/>
                </a:solidFill>
                <a:latin typeface="Times New Roman" pitchFamily="18" charset="0"/>
                <a:cs typeface="Times New Roman" pitchFamily="18" charset="0"/>
              </a:rPr>
              <a:t>Rancangan Respon.</a:t>
            </a:r>
          </a:p>
        </p:txBody>
      </p:sp>
    </p:spTree>
    <p:extLst>
      <p:ext uri="{BB962C8B-B14F-4D97-AF65-F5344CB8AC3E}">
        <p14:creationId xmlns:p14="http://schemas.microsoft.com/office/powerpoint/2010/main" val="315875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482908" y="-42652"/>
            <a:ext cx="6284890" cy="83712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en-US" sz="4000" dirty="0" err="1" smtClean="0">
                <a:latin typeface="Adobe Gothic Std B" panose="020B0800000000000000" pitchFamily="34" charset="-128"/>
                <a:ea typeface="Adobe Gothic Std B" panose="020B0800000000000000" pitchFamily="34" charset="-128"/>
              </a:rPr>
              <a:t>RancangAN</a:t>
            </a:r>
            <a:r>
              <a:rPr lang="en-US" sz="4000" dirty="0" smtClean="0">
                <a:latin typeface="Adobe Gothic Std B" panose="020B0800000000000000" pitchFamily="34" charset="-128"/>
                <a:ea typeface="Adobe Gothic Std B" panose="020B0800000000000000" pitchFamily="34" charset="-128"/>
              </a:rPr>
              <a:t> PERLAKUAN</a:t>
            </a:r>
            <a:endParaRPr lang="en-US" sz="4000" dirty="0">
              <a:latin typeface="Adobe Gothic Std B" panose="020B0800000000000000" pitchFamily="34" charset="-128"/>
              <a:ea typeface="Adobe Gothic Std B" panose="020B0800000000000000" pitchFamily="34" charset="-128"/>
            </a:endParaRPr>
          </a:p>
        </p:txBody>
      </p:sp>
      <p:sp>
        <p:nvSpPr>
          <p:cNvPr id="8" name="Rounded Rectangle 7"/>
          <p:cNvSpPr/>
          <p:nvPr/>
        </p:nvSpPr>
        <p:spPr>
          <a:xfrm>
            <a:off x="273128" y="1232846"/>
            <a:ext cx="4185801" cy="968036"/>
          </a:xfrm>
          <a:prstGeom prst="roundRect">
            <a:avLst/>
          </a:prstGeom>
          <a:solidFill>
            <a:srgbClr val="FF33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smtClean="0">
                <a:solidFill>
                  <a:schemeClr val="tx1"/>
                </a:solidFill>
              </a:rPr>
              <a:t>Faktor </a:t>
            </a:r>
            <a:r>
              <a:rPr lang="en-US" sz="2000" b="1" dirty="0" err="1">
                <a:solidFill>
                  <a:schemeClr val="tx1"/>
                </a:solidFill>
              </a:rPr>
              <a:t>konsentrasi</a:t>
            </a:r>
            <a:r>
              <a:rPr lang="en-US" sz="2000" b="1" dirty="0">
                <a:solidFill>
                  <a:schemeClr val="tx1"/>
                </a:solidFill>
              </a:rPr>
              <a:t> </a:t>
            </a:r>
            <a:r>
              <a:rPr lang="id-ID" sz="2000" b="1" dirty="0">
                <a:solidFill>
                  <a:schemeClr val="tx1"/>
                </a:solidFill>
                <a:cs typeface="Times New Roman" pitchFamily="18" charset="0"/>
              </a:rPr>
              <a:t>Na</a:t>
            </a:r>
            <a:r>
              <a:rPr lang="id-ID" sz="2000" b="1" baseline="-25000" dirty="0">
                <a:solidFill>
                  <a:schemeClr val="tx1"/>
                </a:solidFill>
                <a:cs typeface="Times New Roman" pitchFamily="18" charset="0"/>
              </a:rPr>
              <a:t>2</a:t>
            </a:r>
            <a:r>
              <a:rPr lang="id-ID" sz="2000" b="1" dirty="0">
                <a:solidFill>
                  <a:schemeClr val="tx1"/>
                </a:solidFill>
                <a:cs typeface="Times New Roman" pitchFamily="18" charset="0"/>
              </a:rPr>
              <a:t>HPO</a:t>
            </a:r>
            <a:r>
              <a:rPr lang="id-ID" sz="2000" b="1" baseline="-25000" dirty="0">
                <a:solidFill>
                  <a:schemeClr val="tx1"/>
                </a:solidFill>
                <a:cs typeface="Times New Roman" pitchFamily="18" charset="0"/>
              </a:rPr>
              <a:t>4</a:t>
            </a:r>
            <a:r>
              <a:rPr lang="en-US" sz="2000" b="1" dirty="0" smtClean="0">
                <a:solidFill>
                  <a:schemeClr val="tx1"/>
                </a:solidFill>
              </a:rPr>
              <a:t> </a:t>
            </a:r>
            <a:r>
              <a:rPr lang="en-US" sz="2000" b="1" dirty="0">
                <a:solidFill>
                  <a:schemeClr val="tx1"/>
                </a:solidFill>
              </a:rPr>
              <a:t>(A</a:t>
            </a:r>
            <a:r>
              <a:rPr lang="en-US" sz="2000" b="1" dirty="0" smtClean="0">
                <a:solidFill>
                  <a:schemeClr val="tx1"/>
                </a:solidFill>
              </a:rPr>
              <a:t>) </a:t>
            </a:r>
            <a:r>
              <a:rPr lang="id-ID" sz="2000" b="1" dirty="0" smtClean="0">
                <a:solidFill>
                  <a:schemeClr val="tx1"/>
                </a:solidFill>
              </a:rPr>
              <a:t>terdiri dari </a:t>
            </a:r>
            <a:r>
              <a:rPr lang="en-US" sz="2000" b="1" dirty="0" smtClean="0">
                <a:solidFill>
                  <a:schemeClr val="tx1"/>
                </a:solidFill>
              </a:rPr>
              <a:t>3</a:t>
            </a:r>
            <a:r>
              <a:rPr lang="id-ID" sz="2000" b="1" dirty="0" smtClean="0">
                <a:solidFill>
                  <a:schemeClr val="tx1"/>
                </a:solidFill>
              </a:rPr>
              <a:t> taraf</a:t>
            </a:r>
            <a:endParaRPr lang="id-ID" sz="2000" b="1" dirty="0">
              <a:solidFill>
                <a:schemeClr val="tx1"/>
              </a:solidFill>
            </a:endParaRPr>
          </a:p>
        </p:txBody>
      </p:sp>
      <p:graphicFrame>
        <p:nvGraphicFramePr>
          <p:cNvPr id="14" name="Diagram 13"/>
          <p:cNvGraphicFramePr/>
          <p:nvPr>
            <p:extLst>
              <p:ext uri="{D42A27DB-BD31-4B8C-83A1-F6EECF244321}">
                <p14:modId xmlns:p14="http://schemas.microsoft.com/office/powerpoint/2010/main" val="1057680952"/>
              </p:ext>
            </p:extLst>
          </p:nvPr>
        </p:nvGraphicFramePr>
        <p:xfrm>
          <a:off x="5154986" y="1950748"/>
          <a:ext cx="2962141"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Diagram 14"/>
          <p:cNvGraphicFramePr/>
          <p:nvPr>
            <p:extLst>
              <p:ext uri="{D42A27DB-BD31-4B8C-83A1-F6EECF244321}">
                <p14:modId xmlns:p14="http://schemas.microsoft.com/office/powerpoint/2010/main" val="3858553991"/>
              </p:ext>
            </p:extLst>
          </p:nvPr>
        </p:nvGraphicFramePr>
        <p:xfrm>
          <a:off x="928947" y="1993760"/>
          <a:ext cx="2962141"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Rounded Rectangle 9"/>
          <p:cNvSpPr/>
          <p:nvPr/>
        </p:nvSpPr>
        <p:spPr>
          <a:xfrm>
            <a:off x="4688654" y="1242746"/>
            <a:ext cx="4185801" cy="968036"/>
          </a:xfrm>
          <a:prstGeom prst="roundRect">
            <a:avLst/>
          </a:prstGeom>
          <a:solidFill>
            <a:srgbClr val="FF33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a:solidFill>
                  <a:schemeClr val="tx1"/>
                </a:solidFill>
              </a:rPr>
              <a:t>Faktor </a:t>
            </a:r>
            <a:r>
              <a:rPr lang="en-US" sz="2000" b="1" dirty="0">
                <a:solidFill>
                  <a:schemeClr val="tx1"/>
                </a:solidFill>
              </a:rPr>
              <a:t>lama </a:t>
            </a:r>
            <a:r>
              <a:rPr lang="en-US" sz="2000" b="1" dirty="0" err="1">
                <a:solidFill>
                  <a:schemeClr val="tx1"/>
                </a:solidFill>
              </a:rPr>
              <a:t>perendaman</a:t>
            </a:r>
            <a:r>
              <a:rPr lang="en-US" sz="2000" b="1" dirty="0">
                <a:solidFill>
                  <a:schemeClr val="tx1"/>
                </a:solidFill>
              </a:rPr>
              <a:t> (B)</a:t>
            </a:r>
            <a:r>
              <a:rPr lang="id-ID" sz="2000" b="1" dirty="0">
                <a:solidFill>
                  <a:schemeClr val="tx1"/>
                </a:solidFill>
              </a:rPr>
              <a:t> terdiri dari 3 taraf</a:t>
            </a:r>
          </a:p>
        </p:txBody>
      </p:sp>
    </p:spTree>
    <p:extLst>
      <p:ext uri="{BB962C8B-B14F-4D97-AF65-F5344CB8AC3E}">
        <p14:creationId xmlns:p14="http://schemas.microsoft.com/office/powerpoint/2010/main" val="166629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352283" y="-90152"/>
            <a:ext cx="6284890" cy="83712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en-US" sz="4000" dirty="0" err="1" smtClean="0">
                <a:latin typeface="Adobe Gothic Std B" panose="020B0800000000000000" pitchFamily="34" charset="-128"/>
                <a:ea typeface="Adobe Gothic Std B" panose="020B0800000000000000" pitchFamily="34" charset="-128"/>
              </a:rPr>
              <a:t>RancangAN</a:t>
            </a:r>
            <a:r>
              <a:rPr lang="en-US" sz="4000" dirty="0" smtClean="0">
                <a:latin typeface="Adobe Gothic Std B" panose="020B0800000000000000" pitchFamily="34" charset="-128"/>
                <a:ea typeface="Adobe Gothic Std B" panose="020B0800000000000000" pitchFamily="34" charset="-128"/>
              </a:rPr>
              <a:t> PERCOBAAN</a:t>
            </a:r>
            <a:endParaRPr lang="en-US" sz="4000" dirty="0">
              <a:latin typeface="Adobe Gothic Std B" panose="020B0800000000000000" pitchFamily="34" charset="-128"/>
              <a:ea typeface="Adobe Gothic Std B" panose="020B0800000000000000" pitchFamily="34" charset="-128"/>
            </a:endParaRPr>
          </a:p>
        </p:txBody>
      </p:sp>
      <p:sp>
        <p:nvSpPr>
          <p:cNvPr id="2" name="Rectangle 1"/>
          <p:cNvSpPr/>
          <p:nvPr/>
        </p:nvSpPr>
        <p:spPr>
          <a:xfrm>
            <a:off x="1615045" y="1421249"/>
            <a:ext cx="5783282" cy="1200329"/>
          </a:xfrm>
          <a:prstGeom prst="rect">
            <a:avLst/>
          </a:prstGeom>
        </p:spPr>
        <p:txBody>
          <a:bodyPr wrap="square">
            <a:spAutoFit/>
          </a:bodyPr>
          <a:lstStyle/>
          <a:p>
            <a:pPr algn="ctr"/>
            <a:r>
              <a:rPr lang="en-US" dirty="0">
                <a:latin typeface="Adobe Garamond Pro Bold" panose="02020702060506020403" pitchFamily="18" charset="0"/>
              </a:rPr>
              <a:t>Rancangan percobaan untuk penelitian ini adalah Rancangan Acak Kelompok (RAK</a:t>
            </a:r>
            <a:r>
              <a:rPr lang="en-US" dirty="0" smtClean="0">
                <a:latin typeface="Adobe Garamond Pro Bold" panose="02020702060506020403" pitchFamily="18" charset="0"/>
              </a:rPr>
              <a:t>) </a:t>
            </a:r>
            <a:r>
              <a:rPr lang="en-US" dirty="0">
                <a:latin typeface="Adobe Garamond Pro Bold" panose="02020702060506020403" pitchFamily="18" charset="0"/>
              </a:rPr>
              <a:t>dengan pola faktorial </a:t>
            </a:r>
            <a:r>
              <a:rPr lang="en-US" dirty="0" smtClean="0">
                <a:latin typeface="Adobe Garamond Pro Bold" panose="02020702060506020403" pitchFamily="18" charset="0"/>
              </a:rPr>
              <a:t>3 </a:t>
            </a:r>
            <a:r>
              <a:rPr lang="en-US" dirty="0">
                <a:latin typeface="Adobe Garamond Pro Bold" panose="02020702060506020403" pitchFamily="18" charset="0"/>
              </a:rPr>
              <a:t>x 3, setiap perlakuan diulang sebanyak </a:t>
            </a:r>
            <a:r>
              <a:rPr lang="en-US" dirty="0" smtClean="0">
                <a:latin typeface="Adobe Garamond Pro Bold" panose="02020702060506020403" pitchFamily="18" charset="0"/>
              </a:rPr>
              <a:t>tiga </a:t>
            </a:r>
            <a:r>
              <a:rPr lang="en-US" dirty="0">
                <a:latin typeface="Adobe Garamond Pro Bold" panose="02020702060506020403" pitchFamily="18" charset="0"/>
              </a:rPr>
              <a:t>kali sehingga diperoleh </a:t>
            </a:r>
            <a:r>
              <a:rPr lang="en-US" dirty="0" smtClean="0">
                <a:latin typeface="Adobe Garamond Pro Bold" panose="02020702060506020403" pitchFamily="18" charset="0"/>
              </a:rPr>
              <a:t>27 </a:t>
            </a:r>
            <a:r>
              <a:rPr lang="en-US" dirty="0" err="1">
                <a:latin typeface="Adobe Garamond Pro Bold" panose="02020702060506020403" pitchFamily="18" charset="0"/>
              </a:rPr>
              <a:t>satuan</a:t>
            </a:r>
            <a:r>
              <a:rPr lang="en-US" dirty="0">
                <a:latin typeface="Adobe Garamond Pro Bold" panose="02020702060506020403" pitchFamily="18" charset="0"/>
              </a:rPr>
              <a:t> </a:t>
            </a:r>
            <a:r>
              <a:rPr lang="en-US" dirty="0" err="1" smtClean="0">
                <a:latin typeface="Adobe Garamond Pro Bold" panose="02020702060506020403" pitchFamily="18" charset="0"/>
              </a:rPr>
              <a:t>percobaan</a:t>
            </a:r>
            <a:endParaRPr lang="id-ID" dirty="0" smtClean="0">
              <a:latin typeface="Adobe Garamond Pro Bold" panose="02020702060506020403" pitchFamily="18" charset="0"/>
            </a:endParaRP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785328248"/>
                  </p:ext>
                </p:extLst>
              </p:nvPr>
            </p:nvGraphicFramePr>
            <p:xfrm>
              <a:off x="1716111" y="3847241"/>
              <a:ext cx="5557233" cy="570212"/>
            </p:xfrm>
            <a:graphic>
              <a:graphicData uri="http://schemas.openxmlformats.org/drawingml/2006/table">
                <a:tbl>
                  <a:tblPr firstRow="1" firstCol="1" bandRow="1">
                    <a:tableStyleId>{5C22544A-7EE6-4342-B048-85BDC9FD1C3A}</a:tableStyleId>
                  </a:tblPr>
                  <a:tblGrid>
                    <a:gridCol w="5557233"/>
                  </a:tblGrid>
                  <a:tr h="570212">
                    <a:tc>
                      <a:txBody>
                        <a:bodyPr/>
                        <a:lstStyle/>
                        <a:p>
                          <a:pPr marL="0" marR="0" algn="ctr">
                            <a:lnSpc>
                              <a:spcPct val="150000"/>
                            </a:lnSpc>
                            <a:spcBef>
                              <a:spcPts val="600"/>
                            </a:spcBef>
                            <a:spcAft>
                              <a:spcPts val="0"/>
                            </a:spcAft>
                          </a:pPr>
                          <a:r>
                            <a:rPr lang="id-ID" sz="2000" dirty="0">
                              <a:effectLst/>
                              <a:latin typeface="Adobe Garamond Pro Bold" panose="02020702060506020403" pitchFamily="18" charset="0"/>
                            </a:rPr>
                            <a:t>Y</a:t>
                          </a:r>
                          <a:r>
                            <a:rPr lang="id-ID" sz="2000" baseline="-25000" dirty="0">
                              <a:effectLst/>
                              <a:latin typeface="Adobe Garamond Pro Bold" panose="02020702060506020403" pitchFamily="18" charset="0"/>
                            </a:rPr>
                            <a:t>ijk</a:t>
                          </a:r>
                          <a:r>
                            <a:rPr lang="id-ID" sz="2000" dirty="0">
                              <a:effectLst/>
                              <a:latin typeface="Adobe Garamond Pro Bold" panose="02020702060506020403" pitchFamily="18" charset="0"/>
                            </a:rPr>
                            <a:t> = </a:t>
                          </a:r>
                          <a14:m>
                            <m:oMath xmlns:m="http://schemas.openxmlformats.org/officeDocument/2006/math">
                              <m:r>
                                <m:rPr>
                                  <m:sty m:val="p"/>
                                </m:rPr>
                                <a:rPr lang="id-ID" sz="2000">
                                  <a:effectLst/>
                                  <a:latin typeface="Cambria Math" panose="02040503050406030204" pitchFamily="18" charset="0"/>
                                </a:rPr>
                                <m:t>μ</m:t>
                              </m:r>
                            </m:oMath>
                          </a14:m>
                          <a:r>
                            <a:rPr lang="id-ID" sz="2000" dirty="0">
                              <a:effectLst/>
                              <a:latin typeface="Adobe Garamond Pro Bold" panose="02020702060506020403" pitchFamily="18" charset="0"/>
                            </a:rPr>
                            <a:t> </a:t>
                          </a:r>
                          <a:r>
                            <a:rPr lang="id-ID" sz="2000" dirty="0" smtClean="0">
                              <a:effectLst/>
                              <a:latin typeface="Adobe Garamond Pro Bold" panose="02020702060506020403" pitchFamily="18" charset="0"/>
                            </a:rPr>
                            <a:t>+ K</a:t>
                          </a:r>
                          <a:r>
                            <a:rPr lang="id-ID" sz="2000" baseline="-25000" dirty="0" smtClean="0">
                              <a:effectLst/>
                              <a:latin typeface="Adobe Garamond Pro Bold" panose="02020702060506020403" pitchFamily="18" charset="0"/>
                            </a:rPr>
                            <a:t>k</a:t>
                          </a:r>
                          <a:r>
                            <a:rPr lang="id-ID" sz="2000" dirty="0" smtClean="0">
                              <a:effectLst/>
                              <a:latin typeface="Adobe Garamond Pro Bold" panose="02020702060506020403" pitchFamily="18" charset="0"/>
                            </a:rPr>
                            <a:t> + </a:t>
                          </a:r>
                          <a:r>
                            <a:rPr lang="en-US" sz="2000" dirty="0">
                              <a:effectLst/>
                              <a:latin typeface="Adobe Garamond Pro Bold" panose="02020702060506020403" pitchFamily="18" charset="0"/>
                            </a:rPr>
                            <a:t>A</a:t>
                          </a:r>
                          <a:r>
                            <a:rPr lang="id-ID" sz="2000" baseline="-25000" dirty="0">
                              <a:effectLst/>
                              <a:latin typeface="Adobe Garamond Pro Bold" panose="02020702060506020403" pitchFamily="18" charset="0"/>
                            </a:rPr>
                            <a:t>i</a:t>
                          </a:r>
                          <a:r>
                            <a:rPr lang="id-ID" sz="2000" dirty="0">
                              <a:effectLst/>
                              <a:latin typeface="Adobe Garamond Pro Bold" panose="02020702060506020403" pitchFamily="18" charset="0"/>
                            </a:rPr>
                            <a:t> + </a:t>
                          </a:r>
                          <a:r>
                            <a:rPr lang="en-US" sz="2000" dirty="0">
                              <a:effectLst/>
                              <a:latin typeface="Adobe Garamond Pro Bold" panose="02020702060506020403" pitchFamily="18" charset="0"/>
                            </a:rPr>
                            <a:t>B</a:t>
                          </a:r>
                          <a:r>
                            <a:rPr lang="id-ID" sz="2000" baseline="-25000" dirty="0">
                              <a:effectLst/>
                              <a:latin typeface="Adobe Garamond Pro Bold" panose="02020702060506020403" pitchFamily="18" charset="0"/>
                            </a:rPr>
                            <a:t>j</a:t>
                          </a:r>
                          <a:r>
                            <a:rPr lang="id-ID" sz="2000" dirty="0">
                              <a:effectLst/>
                              <a:latin typeface="Adobe Garamond Pro Bold" panose="02020702060506020403" pitchFamily="18" charset="0"/>
                            </a:rPr>
                            <a:t> + (</a:t>
                          </a:r>
                          <a:r>
                            <a:rPr lang="en-US" sz="2000" dirty="0">
                              <a:effectLst/>
                              <a:latin typeface="Adobe Garamond Pro Bold" panose="02020702060506020403" pitchFamily="18" charset="0"/>
                            </a:rPr>
                            <a:t>AB</a:t>
                          </a:r>
                          <a:r>
                            <a:rPr lang="id-ID" sz="2000" dirty="0">
                              <a:effectLst/>
                              <a:latin typeface="Adobe Garamond Pro Bold" panose="02020702060506020403" pitchFamily="18" charset="0"/>
                            </a:rPr>
                            <a:t>)</a:t>
                          </a:r>
                          <a:r>
                            <a:rPr lang="id-ID" sz="2000" baseline="-25000" dirty="0">
                              <a:effectLst/>
                              <a:latin typeface="Adobe Garamond Pro Bold" panose="02020702060506020403" pitchFamily="18" charset="0"/>
                            </a:rPr>
                            <a:t>ij</a:t>
                          </a:r>
                          <a:r>
                            <a:rPr lang="id-ID" sz="2000" dirty="0">
                              <a:effectLst/>
                              <a:latin typeface="Adobe Garamond Pro Bold" panose="02020702060506020403" pitchFamily="18" charset="0"/>
                            </a:rPr>
                            <a:t> + </a:t>
                          </a:r>
                          <a14:m>
                            <m:oMath xmlns:m="http://schemas.openxmlformats.org/officeDocument/2006/math">
                              <m:r>
                                <m:rPr>
                                  <m:sty m:val="p"/>
                                </m:rPr>
                                <a:rPr lang="id-ID" sz="2000">
                                  <a:effectLst/>
                                  <a:latin typeface="Cambria Math" panose="02040503050406030204" pitchFamily="18" charset="0"/>
                                </a:rPr>
                                <m:t>ε</m:t>
                              </m:r>
                            </m:oMath>
                          </a14:m>
                          <a:r>
                            <a:rPr lang="id-ID" sz="2000" baseline="-25000" dirty="0">
                              <a:effectLst/>
                              <a:latin typeface="Adobe Garamond Pro Bold" panose="02020702060506020403" pitchFamily="18" charset="0"/>
                            </a:rPr>
                            <a:t>ijk</a:t>
                          </a:r>
                          <a:endParaRPr lang="en-US" sz="2000" dirty="0">
                            <a:effectLst/>
                            <a:latin typeface="Adobe Garamond Pro Bold" panose="02020702060506020403" pitchFamily="18" charset="0"/>
                            <a:ea typeface="Calibri" panose="020F0502020204030204" pitchFamily="34" charset="0"/>
                            <a:cs typeface="Times New Roman" panose="02020603050405020304" pitchFamily="18" charset="0"/>
                          </a:endParaRPr>
                        </a:p>
                      </a:txBody>
                      <a:tcPr marL="68580" marR="68580" marT="0" marB="0">
                        <a:solidFill>
                          <a:srgbClr val="C8225D"/>
                        </a:solidFill>
                      </a:tcPr>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785328248"/>
                  </p:ext>
                </p:extLst>
              </p:nvPr>
            </p:nvGraphicFramePr>
            <p:xfrm>
              <a:off x="1716111" y="3847241"/>
              <a:ext cx="5557233" cy="570212"/>
            </p:xfrm>
            <a:graphic>
              <a:graphicData uri="http://schemas.openxmlformats.org/drawingml/2006/table">
                <a:tbl>
                  <a:tblPr firstRow="1" firstCol="1" bandRow="1">
                    <a:tableStyleId>{5C22544A-7EE6-4342-B048-85BDC9FD1C3A}</a:tableStyleId>
                  </a:tblPr>
                  <a:tblGrid>
                    <a:gridCol w="5557233"/>
                  </a:tblGrid>
                  <a:tr h="570212">
                    <a:tc>
                      <a:txBody>
                        <a:bodyPr/>
                        <a:lstStyle/>
                        <a:p>
                          <a:endParaRPr lang="id-ID"/>
                        </a:p>
                      </a:txBody>
                      <a:tcPr marL="68580" marR="68580" marT="0" marB="0">
                        <a:blipFill rotWithShape="1">
                          <a:blip r:embed="rId2"/>
                          <a:stretch>
                            <a:fillRect l="-110" r="-110"/>
                          </a:stretch>
                        </a:blipFill>
                      </a:tcPr>
                    </a:tc>
                  </a:tr>
                </a:tbl>
              </a:graphicData>
            </a:graphic>
          </p:graphicFrame>
        </mc:Fallback>
      </mc:AlternateContent>
      <p:sp>
        <p:nvSpPr>
          <p:cNvPr id="4" name="Rectangle 3"/>
          <p:cNvSpPr/>
          <p:nvPr/>
        </p:nvSpPr>
        <p:spPr>
          <a:xfrm>
            <a:off x="1604682" y="3295850"/>
            <a:ext cx="5891356" cy="369332"/>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rPr>
              <a:t>Model percobaan untuk penelitian </a:t>
            </a:r>
            <a:r>
              <a:rPr lang="en-US" dirty="0" err="1">
                <a:latin typeface="Times New Roman" panose="02020603050405020304" pitchFamily="18" charset="0"/>
                <a:ea typeface="Calibri" panose="020F0502020204030204" pitchFamily="34" charset="0"/>
              </a:rPr>
              <a:t>ini</a:t>
            </a:r>
            <a:r>
              <a:rPr lang="en-US" dirty="0">
                <a:latin typeface="Times New Roman" panose="02020603050405020304" pitchFamily="18" charset="0"/>
                <a:ea typeface="Calibri" panose="020F0502020204030204" pitchFamily="34" charset="0"/>
              </a:rPr>
              <a:t> </a:t>
            </a:r>
            <a:r>
              <a:rPr lang="en-US" dirty="0" err="1" smtClean="0">
                <a:latin typeface="Times New Roman" panose="02020603050405020304" pitchFamily="18" charset="0"/>
                <a:ea typeface="Calibri" panose="020F0502020204030204" pitchFamily="34" charset="0"/>
              </a:rPr>
              <a:t>adalah</a:t>
            </a:r>
            <a:r>
              <a:rPr lang="id-ID" dirty="0" smtClean="0">
                <a:latin typeface="Times New Roman" panose="02020603050405020304" pitchFamily="18" charset="0"/>
                <a:ea typeface="Calibri" panose="020F0502020204030204" pitchFamily="34" charset="0"/>
              </a:rPr>
              <a:t> sebagai berikut :</a:t>
            </a:r>
            <a:endParaRPr lang="en-US" dirty="0"/>
          </a:p>
        </p:txBody>
      </p:sp>
    </p:spTree>
    <p:extLst>
      <p:ext uri="{BB962C8B-B14F-4D97-AF65-F5344CB8AC3E}">
        <p14:creationId xmlns:p14="http://schemas.microsoft.com/office/powerpoint/2010/main" val="23802314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468193" y="0"/>
            <a:ext cx="6284890" cy="837129"/>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id-ID" sz="4000" b="1" dirty="0"/>
              <a:t>Tabel rancangan acak kelompok (rak) </a:t>
            </a:r>
            <a:r>
              <a:rPr lang="id-ID" sz="4000" b="1" dirty="0" smtClean="0"/>
              <a:t>faktoriaL (</a:t>
            </a:r>
            <a:r>
              <a:rPr lang="en-US" sz="4000" b="1" dirty="0" smtClean="0"/>
              <a:t>3</a:t>
            </a:r>
            <a:r>
              <a:rPr lang="id-ID" sz="4000" b="1" dirty="0" smtClean="0"/>
              <a:t>x3</a:t>
            </a:r>
            <a:r>
              <a:rPr lang="id-ID" sz="4000" b="1" dirty="0"/>
              <a:t>)</a:t>
            </a:r>
            <a:endParaRPr lang="en-US" sz="4000" b="1" dirty="0">
              <a:latin typeface="Adobe Gothic Std B" panose="020B0800000000000000" pitchFamily="34" charset="-128"/>
              <a:ea typeface="Adobe Gothic Std B" panose="020B0800000000000000" pitchFamily="34" charset="-128"/>
            </a:endParaRPr>
          </a:p>
        </p:txBody>
      </p:sp>
      <p:graphicFrame>
        <p:nvGraphicFramePr>
          <p:cNvPr id="5" name="Table 4"/>
          <p:cNvGraphicFramePr>
            <a:graphicFrameLocks noGrp="1"/>
          </p:cNvGraphicFramePr>
          <p:nvPr>
            <p:extLst>
              <p:ext uri="{D42A27DB-BD31-4B8C-83A1-F6EECF244321}">
                <p14:modId xmlns:p14="http://schemas.microsoft.com/office/powerpoint/2010/main" val="3530497809"/>
              </p:ext>
            </p:extLst>
          </p:nvPr>
        </p:nvGraphicFramePr>
        <p:xfrm>
          <a:off x="888642" y="1171981"/>
          <a:ext cx="7554713" cy="4726537"/>
        </p:xfrm>
        <a:graphic>
          <a:graphicData uri="http://schemas.openxmlformats.org/drawingml/2006/table">
            <a:tbl>
              <a:tblPr firstRow="1" firstCol="1" bandRow="1">
                <a:tableStyleId>{5C22544A-7EE6-4342-B048-85BDC9FD1C3A}</a:tableStyleId>
              </a:tblPr>
              <a:tblGrid>
                <a:gridCol w="2308132"/>
                <a:gridCol w="2308132"/>
                <a:gridCol w="865117"/>
                <a:gridCol w="1036666"/>
                <a:gridCol w="1036666"/>
              </a:tblGrid>
              <a:tr h="448533">
                <a:tc rowSpan="2">
                  <a:txBody>
                    <a:bodyPr/>
                    <a:lstStyle/>
                    <a:p>
                      <a:pPr marL="0" marR="0" algn="ctr">
                        <a:lnSpc>
                          <a:spcPct val="150000"/>
                        </a:lnSpc>
                        <a:spcBef>
                          <a:spcPts val="0"/>
                        </a:spcBef>
                        <a:spcAft>
                          <a:spcPts val="0"/>
                        </a:spcAft>
                      </a:pPr>
                      <a:r>
                        <a:rPr lang="id-ID" sz="1600" b="1" dirty="0" smtClean="0">
                          <a:solidFill>
                            <a:schemeClr val="bg1"/>
                          </a:solidFill>
                          <a:effectLst/>
                          <a:latin typeface="+mn-lt"/>
                          <a:ea typeface="Calibri" panose="020F0502020204030204" pitchFamily="34" charset="0"/>
                          <a:cs typeface="Times New Roman" panose="02020603050405020304" pitchFamily="18" charset="0"/>
                        </a:rPr>
                        <a:t>Konsentrasi </a:t>
                      </a:r>
                      <a:r>
                        <a:rPr lang="id-ID" sz="1600" b="1" dirty="0" smtClean="0">
                          <a:solidFill>
                            <a:schemeClr val="bg1"/>
                          </a:solidFill>
                          <a:latin typeface="+mn-lt"/>
                          <a:cs typeface="Times New Roman" pitchFamily="18" charset="0"/>
                        </a:rPr>
                        <a:t>Na</a:t>
                      </a:r>
                      <a:r>
                        <a:rPr lang="id-ID" sz="1600" b="1" baseline="-25000" dirty="0" smtClean="0">
                          <a:solidFill>
                            <a:schemeClr val="bg1"/>
                          </a:solidFill>
                          <a:latin typeface="+mn-lt"/>
                          <a:cs typeface="Times New Roman" pitchFamily="18" charset="0"/>
                        </a:rPr>
                        <a:t>2</a:t>
                      </a:r>
                      <a:r>
                        <a:rPr lang="id-ID" sz="1600" b="1" dirty="0" smtClean="0">
                          <a:solidFill>
                            <a:schemeClr val="bg1"/>
                          </a:solidFill>
                          <a:latin typeface="+mn-lt"/>
                          <a:cs typeface="Times New Roman" pitchFamily="18" charset="0"/>
                        </a:rPr>
                        <a:t>HPO</a:t>
                      </a:r>
                      <a:r>
                        <a:rPr lang="id-ID" sz="1600" b="1" baseline="-25000" dirty="0" smtClean="0">
                          <a:solidFill>
                            <a:schemeClr val="bg1"/>
                          </a:solidFill>
                          <a:latin typeface="+mn-lt"/>
                          <a:cs typeface="Times New Roman" pitchFamily="18" charset="0"/>
                        </a:rPr>
                        <a:t>4</a:t>
                      </a:r>
                      <a:endParaRPr lang="id-ID" sz="1600" b="1" dirty="0" smtClean="0">
                        <a:solidFill>
                          <a:schemeClr val="bg1"/>
                        </a:solidFill>
                        <a:effectLst/>
                        <a:latin typeface="+mn-lt"/>
                        <a:ea typeface="Calibri" panose="020F0502020204030204" pitchFamily="34" charset="0"/>
                        <a:cs typeface="Times New Roman" panose="02020603050405020304" pitchFamily="18" charset="0"/>
                      </a:endParaRPr>
                    </a:p>
                    <a:p>
                      <a:pPr marL="0" marR="0" algn="ctr">
                        <a:lnSpc>
                          <a:spcPct val="150000"/>
                        </a:lnSpc>
                        <a:spcBef>
                          <a:spcPts val="0"/>
                        </a:spcBef>
                        <a:spcAft>
                          <a:spcPts val="0"/>
                        </a:spcAft>
                      </a:pPr>
                      <a:r>
                        <a:rPr lang="id-ID" sz="1600" b="1" dirty="0" smtClean="0">
                          <a:effectLst/>
                          <a:latin typeface="+mn-lt"/>
                          <a:ea typeface="Calibri" panose="020F0502020204030204" pitchFamily="34" charset="0"/>
                          <a:cs typeface="Times New Roman" panose="02020603050405020304" pitchFamily="18" charset="0"/>
                        </a:rPr>
                        <a:t>(A)</a:t>
                      </a:r>
                      <a:endParaRPr lang="en-US" sz="1600" b="1"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C8225D"/>
                    </a:solidFill>
                  </a:tcPr>
                </a:tc>
                <a:tc rowSpan="2">
                  <a:txBody>
                    <a:bodyPr/>
                    <a:lstStyle/>
                    <a:p>
                      <a:pPr marL="0" marR="0" algn="ctr">
                        <a:lnSpc>
                          <a:spcPct val="150000"/>
                        </a:lnSpc>
                        <a:spcBef>
                          <a:spcPts val="0"/>
                        </a:spcBef>
                        <a:spcAft>
                          <a:spcPts val="0"/>
                        </a:spcAft>
                      </a:pPr>
                      <a:r>
                        <a:rPr lang="id-ID" sz="1600" b="1" dirty="0" smtClean="0">
                          <a:effectLst/>
                          <a:latin typeface="+mn-lt"/>
                        </a:rPr>
                        <a:t>Lama Perendaman</a:t>
                      </a:r>
                    </a:p>
                    <a:p>
                      <a:pPr marL="0" marR="0" algn="ctr">
                        <a:lnSpc>
                          <a:spcPct val="150000"/>
                        </a:lnSpc>
                        <a:spcBef>
                          <a:spcPts val="0"/>
                        </a:spcBef>
                        <a:spcAft>
                          <a:spcPts val="0"/>
                        </a:spcAft>
                      </a:pPr>
                      <a:r>
                        <a:rPr lang="id-ID" sz="1600" b="1" dirty="0" smtClean="0">
                          <a:effectLst/>
                          <a:latin typeface="+mn-lt"/>
                        </a:rPr>
                        <a:t>(B)</a:t>
                      </a:r>
                      <a:endParaRPr lang="en-US" sz="1600" b="1"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C8225D"/>
                    </a:solidFill>
                  </a:tcPr>
                </a:tc>
                <a:tc gridSpan="3">
                  <a:txBody>
                    <a:bodyPr/>
                    <a:lstStyle/>
                    <a:p>
                      <a:pPr marL="0" marR="0" algn="ctr">
                        <a:lnSpc>
                          <a:spcPct val="150000"/>
                        </a:lnSpc>
                        <a:spcBef>
                          <a:spcPts val="0"/>
                        </a:spcBef>
                        <a:spcAft>
                          <a:spcPts val="0"/>
                        </a:spcAft>
                      </a:pPr>
                      <a:r>
                        <a:rPr lang="id-ID" sz="1600" b="1" dirty="0" smtClean="0">
                          <a:effectLst/>
                          <a:latin typeface="+mn-lt"/>
                          <a:ea typeface="+mn-ea"/>
                          <a:cs typeface="+mn-cs"/>
                        </a:rPr>
                        <a:t>Ulangan</a:t>
                      </a:r>
                      <a:endParaRPr lang="en-US" sz="1600" b="1"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C8225D"/>
                    </a:solidFill>
                  </a:tcPr>
                </a:tc>
                <a:tc hMerge="1">
                  <a:txBody>
                    <a:bodyPr/>
                    <a:lstStyle/>
                    <a:p>
                      <a:endParaRPr lang="en-US"/>
                    </a:p>
                  </a:txBody>
                  <a:tcPr/>
                </a:tc>
                <a:tc hMerge="1">
                  <a:txBody>
                    <a:bodyPr/>
                    <a:lstStyle/>
                    <a:p>
                      <a:endParaRPr lang="en-US"/>
                    </a:p>
                  </a:txBody>
                  <a:tcPr/>
                </a:tc>
              </a:tr>
              <a:tr h="539116">
                <a:tc vMerge="1">
                  <a:txBody>
                    <a:bodyPr/>
                    <a:lstStyle/>
                    <a:p>
                      <a:endParaRPr lang="id-ID"/>
                    </a:p>
                  </a:txBody>
                  <a:tcPr/>
                </a:tc>
                <a:tc vMerge="1">
                  <a:txBody>
                    <a:bodyPr/>
                    <a:lstStyle/>
                    <a:p>
                      <a:endParaRPr lang="en-US"/>
                    </a:p>
                  </a:txBody>
                  <a:tcPr/>
                </a:tc>
                <a:tc>
                  <a:txBody>
                    <a:bodyPr/>
                    <a:lstStyle/>
                    <a:p>
                      <a:pPr marL="0" marR="0" algn="ctr">
                        <a:lnSpc>
                          <a:spcPct val="150000"/>
                        </a:lnSpc>
                        <a:spcBef>
                          <a:spcPts val="0"/>
                        </a:spcBef>
                        <a:spcAft>
                          <a:spcPts val="0"/>
                        </a:spcAft>
                      </a:pPr>
                      <a:r>
                        <a:rPr lang="id-ID" sz="1600" b="1">
                          <a:effectLst/>
                          <a:latin typeface="+mn-lt"/>
                        </a:rPr>
                        <a:t>I</a:t>
                      </a:r>
                      <a:endParaRPr lang="en-US" sz="1600" b="1">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d-ID" sz="1600" b="1">
                          <a:effectLst/>
                          <a:latin typeface="+mn-lt"/>
                        </a:rPr>
                        <a:t>II</a:t>
                      </a:r>
                      <a:endParaRPr lang="en-US" sz="1600" b="1">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d-ID" sz="1600" b="1">
                          <a:effectLst/>
                          <a:latin typeface="+mn-lt"/>
                        </a:rPr>
                        <a:t>III</a:t>
                      </a:r>
                      <a:endParaRPr lang="en-US" sz="1600" b="1">
                        <a:effectLst/>
                        <a:latin typeface="+mn-lt"/>
                        <a:ea typeface="Calibri" panose="020F0502020204030204" pitchFamily="34" charset="0"/>
                        <a:cs typeface="Times New Roman" panose="02020603050405020304" pitchFamily="18" charset="0"/>
                      </a:endParaRPr>
                    </a:p>
                  </a:txBody>
                  <a:tcPr marL="68580" marR="68580" marT="0" marB="0" anchor="ctr"/>
                </a:tc>
              </a:tr>
              <a:tr h="415432">
                <a:tc rowSpan="3">
                  <a:txBody>
                    <a:bodyPr/>
                    <a:lstStyle/>
                    <a:p>
                      <a:pPr marL="0" marR="0" algn="ctr">
                        <a:lnSpc>
                          <a:spcPct val="150000"/>
                        </a:lnSpc>
                        <a:spcBef>
                          <a:spcPts val="0"/>
                        </a:spcBef>
                        <a:spcAft>
                          <a:spcPts val="0"/>
                        </a:spcAft>
                      </a:pPr>
                      <a:r>
                        <a:rPr lang="en-US" sz="1600" b="1" dirty="0" smtClean="0">
                          <a:effectLst/>
                        </a:rPr>
                        <a:t>a</a:t>
                      </a:r>
                      <a:r>
                        <a:rPr lang="id-ID" sz="1600" b="1" baseline="-25000" dirty="0" smtClean="0">
                          <a:effectLst/>
                        </a:rPr>
                        <a:t>1</a:t>
                      </a:r>
                      <a:r>
                        <a:rPr lang="id-ID" sz="1600" b="1" dirty="0" smtClean="0">
                          <a:effectLst/>
                          <a:latin typeface="+mn-lt"/>
                          <a:ea typeface="Calibri" panose="020F0502020204030204" pitchFamily="34" charset="0"/>
                          <a:cs typeface="Times New Roman" panose="02020603050405020304" pitchFamily="18" charset="0"/>
                        </a:rPr>
                        <a:t> = 0, 1 %</a:t>
                      </a:r>
                      <a:endParaRPr lang="en-US" sz="1600" b="1"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C8225D"/>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id-ID" sz="1600" b="1" dirty="0" smtClean="0">
                          <a:effectLst/>
                          <a:latin typeface="+mn-lt"/>
                        </a:rPr>
                        <a:t>b</a:t>
                      </a:r>
                      <a:r>
                        <a:rPr lang="id-ID" sz="1600" b="1" baseline="-25000" dirty="0" smtClean="0">
                          <a:effectLst/>
                          <a:latin typeface="+mn-lt"/>
                        </a:rPr>
                        <a:t>1 </a:t>
                      </a:r>
                      <a:r>
                        <a:rPr lang="id-ID" sz="1600" b="1" dirty="0" smtClean="0">
                          <a:effectLst/>
                          <a:latin typeface="+mn-lt"/>
                          <a:ea typeface="Calibri" panose="020F0502020204030204" pitchFamily="34" charset="0"/>
                          <a:cs typeface="Times New Roman" panose="02020603050405020304" pitchFamily="18" charset="0"/>
                        </a:rPr>
                        <a:t>= 30 menit</a:t>
                      </a:r>
                      <a:endParaRPr lang="en-US" sz="1600" b="1" dirty="0" smtClean="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a:effectLst/>
                          <a:latin typeface="+mn-lt"/>
                        </a:rPr>
                        <a:t>a</a:t>
                      </a:r>
                      <a:r>
                        <a:rPr lang="id-ID" sz="1600" b="1" baseline="-25000">
                          <a:effectLst/>
                          <a:latin typeface="+mn-lt"/>
                        </a:rPr>
                        <a:t>1</a:t>
                      </a:r>
                      <a:r>
                        <a:rPr lang="en-US" sz="1600" b="1">
                          <a:effectLst/>
                          <a:latin typeface="+mn-lt"/>
                        </a:rPr>
                        <a:t>b</a:t>
                      </a:r>
                      <a:r>
                        <a:rPr lang="id-ID" sz="1600" b="1" baseline="-25000">
                          <a:effectLst/>
                          <a:latin typeface="+mn-lt"/>
                        </a:rPr>
                        <a:t>1</a:t>
                      </a:r>
                      <a:endParaRPr lang="en-US" sz="1600" b="1">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a:effectLst/>
                          <a:latin typeface="+mn-lt"/>
                        </a:rPr>
                        <a:t>a</a:t>
                      </a:r>
                      <a:r>
                        <a:rPr lang="id-ID" sz="1600" b="1" baseline="-25000">
                          <a:effectLst/>
                          <a:latin typeface="+mn-lt"/>
                        </a:rPr>
                        <a:t>1</a:t>
                      </a:r>
                      <a:r>
                        <a:rPr lang="en-US" sz="1600" b="1">
                          <a:effectLst/>
                          <a:latin typeface="+mn-lt"/>
                        </a:rPr>
                        <a:t>b</a:t>
                      </a:r>
                      <a:r>
                        <a:rPr lang="id-ID" sz="1600" b="1" baseline="-25000">
                          <a:effectLst/>
                          <a:latin typeface="+mn-lt"/>
                        </a:rPr>
                        <a:t>1</a:t>
                      </a:r>
                      <a:endParaRPr lang="en-US" sz="1600" b="1">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dirty="0">
                          <a:effectLst/>
                          <a:latin typeface="+mn-lt"/>
                        </a:rPr>
                        <a:t>a</a:t>
                      </a:r>
                      <a:r>
                        <a:rPr lang="id-ID" sz="1600" b="1" baseline="-25000" dirty="0">
                          <a:effectLst/>
                          <a:latin typeface="+mn-lt"/>
                        </a:rPr>
                        <a:t>1</a:t>
                      </a:r>
                      <a:r>
                        <a:rPr lang="en-US" sz="1600" b="1" dirty="0">
                          <a:effectLst/>
                          <a:latin typeface="+mn-lt"/>
                        </a:rPr>
                        <a:t>b</a:t>
                      </a:r>
                      <a:r>
                        <a:rPr lang="id-ID" sz="1600" b="1" baseline="-25000" dirty="0">
                          <a:effectLst/>
                          <a:latin typeface="+mn-lt"/>
                        </a:rPr>
                        <a:t>1</a:t>
                      </a:r>
                      <a:endParaRPr lang="en-US" sz="1600" b="1" dirty="0">
                        <a:effectLst/>
                        <a:latin typeface="+mn-lt"/>
                        <a:ea typeface="Calibri" panose="020F0502020204030204" pitchFamily="34" charset="0"/>
                        <a:cs typeface="Times New Roman" panose="02020603050405020304" pitchFamily="18" charset="0"/>
                      </a:endParaRPr>
                    </a:p>
                  </a:txBody>
                  <a:tcPr marL="68580" marR="68580" marT="0" marB="0" anchor="ctr"/>
                </a:tc>
              </a:tr>
              <a:tr h="415432">
                <a:tc vMerge="1">
                  <a:txBody>
                    <a:bodyPr/>
                    <a:lstStyle/>
                    <a:p>
                      <a:pPr marL="0" marR="0" algn="ctr">
                        <a:lnSpc>
                          <a:spcPct val="150000"/>
                        </a:lnSpc>
                        <a:spcBef>
                          <a:spcPts val="0"/>
                        </a:spcBef>
                        <a:spcAft>
                          <a:spcPts val="0"/>
                        </a:spcAft>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id-ID" sz="1600" b="1" baseline="0" dirty="0" smtClean="0">
                          <a:effectLst/>
                          <a:latin typeface="+mn-lt"/>
                        </a:rPr>
                        <a:t>b</a:t>
                      </a:r>
                      <a:r>
                        <a:rPr lang="id-ID" sz="1600" b="1" baseline="-25000" dirty="0" smtClean="0">
                          <a:effectLst/>
                          <a:latin typeface="+mn-lt"/>
                        </a:rPr>
                        <a:t>2 </a:t>
                      </a:r>
                      <a:r>
                        <a:rPr lang="id-ID" sz="1600" b="1" dirty="0" smtClean="0">
                          <a:effectLst/>
                          <a:latin typeface="+mn-lt"/>
                          <a:ea typeface="Calibri" panose="020F0502020204030204" pitchFamily="34" charset="0"/>
                          <a:cs typeface="Times New Roman" panose="02020603050405020304" pitchFamily="18" charset="0"/>
                        </a:rPr>
                        <a:t>= 60 menit</a:t>
                      </a:r>
                      <a:endParaRPr lang="en-US" sz="1600" b="1" dirty="0" smtClean="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d-ID" sz="1600" b="1" baseline="0" dirty="0" smtClean="0">
                          <a:effectLst/>
                          <a:latin typeface="+mn-lt"/>
                        </a:rPr>
                        <a:t>a</a:t>
                      </a:r>
                      <a:r>
                        <a:rPr lang="id-ID" sz="1600" b="1" baseline="-25000" dirty="0" smtClean="0">
                          <a:effectLst/>
                          <a:latin typeface="+mn-lt"/>
                        </a:rPr>
                        <a:t>1</a:t>
                      </a:r>
                      <a:r>
                        <a:rPr lang="en-US" sz="1600" b="1" dirty="0" smtClean="0">
                          <a:effectLst/>
                          <a:latin typeface="+mn-lt"/>
                        </a:rPr>
                        <a:t>b</a:t>
                      </a:r>
                      <a:r>
                        <a:rPr lang="id-ID" sz="1600" b="1" baseline="-25000" dirty="0" smtClean="0">
                          <a:effectLst/>
                          <a:latin typeface="+mn-lt"/>
                        </a:rPr>
                        <a:t>2</a:t>
                      </a:r>
                      <a:endParaRPr lang="en-US"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d-ID" sz="1600" b="1" baseline="0" dirty="0" smtClean="0">
                          <a:effectLst/>
                          <a:latin typeface="+mn-lt"/>
                        </a:rPr>
                        <a:t>a</a:t>
                      </a:r>
                      <a:r>
                        <a:rPr lang="id-ID" sz="1600" b="1" baseline="-25000" dirty="0" smtClean="0">
                          <a:effectLst/>
                          <a:latin typeface="+mn-lt"/>
                        </a:rPr>
                        <a:t>1</a:t>
                      </a:r>
                      <a:r>
                        <a:rPr lang="en-US" sz="1600" b="1" dirty="0" smtClean="0">
                          <a:effectLst/>
                          <a:latin typeface="+mn-lt"/>
                        </a:rPr>
                        <a:t>b</a:t>
                      </a:r>
                      <a:r>
                        <a:rPr lang="id-ID" sz="1600" b="1" baseline="-25000" dirty="0" smtClean="0">
                          <a:effectLst/>
                          <a:latin typeface="+mn-lt"/>
                        </a:rPr>
                        <a:t>2</a:t>
                      </a:r>
                      <a:endParaRPr lang="en-US"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d-ID" sz="1600" b="1" baseline="0" dirty="0" smtClean="0">
                          <a:effectLst/>
                          <a:latin typeface="+mn-lt"/>
                        </a:rPr>
                        <a:t>a</a:t>
                      </a:r>
                      <a:r>
                        <a:rPr lang="id-ID" sz="1600" b="1" baseline="-25000" dirty="0" smtClean="0">
                          <a:effectLst/>
                          <a:latin typeface="+mn-lt"/>
                        </a:rPr>
                        <a:t>1</a:t>
                      </a:r>
                      <a:r>
                        <a:rPr lang="en-US" sz="1600" b="1" dirty="0" smtClean="0">
                          <a:effectLst/>
                          <a:latin typeface="+mn-lt"/>
                        </a:rPr>
                        <a:t>b</a:t>
                      </a:r>
                      <a:r>
                        <a:rPr lang="id-ID" sz="1600" b="1" baseline="-25000" dirty="0" smtClean="0">
                          <a:effectLst/>
                          <a:latin typeface="+mn-lt"/>
                        </a:rPr>
                        <a:t>2</a:t>
                      </a:r>
                      <a:endParaRPr lang="en-US" sz="1600" b="1" dirty="0">
                        <a:effectLst/>
                        <a:latin typeface="+mn-lt"/>
                        <a:ea typeface="Calibri" panose="020F0502020204030204" pitchFamily="34" charset="0"/>
                        <a:cs typeface="Times New Roman" panose="02020603050405020304" pitchFamily="18" charset="0"/>
                      </a:endParaRPr>
                    </a:p>
                  </a:txBody>
                  <a:tcPr marL="68580" marR="68580" marT="0" marB="0" anchor="ctr"/>
                </a:tc>
              </a:tr>
              <a:tr h="415432">
                <a:tc vMerge="1">
                  <a:txBody>
                    <a:bodyPr/>
                    <a:lstStyle/>
                    <a:p>
                      <a:pPr marL="0" marR="0" algn="ctr">
                        <a:lnSpc>
                          <a:spcPct val="150000"/>
                        </a:lnSpc>
                        <a:spcBef>
                          <a:spcPts val="0"/>
                        </a:spcBef>
                        <a:spcAft>
                          <a:spcPts val="0"/>
                        </a:spcAft>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id-ID" sz="1600" b="1" dirty="0" smtClean="0">
                          <a:effectLst/>
                          <a:latin typeface="+mn-lt"/>
                        </a:rPr>
                        <a:t>b</a:t>
                      </a:r>
                      <a:r>
                        <a:rPr lang="id-ID" sz="1600" b="1" baseline="-25000" dirty="0" smtClean="0">
                          <a:effectLst/>
                          <a:latin typeface="+mn-lt"/>
                        </a:rPr>
                        <a:t>3 </a:t>
                      </a:r>
                      <a:r>
                        <a:rPr lang="id-ID" sz="1600" b="1" dirty="0" smtClean="0">
                          <a:effectLst/>
                          <a:latin typeface="+mn-lt"/>
                          <a:ea typeface="Calibri" panose="020F0502020204030204" pitchFamily="34" charset="0"/>
                          <a:cs typeface="Times New Roman" panose="02020603050405020304" pitchFamily="18" charset="0"/>
                        </a:rPr>
                        <a:t>= 90 menit</a:t>
                      </a:r>
                      <a:endParaRPr lang="en-US" sz="1600" b="1" dirty="0" smtClean="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d-ID" sz="1600" b="1" baseline="0" dirty="0" smtClean="0">
                          <a:effectLst/>
                          <a:latin typeface="+mn-lt"/>
                        </a:rPr>
                        <a:t>a</a:t>
                      </a:r>
                      <a:r>
                        <a:rPr lang="id-ID" sz="1600" b="1" baseline="-25000" dirty="0" smtClean="0">
                          <a:effectLst/>
                          <a:latin typeface="+mn-lt"/>
                        </a:rPr>
                        <a:t>1</a:t>
                      </a:r>
                      <a:r>
                        <a:rPr lang="en-US" sz="1600" b="1" dirty="0" smtClean="0">
                          <a:effectLst/>
                          <a:latin typeface="+mn-lt"/>
                        </a:rPr>
                        <a:t>b</a:t>
                      </a:r>
                      <a:r>
                        <a:rPr lang="id-ID" sz="1600" b="1" baseline="-25000" dirty="0" smtClean="0">
                          <a:effectLst/>
                          <a:latin typeface="+mn-lt"/>
                        </a:rPr>
                        <a:t>3</a:t>
                      </a:r>
                      <a:endParaRPr lang="en-US"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dirty="0" smtClean="0">
                          <a:effectLst/>
                          <a:latin typeface="+mn-lt"/>
                        </a:rPr>
                        <a:t>a</a:t>
                      </a:r>
                      <a:r>
                        <a:rPr lang="id-ID" sz="1600" b="1" baseline="-25000" dirty="0" smtClean="0">
                          <a:effectLst/>
                          <a:latin typeface="+mn-lt"/>
                        </a:rPr>
                        <a:t>1</a:t>
                      </a:r>
                      <a:r>
                        <a:rPr lang="en-US" sz="1600" b="1" dirty="0" smtClean="0">
                          <a:effectLst/>
                          <a:latin typeface="+mn-lt"/>
                        </a:rPr>
                        <a:t>b</a:t>
                      </a:r>
                      <a:r>
                        <a:rPr lang="id-ID" sz="1600" b="1" baseline="-25000" dirty="0" smtClean="0">
                          <a:effectLst/>
                          <a:latin typeface="+mn-lt"/>
                        </a:rPr>
                        <a:t>3</a:t>
                      </a:r>
                      <a:endParaRPr lang="en-US"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dirty="0" smtClean="0">
                          <a:effectLst/>
                          <a:latin typeface="+mn-lt"/>
                        </a:rPr>
                        <a:t>a</a:t>
                      </a:r>
                      <a:r>
                        <a:rPr lang="id-ID" sz="1600" b="1" baseline="-25000" dirty="0" smtClean="0">
                          <a:effectLst/>
                          <a:latin typeface="+mn-lt"/>
                        </a:rPr>
                        <a:t>1</a:t>
                      </a:r>
                      <a:r>
                        <a:rPr lang="en-US" sz="1600" b="1" dirty="0" smtClean="0">
                          <a:effectLst/>
                          <a:latin typeface="+mn-lt"/>
                        </a:rPr>
                        <a:t>b</a:t>
                      </a:r>
                      <a:r>
                        <a:rPr lang="id-ID" sz="1600" b="1" baseline="-25000" dirty="0" smtClean="0">
                          <a:effectLst/>
                          <a:latin typeface="+mn-lt"/>
                        </a:rPr>
                        <a:t>3</a:t>
                      </a:r>
                      <a:endParaRPr lang="en-US" sz="1600" b="1" dirty="0">
                        <a:effectLst/>
                        <a:latin typeface="+mn-lt"/>
                        <a:ea typeface="Calibri" panose="020F0502020204030204" pitchFamily="34" charset="0"/>
                        <a:cs typeface="Times New Roman" panose="02020603050405020304" pitchFamily="18" charset="0"/>
                      </a:endParaRPr>
                    </a:p>
                  </a:txBody>
                  <a:tcPr marL="68580" marR="68580" marT="0" marB="0" anchor="ctr"/>
                </a:tc>
              </a:tr>
              <a:tr h="415432">
                <a:tc rowSpan="3">
                  <a:txBody>
                    <a:bodyPr/>
                    <a:lstStyle/>
                    <a:p>
                      <a:pPr marL="0" marR="0" algn="ctr">
                        <a:lnSpc>
                          <a:spcPct val="150000"/>
                        </a:lnSpc>
                        <a:spcBef>
                          <a:spcPts val="0"/>
                        </a:spcBef>
                        <a:spcAft>
                          <a:spcPts val="0"/>
                        </a:spcAft>
                      </a:pPr>
                      <a:r>
                        <a:rPr lang="en-US" sz="1600" b="1" dirty="0" smtClean="0">
                          <a:effectLst/>
                        </a:rPr>
                        <a:t>a</a:t>
                      </a:r>
                      <a:r>
                        <a:rPr lang="id-ID" sz="1600" b="1" baseline="-25000" dirty="0" smtClean="0">
                          <a:effectLst/>
                        </a:rPr>
                        <a:t>2</a:t>
                      </a:r>
                      <a:r>
                        <a:rPr lang="id-ID" sz="1600" b="1" dirty="0" smtClean="0">
                          <a:effectLst/>
                          <a:latin typeface="+mn-lt"/>
                          <a:ea typeface="Calibri" panose="020F0502020204030204" pitchFamily="34" charset="0"/>
                          <a:cs typeface="Times New Roman" panose="02020603050405020304" pitchFamily="18" charset="0"/>
                        </a:rPr>
                        <a:t> = 0,3 %</a:t>
                      </a:r>
                      <a:endParaRPr lang="en-US" sz="1600" b="1"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C8225D"/>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id-ID" sz="1600" b="1" dirty="0" smtClean="0">
                          <a:effectLst/>
                          <a:latin typeface="+mn-lt"/>
                        </a:rPr>
                        <a:t>b</a:t>
                      </a:r>
                      <a:r>
                        <a:rPr lang="id-ID" sz="1600" b="1" baseline="-25000" dirty="0" smtClean="0">
                          <a:effectLst/>
                          <a:latin typeface="+mn-lt"/>
                        </a:rPr>
                        <a:t>1 </a:t>
                      </a:r>
                      <a:r>
                        <a:rPr lang="id-ID" sz="1600" b="1" dirty="0" smtClean="0">
                          <a:effectLst/>
                          <a:latin typeface="+mn-lt"/>
                          <a:ea typeface="Calibri" panose="020F0502020204030204" pitchFamily="34" charset="0"/>
                          <a:cs typeface="Times New Roman" panose="02020603050405020304" pitchFamily="18" charset="0"/>
                        </a:rPr>
                        <a:t>= 30 menit</a:t>
                      </a:r>
                      <a:endParaRPr lang="en-US" sz="1600" b="1" dirty="0" smtClean="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d-ID" sz="1600" b="1" baseline="0" dirty="0" smtClean="0">
                          <a:effectLst/>
                          <a:latin typeface="+mn-lt"/>
                        </a:rPr>
                        <a:t>a</a:t>
                      </a:r>
                      <a:r>
                        <a:rPr lang="id-ID" sz="1600" b="1" baseline="-25000" dirty="0" smtClean="0">
                          <a:effectLst/>
                          <a:latin typeface="+mn-lt"/>
                        </a:rPr>
                        <a:t>2</a:t>
                      </a:r>
                      <a:r>
                        <a:rPr lang="en-US" sz="1600" b="1" dirty="0" smtClean="0">
                          <a:effectLst/>
                          <a:latin typeface="+mn-lt"/>
                        </a:rPr>
                        <a:t>b</a:t>
                      </a:r>
                      <a:r>
                        <a:rPr lang="id-ID" sz="1600" b="1" baseline="-25000" dirty="0" smtClean="0">
                          <a:effectLst/>
                          <a:latin typeface="+mn-lt"/>
                        </a:rPr>
                        <a:t>1</a:t>
                      </a:r>
                      <a:endParaRPr lang="en-US"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d-ID" sz="1600" b="1" baseline="0" dirty="0" smtClean="0">
                          <a:effectLst/>
                          <a:latin typeface="+mn-lt"/>
                        </a:rPr>
                        <a:t>a</a:t>
                      </a:r>
                      <a:r>
                        <a:rPr lang="id-ID" sz="1600" b="1" baseline="-25000" dirty="0" smtClean="0">
                          <a:effectLst/>
                          <a:latin typeface="+mn-lt"/>
                        </a:rPr>
                        <a:t>2</a:t>
                      </a:r>
                      <a:r>
                        <a:rPr lang="en-US" sz="1600" b="1" dirty="0" smtClean="0">
                          <a:effectLst/>
                          <a:latin typeface="+mn-lt"/>
                        </a:rPr>
                        <a:t>b</a:t>
                      </a:r>
                      <a:r>
                        <a:rPr lang="id-ID" sz="1600" b="1" baseline="-25000" dirty="0" smtClean="0">
                          <a:effectLst/>
                          <a:latin typeface="+mn-lt"/>
                        </a:rPr>
                        <a:t>1</a:t>
                      </a:r>
                      <a:endParaRPr lang="en-US"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dirty="0" smtClean="0">
                          <a:effectLst/>
                          <a:latin typeface="+mn-lt"/>
                        </a:rPr>
                        <a:t>a</a:t>
                      </a:r>
                      <a:r>
                        <a:rPr lang="id-ID" sz="1600" b="1" baseline="-25000" dirty="0" smtClean="0">
                          <a:effectLst/>
                          <a:latin typeface="+mn-lt"/>
                        </a:rPr>
                        <a:t>2</a:t>
                      </a:r>
                      <a:r>
                        <a:rPr lang="en-US" sz="1600" b="1" dirty="0" smtClean="0">
                          <a:effectLst/>
                          <a:latin typeface="+mn-lt"/>
                        </a:rPr>
                        <a:t>b</a:t>
                      </a:r>
                      <a:r>
                        <a:rPr lang="id-ID" sz="1600" b="1" baseline="-25000" dirty="0" smtClean="0">
                          <a:effectLst/>
                          <a:latin typeface="+mn-lt"/>
                        </a:rPr>
                        <a:t>1</a:t>
                      </a:r>
                      <a:endParaRPr lang="en-US" sz="1600" b="1" dirty="0">
                        <a:effectLst/>
                        <a:latin typeface="+mn-lt"/>
                        <a:ea typeface="Calibri" panose="020F0502020204030204" pitchFamily="34" charset="0"/>
                        <a:cs typeface="Times New Roman" panose="02020603050405020304" pitchFamily="18" charset="0"/>
                      </a:endParaRPr>
                    </a:p>
                  </a:txBody>
                  <a:tcPr marL="68580" marR="68580" marT="0" marB="0" anchor="ctr"/>
                </a:tc>
              </a:tr>
              <a:tr h="415432">
                <a:tc vMerge="1">
                  <a:txBody>
                    <a:bodyPr/>
                    <a:lstStyle/>
                    <a:p>
                      <a:pPr marL="0" marR="0" algn="ctr">
                        <a:lnSpc>
                          <a:spcPct val="150000"/>
                        </a:lnSpc>
                        <a:spcBef>
                          <a:spcPts val="0"/>
                        </a:spcBef>
                        <a:spcAft>
                          <a:spcPts val="0"/>
                        </a:spcAft>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id-ID" sz="1600" b="1" dirty="0" smtClean="0">
                          <a:effectLst/>
                          <a:latin typeface="+mn-lt"/>
                        </a:rPr>
                        <a:t>b</a:t>
                      </a:r>
                      <a:r>
                        <a:rPr lang="id-ID" sz="1600" b="1" baseline="-25000" dirty="0" smtClean="0">
                          <a:effectLst/>
                          <a:latin typeface="+mn-lt"/>
                        </a:rPr>
                        <a:t>2 </a:t>
                      </a:r>
                      <a:r>
                        <a:rPr lang="id-ID" sz="1600" b="1" dirty="0" smtClean="0">
                          <a:effectLst/>
                          <a:latin typeface="+mn-lt"/>
                          <a:ea typeface="Calibri" panose="020F0502020204030204" pitchFamily="34" charset="0"/>
                          <a:cs typeface="Times New Roman" panose="02020603050405020304" pitchFamily="18" charset="0"/>
                        </a:rPr>
                        <a:t>= 60 menit</a:t>
                      </a:r>
                      <a:endParaRPr lang="en-US" sz="1600" b="1" dirty="0" smtClean="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dirty="0" smtClean="0">
                          <a:effectLst/>
                          <a:latin typeface="+mn-lt"/>
                        </a:rPr>
                        <a:t>a</a:t>
                      </a:r>
                      <a:r>
                        <a:rPr lang="en-US" sz="1600" b="1" baseline="-25000" dirty="0" smtClean="0">
                          <a:effectLst/>
                          <a:latin typeface="+mn-lt"/>
                        </a:rPr>
                        <a:t>2</a:t>
                      </a:r>
                      <a:r>
                        <a:rPr lang="en-US" sz="1600" b="1" dirty="0" smtClean="0">
                          <a:effectLst/>
                          <a:latin typeface="+mn-lt"/>
                        </a:rPr>
                        <a:t>b</a:t>
                      </a:r>
                      <a:r>
                        <a:rPr lang="en-US" sz="1600" b="1" baseline="-25000" dirty="0" smtClean="0">
                          <a:effectLst/>
                          <a:latin typeface="+mn-lt"/>
                        </a:rPr>
                        <a:t>2</a:t>
                      </a:r>
                      <a:endParaRPr lang="en-US"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d-ID" sz="1600" b="1" baseline="0" dirty="0" smtClean="0">
                          <a:effectLst/>
                          <a:latin typeface="+mn-lt"/>
                        </a:rPr>
                        <a:t>a</a:t>
                      </a:r>
                      <a:r>
                        <a:rPr lang="en-US" sz="1600" b="1" baseline="-25000" dirty="0" smtClean="0">
                          <a:effectLst/>
                          <a:latin typeface="+mn-lt"/>
                        </a:rPr>
                        <a:t>2</a:t>
                      </a:r>
                      <a:r>
                        <a:rPr lang="en-US" sz="1600" b="1" dirty="0" smtClean="0">
                          <a:effectLst/>
                          <a:latin typeface="+mn-lt"/>
                        </a:rPr>
                        <a:t>b</a:t>
                      </a:r>
                      <a:r>
                        <a:rPr lang="en-US" sz="1600" b="1" baseline="-25000" dirty="0" smtClean="0">
                          <a:effectLst/>
                          <a:latin typeface="+mn-lt"/>
                        </a:rPr>
                        <a:t>2</a:t>
                      </a:r>
                      <a:endParaRPr lang="en-US"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dirty="0" smtClean="0">
                          <a:effectLst/>
                          <a:latin typeface="+mn-lt"/>
                        </a:rPr>
                        <a:t>a</a:t>
                      </a:r>
                      <a:r>
                        <a:rPr lang="id-ID" sz="1600" b="1" baseline="-25000" dirty="0" smtClean="0">
                          <a:effectLst/>
                          <a:latin typeface="+mn-lt"/>
                        </a:rPr>
                        <a:t>2</a:t>
                      </a:r>
                      <a:r>
                        <a:rPr lang="en-US" sz="1600" b="1" dirty="0" smtClean="0">
                          <a:effectLst/>
                          <a:latin typeface="+mn-lt"/>
                        </a:rPr>
                        <a:t>b</a:t>
                      </a:r>
                      <a:r>
                        <a:rPr lang="id-ID" sz="1600" b="1" baseline="-25000" dirty="0" smtClean="0">
                          <a:effectLst/>
                          <a:latin typeface="+mn-lt"/>
                        </a:rPr>
                        <a:t>2</a:t>
                      </a:r>
                      <a:endParaRPr lang="en-US" sz="1600" b="1" dirty="0">
                        <a:effectLst/>
                        <a:latin typeface="+mn-lt"/>
                        <a:ea typeface="Calibri" panose="020F0502020204030204" pitchFamily="34" charset="0"/>
                        <a:cs typeface="Times New Roman" panose="02020603050405020304" pitchFamily="18" charset="0"/>
                      </a:endParaRPr>
                    </a:p>
                  </a:txBody>
                  <a:tcPr marL="68580" marR="68580" marT="0" marB="0" anchor="ctr"/>
                </a:tc>
              </a:tr>
              <a:tr h="415432">
                <a:tc vMerge="1">
                  <a:txBody>
                    <a:bodyPr/>
                    <a:lstStyle/>
                    <a:p>
                      <a:pPr marL="0" marR="0" algn="ctr">
                        <a:lnSpc>
                          <a:spcPct val="150000"/>
                        </a:lnSpc>
                        <a:spcBef>
                          <a:spcPts val="0"/>
                        </a:spcBef>
                        <a:spcAft>
                          <a:spcPts val="0"/>
                        </a:spcAft>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id-ID" sz="1600" b="1" dirty="0" smtClean="0">
                          <a:effectLst/>
                          <a:latin typeface="+mn-lt"/>
                        </a:rPr>
                        <a:t>b</a:t>
                      </a:r>
                      <a:r>
                        <a:rPr lang="id-ID" sz="1600" b="1" baseline="-25000" dirty="0" smtClean="0">
                          <a:effectLst/>
                          <a:latin typeface="+mn-lt"/>
                        </a:rPr>
                        <a:t>3 </a:t>
                      </a:r>
                      <a:r>
                        <a:rPr lang="id-ID" sz="1600" b="1" dirty="0" smtClean="0">
                          <a:effectLst/>
                          <a:latin typeface="+mn-lt"/>
                          <a:ea typeface="Calibri" panose="020F0502020204030204" pitchFamily="34" charset="0"/>
                          <a:cs typeface="Times New Roman" panose="02020603050405020304" pitchFamily="18" charset="0"/>
                        </a:rPr>
                        <a:t>= 90 menit</a:t>
                      </a:r>
                      <a:endParaRPr lang="en-US" sz="1600" b="1" dirty="0" smtClean="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d-ID" sz="1600" b="1" baseline="0" dirty="0" smtClean="0">
                          <a:effectLst/>
                          <a:latin typeface="+mn-lt"/>
                        </a:rPr>
                        <a:t>a</a:t>
                      </a:r>
                      <a:r>
                        <a:rPr lang="id-ID" sz="1600" b="1" baseline="-25000" dirty="0" smtClean="0">
                          <a:effectLst/>
                          <a:latin typeface="+mn-lt"/>
                        </a:rPr>
                        <a:t>2</a:t>
                      </a:r>
                      <a:r>
                        <a:rPr lang="en-US" sz="1600" b="1" dirty="0" smtClean="0">
                          <a:effectLst/>
                          <a:latin typeface="+mn-lt"/>
                        </a:rPr>
                        <a:t>b</a:t>
                      </a:r>
                      <a:r>
                        <a:rPr lang="id-ID" sz="1600" b="1" baseline="-25000" dirty="0" smtClean="0">
                          <a:effectLst/>
                          <a:latin typeface="+mn-lt"/>
                        </a:rPr>
                        <a:t>3</a:t>
                      </a:r>
                      <a:endParaRPr lang="en-US"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dirty="0" smtClean="0">
                          <a:effectLst/>
                          <a:latin typeface="+mn-lt"/>
                        </a:rPr>
                        <a:t>a</a:t>
                      </a:r>
                      <a:r>
                        <a:rPr lang="id-ID" sz="1600" b="1" baseline="-25000" dirty="0" smtClean="0">
                          <a:effectLst/>
                          <a:latin typeface="+mn-lt"/>
                        </a:rPr>
                        <a:t>2</a:t>
                      </a:r>
                      <a:r>
                        <a:rPr lang="en-US" sz="1600" b="1" dirty="0" smtClean="0">
                          <a:effectLst/>
                          <a:latin typeface="+mn-lt"/>
                        </a:rPr>
                        <a:t>b</a:t>
                      </a:r>
                      <a:r>
                        <a:rPr lang="id-ID" sz="1600" b="1" baseline="-25000" dirty="0" smtClean="0">
                          <a:effectLst/>
                          <a:latin typeface="+mn-lt"/>
                        </a:rPr>
                        <a:t>3</a:t>
                      </a:r>
                      <a:endParaRPr lang="en-US"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d-ID" sz="1600" b="1" baseline="0" dirty="0" smtClean="0">
                          <a:effectLst/>
                          <a:latin typeface="+mn-lt"/>
                        </a:rPr>
                        <a:t>a</a:t>
                      </a:r>
                      <a:r>
                        <a:rPr lang="id-ID" sz="1600" b="1" baseline="-25000" dirty="0" smtClean="0">
                          <a:effectLst/>
                          <a:latin typeface="+mn-lt"/>
                        </a:rPr>
                        <a:t>2</a:t>
                      </a:r>
                      <a:r>
                        <a:rPr lang="en-US" sz="1600" b="1" dirty="0" smtClean="0">
                          <a:effectLst/>
                          <a:latin typeface="+mn-lt"/>
                        </a:rPr>
                        <a:t>b</a:t>
                      </a:r>
                      <a:r>
                        <a:rPr lang="id-ID" sz="1600" b="1" baseline="-25000" dirty="0" smtClean="0">
                          <a:effectLst/>
                          <a:latin typeface="+mn-lt"/>
                        </a:rPr>
                        <a:t>3</a:t>
                      </a:r>
                      <a:endParaRPr lang="en-US" sz="1600" b="1" dirty="0">
                        <a:effectLst/>
                        <a:latin typeface="+mn-lt"/>
                        <a:ea typeface="Calibri" panose="020F0502020204030204" pitchFamily="34" charset="0"/>
                        <a:cs typeface="Times New Roman" panose="02020603050405020304" pitchFamily="18" charset="0"/>
                      </a:endParaRPr>
                    </a:p>
                  </a:txBody>
                  <a:tcPr marL="68580" marR="68580" marT="0" marB="0" anchor="ctr"/>
                </a:tc>
              </a:tr>
              <a:tr h="415432">
                <a:tc rowSpan="3">
                  <a:txBody>
                    <a:bodyPr/>
                    <a:lstStyle/>
                    <a:p>
                      <a:pPr marL="0" marR="0" algn="ctr">
                        <a:lnSpc>
                          <a:spcPct val="150000"/>
                        </a:lnSpc>
                        <a:spcBef>
                          <a:spcPts val="0"/>
                        </a:spcBef>
                        <a:spcAft>
                          <a:spcPts val="0"/>
                        </a:spcAft>
                      </a:pPr>
                      <a:r>
                        <a:rPr lang="en-US" sz="1600" b="1" dirty="0" smtClean="0">
                          <a:effectLst/>
                        </a:rPr>
                        <a:t>a</a:t>
                      </a:r>
                      <a:r>
                        <a:rPr lang="id-ID" sz="1600" b="1" baseline="-25000" dirty="0" smtClean="0">
                          <a:effectLst/>
                        </a:rPr>
                        <a:t>3</a:t>
                      </a:r>
                      <a:r>
                        <a:rPr lang="id-ID" sz="1600" b="1" dirty="0" smtClean="0">
                          <a:effectLst/>
                          <a:latin typeface="+mn-lt"/>
                          <a:ea typeface="Calibri" panose="020F0502020204030204" pitchFamily="34" charset="0"/>
                          <a:cs typeface="Times New Roman" panose="02020603050405020304" pitchFamily="18" charset="0"/>
                        </a:rPr>
                        <a:t> = 0,5 %</a:t>
                      </a:r>
                      <a:endParaRPr lang="en-US" sz="1600" b="1"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C8225D"/>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id-ID" sz="1600" b="1" dirty="0" smtClean="0">
                          <a:effectLst/>
                          <a:latin typeface="+mn-lt"/>
                        </a:rPr>
                        <a:t>b</a:t>
                      </a:r>
                      <a:r>
                        <a:rPr lang="id-ID" sz="1600" b="1" baseline="-25000" dirty="0" smtClean="0">
                          <a:effectLst/>
                          <a:latin typeface="+mn-lt"/>
                        </a:rPr>
                        <a:t>1 </a:t>
                      </a:r>
                      <a:r>
                        <a:rPr lang="id-ID" sz="1600" b="1" dirty="0" smtClean="0">
                          <a:effectLst/>
                          <a:latin typeface="+mn-lt"/>
                          <a:ea typeface="Calibri" panose="020F0502020204030204" pitchFamily="34" charset="0"/>
                          <a:cs typeface="Times New Roman" panose="02020603050405020304" pitchFamily="18" charset="0"/>
                        </a:rPr>
                        <a:t>= 30 menit</a:t>
                      </a:r>
                      <a:endParaRPr lang="en-US" sz="1600" b="1" dirty="0" smtClean="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d-ID" sz="1600" b="1" baseline="0" dirty="0" smtClean="0">
                          <a:effectLst/>
                          <a:latin typeface="+mn-lt"/>
                        </a:rPr>
                        <a:t>a</a:t>
                      </a:r>
                      <a:r>
                        <a:rPr lang="id-ID" sz="1600" b="1" baseline="-25000" dirty="0" smtClean="0">
                          <a:effectLst/>
                          <a:latin typeface="+mn-lt"/>
                        </a:rPr>
                        <a:t>3</a:t>
                      </a:r>
                      <a:r>
                        <a:rPr lang="en-US" sz="1600" b="1" dirty="0" smtClean="0">
                          <a:effectLst/>
                          <a:latin typeface="+mn-lt"/>
                        </a:rPr>
                        <a:t>b</a:t>
                      </a:r>
                      <a:r>
                        <a:rPr lang="id-ID" sz="1600" b="1" baseline="-25000" dirty="0" smtClean="0">
                          <a:effectLst/>
                          <a:latin typeface="+mn-lt"/>
                        </a:rPr>
                        <a:t>1</a:t>
                      </a:r>
                      <a:endParaRPr lang="en-US"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d-ID" sz="1600" b="1" baseline="0" dirty="0" smtClean="0">
                          <a:effectLst/>
                          <a:latin typeface="+mn-lt"/>
                        </a:rPr>
                        <a:t>a</a:t>
                      </a:r>
                      <a:r>
                        <a:rPr lang="id-ID" sz="1600" b="1" baseline="-25000" dirty="0" smtClean="0">
                          <a:effectLst/>
                          <a:latin typeface="+mn-lt"/>
                        </a:rPr>
                        <a:t>3</a:t>
                      </a:r>
                      <a:r>
                        <a:rPr lang="en-US" sz="1600" b="1" dirty="0" smtClean="0">
                          <a:effectLst/>
                          <a:latin typeface="+mn-lt"/>
                        </a:rPr>
                        <a:t>b</a:t>
                      </a:r>
                      <a:r>
                        <a:rPr lang="id-ID" sz="1600" b="1" baseline="-25000" dirty="0" smtClean="0">
                          <a:effectLst/>
                          <a:latin typeface="+mn-lt"/>
                        </a:rPr>
                        <a:t>1</a:t>
                      </a:r>
                      <a:endParaRPr lang="en-US"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d-ID" sz="1600" b="1" baseline="0" dirty="0" smtClean="0">
                          <a:effectLst/>
                          <a:latin typeface="+mn-lt"/>
                        </a:rPr>
                        <a:t>a</a:t>
                      </a:r>
                      <a:r>
                        <a:rPr lang="id-ID" sz="1600" b="1" baseline="-25000" dirty="0" smtClean="0">
                          <a:effectLst/>
                          <a:latin typeface="+mn-lt"/>
                        </a:rPr>
                        <a:t>3</a:t>
                      </a:r>
                      <a:r>
                        <a:rPr lang="en-US" sz="1600" b="1" dirty="0" smtClean="0">
                          <a:effectLst/>
                          <a:latin typeface="+mn-lt"/>
                        </a:rPr>
                        <a:t>b</a:t>
                      </a:r>
                      <a:r>
                        <a:rPr lang="id-ID" sz="1600" b="1" baseline="-25000" dirty="0" smtClean="0">
                          <a:effectLst/>
                          <a:latin typeface="+mn-lt"/>
                        </a:rPr>
                        <a:t>1</a:t>
                      </a:r>
                      <a:endParaRPr lang="en-US" sz="1600" b="1" dirty="0">
                        <a:effectLst/>
                        <a:latin typeface="+mn-lt"/>
                        <a:ea typeface="Calibri" panose="020F0502020204030204" pitchFamily="34" charset="0"/>
                        <a:cs typeface="Times New Roman" panose="02020603050405020304" pitchFamily="18" charset="0"/>
                      </a:endParaRPr>
                    </a:p>
                  </a:txBody>
                  <a:tcPr marL="68580" marR="68580" marT="0" marB="0" anchor="ctr"/>
                </a:tc>
              </a:tr>
              <a:tr h="415432">
                <a:tc vMerge="1">
                  <a:txBody>
                    <a:bodyPr/>
                    <a:lstStyle/>
                    <a:p>
                      <a:pPr marL="0" marR="0" algn="ctr">
                        <a:lnSpc>
                          <a:spcPct val="150000"/>
                        </a:lnSpc>
                        <a:spcBef>
                          <a:spcPts val="0"/>
                        </a:spcBef>
                        <a:spcAft>
                          <a:spcPts val="0"/>
                        </a:spcAft>
                      </a:pPr>
                      <a:endParaRPr lang="en-US"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id-ID" sz="1600" b="1" dirty="0" smtClean="0">
                          <a:effectLst/>
                          <a:latin typeface="+mn-lt"/>
                        </a:rPr>
                        <a:t>b</a:t>
                      </a:r>
                      <a:r>
                        <a:rPr lang="id-ID" sz="1600" b="1" baseline="-25000" dirty="0" smtClean="0">
                          <a:effectLst/>
                          <a:latin typeface="+mn-lt"/>
                        </a:rPr>
                        <a:t>2 </a:t>
                      </a:r>
                      <a:r>
                        <a:rPr lang="id-ID" sz="1600" b="1" dirty="0" smtClean="0">
                          <a:effectLst/>
                          <a:latin typeface="+mn-lt"/>
                          <a:ea typeface="Calibri" panose="020F0502020204030204" pitchFamily="34" charset="0"/>
                          <a:cs typeface="Times New Roman" panose="02020603050405020304" pitchFamily="18" charset="0"/>
                        </a:rPr>
                        <a:t>= 60 menit</a:t>
                      </a:r>
                      <a:endParaRPr lang="en-US" sz="1600" b="1" dirty="0" smtClean="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d-ID" sz="1600" b="1" baseline="0" dirty="0" smtClean="0">
                          <a:effectLst/>
                          <a:latin typeface="+mn-lt"/>
                        </a:rPr>
                        <a:t>a</a:t>
                      </a:r>
                      <a:r>
                        <a:rPr lang="id-ID" sz="1600" b="1" baseline="-25000" dirty="0" smtClean="0">
                          <a:effectLst/>
                          <a:latin typeface="+mn-lt"/>
                        </a:rPr>
                        <a:t>3</a:t>
                      </a:r>
                      <a:r>
                        <a:rPr lang="en-US" sz="1600" b="1" dirty="0" smtClean="0">
                          <a:effectLst/>
                          <a:latin typeface="+mn-lt"/>
                        </a:rPr>
                        <a:t>b</a:t>
                      </a:r>
                      <a:r>
                        <a:rPr lang="id-ID" sz="1600" b="1" baseline="-25000" dirty="0" smtClean="0">
                          <a:effectLst/>
                          <a:latin typeface="+mn-lt"/>
                        </a:rPr>
                        <a:t>2</a:t>
                      </a:r>
                      <a:endParaRPr lang="en-US"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dirty="0" smtClean="0">
                          <a:effectLst/>
                          <a:latin typeface="+mn-lt"/>
                        </a:rPr>
                        <a:t>a</a:t>
                      </a:r>
                      <a:r>
                        <a:rPr lang="id-ID" sz="1600" b="1" baseline="-25000" dirty="0" smtClean="0">
                          <a:effectLst/>
                          <a:latin typeface="+mn-lt"/>
                        </a:rPr>
                        <a:t>3</a:t>
                      </a:r>
                      <a:r>
                        <a:rPr lang="en-US" sz="1600" b="1" dirty="0" smtClean="0">
                          <a:effectLst/>
                          <a:latin typeface="+mn-lt"/>
                        </a:rPr>
                        <a:t>b</a:t>
                      </a:r>
                      <a:r>
                        <a:rPr lang="id-ID" sz="1600" b="1" baseline="-25000" dirty="0" smtClean="0">
                          <a:effectLst/>
                          <a:latin typeface="+mn-lt"/>
                        </a:rPr>
                        <a:t>2</a:t>
                      </a:r>
                      <a:endParaRPr lang="en-US"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d-ID" sz="1600" b="1" baseline="0" dirty="0" smtClean="0">
                          <a:effectLst/>
                          <a:latin typeface="+mn-lt"/>
                        </a:rPr>
                        <a:t>a</a:t>
                      </a:r>
                      <a:r>
                        <a:rPr lang="id-ID" sz="1600" b="1" baseline="-25000" dirty="0" smtClean="0">
                          <a:effectLst/>
                          <a:latin typeface="+mn-lt"/>
                        </a:rPr>
                        <a:t>3</a:t>
                      </a:r>
                      <a:r>
                        <a:rPr lang="en-US" sz="1600" b="1" dirty="0" smtClean="0">
                          <a:effectLst/>
                          <a:latin typeface="+mn-lt"/>
                        </a:rPr>
                        <a:t>b</a:t>
                      </a:r>
                      <a:r>
                        <a:rPr lang="id-ID" sz="1600" b="1" baseline="-25000" dirty="0" smtClean="0">
                          <a:effectLst/>
                          <a:latin typeface="+mn-lt"/>
                        </a:rPr>
                        <a:t>2</a:t>
                      </a:r>
                      <a:endParaRPr lang="en-US" sz="1600" b="1" dirty="0">
                        <a:effectLst/>
                        <a:latin typeface="+mn-lt"/>
                        <a:ea typeface="Calibri" panose="020F0502020204030204" pitchFamily="34" charset="0"/>
                        <a:cs typeface="Times New Roman" panose="02020603050405020304" pitchFamily="18" charset="0"/>
                      </a:endParaRPr>
                    </a:p>
                  </a:txBody>
                  <a:tcPr marL="68580" marR="68580" marT="0" marB="0" anchor="ctr"/>
                </a:tc>
              </a:tr>
              <a:tr h="415432">
                <a:tc vMerge="1">
                  <a:txBody>
                    <a:bodyPr/>
                    <a:lstStyle/>
                    <a:p>
                      <a:pPr marL="0" marR="0" algn="ctr">
                        <a:lnSpc>
                          <a:spcPct val="150000"/>
                        </a:lnSpc>
                        <a:spcBef>
                          <a:spcPts val="0"/>
                        </a:spcBef>
                        <a:spcAft>
                          <a:spcPts val="0"/>
                        </a:spcAft>
                      </a:pPr>
                      <a:endParaRPr lang="en-US"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id-ID" sz="1600" b="1" dirty="0" smtClean="0">
                          <a:effectLst/>
                          <a:latin typeface="+mn-lt"/>
                        </a:rPr>
                        <a:t>b</a:t>
                      </a:r>
                      <a:r>
                        <a:rPr lang="id-ID" sz="1600" b="1" baseline="-25000" dirty="0" smtClean="0">
                          <a:effectLst/>
                          <a:latin typeface="+mn-lt"/>
                        </a:rPr>
                        <a:t>3 </a:t>
                      </a:r>
                      <a:r>
                        <a:rPr lang="id-ID" sz="1600" b="1" dirty="0" smtClean="0">
                          <a:effectLst/>
                          <a:latin typeface="+mn-lt"/>
                          <a:ea typeface="Calibri" panose="020F0502020204030204" pitchFamily="34" charset="0"/>
                          <a:cs typeface="Times New Roman" panose="02020603050405020304" pitchFamily="18" charset="0"/>
                        </a:rPr>
                        <a:t>= 90 menit</a:t>
                      </a:r>
                      <a:endParaRPr lang="en-US" sz="1600" b="1" dirty="0" smtClean="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id-ID" sz="1600" b="1" baseline="0" dirty="0" smtClean="0">
                          <a:effectLst/>
                          <a:latin typeface="+mn-lt"/>
                        </a:rPr>
                        <a:t>a</a:t>
                      </a:r>
                      <a:r>
                        <a:rPr lang="en-US" sz="1600" b="1" baseline="-25000" dirty="0" smtClean="0">
                          <a:effectLst/>
                          <a:latin typeface="+mn-lt"/>
                        </a:rPr>
                        <a:t>3</a:t>
                      </a:r>
                      <a:r>
                        <a:rPr lang="en-US" sz="1600" b="1" dirty="0" smtClean="0">
                          <a:effectLst/>
                          <a:latin typeface="+mn-lt"/>
                        </a:rPr>
                        <a:t>b</a:t>
                      </a:r>
                      <a:r>
                        <a:rPr lang="en-US" sz="1600" b="1" baseline="-25000" dirty="0" smtClean="0">
                          <a:effectLst/>
                          <a:latin typeface="+mn-lt"/>
                        </a:rPr>
                        <a:t>3</a:t>
                      </a:r>
                      <a:endParaRPr lang="en-US"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dirty="0">
                          <a:effectLst/>
                          <a:latin typeface="+mn-lt"/>
                        </a:rPr>
                        <a:t>a</a:t>
                      </a:r>
                      <a:r>
                        <a:rPr lang="en-US" sz="1600" b="1" baseline="-25000" dirty="0">
                          <a:effectLst/>
                          <a:latin typeface="+mn-lt"/>
                        </a:rPr>
                        <a:t>3</a:t>
                      </a:r>
                      <a:r>
                        <a:rPr lang="en-US" sz="1600" b="1" dirty="0">
                          <a:effectLst/>
                          <a:latin typeface="+mn-lt"/>
                        </a:rPr>
                        <a:t>b</a:t>
                      </a:r>
                      <a:r>
                        <a:rPr lang="en-US" sz="1600" b="1" baseline="-25000" dirty="0">
                          <a:effectLst/>
                          <a:latin typeface="+mn-lt"/>
                        </a:rPr>
                        <a:t>3</a:t>
                      </a:r>
                      <a:endParaRPr lang="en-US" sz="1600" b="1"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dirty="0">
                          <a:effectLst/>
                          <a:latin typeface="+mn-lt"/>
                        </a:rPr>
                        <a:t>a</a:t>
                      </a:r>
                      <a:r>
                        <a:rPr lang="en-US" sz="1600" b="1" baseline="-25000" dirty="0">
                          <a:effectLst/>
                          <a:latin typeface="+mn-lt"/>
                        </a:rPr>
                        <a:t>3</a:t>
                      </a:r>
                      <a:r>
                        <a:rPr lang="en-US" sz="1600" b="1" dirty="0">
                          <a:effectLst/>
                          <a:latin typeface="+mn-lt"/>
                        </a:rPr>
                        <a:t>b</a:t>
                      </a:r>
                      <a:r>
                        <a:rPr lang="en-US" sz="1600" b="1" baseline="-25000" dirty="0">
                          <a:effectLst/>
                          <a:latin typeface="+mn-lt"/>
                        </a:rPr>
                        <a:t>3</a:t>
                      </a:r>
                      <a:endParaRPr lang="en-US" sz="1600" b="1" dirty="0">
                        <a:effectLst/>
                        <a:latin typeface="+mn-lt"/>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2842710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365162" y="167425"/>
            <a:ext cx="6284890" cy="837129"/>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en-US" sz="2800" dirty="0"/>
              <a:t> </a:t>
            </a:r>
            <a:r>
              <a:rPr lang="en-US" sz="2800" b="1" dirty="0"/>
              <a:t>Denah (</a:t>
            </a:r>
            <a:r>
              <a:rPr lang="en-US" sz="2800" b="1" i="1" dirty="0"/>
              <a:t>Layout</a:t>
            </a:r>
            <a:r>
              <a:rPr lang="en-US" sz="2800" b="1" dirty="0"/>
              <a:t>) Rancangan Acak Kelompok (RAK) 3 x 3</a:t>
            </a:r>
            <a:endParaRPr lang="en-US" sz="4000" b="1" dirty="0">
              <a:latin typeface="Adobe Gothic Std B" panose="020B0800000000000000" pitchFamily="34" charset="-128"/>
              <a:ea typeface="Adobe Gothic Std B" panose="020B0800000000000000" pitchFamily="34" charset="-128"/>
            </a:endParaRPr>
          </a:p>
        </p:txBody>
      </p:sp>
      <p:graphicFrame>
        <p:nvGraphicFramePr>
          <p:cNvPr id="2" name="Table 1"/>
          <p:cNvGraphicFramePr>
            <a:graphicFrameLocks noGrp="1"/>
          </p:cNvGraphicFramePr>
          <p:nvPr>
            <p:extLst>
              <p:ext uri="{D42A27DB-BD31-4B8C-83A1-F6EECF244321}">
                <p14:modId xmlns:p14="http://schemas.microsoft.com/office/powerpoint/2010/main" val="3762356905"/>
              </p:ext>
            </p:extLst>
          </p:nvPr>
        </p:nvGraphicFramePr>
        <p:xfrm>
          <a:off x="1099724" y="1313646"/>
          <a:ext cx="6944932" cy="3657600"/>
        </p:xfrm>
        <a:graphic>
          <a:graphicData uri="http://schemas.openxmlformats.org/drawingml/2006/table">
            <a:tbl>
              <a:tblPr firstRow="1" firstCol="1" bandRow="1">
                <a:tableStyleId>{5C22544A-7EE6-4342-B048-85BDC9FD1C3A}</a:tableStyleId>
              </a:tblPr>
              <a:tblGrid>
                <a:gridCol w="784813"/>
                <a:gridCol w="710277"/>
                <a:gridCol w="789197"/>
                <a:gridCol w="789197"/>
                <a:gridCol w="789197"/>
                <a:gridCol w="803227"/>
                <a:gridCol w="708523"/>
                <a:gridCol w="776920"/>
                <a:gridCol w="793581"/>
              </a:tblGrid>
              <a:tr h="596600">
                <a:tc gridSpan="9">
                  <a:txBody>
                    <a:bodyPr/>
                    <a:lstStyle/>
                    <a:p>
                      <a:pPr marL="0" marR="0" algn="ctr">
                        <a:lnSpc>
                          <a:spcPct val="200000"/>
                        </a:lnSpc>
                        <a:spcBef>
                          <a:spcPts val="0"/>
                        </a:spcBef>
                        <a:spcAft>
                          <a:spcPts val="0"/>
                        </a:spcAft>
                      </a:pPr>
                      <a:r>
                        <a:rPr lang="id-ID" sz="2000" b="1" dirty="0">
                          <a:effectLst/>
                        </a:rPr>
                        <a:t>Kelompok I</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C9218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96842">
                <a:tc>
                  <a:txBody>
                    <a:bodyPr/>
                    <a:lstStyle/>
                    <a:p>
                      <a:pPr marL="0" marR="0" algn="ctr">
                        <a:lnSpc>
                          <a:spcPct val="200000"/>
                        </a:lnSpc>
                        <a:spcBef>
                          <a:spcPts val="0"/>
                        </a:spcBef>
                        <a:spcAft>
                          <a:spcPts val="0"/>
                        </a:spcAft>
                      </a:pPr>
                      <a:r>
                        <a:rPr lang="en-US" sz="2000" b="1" dirty="0">
                          <a:solidFill>
                            <a:schemeClr val="tx1"/>
                          </a:solidFill>
                          <a:effectLst/>
                        </a:rPr>
                        <a:t>a</a:t>
                      </a:r>
                      <a:r>
                        <a:rPr lang="id-ID" sz="2000" b="1" baseline="-25000" dirty="0">
                          <a:solidFill>
                            <a:schemeClr val="tx1"/>
                          </a:solidFill>
                          <a:effectLst/>
                        </a:rPr>
                        <a:t>2</a:t>
                      </a:r>
                      <a:r>
                        <a:rPr lang="en-US" sz="2000" b="1" dirty="0" smtClean="0">
                          <a:solidFill>
                            <a:schemeClr val="tx1"/>
                          </a:solidFill>
                          <a:effectLst/>
                        </a:rPr>
                        <a:t>b</a:t>
                      </a:r>
                      <a:r>
                        <a:rPr lang="id-ID" sz="2000" b="1" baseline="-25000" dirty="0" smtClean="0">
                          <a:solidFill>
                            <a:schemeClr val="tx1"/>
                          </a:solidFill>
                          <a:effectLst/>
                        </a:rPr>
                        <a:t>3</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ctr">
                        <a:lnSpc>
                          <a:spcPct val="200000"/>
                        </a:lnSpc>
                        <a:spcBef>
                          <a:spcPts val="0"/>
                        </a:spcBef>
                        <a:spcAft>
                          <a:spcPts val="0"/>
                        </a:spcAft>
                      </a:pPr>
                      <a:r>
                        <a:rPr lang="en-US" sz="2000" b="1" smtClean="0">
                          <a:effectLst/>
                        </a:rPr>
                        <a:t>a</a:t>
                      </a:r>
                      <a:r>
                        <a:rPr lang="id-ID" sz="2000" b="1" baseline="-25000" smtClean="0">
                          <a:effectLst/>
                        </a:rPr>
                        <a:t>3</a:t>
                      </a:r>
                      <a:r>
                        <a:rPr lang="en-US" sz="2000" b="1" smtClean="0">
                          <a:effectLst/>
                        </a:rPr>
                        <a:t>b</a:t>
                      </a:r>
                      <a:r>
                        <a:rPr lang="id-ID" sz="2000" b="1" baseline="-25000" dirty="0">
                          <a:effectLst/>
                        </a:rPr>
                        <a:t>3</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ctr">
                        <a:lnSpc>
                          <a:spcPct val="200000"/>
                        </a:lnSpc>
                        <a:spcBef>
                          <a:spcPts val="0"/>
                        </a:spcBef>
                        <a:spcAft>
                          <a:spcPts val="0"/>
                        </a:spcAft>
                      </a:pPr>
                      <a:r>
                        <a:rPr lang="en-US" sz="2000" b="1" dirty="0">
                          <a:effectLst/>
                        </a:rPr>
                        <a:t>a</a:t>
                      </a:r>
                      <a:r>
                        <a:rPr lang="id-ID" sz="2000" b="1" baseline="-25000" dirty="0">
                          <a:effectLst/>
                        </a:rPr>
                        <a:t>1</a:t>
                      </a:r>
                      <a:r>
                        <a:rPr lang="en-US" sz="2000" b="1" dirty="0" smtClean="0">
                          <a:effectLst/>
                        </a:rPr>
                        <a:t>b</a:t>
                      </a:r>
                      <a:r>
                        <a:rPr lang="id-ID" sz="2000" b="1" baseline="-25000" dirty="0" smtClean="0">
                          <a:effectLst/>
                        </a:rPr>
                        <a:t>2</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ctr">
                        <a:lnSpc>
                          <a:spcPct val="200000"/>
                        </a:lnSpc>
                        <a:spcBef>
                          <a:spcPts val="0"/>
                        </a:spcBef>
                        <a:spcAft>
                          <a:spcPts val="0"/>
                        </a:spcAft>
                      </a:pPr>
                      <a:r>
                        <a:rPr lang="en-US" sz="2000" b="1">
                          <a:effectLst/>
                        </a:rPr>
                        <a:t>a</a:t>
                      </a:r>
                      <a:r>
                        <a:rPr lang="id-ID" sz="2000" b="1" baseline="-25000">
                          <a:effectLst/>
                        </a:rPr>
                        <a:t>2</a:t>
                      </a:r>
                      <a:r>
                        <a:rPr lang="en-US" sz="2000" b="1" smtClean="0">
                          <a:effectLst/>
                        </a:rPr>
                        <a:t>b</a:t>
                      </a:r>
                      <a:r>
                        <a:rPr lang="id-ID" sz="2000" b="1" baseline="-25000" smtClean="0">
                          <a:effectLst/>
                        </a:rPr>
                        <a:t>2</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ctr">
                        <a:lnSpc>
                          <a:spcPct val="200000"/>
                        </a:lnSpc>
                        <a:spcBef>
                          <a:spcPts val="0"/>
                        </a:spcBef>
                        <a:spcAft>
                          <a:spcPts val="0"/>
                        </a:spcAft>
                      </a:pPr>
                      <a:r>
                        <a:rPr lang="en-US" sz="2000" b="1" dirty="0" smtClean="0">
                          <a:effectLst/>
                        </a:rPr>
                        <a:t>a</a:t>
                      </a:r>
                      <a:r>
                        <a:rPr lang="id-ID" sz="2000" b="1" baseline="-25000" dirty="0" smtClean="0">
                          <a:effectLst/>
                        </a:rPr>
                        <a:t>3</a:t>
                      </a:r>
                      <a:r>
                        <a:rPr lang="en-US" sz="2000" b="1" dirty="0" smtClean="0">
                          <a:effectLst/>
                        </a:rPr>
                        <a:t>b</a:t>
                      </a:r>
                      <a:r>
                        <a:rPr lang="id-ID" sz="2000" b="1" baseline="-25000" dirty="0" smtClean="0">
                          <a:effectLst/>
                        </a:rPr>
                        <a:t>1</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ctr">
                        <a:lnSpc>
                          <a:spcPct val="200000"/>
                        </a:lnSpc>
                        <a:spcBef>
                          <a:spcPts val="0"/>
                        </a:spcBef>
                        <a:spcAft>
                          <a:spcPts val="0"/>
                        </a:spcAft>
                      </a:pPr>
                      <a:r>
                        <a:rPr lang="en-US" sz="2000" b="1" dirty="0" smtClean="0">
                          <a:effectLst/>
                        </a:rPr>
                        <a:t>a</a:t>
                      </a:r>
                      <a:r>
                        <a:rPr lang="id-ID" sz="2000" b="1" baseline="-25000" dirty="0" smtClean="0">
                          <a:effectLst/>
                        </a:rPr>
                        <a:t>1</a:t>
                      </a:r>
                      <a:r>
                        <a:rPr lang="en-US" sz="2000" b="1" dirty="0" smtClean="0">
                          <a:effectLst/>
                        </a:rPr>
                        <a:t>b</a:t>
                      </a:r>
                      <a:r>
                        <a:rPr lang="id-ID" sz="2000" b="1" baseline="-25000" dirty="0">
                          <a:effectLst/>
                        </a:rPr>
                        <a:t>3</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ctr">
                        <a:lnSpc>
                          <a:spcPct val="200000"/>
                        </a:lnSpc>
                        <a:spcBef>
                          <a:spcPts val="0"/>
                        </a:spcBef>
                        <a:spcAft>
                          <a:spcPts val="0"/>
                        </a:spcAft>
                      </a:pPr>
                      <a:r>
                        <a:rPr lang="en-US" sz="2000" b="1" dirty="0" smtClean="0">
                          <a:effectLst/>
                        </a:rPr>
                        <a:t>a</a:t>
                      </a:r>
                      <a:r>
                        <a:rPr lang="id-ID" sz="2000" b="1" baseline="-25000" dirty="0" smtClean="0">
                          <a:effectLst/>
                        </a:rPr>
                        <a:t>3</a:t>
                      </a:r>
                      <a:r>
                        <a:rPr lang="en-US" sz="2000" b="1" dirty="0" smtClean="0">
                          <a:effectLst/>
                        </a:rPr>
                        <a:t>b</a:t>
                      </a:r>
                      <a:r>
                        <a:rPr lang="id-ID" sz="2000" b="1" baseline="-25000" dirty="0">
                          <a:effectLst/>
                        </a:rPr>
                        <a:t>2</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ctr">
                        <a:lnSpc>
                          <a:spcPct val="200000"/>
                        </a:lnSpc>
                        <a:spcBef>
                          <a:spcPts val="0"/>
                        </a:spcBef>
                        <a:spcAft>
                          <a:spcPts val="0"/>
                        </a:spcAft>
                      </a:pPr>
                      <a:r>
                        <a:rPr lang="en-US" sz="2000" b="1" dirty="0" smtClean="0">
                          <a:effectLst/>
                        </a:rPr>
                        <a:t>a</a:t>
                      </a:r>
                      <a:r>
                        <a:rPr lang="id-ID" sz="2000" b="1" baseline="-25000" dirty="0" smtClean="0">
                          <a:effectLst/>
                        </a:rPr>
                        <a:t>2</a:t>
                      </a:r>
                      <a:r>
                        <a:rPr lang="en-US" sz="2000" b="1" dirty="0" smtClean="0">
                          <a:effectLst/>
                        </a:rPr>
                        <a:t>b</a:t>
                      </a:r>
                      <a:r>
                        <a:rPr lang="id-ID" sz="2000" b="1" baseline="-25000" dirty="0" smtClean="0">
                          <a:effectLst/>
                        </a:rPr>
                        <a:t>1</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ctr">
                        <a:lnSpc>
                          <a:spcPct val="200000"/>
                        </a:lnSpc>
                        <a:spcBef>
                          <a:spcPts val="0"/>
                        </a:spcBef>
                        <a:spcAft>
                          <a:spcPts val="0"/>
                        </a:spcAft>
                      </a:pPr>
                      <a:r>
                        <a:rPr lang="en-US" sz="2000" b="1" dirty="0" smtClean="0">
                          <a:effectLst/>
                        </a:rPr>
                        <a:t>a</a:t>
                      </a:r>
                      <a:r>
                        <a:rPr lang="id-ID" sz="2000" b="1" baseline="-25000" dirty="0" smtClean="0">
                          <a:effectLst/>
                        </a:rPr>
                        <a:t>1</a:t>
                      </a:r>
                      <a:r>
                        <a:rPr lang="en-US" sz="2000" b="1" dirty="0" smtClean="0">
                          <a:effectLst/>
                        </a:rPr>
                        <a:t>b</a:t>
                      </a:r>
                      <a:r>
                        <a:rPr lang="id-ID" sz="2000" b="1" baseline="-25000" dirty="0">
                          <a:effectLst/>
                        </a:rPr>
                        <a:t>1</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r>
              <a:tr h="596600">
                <a:tc gridSpan="9">
                  <a:txBody>
                    <a:bodyPr/>
                    <a:lstStyle/>
                    <a:p>
                      <a:pPr marL="0" marR="0" algn="ctr">
                        <a:lnSpc>
                          <a:spcPct val="200000"/>
                        </a:lnSpc>
                        <a:spcBef>
                          <a:spcPts val="0"/>
                        </a:spcBef>
                        <a:spcAft>
                          <a:spcPts val="0"/>
                        </a:spcAft>
                      </a:pPr>
                      <a:r>
                        <a:rPr lang="id-ID" sz="2000" b="1" dirty="0">
                          <a:effectLst/>
                        </a:rPr>
                        <a:t>Kelompok II</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C9218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96842">
                <a:tc>
                  <a:txBody>
                    <a:bodyPr/>
                    <a:lstStyle/>
                    <a:p>
                      <a:pPr marL="0" marR="0" algn="ctr">
                        <a:lnSpc>
                          <a:spcPct val="200000"/>
                        </a:lnSpc>
                        <a:spcBef>
                          <a:spcPts val="0"/>
                        </a:spcBef>
                        <a:spcAft>
                          <a:spcPts val="0"/>
                        </a:spcAft>
                      </a:pPr>
                      <a:r>
                        <a:rPr lang="en-US" sz="2000" b="1" dirty="0" smtClean="0">
                          <a:solidFill>
                            <a:schemeClr val="tx1"/>
                          </a:solidFill>
                          <a:effectLst/>
                        </a:rPr>
                        <a:t>a</a:t>
                      </a:r>
                      <a:r>
                        <a:rPr lang="en-US" sz="2000" b="1" baseline="-25000" dirty="0" smtClean="0">
                          <a:solidFill>
                            <a:schemeClr val="tx1"/>
                          </a:solidFill>
                          <a:effectLst/>
                        </a:rPr>
                        <a:t>3</a:t>
                      </a:r>
                      <a:r>
                        <a:rPr lang="en-US" sz="2000" b="1" dirty="0" smtClean="0">
                          <a:solidFill>
                            <a:schemeClr val="tx1"/>
                          </a:solidFill>
                          <a:effectLst/>
                        </a:rPr>
                        <a:t>b</a:t>
                      </a:r>
                      <a:r>
                        <a:rPr lang="id-ID" sz="2000" b="1" baseline="-25000" dirty="0" smtClean="0">
                          <a:solidFill>
                            <a:schemeClr val="tx1"/>
                          </a:solidFill>
                          <a:effectLst/>
                        </a:rPr>
                        <a:t>1</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ctr">
                        <a:lnSpc>
                          <a:spcPct val="200000"/>
                        </a:lnSpc>
                        <a:spcBef>
                          <a:spcPts val="0"/>
                        </a:spcBef>
                        <a:spcAft>
                          <a:spcPts val="0"/>
                        </a:spcAft>
                      </a:pPr>
                      <a:r>
                        <a:rPr lang="en-US" sz="2000" b="1" dirty="0">
                          <a:solidFill>
                            <a:schemeClr val="tx1"/>
                          </a:solidFill>
                          <a:effectLst/>
                        </a:rPr>
                        <a:t>a</a:t>
                      </a:r>
                      <a:r>
                        <a:rPr lang="id-ID" sz="2000" b="1" baseline="-25000" dirty="0">
                          <a:solidFill>
                            <a:schemeClr val="tx1"/>
                          </a:solidFill>
                          <a:effectLst/>
                        </a:rPr>
                        <a:t>2</a:t>
                      </a:r>
                      <a:r>
                        <a:rPr lang="en-US" sz="2000" b="1" dirty="0" smtClean="0">
                          <a:solidFill>
                            <a:schemeClr val="tx1"/>
                          </a:solidFill>
                          <a:effectLst/>
                        </a:rPr>
                        <a:t>b</a:t>
                      </a:r>
                      <a:r>
                        <a:rPr lang="id-ID" sz="2000" b="1" baseline="-25000" dirty="0" smtClean="0">
                          <a:solidFill>
                            <a:schemeClr val="tx1"/>
                          </a:solidFill>
                          <a:effectLst/>
                        </a:rPr>
                        <a:t>1</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ctr">
                        <a:lnSpc>
                          <a:spcPct val="200000"/>
                        </a:lnSpc>
                        <a:spcBef>
                          <a:spcPts val="0"/>
                        </a:spcBef>
                        <a:spcAft>
                          <a:spcPts val="0"/>
                        </a:spcAft>
                      </a:pPr>
                      <a:r>
                        <a:rPr lang="en-US" sz="2000" b="1" dirty="0">
                          <a:solidFill>
                            <a:schemeClr val="tx1"/>
                          </a:solidFill>
                          <a:effectLst/>
                        </a:rPr>
                        <a:t>a</a:t>
                      </a:r>
                      <a:r>
                        <a:rPr lang="id-ID" sz="2000" b="1" baseline="-25000" dirty="0">
                          <a:solidFill>
                            <a:schemeClr val="tx1"/>
                          </a:solidFill>
                          <a:effectLst/>
                        </a:rPr>
                        <a:t>2</a:t>
                      </a:r>
                      <a:r>
                        <a:rPr lang="en-US" sz="2000" b="1" dirty="0" smtClean="0">
                          <a:solidFill>
                            <a:schemeClr val="tx1"/>
                          </a:solidFill>
                          <a:effectLst/>
                        </a:rPr>
                        <a:t>b</a:t>
                      </a:r>
                      <a:r>
                        <a:rPr lang="id-ID" sz="2000" b="1" baseline="-25000" dirty="0" smtClean="0">
                          <a:solidFill>
                            <a:schemeClr val="tx1"/>
                          </a:solidFill>
                          <a:effectLst/>
                        </a:rPr>
                        <a:t>3</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ctr">
                        <a:lnSpc>
                          <a:spcPct val="200000"/>
                        </a:lnSpc>
                        <a:spcBef>
                          <a:spcPts val="0"/>
                        </a:spcBef>
                        <a:spcAft>
                          <a:spcPts val="0"/>
                        </a:spcAft>
                      </a:pPr>
                      <a:r>
                        <a:rPr lang="en-US" sz="2000" b="1" dirty="0">
                          <a:solidFill>
                            <a:schemeClr val="tx1"/>
                          </a:solidFill>
                          <a:effectLst/>
                        </a:rPr>
                        <a:t>a</a:t>
                      </a:r>
                      <a:r>
                        <a:rPr lang="id-ID" sz="2000" b="1" baseline="-25000" dirty="0">
                          <a:solidFill>
                            <a:schemeClr val="tx1"/>
                          </a:solidFill>
                          <a:effectLst/>
                        </a:rPr>
                        <a:t>2</a:t>
                      </a:r>
                      <a:r>
                        <a:rPr lang="en-US" sz="2000" b="1" dirty="0" smtClean="0">
                          <a:solidFill>
                            <a:schemeClr val="tx1"/>
                          </a:solidFill>
                          <a:effectLst/>
                        </a:rPr>
                        <a:t>b</a:t>
                      </a:r>
                      <a:r>
                        <a:rPr lang="id-ID" sz="2000" b="1" baseline="-25000" dirty="0" smtClean="0">
                          <a:solidFill>
                            <a:schemeClr val="tx1"/>
                          </a:solidFill>
                          <a:effectLst/>
                        </a:rPr>
                        <a:t>2</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ctr">
                        <a:lnSpc>
                          <a:spcPct val="200000"/>
                        </a:lnSpc>
                        <a:spcBef>
                          <a:spcPts val="0"/>
                        </a:spcBef>
                        <a:spcAft>
                          <a:spcPts val="0"/>
                        </a:spcAft>
                      </a:pPr>
                      <a:r>
                        <a:rPr lang="en-US" sz="2000" b="1" dirty="0">
                          <a:solidFill>
                            <a:schemeClr val="tx1"/>
                          </a:solidFill>
                          <a:effectLst/>
                        </a:rPr>
                        <a:t>a</a:t>
                      </a:r>
                      <a:r>
                        <a:rPr lang="id-ID" sz="2000" b="1" baseline="-25000" dirty="0">
                          <a:solidFill>
                            <a:schemeClr val="tx1"/>
                          </a:solidFill>
                          <a:effectLst/>
                        </a:rPr>
                        <a:t>1</a:t>
                      </a:r>
                      <a:r>
                        <a:rPr lang="en-US" sz="2000" b="1" dirty="0">
                          <a:solidFill>
                            <a:schemeClr val="tx1"/>
                          </a:solidFill>
                          <a:effectLst/>
                        </a:rPr>
                        <a:t>b</a:t>
                      </a:r>
                      <a:r>
                        <a:rPr lang="id-ID" sz="2000" b="1" baseline="-25000" dirty="0">
                          <a:solidFill>
                            <a:schemeClr val="tx1"/>
                          </a:solidFill>
                          <a:effectLst/>
                        </a:rPr>
                        <a:t>1</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ctr">
                        <a:lnSpc>
                          <a:spcPct val="200000"/>
                        </a:lnSpc>
                        <a:spcBef>
                          <a:spcPts val="0"/>
                        </a:spcBef>
                        <a:spcAft>
                          <a:spcPts val="0"/>
                        </a:spcAft>
                      </a:pPr>
                      <a:r>
                        <a:rPr lang="en-US" sz="2000" b="1" dirty="0" smtClean="0">
                          <a:solidFill>
                            <a:schemeClr val="tx1"/>
                          </a:solidFill>
                          <a:effectLst/>
                        </a:rPr>
                        <a:t>a</a:t>
                      </a:r>
                      <a:r>
                        <a:rPr lang="en-US" sz="2000" b="1" baseline="-25000" dirty="0" smtClean="0">
                          <a:solidFill>
                            <a:schemeClr val="tx1"/>
                          </a:solidFill>
                          <a:effectLst/>
                        </a:rPr>
                        <a:t>3</a:t>
                      </a:r>
                      <a:r>
                        <a:rPr lang="en-US" sz="2000" b="1" dirty="0" smtClean="0">
                          <a:solidFill>
                            <a:schemeClr val="tx1"/>
                          </a:solidFill>
                          <a:effectLst/>
                        </a:rPr>
                        <a:t>b</a:t>
                      </a:r>
                      <a:r>
                        <a:rPr lang="id-ID" sz="2000" b="1" baseline="-25000" dirty="0" smtClean="0">
                          <a:solidFill>
                            <a:schemeClr val="tx1"/>
                          </a:solidFill>
                          <a:effectLst/>
                        </a:rPr>
                        <a:t>3</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ctr">
                        <a:lnSpc>
                          <a:spcPct val="200000"/>
                        </a:lnSpc>
                        <a:spcBef>
                          <a:spcPts val="0"/>
                        </a:spcBef>
                        <a:spcAft>
                          <a:spcPts val="0"/>
                        </a:spcAft>
                      </a:pPr>
                      <a:r>
                        <a:rPr lang="en-US" sz="2000" b="1" dirty="0" smtClean="0">
                          <a:solidFill>
                            <a:schemeClr val="tx1"/>
                          </a:solidFill>
                          <a:effectLst/>
                        </a:rPr>
                        <a:t>a</a:t>
                      </a:r>
                      <a:r>
                        <a:rPr lang="id-ID" sz="2000" b="1" baseline="-25000" dirty="0" smtClean="0">
                          <a:solidFill>
                            <a:schemeClr val="tx1"/>
                          </a:solidFill>
                          <a:effectLst/>
                        </a:rPr>
                        <a:t>3</a:t>
                      </a:r>
                      <a:r>
                        <a:rPr lang="en-US" sz="2000" b="1" dirty="0" smtClean="0">
                          <a:solidFill>
                            <a:schemeClr val="tx1"/>
                          </a:solidFill>
                          <a:effectLst/>
                        </a:rPr>
                        <a:t>b</a:t>
                      </a:r>
                      <a:r>
                        <a:rPr lang="id-ID" sz="2000" b="1" baseline="-25000" dirty="0" smtClean="0">
                          <a:solidFill>
                            <a:schemeClr val="tx1"/>
                          </a:solidFill>
                          <a:effectLst/>
                        </a:rPr>
                        <a:t>2</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ctr">
                        <a:lnSpc>
                          <a:spcPct val="200000"/>
                        </a:lnSpc>
                        <a:spcBef>
                          <a:spcPts val="0"/>
                        </a:spcBef>
                        <a:spcAft>
                          <a:spcPts val="0"/>
                        </a:spcAft>
                      </a:pPr>
                      <a:r>
                        <a:rPr lang="en-US" sz="2000" b="1" dirty="0" smtClean="0">
                          <a:solidFill>
                            <a:schemeClr val="tx1"/>
                          </a:solidFill>
                          <a:effectLst/>
                        </a:rPr>
                        <a:t>a</a:t>
                      </a:r>
                      <a:r>
                        <a:rPr lang="id-ID" sz="2000" b="1" baseline="-25000" dirty="0" smtClean="0">
                          <a:solidFill>
                            <a:schemeClr val="tx1"/>
                          </a:solidFill>
                          <a:effectLst/>
                        </a:rPr>
                        <a:t>1</a:t>
                      </a:r>
                      <a:r>
                        <a:rPr lang="en-US" sz="2000" b="1" dirty="0" smtClean="0">
                          <a:solidFill>
                            <a:schemeClr val="tx1"/>
                          </a:solidFill>
                          <a:effectLst/>
                        </a:rPr>
                        <a:t>b</a:t>
                      </a:r>
                      <a:r>
                        <a:rPr lang="id-ID" sz="2000" b="1" baseline="-25000" dirty="0" smtClean="0">
                          <a:solidFill>
                            <a:schemeClr val="tx1"/>
                          </a:solidFill>
                          <a:effectLst/>
                        </a:rPr>
                        <a:t>2</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ctr">
                        <a:lnSpc>
                          <a:spcPct val="200000"/>
                        </a:lnSpc>
                        <a:spcBef>
                          <a:spcPts val="0"/>
                        </a:spcBef>
                        <a:spcAft>
                          <a:spcPts val="0"/>
                        </a:spcAft>
                      </a:pPr>
                      <a:r>
                        <a:rPr lang="en-US" sz="2000" b="1" dirty="0">
                          <a:solidFill>
                            <a:schemeClr val="tx1"/>
                          </a:solidFill>
                          <a:effectLst/>
                        </a:rPr>
                        <a:t>a</a:t>
                      </a:r>
                      <a:r>
                        <a:rPr lang="id-ID" sz="2000" b="1" baseline="-25000" dirty="0">
                          <a:solidFill>
                            <a:schemeClr val="tx1"/>
                          </a:solidFill>
                          <a:effectLst/>
                        </a:rPr>
                        <a:t>1</a:t>
                      </a:r>
                      <a:r>
                        <a:rPr lang="en-US" sz="2000" b="1" dirty="0" smtClean="0">
                          <a:solidFill>
                            <a:schemeClr val="tx1"/>
                          </a:solidFill>
                          <a:effectLst/>
                        </a:rPr>
                        <a:t>b</a:t>
                      </a:r>
                      <a:r>
                        <a:rPr lang="id-ID" sz="2000" b="1" baseline="-25000" dirty="0" smtClean="0">
                          <a:solidFill>
                            <a:schemeClr val="tx1"/>
                          </a:solidFill>
                          <a:effectLst/>
                        </a:rPr>
                        <a:t>3</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r>
              <a:tr h="596600">
                <a:tc gridSpan="9">
                  <a:txBody>
                    <a:bodyPr/>
                    <a:lstStyle/>
                    <a:p>
                      <a:pPr marL="0" marR="0" algn="ctr">
                        <a:lnSpc>
                          <a:spcPct val="200000"/>
                        </a:lnSpc>
                        <a:spcBef>
                          <a:spcPts val="0"/>
                        </a:spcBef>
                        <a:spcAft>
                          <a:spcPts val="0"/>
                        </a:spcAft>
                      </a:pPr>
                      <a:r>
                        <a:rPr lang="id-ID" sz="2000" b="1" dirty="0">
                          <a:effectLst/>
                        </a:rPr>
                        <a:t>Kelompok III</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C9218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96842">
                <a:tc>
                  <a:txBody>
                    <a:bodyPr/>
                    <a:lstStyle/>
                    <a:p>
                      <a:pPr marL="0" marR="0" algn="ctr">
                        <a:lnSpc>
                          <a:spcPct val="200000"/>
                        </a:lnSpc>
                        <a:spcBef>
                          <a:spcPts val="0"/>
                        </a:spcBef>
                        <a:spcAft>
                          <a:spcPts val="0"/>
                        </a:spcAft>
                      </a:pPr>
                      <a:r>
                        <a:rPr lang="en-US" sz="2000" b="1" dirty="0" smtClean="0">
                          <a:solidFill>
                            <a:schemeClr val="tx1"/>
                          </a:solidFill>
                          <a:effectLst/>
                        </a:rPr>
                        <a:t>a</a:t>
                      </a:r>
                      <a:r>
                        <a:rPr lang="id-ID" sz="2000" b="1" baseline="-25000" dirty="0" smtClean="0">
                          <a:solidFill>
                            <a:schemeClr val="tx1"/>
                          </a:solidFill>
                          <a:effectLst/>
                        </a:rPr>
                        <a:t>1</a:t>
                      </a:r>
                      <a:r>
                        <a:rPr lang="en-US" sz="2000" b="1" dirty="0" smtClean="0">
                          <a:solidFill>
                            <a:schemeClr val="tx1"/>
                          </a:solidFill>
                          <a:effectLst/>
                        </a:rPr>
                        <a:t>b</a:t>
                      </a:r>
                      <a:r>
                        <a:rPr lang="id-ID" sz="2000" b="1" baseline="-25000" dirty="0" smtClean="0">
                          <a:solidFill>
                            <a:schemeClr val="tx1"/>
                          </a:solidFill>
                          <a:effectLst/>
                        </a:rPr>
                        <a:t>3</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ctr">
                        <a:lnSpc>
                          <a:spcPct val="200000"/>
                        </a:lnSpc>
                        <a:spcBef>
                          <a:spcPts val="0"/>
                        </a:spcBef>
                        <a:spcAft>
                          <a:spcPts val="0"/>
                        </a:spcAft>
                      </a:pPr>
                      <a:r>
                        <a:rPr lang="en-US" sz="2000" b="1" dirty="0">
                          <a:solidFill>
                            <a:schemeClr val="tx1"/>
                          </a:solidFill>
                          <a:effectLst/>
                        </a:rPr>
                        <a:t>a</a:t>
                      </a:r>
                      <a:r>
                        <a:rPr lang="id-ID" sz="2000" b="1" baseline="-25000" dirty="0">
                          <a:solidFill>
                            <a:schemeClr val="tx1"/>
                          </a:solidFill>
                          <a:effectLst/>
                        </a:rPr>
                        <a:t>2</a:t>
                      </a:r>
                      <a:r>
                        <a:rPr lang="en-US" sz="2000" b="1" dirty="0" smtClean="0">
                          <a:solidFill>
                            <a:schemeClr val="tx1"/>
                          </a:solidFill>
                          <a:effectLst/>
                        </a:rPr>
                        <a:t>b</a:t>
                      </a:r>
                      <a:r>
                        <a:rPr lang="id-ID" sz="2000" b="1" baseline="-25000" dirty="0" smtClean="0">
                          <a:solidFill>
                            <a:schemeClr val="tx1"/>
                          </a:solidFill>
                          <a:effectLst/>
                        </a:rPr>
                        <a:t>2</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ctr">
                        <a:lnSpc>
                          <a:spcPct val="200000"/>
                        </a:lnSpc>
                        <a:spcBef>
                          <a:spcPts val="0"/>
                        </a:spcBef>
                        <a:spcAft>
                          <a:spcPts val="0"/>
                        </a:spcAft>
                      </a:pPr>
                      <a:r>
                        <a:rPr lang="en-US" sz="2000" b="1" dirty="0">
                          <a:solidFill>
                            <a:schemeClr val="tx1"/>
                          </a:solidFill>
                          <a:effectLst/>
                        </a:rPr>
                        <a:t>a</a:t>
                      </a:r>
                      <a:r>
                        <a:rPr lang="en-US" sz="2000" b="1" baseline="-25000" dirty="0">
                          <a:solidFill>
                            <a:schemeClr val="tx1"/>
                          </a:solidFill>
                          <a:effectLst/>
                        </a:rPr>
                        <a:t>3</a:t>
                      </a:r>
                      <a:r>
                        <a:rPr lang="en-US" sz="2000" b="1" dirty="0">
                          <a:solidFill>
                            <a:schemeClr val="tx1"/>
                          </a:solidFill>
                          <a:effectLst/>
                        </a:rPr>
                        <a:t>b</a:t>
                      </a:r>
                      <a:r>
                        <a:rPr lang="id-ID" sz="2000" b="1" baseline="-25000" dirty="0">
                          <a:solidFill>
                            <a:schemeClr val="tx1"/>
                          </a:solidFill>
                          <a:effectLst/>
                        </a:rPr>
                        <a:t>2</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ctr">
                        <a:lnSpc>
                          <a:spcPct val="200000"/>
                        </a:lnSpc>
                        <a:spcBef>
                          <a:spcPts val="0"/>
                        </a:spcBef>
                        <a:spcAft>
                          <a:spcPts val="0"/>
                        </a:spcAft>
                      </a:pPr>
                      <a:r>
                        <a:rPr lang="en-US" sz="2000" b="1" dirty="0" smtClean="0">
                          <a:solidFill>
                            <a:schemeClr val="tx1"/>
                          </a:solidFill>
                          <a:effectLst/>
                        </a:rPr>
                        <a:t>a</a:t>
                      </a:r>
                      <a:r>
                        <a:rPr lang="id-ID" sz="2000" b="1" baseline="-25000" dirty="0" smtClean="0">
                          <a:solidFill>
                            <a:schemeClr val="tx1"/>
                          </a:solidFill>
                          <a:effectLst/>
                        </a:rPr>
                        <a:t>3</a:t>
                      </a:r>
                      <a:r>
                        <a:rPr lang="en-US" sz="2000" b="1" dirty="0" smtClean="0">
                          <a:solidFill>
                            <a:schemeClr val="tx1"/>
                          </a:solidFill>
                          <a:effectLst/>
                        </a:rPr>
                        <a:t>b</a:t>
                      </a:r>
                      <a:r>
                        <a:rPr lang="id-ID" sz="2000" b="1" baseline="-25000" dirty="0" smtClean="0">
                          <a:solidFill>
                            <a:schemeClr val="tx1"/>
                          </a:solidFill>
                          <a:effectLst/>
                        </a:rPr>
                        <a:t>3</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ctr">
                        <a:lnSpc>
                          <a:spcPct val="200000"/>
                        </a:lnSpc>
                        <a:spcBef>
                          <a:spcPts val="0"/>
                        </a:spcBef>
                        <a:spcAft>
                          <a:spcPts val="0"/>
                        </a:spcAft>
                      </a:pPr>
                      <a:r>
                        <a:rPr lang="en-US" sz="2000" b="1" dirty="0">
                          <a:solidFill>
                            <a:schemeClr val="tx1"/>
                          </a:solidFill>
                          <a:effectLst/>
                        </a:rPr>
                        <a:t>a</a:t>
                      </a:r>
                      <a:r>
                        <a:rPr lang="id-ID" sz="2000" b="1" baseline="-25000" dirty="0">
                          <a:solidFill>
                            <a:schemeClr val="tx1"/>
                          </a:solidFill>
                          <a:effectLst/>
                        </a:rPr>
                        <a:t>1</a:t>
                      </a:r>
                      <a:r>
                        <a:rPr lang="en-US" sz="2000" b="1" dirty="0">
                          <a:solidFill>
                            <a:schemeClr val="tx1"/>
                          </a:solidFill>
                          <a:effectLst/>
                        </a:rPr>
                        <a:t>b</a:t>
                      </a:r>
                      <a:r>
                        <a:rPr lang="id-ID" sz="2000" b="1" baseline="-25000" dirty="0">
                          <a:solidFill>
                            <a:schemeClr val="tx1"/>
                          </a:solidFill>
                          <a:effectLst/>
                        </a:rPr>
                        <a:t>1</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ctr">
                        <a:lnSpc>
                          <a:spcPct val="200000"/>
                        </a:lnSpc>
                        <a:spcBef>
                          <a:spcPts val="0"/>
                        </a:spcBef>
                        <a:spcAft>
                          <a:spcPts val="0"/>
                        </a:spcAft>
                      </a:pPr>
                      <a:r>
                        <a:rPr lang="en-US" sz="2000" b="1" dirty="0" smtClean="0">
                          <a:solidFill>
                            <a:schemeClr val="tx1"/>
                          </a:solidFill>
                          <a:effectLst/>
                        </a:rPr>
                        <a:t>a</a:t>
                      </a:r>
                      <a:r>
                        <a:rPr lang="id-ID" sz="2000" b="1" baseline="-25000" dirty="0" smtClean="0">
                          <a:solidFill>
                            <a:schemeClr val="tx1"/>
                          </a:solidFill>
                          <a:effectLst/>
                        </a:rPr>
                        <a:t>3</a:t>
                      </a:r>
                      <a:r>
                        <a:rPr lang="en-US" sz="2000" b="1" dirty="0" smtClean="0">
                          <a:solidFill>
                            <a:schemeClr val="tx1"/>
                          </a:solidFill>
                          <a:effectLst/>
                        </a:rPr>
                        <a:t>b</a:t>
                      </a:r>
                      <a:r>
                        <a:rPr lang="id-ID" sz="2000" b="1" baseline="-25000" dirty="0" smtClean="0">
                          <a:solidFill>
                            <a:schemeClr val="tx1"/>
                          </a:solidFill>
                          <a:effectLst/>
                        </a:rPr>
                        <a:t>1</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ctr">
                        <a:lnSpc>
                          <a:spcPct val="200000"/>
                        </a:lnSpc>
                        <a:spcBef>
                          <a:spcPts val="0"/>
                        </a:spcBef>
                        <a:spcAft>
                          <a:spcPts val="0"/>
                        </a:spcAft>
                      </a:pPr>
                      <a:r>
                        <a:rPr lang="en-US" sz="2000" b="1" dirty="0">
                          <a:solidFill>
                            <a:schemeClr val="tx1"/>
                          </a:solidFill>
                          <a:effectLst/>
                        </a:rPr>
                        <a:t>a</a:t>
                      </a:r>
                      <a:r>
                        <a:rPr lang="id-ID" sz="2000" b="1" baseline="-25000" dirty="0">
                          <a:solidFill>
                            <a:schemeClr val="tx1"/>
                          </a:solidFill>
                          <a:effectLst/>
                        </a:rPr>
                        <a:t>2</a:t>
                      </a:r>
                      <a:r>
                        <a:rPr lang="en-US" sz="2000" b="1" dirty="0" smtClean="0">
                          <a:solidFill>
                            <a:schemeClr val="tx1"/>
                          </a:solidFill>
                          <a:effectLst/>
                        </a:rPr>
                        <a:t>b</a:t>
                      </a:r>
                      <a:r>
                        <a:rPr lang="id-ID" sz="2000" b="1" baseline="-25000" dirty="0" smtClean="0">
                          <a:solidFill>
                            <a:schemeClr val="tx1"/>
                          </a:solidFill>
                          <a:effectLst/>
                        </a:rPr>
                        <a:t>3</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ctr">
                        <a:lnSpc>
                          <a:spcPct val="200000"/>
                        </a:lnSpc>
                        <a:spcBef>
                          <a:spcPts val="0"/>
                        </a:spcBef>
                        <a:spcAft>
                          <a:spcPts val="0"/>
                        </a:spcAft>
                      </a:pPr>
                      <a:r>
                        <a:rPr lang="en-US" sz="2000" b="1" dirty="0" smtClean="0">
                          <a:solidFill>
                            <a:schemeClr val="tx1"/>
                          </a:solidFill>
                          <a:effectLst/>
                        </a:rPr>
                        <a:t>a</a:t>
                      </a:r>
                      <a:r>
                        <a:rPr lang="id-ID" sz="2000" b="1" baseline="-25000" dirty="0" smtClean="0">
                          <a:solidFill>
                            <a:schemeClr val="tx1"/>
                          </a:solidFill>
                          <a:effectLst/>
                        </a:rPr>
                        <a:t>2</a:t>
                      </a:r>
                      <a:r>
                        <a:rPr lang="en-US" sz="2000" b="1" dirty="0" smtClean="0">
                          <a:solidFill>
                            <a:schemeClr val="tx1"/>
                          </a:solidFill>
                          <a:effectLst/>
                        </a:rPr>
                        <a:t>b</a:t>
                      </a:r>
                      <a:r>
                        <a:rPr lang="id-ID" sz="2000" b="1" baseline="-25000" dirty="0" smtClean="0">
                          <a:solidFill>
                            <a:schemeClr val="tx1"/>
                          </a:solidFill>
                          <a:effectLst/>
                        </a:rPr>
                        <a:t>1</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marL="0" marR="0" algn="ctr">
                        <a:lnSpc>
                          <a:spcPct val="200000"/>
                        </a:lnSpc>
                        <a:spcBef>
                          <a:spcPts val="0"/>
                        </a:spcBef>
                        <a:spcAft>
                          <a:spcPts val="0"/>
                        </a:spcAft>
                      </a:pPr>
                      <a:r>
                        <a:rPr lang="en-US" sz="2000" b="1" dirty="0" smtClean="0">
                          <a:solidFill>
                            <a:schemeClr val="tx1"/>
                          </a:solidFill>
                          <a:effectLst/>
                        </a:rPr>
                        <a:t>a</a:t>
                      </a:r>
                      <a:r>
                        <a:rPr lang="id-ID" sz="2000" b="1" baseline="-25000" dirty="0" smtClean="0">
                          <a:solidFill>
                            <a:schemeClr val="tx1"/>
                          </a:solidFill>
                          <a:effectLst/>
                        </a:rPr>
                        <a:t>1</a:t>
                      </a:r>
                      <a:r>
                        <a:rPr lang="en-US" sz="2000" b="1" dirty="0" smtClean="0">
                          <a:solidFill>
                            <a:schemeClr val="tx1"/>
                          </a:solidFill>
                          <a:effectLst/>
                        </a:rPr>
                        <a:t>b</a:t>
                      </a:r>
                      <a:r>
                        <a:rPr lang="id-ID" sz="2000" b="1" baseline="-25000" dirty="0" smtClean="0">
                          <a:solidFill>
                            <a:schemeClr val="tx1"/>
                          </a:solidFill>
                          <a:effectLst/>
                        </a:rPr>
                        <a:t>2</a:t>
                      </a:r>
                      <a:endPar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r>
            </a:tbl>
          </a:graphicData>
        </a:graphic>
      </p:graphicFrame>
    </p:spTree>
    <p:extLst>
      <p:ext uri="{BB962C8B-B14F-4D97-AF65-F5344CB8AC3E}">
        <p14:creationId xmlns:p14="http://schemas.microsoft.com/office/powerpoint/2010/main" val="2114065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429553" y="115910"/>
            <a:ext cx="6284890" cy="837129"/>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id-ID" sz="2800" b="1" dirty="0"/>
              <a:t>Analisis variansi (anava) percobaan faktorial dengan rak</a:t>
            </a:r>
            <a:endParaRPr lang="en-US" sz="4000" b="1" dirty="0">
              <a:latin typeface="Adobe Gothic Std B" panose="020B0800000000000000" pitchFamily="34" charset="-128"/>
              <a:ea typeface="Adobe Gothic Std B" panose="020B0800000000000000" pitchFamily="34" charset="-128"/>
            </a:endParaRPr>
          </a:p>
        </p:txBody>
      </p:sp>
      <p:graphicFrame>
        <p:nvGraphicFramePr>
          <p:cNvPr id="2" name="Table 1"/>
          <p:cNvGraphicFramePr>
            <a:graphicFrameLocks noGrp="1"/>
          </p:cNvGraphicFramePr>
          <p:nvPr>
            <p:extLst>
              <p:ext uri="{D42A27DB-BD31-4B8C-83A1-F6EECF244321}">
                <p14:modId xmlns:p14="http://schemas.microsoft.com/office/powerpoint/2010/main" val="3541526770"/>
              </p:ext>
            </p:extLst>
          </p:nvPr>
        </p:nvGraphicFramePr>
        <p:xfrm>
          <a:off x="441100" y="1223434"/>
          <a:ext cx="8261795" cy="3214033"/>
        </p:xfrm>
        <a:graphic>
          <a:graphicData uri="http://schemas.openxmlformats.org/drawingml/2006/table">
            <a:tbl>
              <a:tblPr firstRow="1" firstCol="1" bandRow="1">
                <a:tableStyleId>{5C22544A-7EE6-4342-B048-85BDC9FD1C3A}</a:tableStyleId>
              </a:tblPr>
              <a:tblGrid>
                <a:gridCol w="1351664"/>
                <a:gridCol w="1436609"/>
                <a:gridCol w="1352283"/>
                <a:gridCol w="1648496"/>
                <a:gridCol w="1532586"/>
                <a:gridCol w="940157"/>
              </a:tblGrid>
              <a:tr h="767380">
                <a:tc>
                  <a:txBody>
                    <a:bodyPr/>
                    <a:lstStyle/>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Sumber Keseragaman</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solidFill>
                      <a:srgbClr val="C92185"/>
                    </a:solidFill>
                  </a:tcPr>
                </a:tc>
                <a:tc>
                  <a:txBody>
                    <a:bodyPr/>
                    <a:lstStyle/>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Derajat </a:t>
                      </a:r>
                      <a:r>
                        <a:rPr lang="id-ID" sz="1600" b="1" dirty="0" smtClean="0">
                          <a:effectLst/>
                          <a:latin typeface="Times New Roman" panose="02020603050405020304" pitchFamily="18" charset="0"/>
                          <a:ea typeface="Adobe Fan Heiti Std B" panose="020B0700000000000000" pitchFamily="34" charset="-128"/>
                          <a:cs typeface="Times New Roman" panose="02020603050405020304" pitchFamily="18" charset="0"/>
                        </a:rPr>
                        <a:t>Bebas</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(DB)</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solidFill>
                      <a:srgbClr val="C92185"/>
                    </a:solidFill>
                  </a:tcPr>
                </a:tc>
                <a:tc>
                  <a:txBody>
                    <a:bodyPr/>
                    <a:lstStyle/>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Jumlah Kuadrat (JK)</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solidFill>
                      <a:srgbClr val="C92185"/>
                    </a:solidFill>
                  </a:tcPr>
                </a:tc>
                <a:tc>
                  <a:txBody>
                    <a:bodyPr/>
                    <a:lstStyle/>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Kuadrat Tengah</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(KT)</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solidFill>
                      <a:srgbClr val="C92185"/>
                    </a:solidFill>
                  </a:tcPr>
                </a:tc>
                <a:tc>
                  <a:txBody>
                    <a:bodyPr/>
                    <a:lstStyle/>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F Hitung</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solidFill>
                      <a:srgbClr val="C92185"/>
                    </a:solidFill>
                  </a:tcPr>
                </a:tc>
                <a:tc>
                  <a:txBody>
                    <a:bodyPr/>
                    <a:lstStyle/>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F Tabel 5%</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solidFill>
                      <a:srgbClr val="C92185"/>
                    </a:solidFill>
                  </a:tcPr>
                </a:tc>
              </a:tr>
              <a:tr h="393558">
                <a:tc>
                  <a:txBody>
                    <a:bodyPr/>
                    <a:lstStyle/>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Kelompok</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solidFill>
                      <a:srgbClr val="C92185"/>
                    </a:solidFill>
                  </a:tcPr>
                </a:tc>
                <a:tc>
                  <a:txBody>
                    <a:bodyPr/>
                    <a:lstStyle/>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r-1</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JKK</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JKK/(r-1)</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a:effectLst/>
                          <a:latin typeface="Times New Roman" panose="02020603050405020304" pitchFamily="18" charset="0"/>
                          <a:ea typeface="Adobe Fan Heiti Std B" panose="020B0700000000000000" pitchFamily="34" charset="-128"/>
                          <a:cs typeface="Times New Roman" panose="02020603050405020304" pitchFamily="18" charset="0"/>
                        </a:rPr>
                        <a:t> </a:t>
                      </a:r>
                      <a:endParaRPr lang="en-US" sz="1600" b="1">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a:effectLst/>
                          <a:latin typeface="Times New Roman" panose="02020603050405020304" pitchFamily="18" charset="0"/>
                          <a:ea typeface="Adobe Fan Heiti Std B" panose="020B0700000000000000" pitchFamily="34" charset="-128"/>
                          <a:cs typeface="Times New Roman" panose="02020603050405020304" pitchFamily="18" charset="0"/>
                        </a:rPr>
                        <a:t> </a:t>
                      </a:r>
                      <a:endParaRPr lang="en-US" sz="1600" b="1">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r>
              <a:tr h="309093">
                <a:tc>
                  <a:txBody>
                    <a:bodyPr/>
                    <a:lstStyle/>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Perlakuan</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solidFill>
                      <a:srgbClr val="C92185"/>
                    </a:solidFill>
                  </a:tcPr>
                </a:tc>
                <a:tc>
                  <a:txBody>
                    <a:bodyPr/>
                    <a:lstStyle/>
                    <a:p>
                      <a:pPr marL="0" marR="0" algn="ctr">
                        <a:lnSpc>
                          <a:spcPct val="100000"/>
                        </a:lnSpc>
                        <a:spcBef>
                          <a:spcPts val="0"/>
                        </a:spcBef>
                        <a:spcAft>
                          <a:spcPts val="0"/>
                        </a:spcAft>
                      </a:pPr>
                      <a:r>
                        <a:rPr lang="id-ID" sz="1600" b="1">
                          <a:effectLst/>
                          <a:latin typeface="Times New Roman" panose="02020603050405020304" pitchFamily="18" charset="0"/>
                          <a:ea typeface="Adobe Fan Heiti Std B" panose="020B0700000000000000" pitchFamily="34" charset="-128"/>
                          <a:cs typeface="Times New Roman" panose="02020603050405020304" pitchFamily="18" charset="0"/>
                        </a:rPr>
                        <a:t>ab-1</a:t>
                      </a:r>
                      <a:endParaRPr lang="en-US" sz="1600" b="1">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JKP</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 </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 </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 </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r>
              <a:tr h="386366">
                <a:tc>
                  <a:txBody>
                    <a:bodyPr/>
                    <a:lstStyle/>
                    <a:p>
                      <a:pPr marL="0" marR="0" algn="ctr">
                        <a:lnSpc>
                          <a:spcPct val="100000"/>
                        </a:lnSpc>
                        <a:spcBef>
                          <a:spcPts val="0"/>
                        </a:spcBef>
                        <a:spcAft>
                          <a:spcPts val="0"/>
                        </a:spcAft>
                      </a:pPr>
                      <a:r>
                        <a:rPr lang="en-US" sz="1600" b="1" dirty="0" err="1">
                          <a:effectLst/>
                          <a:latin typeface="Times New Roman" panose="02020603050405020304" pitchFamily="18" charset="0"/>
                          <a:ea typeface="Adobe Fan Heiti Std B" panose="020B0700000000000000" pitchFamily="34" charset="-128"/>
                          <a:cs typeface="Times New Roman" panose="02020603050405020304" pitchFamily="18" charset="0"/>
                        </a:rPr>
                        <a:t>Faktor</a:t>
                      </a:r>
                      <a:r>
                        <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 A</a:t>
                      </a:r>
                    </a:p>
                  </a:txBody>
                  <a:tcPr marL="68580" marR="68580" marT="0" marB="0" anchor="ctr">
                    <a:solidFill>
                      <a:srgbClr val="C92185"/>
                    </a:solidFill>
                  </a:tcPr>
                </a:tc>
                <a:tc>
                  <a:txBody>
                    <a:bodyPr/>
                    <a:lstStyle/>
                    <a:p>
                      <a:pPr marL="0" marR="0" algn="ctr">
                        <a:lnSpc>
                          <a:spcPct val="100000"/>
                        </a:lnSpc>
                        <a:spcBef>
                          <a:spcPts val="0"/>
                        </a:spcBef>
                        <a:spcAft>
                          <a:spcPts val="0"/>
                        </a:spcAft>
                      </a:pPr>
                      <a:r>
                        <a:rPr lang="en-US" sz="1600" b="1">
                          <a:effectLst/>
                          <a:latin typeface="Times New Roman" panose="02020603050405020304" pitchFamily="18" charset="0"/>
                          <a:ea typeface="Adobe Fan Heiti Std B" panose="020B0700000000000000" pitchFamily="34" charset="-128"/>
                          <a:cs typeface="Times New Roman" panose="02020603050405020304" pitchFamily="18" charset="0"/>
                        </a:rPr>
                        <a:t>a</a:t>
                      </a:r>
                      <a:r>
                        <a:rPr lang="id-ID" sz="1600" b="1">
                          <a:effectLst/>
                          <a:latin typeface="Times New Roman" panose="02020603050405020304" pitchFamily="18" charset="0"/>
                          <a:ea typeface="Adobe Fan Heiti Std B" panose="020B0700000000000000" pitchFamily="34" charset="-128"/>
                          <a:cs typeface="Times New Roman" panose="02020603050405020304" pitchFamily="18" charset="0"/>
                        </a:rPr>
                        <a:t>-1</a:t>
                      </a:r>
                      <a:endParaRPr lang="en-US" sz="1600" b="1">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JK(</a:t>
                      </a:r>
                      <a:r>
                        <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A</a:t>
                      </a: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KT(</a:t>
                      </a:r>
                      <a:r>
                        <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A</a:t>
                      </a: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a:effectLst/>
                          <a:latin typeface="Times New Roman" panose="02020603050405020304" pitchFamily="18" charset="0"/>
                          <a:ea typeface="Adobe Fan Heiti Std B" panose="020B0700000000000000" pitchFamily="34" charset="-128"/>
                          <a:cs typeface="Times New Roman" panose="02020603050405020304" pitchFamily="18" charset="0"/>
                        </a:rPr>
                        <a:t>KT(</a:t>
                      </a:r>
                      <a:r>
                        <a:rPr lang="en-US" sz="1600" b="1">
                          <a:effectLst/>
                          <a:latin typeface="Times New Roman" panose="02020603050405020304" pitchFamily="18" charset="0"/>
                          <a:ea typeface="Adobe Fan Heiti Std B" panose="020B0700000000000000" pitchFamily="34" charset="-128"/>
                          <a:cs typeface="Times New Roman" panose="02020603050405020304" pitchFamily="18" charset="0"/>
                        </a:rPr>
                        <a:t>A</a:t>
                      </a:r>
                      <a:r>
                        <a:rPr lang="id-ID" sz="1600" b="1">
                          <a:effectLst/>
                          <a:latin typeface="Times New Roman" panose="02020603050405020304" pitchFamily="18" charset="0"/>
                          <a:ea typeface="Adobe Fan Heiti Std B" panose="020B0700000000000000" pitchFamily="34" charset="-128"/>
                          <a:cs typeface="Times New Roman" panose="02020603050405020304" pitchFamily="18" charset="0"/>
                        </a:rPr>
                        <a:t>)/KTG</a:t>
                      </a:r>
                      <a:endParaRPr lang="en-US" sz="1600" b="1">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 </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r>
              <a:tr h="321972">
                <a:tc>
                  <a:txBody>
                    <a:bodyPr/>
                    <a:lstStyle/>
                    <a:p>
                      <a:pPr marL="0" marR="0" algn="ctr">
                        <a:lnSpc>
                          <a:spcPct val="100000"/>
                        </a:lnSpc>
                        <a:spcBef>
                          <a:spcPts val="0"/>
                        </a:spcBef>
                        <a:spcAft>
                          <a:spcPts val="0"/>
                        </a:spcAft>
                      </a:pPr>
                      <a:r>
                        <a:rPr lang="en-US" sz="1600" b="1" dirty="0" err="1">
                          <a:effectLst/>
                          <a:latin typeface="Times New Roman" panose="02020603050405020304" pitchFamily="18" charset="0"/>
                          <a:ea typeface="Adobe Fan Heiti Std B" panose="020B0700000000000000" pitchFamily="34" charset="-128"/>
                          <a:cs typeface="Times New Roman" panose="02020603050405020304" pitchFamily="18" charset="0"/>
                        </a:rPr>
                        <a:t>Faktor</a:t>
                      </a:r>
                      <a:r>
                        <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 B</a:t>
                      </a:r>
                    </a:p>
                  </a:txBody>
                  <a:tcPr marL="68580" marR="68580" marT="0" marB="0" anchor="ctr">
                    <a:solidFill>
                      <a:srgbClr val="C92185"/>
                    </a:solidFill>
                  </a:tcPr>
                </a:tc>
                <a:tc>
                  <a:txBody>
                    <a:bodyPr/>
                    <a:lstStyle/>
                    <a:p>
                      <a:pPr marL="0" marR="0" algn="ctr">
                        <a:lnSpc>
                          <a:spcPct val="100000"/>
                        </a:lnSpc>
                        <a:spcBef>
                          <a:spcPts val="0"/>
                        </a:spcBef>
                        <a:spcAft>
                          <a:spcPts val="0"/>
                        </a:spcAft>
                      </a:pPr>
                      <a:r>
                        <a:rPr lang="en-US" sz="1600" b="1">
                          <a:effectLst/>
                          <a:latin typeface="Times New Roman" panose="02020603050405020304" pitchFamily="18" charset="0"/>
                          <a:ea typeface="Adobe Fan Heiti Std B" panose="020B0700000000000000" pitchFamily="34" charset="-128"/>
                          <a:cs typeface="Times New Roman" panose="02020603050405020304" pitchFamily="18" charset="0"/>
                        </a:rPr>
                        <a:t>b</a:t>
                      </a:r>
                      <a:r>
                        <a:rPr lang="id-ID" sz="1600" b="1">
                          <a:effectLst/>
                          <a:latin typeface="Times New Roman" panose="02020603050405020304" pitchFamily="18" charset="0"/>
                          <a:ea typeface="Adobe Fan Heiti Std B" panose="020B0700000000000000" pitchFamily="34" charset="-128"/>
                          <a:cs typeface="Times New Roman" panose="02020603050405020304" pitchFamily="18" charset="0"/>
                        </a:rPr>
                        <a:t>–1</a:t>
                      </a:r>
                      <a:endParaRPr lang="en-US" sz="1600" b="1">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JK(</a:t>
                      </a:r>
                      <a:r>
                        <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B</a:t>
                      </a: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KT(</a:t>
                      </a:r>
                      <a:r>
                        <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B</a:t>
                      </a: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KT(</a:t>
                      </a:r>
                      <a:r>
                        <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B</a:t>
                      </a: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)/KTG</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a:effectLst/>
                          <a:latin typeface="Times New Roman" panose="02020603050405020304" pitchFamily="18" charset="0"/>
                          <a:ea typeface="Adobe Fan Heiti Std B" panose="020B0700000000000000" pitchFamily="34" charset="-128"/>
                          <a:cs typeface="Times New Roman" panose="02020603050405020304" pitchFamily="18" charset="0"/>
                        </a:rPr>
                        <a:t> </a:t>
                      </a:r>
                      <a:endParaRPr lang="en-US" sz="1600" b="1">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r>
              <a:tr h="437882">
                <a:tc>
                  <a:txBody>
                    <a:bodyPr/>
                    <a:lstStyle/>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Interaksi </a:t>
                      </a:r>
                      <a:r>
                        <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AB</a:t>
                      </a:r>
                    </a:p>
                  </a:txBody>
                  <a:tcPr marL="68580" marR="68580" marT="0" marB="0" anchor="ctr">
                    <a:solidFill>
                      <a:srgbClr val="C92185"/>
                    </a:solidFill>
                  </a:tcPr>
                </a:tc>
                <a:tc>
                  <a:txBody>
                    <a:bodyPr/>
                    <a:lstStyle/>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a:t>
                      </a:r>
                      <a:r>
                        <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a</a:t>
                      </a: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-1)(</a:t>
                      </a:r>
                      <a:r>
                        <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b</a:t>
                      </a: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-1)</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JK(</a:t>
                      </a:r>
                      <a:r>
                        <a:rPr lang="en-US" sz="1600" b="1" dirty="0" smtClean="0">
                          <a:effectLst/>
                          <a:latin typeface="Times New Roman" panose="02020603050405020304" pitchFamily="18" charset="0"/>
                          <a:ea typeface="Adobe Fan Heiti Std B" panose="020B0700000000000000" pitchFamily="34" charset="-128"/>
                          <a:cs typeface="Times New Roman" panose="02020603050405020304" pitchFamily="18" charset="0"/>
                        </a:rPr>
                        <a:t>A</a:t>
                      </a:r>
                      <a:r>
                        <a:rPr lang="id-ID" sz="1600" b="1" dirty="0" smtClean="0">
                          <a:effectLst/>
                          <a:latin typeface="Times New Roman" panose="02020603050405020304" pitchFamily="18" charset="0"/>
                          <a:ea typeface="Adobe Fan Heiti Std B" panose="020B0700000000000000" pitchFamily="34" charset="-128"/>
                          <a:cs typeface="Times New Roman" panose="02020603050405020304" pitchFamily="18" charset="0"/>
                        </a:rPr>
                        <a:t>x</a:t>
                      </a:r>
                      <a:r>
                        <a:rPr lang="en-US" sz="1600" b="1" dirty="0" smtClean="0">
                          <a:effectLst/>
                          <a:latin typeface="Times New Roman" panose="02020603050405020304" pitchFamily="18" charset="0"/>
                          <a:ea typeface="Adobe Fan Heiti Std B" panose="020B0700000000000000" pitchFamily="34" charset="-128"/>
                          <a:cs typeface="Times New Roman" panose="02020603050405020304" pitchFamily="18" charset="0"/>
                        </a:rPr>
                        <a:t>B</a:t>
                      </a: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KT(</a:t>
                      </a:r>
                      <a:r>
                        <a:rPr lang="en-US" sz="1600" b="1" dirty="0" smtClean="0">
                          <a:effectLst/>
                          <a:latin typeface="Times New Roman" panose="02020603050405020304" pitchFamily="18" charset="0"/>
                          <a:ea typeface="Adobe Fan Heiti Std B" panose="020B0700000000000000" pitchFamily="34" charset="-128"/>
                          <a:cs typeface="Times New Roman" panose="02020603050405020304" pitchFamily="18" charset="0"/>
                        </a:rPr>
                        <a:t>A</a:t>
                      </a:r>
                      <a:r>
                        <a:rPr lang="id-ID" sz="1600" b="1" dirty="0" smtClean="0">
                          <a:effectLst/>
                          <a:latin typeface="Times New Roman" panose="02020603050405020304" pitchFamily="18" charset="0"/>
                          <a:ea typeface="Adobe Fan Heiti Std B" panose="020B0700000000000000" pitchFamily="34" charset="-128"/>
                          <a:cs typeface="Times New Roman" panose="02020603050405020304" pitchFamily="18" charset="0"/>
                        </a:rPr>
                        <a:t>x</a:t>
                      </a:r>
                      <a:r>
                        <a:rPr lang="en-US" sz="1600" b="1" dirty="0" smtClean="0">
                          <a:effectLst/>
                          <a:latin typeface="Times New Roman" panose="02020603050405020304" pitchFamily="18" charset="0"/>
                          <a:ea typeface="Adobe Fan Heiti Std B" panose="020B0700000000000000" pitchFamily="34" charset="-128"/>
                          <a:cs typeface="Times New Roman" panose="02020603050405020304" pitchFamily="18" charset="0"/>
                        </a:rPr>
                        <a:t>B</a:t>
                      </a: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KT(</a:t>
                      </a:r>
                      <a:r>
                        <a:rPr lang="en-US" sz="1600" b="1" dirty="0" smtClean="0">
                          <a:effectLst/>
                          <a:latin typeface="Times New Roman" panose="02020603050405020304" pitchFamily="18" charset="0"/>
                          <a:ea typeface="Adobe Fan Heiti Std B" panose="020B0700000000000000" pitchFamily="34" charset="-128"/>
                          <a:cs typeface="Times New Roman" panose="02020603050405020304" pitchFamily="18" charset="0"/>
                        </a:rPr>
                        <a:t>A</a:t>
                      </a:r>
                      <a:r>
                        <a:rPr lang="id-ID" sz="1600" b="1" dirty="0" smtClean="0">
                          <a:effectLst/>
                          <a:latin typeface="Times New Roman" panose="02020603050405020304" pitchFamily="18" charset="0"/>
                          <a:ea typeface="Adobe Fan Heiti Std B" panose="020B0700000000000000" pitchFamily="34" charset="-128"/>
                          <a:cs typeface="Times New Roman" panose="02020603050405020304" pitchFamily="18" charset="0"/>
                        </a:rPr>
                        <a:t>x</a:t>
                      </a:r>
                      <a:r>
                        <a:rPr lang="en-US" sz="1600" b="1" dirty="0" smtClean="0">
                          <a:effectLst/>
                          <a:latin typeface="Times New Roman" panose="02020603050405020304" pitchFamily="18" charset="0"/>
                          <a:ea typeface="Adobe Fan Heiti Std B" panose="020B0700000000000000" pitchFamily="34" charset="-128"/>
                          <a:cs typeface="Times New Roman" panose="02020603050405020304" pitchFamily="18" charset="0"/>
                        </a:rPr>
                        <a:t>B</a:t>
                      </a: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)/KTG</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 </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r>
              <a:tr h="296214">
                <a:tc>
                  <a:txBody>
                    <a:bodyPr/>
                    <a:lstStyle/>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Galat</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solidFill>
                      <a:srgbClr val="C92185"/>
                    </a:solidFill>
                  </a:tcPr>
                </a:tc>
                <a:tc>
                  <a:txBody>
                    <a:bodyPr/>
                    <a:lstStyle/>
                    <a:p>
                      <a:pPr marL="0" marR="0" algn="ctr">
                        <a:lnSpc>
                          <a:spcPct val="100000"/>
                        </a:lnSpc>
                        <a:spcBef>
                          <a:spcPts val="0"/>
                        </a:spcBef>
                        <a:spcAft>
                          <a:spcPts val="0"/>
                        </a:spcAft>
                      </a:pPr>
                      <a:r>
                        <a:rPr lang="id-ID" sz="1600" b="1" dirty="0" smtClean="0">
                          <a:effectLst/>
                          <a:latin typeface="Times New Roman" panose="02020603050405020304" pitchFamily="18" charset="0"/>
                          <a:ea typeface="Adobe Fan Heiti Std B" panose="020B0700000000000000" pitchFamily="34" charset="-128"/>
                          <a:cs typeface="Times New Roman" panose="02020603050405020304" pitchFamily="18" charset="0"/>
                        </a:rPr>
                        <a:t>(r-1)(ab-1</a:t>
                      </a: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a:effectLst/>
                          <a:latin typeface="Times New Roman" panose="02020603050405020304" pitchFamily="18" charset="0"/>
                          <a:ea typeface="Adobe Fan Heiti Std B" panose="020B0700000000000000" pitchFamily="34" charset="-128"/>
                          <a:cs typeface="Times New Roman" panose="02020603050405020304" pitchFamily="18" charset="0"/>
                        </a:rPr>
                        <a:t>JKG</a:t>
                      </a:r>
                      <a:endParaRPr lang="en-US" sz="1600" b="1">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a:effectLst/>
                          <a:latin typeface="Times New Roman" panose="02020603050405020304" pitchFamily="18" charset="0"/>
                          <a:ea typeface="Adobe Fan Heiti Std B" panose="020B0700000000000000" pitchFamily="34" charset="-128"/>
                          <a:cs typeface="Times New Roman" panose="02020603050405020304" pitchFamily="18" charset="0"/>
                        </a:rPr>
                        <a:t>KTG</a:t>
                      </a:r>
                      <a:endParaRPr lang="en-US" sz="1600" b="1">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gridSpan="2">
                  <a:txBody>
                    <a:bodyPr/>
                    <a:lstStyle/>
                    <a:p>
                      <a:pPr marL="0" marR="0">
                        <a:lnSpc>
                          <a:spcPct val="100000"/>
                        </a:lnSpc>
                        <a:spcBef>
                          <a:spcPts val="0"/>
                        </a:spcBef>
                        <a:spcAft>
                          <a:spcPts val="0"/>
                        </a:spcAft>
                      </a:pPr>
                      <a:r>
                        <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 </a:t>
                      </a:r>
                    </a:p>
                  </a:txBody>
                  <a:tcPr marL="0" marR="0" marT="0" marB="0" anchor="ctr"/>
                </a:tc>
                <a:tc hMerge="1">
                  <a:txBody>
                    <a:bodyPr/>
                    <a:lstStyle/>
                    <a:p>
                      <a:endParaRPr lang="en-US"/>
                    </a:p>
                  </a:txBody>
                  <a:tcPr/>
                </a:tc>
              </a:tr>
              <a:tr h="301568">
                <a:tc>
                  <a:txBody>
                    <a:bodyPr/>
                    <a:lstStyle/>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Total</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solidFill>
                      <a:srgbClr val="C92185"/>
                    </a:solidFill>
                  </a:tcPr>
                </a:tc>
                <a:tc>
                  <a:txBody>
                    <a:bodyPr/>
                    <a:lstStyle/>
                    <a:p>
                      <a:pPr marL="0" marR="0" algn="ctr">
                        <a:lnSpc>
                          <a:spcPct val="100000"/>
                        </a:lnSpc>
                        <a:spcBef>
                          <a:spcPts val="0"/>
                        </a:spcBef>
                        <a:spcAft>
                          <a:spcPts val="0"/>
                        </a:spcAft>
                      </a:pPr>
                      <a:r>
                        <a:rPr lang="en-US" sz="1600" b="1" dirty="0" err="1">
                          <a:effectLst/>
                          <a:latin typeface="Times New Roman" panose="02020603050405020304" pitchFamily="18" charset="0"/>
                          <a:ea typeface="Adobe Fan Heiti Std B" panose="020B0700000000000000" pitchFamily="34" charset="-128"/>
                          <a:cs typeface="Times New Roman" panose="02020603050405020304" pitchFamily="18" charset="0"/>
                        </a:rPr>
                        <a:t>rab</a:t>
                      </a: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-1</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id-ID"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JKT</a:t>
                      </a:r>
                      <a:endPar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endParaRPr>
                    </a:p>
                  </a:txBody>
                  <a:tcPr marL="68580" marR="68580" marT="0" marB="0" anchor="ctr"/>
                </a:tc>
                <a:tc gridSpan="3">
                  <a:txBody>
                    <a:bodyPr/>
                    <a:lstStyle/>
                    <a:p>
                      <a:pPr marL="0" marR="0">
                        <a:lnSpc>
                          <a:spcPct val="100000"/>
                        </a:lnSpc>
                        <a:spcBef>
                          <a:spcPts val="0"/>
                        </a:spcBef>
                        <a:spcAft>
                          <a:spcPts val="0"/>
                        </a:spcAft>
                      </a:pPr>
                      <a:r>
                        <a:rPr lang="en-US" sz="1600" b="1" dirty="0">
                          <a:effectLst/>
                          <a:latin typeface="Times New Roman" panose="02020603050405020304" pitchFamily="18" charset="0"/>
                          <a:ea typeface="Adobe Fan Heiti Std B" panose="020B0700000000000000" pitchFamily="34" charset="-128"/>
                          <a:cs typeface="Times New Roman" panose="02020603050405020304" pitchFamily="18" charset="0"/>
                        </a:rPr>
                        <a:t> </a:t>
                      </a:r>
                    </a:p>
                  </a:txBody>
                  <a:tcPr marL="0" marR="0" marT="0" marB="0" anchor="ctr"/>
                </a:tc>
                <a:tc hMerge="1">
                  <a:txBody>
                    <a:bodyPr/>
                    <a:lstStyle/>
                    <a:p>
                      <a:endParaRPr lang="en-US"/>
                    </a:p>
                  </a:txBody>
                  <a:tcPr/>
                </a:tc>
                <a:tc hMerge="1">
                  <a:txBody>
                    <a:bodyPr/>
                    <a:lstStyle/>
                    <a:p>
                      <a:endParaRPr lang="en-US"/>
                    </a:p>
                  </a:txBody>
                  <a:tcPr/>
                </a:tc>
              </a:tr>
            </a:tbl>
          </a:graphicData>
        </a:graphic>
      </p:graphicFrame>
      <p:sp>
        <p:nvSpPr>
          <p:cNvPr id="3" name="Rectangle 2"/>
          <p:cNvSpPr/>
          <p:nvPr/>
        </p:nvSpPr>
        <p:spPr>
          <a:xfrm>
            <a:off x="-1" y="4810894"/>
            <a:ext cx="9143999" cy="20313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marR="0" lvl="0" indent="-342900" algn="just">
              <a:spcBef>
                <a:spcPts val="0"/>
              </a:spcBef>
              <a:spcAft>
                <a:spcPts val="0"/>
              </a:spcAft>
              <a:buFont typeface="Times New Roman" panose="02020603050405020304" pitchFamily="18" charset="0"/>
              <a:buAutoNum type="arabicPeriod"/>
            </a:pPr>
            <a:r>
              <a:rPr lang="en-US" dirty="0">
                <a:ea typeface="Adobe Fan Heiti Std B"/>
              </a:rPr>
              <a:t>Ho </a:t>
            </a:r>
            <a:r>
              <a:rPr lang="en-US" dirty="0" err="1">
                <a:ea typeface="Adobe Fan Heiti Std B"/>
              </a:rPr>
              <a:t>diterima</a:t>
            </a:r>
            <a:r>
              <a:rPr lang="en-US" dirty="0">
                <a:ea typeface="Adobe Fan Heiti Std B"/>
              </a:rPr>
              <a:t>, </a:t>
            </a:r>
            <a:r>
              <a:rPr lang="en-US" dirty="0" err="1">
                <a:ea typeface="Adobe Fan Heiti Std B"/>
              </a:rPr>
              <a:t>jika</a:t>
            </a:r>
            <a:r>
              <a:rPr lang="en-US" dirty="0">
                <a:ea typeface="Adobe Fan Heiti Std B"/>
              </a:rPr>
              <a:t> F </a:t>
            </a:r>
            <a:r>
              <a:rPr lang="en-US" dirty="0" err="1">
                <a:ea typeface="Adobe Fan Heiti Std B"/>
              </a:rPr>
              <a:t>hitung</a:t>
            </a:r>
            <a:r>
              <a:rPr lang="en-US" dirty="0">
                <a:ea typeface="Adobe Fan Heiti Std B"/>
              </a:rPr>
              <a:t> ≤ F </a:t>
            </a:r>
            <a:r>
              <a:rPr lang="en-US" dirty="0" err="1">
                <a:ea typeface="Adobe Fan Heiti Std B"/>
              </a:rPr>
              <a:t>tabel</a:t>
            </a:r>
            <a:r>
              <a:rPr lang="en-US" dirty="0">
                <a:ea typeface="Adobe Fan Heiti Std B"/>
              </a:rPr>
              <a:t> </a:t>
            </a:r>
            <a:r>
              <a:rPr lang="en-US" dirty="0" err="1">
                <a:ea typeface="Adobe Fan Heiti Std B"/>
              </a:rPr>
              <a:t>pada</a:t>
            </a:r>
            <a:r>
              <a:rPr lang="en-US" dirty="0">
                <a:ea typeface="Adobe Fan Heiti Std B"/>
              </a:rPr>
              <a:t> </a:t>
            </a:r>
            <a:r>
              <a:rPr lang="en-US" dirty="0" err="1">
                <a:ea typeface="Adobe Fan Heiti Std B"/>
              </a:rPr>
              <a:t>taraf</a:t>
            </a:r>
            <a:r>
              <a:rPr lang="en-US" dirty="0">
                <a:ea typeface="Adobe Fan Heiti Std B"/>
              </a:rPr>
              <a:t> 5% </a:t>
            </a:r>
            <a:r>
              <a:rPr lang="en-US" dirty="0" err="1">
                <a:ea typeface="Adobe Fan Heiti Std B"/>
              </a:rPr>
              <a:t>jika</a:t>
            </a:r>
            <a:r>
              <a:rPr lang="en-US" dirty="0">
                <a:ea typeface="Adobe Fan Heiti Std B"/>
              </a:rPr>
              <a:t> </a:t>
            </a:r>
            <a:r>
              <a:rPr lang="en-US" dirty="0" err="1">
                <a:ea typeface="Adobe Fan Heiti Std B"/>
              </a:rPr>
              <a:t>konsentrasi</a:t>
            </a:r>
            <a:r>
              <a:rPr lang="en-US" dirty="0">
                <a:ea typeface="Adobe Fan Heiti Std B"/>
              </a:rPr>
              <a:t> </a:t>
            </a:r>
            <a:r>
              <a:rPr lang="id-ID" dirty="0">
                <a:ea typeface="Adobe Fan Heiti Std B"/>
              </a:rPr>
              <a:t>Na</a:t>
            </a:r>
            <a:r>
              <a:rPr lang="id-ID" baseline="-25000" dirty="0">
                <a:ea typeface="Adobe Fan Heiti Std B"/>
              </a:rPr>
              <a:t>2</a:t>
            </a:r>
            <a:r>
              <a:rPr lang="id-ID" dirty="0">
                <a:ea typeface="Adobe Fan Heiti Std B"/>
              </a:rPr>
              <a:t>HPO</a:t>
            </a:r>
            <a:r>
              <a:rPr lang="id-ID" baseline="-25000" dirty="0">
                <a:ea typeface="Adobe Fan Heiti Std B"/>
              </a:rPr>
              <a:t>4</a:t>
            </a:r>
            <a:r>
              <a:rPr lang="id-ID" dirty="0">
                <a:ea typeface="Adobe Fan Heiti Std B"/>
              </a:rPr>
              <a:t> </a:t>
            </a:r>
            <a:r>
              <a:rPr lang="en-US" dirty="0" err="1">
                <a:ea typeface="Adobe Fan Heiti Std B"/>
              </a:rPr>
              <a:t>dan</a:t>
            </a:r>
            <a:r>
              <a:rPr lang="en-US" dirty="0">
                <a:ea typeface="Adobe Fan Heiti Std B"/>
              </a:rPr>
              <a:t> </a:t>
            </a:r>
            <a:r>
              <a:rPr lang="id-ID" dirty="0">
                <a:ea typeface="Adobe Fan Heiti Std B"/>
              </a:rPr>
              <a:t>lama perendaman</a:t>
            </a:r>
            <a:r>
              <a:rPr lang="en-US" dirty="0">
                <a:ea typeface="Adobe Fan Heiti Std B"/>
              </a:rPr>
              <a:t> </a:t>
            </a:r>
            <a:r>
              <a:rPr lang="en-US" dirty="0" err="1">
                <a:ea typeface="Adobe Fan Heiti Std B"/>
              </a:rPr>
              <a:t>tidak</a:t>
            </a:r>
            <a:r>
              <a:rPr lang="en-US" dirty="0">
                <a:ea typeface="Adobe Fan Heiti Std B"/>
              </a:rPr>
              <a:t> </a:t>
            </a:r>
            <a:r>
              <a:rPr lang="en-US" dirty="0" err="1">
                <a:ea typeface="Adobe Fan Heiti Std B"/>
              </a:rPr>
              <a:t>berpengaruh</a:t>
            </a:r>
            <a:r>
              <a:rPr lang="en-US" dirty="0">
                <a:ea typeface="Adobe Fan Heiti Std B"/>
              </a:rPr>
              <a:t> </a:t>
            </a:r>
            <a:r>
              <a:rPr lang="en-US" dirty="0" err="1">
                <a:ea typeface="Adobe Fan Heiti Std B"/>
              </a:rPr>
              <a:t>terhadap</a:t>
            </a:r>
            <a:r>
              <a:rPr lang="en-US" dirty="0">
                <a:ea typeface="Adobe Fan Heiti Std B"/>
              </a:rPr>
              <a:t> </a:t>
            </a:r>
            <a:r>
              <a:rPr lang="en-US" dirty="0" err="1">
                <a:ea typeface="Adobe Fan Heiti Std B"/>
              </a:rPr>
              <a:t>karakteristik</a:t>
            </a:r>
            <a:r>
              <a:rPr lang="en-US" dirty="0">
                <a:ea typeface="Adobe Fan Heiti Std B"/>
              </a:rPr>
              <a:t> </a:t>
            </a:r>
            <a:r>
              <a:rPr lang="id-ID" dirty="0">
                <a:ea typeface="Adobe Fan Heiti Std B"/>
              </a:rPr>
              <a:t>selai jagung instan</a:t>
            </a:r>
            <a:r>
              <a:rPr lang="en-US" dirty="0">
                <a:ea typeface="Adobe Fan Heiti Std B"/>
              </a:rPr>
              <a:t> </a:t>
            </a:r>
            <a:r>
              <a:rPr lang="en-US" dirty="0" err="1">
                <a:ea typeface="Adobe Fan Heiti Std B"/>
              </a:rPr>
              <a:t>masing-masing</a:t>
            </a:r>
            <a:r>
              <a:rPr lang="en-US" dirty="0">
                <a:ea typeface="Adobe Fan Heiti Std B"/>
              </a:rPr>
              <a:t> </a:t>
            </a:r>
            <a:r>
              <a:rPr lang="en-US" dirty="0" err="1">
                <a:ea typeface="Adobe Fan Heiti Std B"/>
              </a:rPr>
              <a:t>perlakuan</a:t>
            </a:r>
            <a:r>
              <a:rPr lang="en-US" dirty="0">
                <a:ea typeface="Adobe Fan Heiti Std B"/>
              </a:rPr>
              <a:t> </a:t>
            </a:r>
            <a:r>
              <a:rPr lang="en-US" dirty="0" err="1">
                <a:ea typeface="Adobe Fan Heiti Std B"/>
              </a:rPr>
              <a:t>pada</a:t>
            </a:r>
            <a:r>
              <a:rPr lang="en-US" dirty="0">
                <a:ea typeface="Adobe Fan Heiti Std B"/>
              </a:rPr>
              <a:t> </a:t>
            </a:r>
            <a:r>
              <a:rPr lang="en-US" dirty="0" err="1">
                <a:ea typeface="Adobe Fan Heiti Std B"/>
              </a:rPr>
              <a:t>taraf</a:t>
            </a:r>
            <a:r>
              <a:rPr lang="en-US" dirty="0">
                <a:ea typeface="Adobe Fan Heiti Std B"/>
              </a:rPr>
              <a:t> 5%.</a:t>
            </a:r>
            <a:endParaRPr lang="en-US" b="1" dirty="0">
              <a:solidFill>
                <a:srgbClr val="000000"/>
              </a:solidFill>
              <a:latin typeface="Adobe Fan Heiti Std B" panose="020B0700000000000000" pitchFamily="34" charset="-128"/>
              <a:ea typeface="Adobe Fan Heiti Std B"/>
              <a:cs typeface="Calisto MT" panose="02040603050505030304" pitchFamily="18" charset="0"/>
            </a:endParaRPr>
          </a:p>
          <a:p>
            <a:pPr marL="342900" marR="0" lvl="0" indent="-342900" algn="just">
              <a:spcBef>
                <a:spcPts val="0"/>
              </a:spcBef>
              <a:spcAft>
                <a:spcPts val="0"/>
              </a:spcAft>
              <a:buFont typeface="Times New Roman" panose="02020603050405020304" pitchFamily="18" charset="0"/>
              <a:buAutoNum type="arabicPeriod"/>
            </a:pPr>
            <a:r>
              <a:rPr lang="en-US" dirty="0">
                <a:ea typeface="Adobe Fan Heiti Std B"/>
              </a:rPr>
              <a:t>Ho </a:t>
            </a:r>
            <a:r>
              <a:rPr lang="en-US" dirty="0" err="1">
                <a:ea typeface="Adobe Fan Heiti Std B"/>
              </a:rPr>
              <a:t>ditolak</a:t>
            </a:r>
            <a:r>
              <a:rPr lang="en-US" dirty="0">
                <a:ea typeface="Adobe Fan Heiti Std B"/>
              </a:rPr>
              <a:t>, </a:t>
            </a:r>
            <a:r>
              <a:rPr lang="en-US" dirty="0" err="1">
                <a:ea typeface="Adobe Fan Heiti Std B"/>
              </a:rPr>
              <a:t>jika</a:t>
            </a:r>
            <a:r>
              <a:rPr lang="en-US" dirty="0">
                <a:ea typeface="Adobe Fan Heiti Std B"/>
              </a:rPr>
              <a:t> F </a:t>
            </a:r>
            <a:r>
              <a:rPr lang="en-US" dirty="0" err="1">
                <a:ea typeface="Adobe Fan Heiti Std B"/>
              </a:rPr>
              <a:t>hitung</a:t>
            </a:r>
            <a:r>
              <a:rPr lang="en-US" dirty="0">
                <a:ea typeface="Adobe Fan Heiti Std B"/>
              </a:rPr>
              <a:t> &gt; F </a:t>
            </a:r>
            <a:r>
              <a:rPr lang="en-US" dirty="0" err="1">
                <a:ea typeface="Adobe Fan Heiti Std B"/>
              </a:rPr>
              <a:t>tabel</a:t>
            </a:r>
            <a:r>
              <a:rPr lang="en-US" dirty="0">
                <a:ea typeface="Adobe Fan Heiti Std B"/>
              </a:rPr>
              <a:t> </a:t>
            </a:r>
            <a:r>
              <a:rPr lang="en-US" dirty="0" err="1">
                <a:ea typeface="Adobe Fan Heiti Std B"/>
              </a:rPr>
              <a:t>pada</a:t>
            </a:r>
            <a:r>
              <a:rPr lang="en-US" dirty="0">
                <a:ea typeface="Adobe Fan Heiti Std B"/>
              </a:rPr>
              <a:t> </a:t>
            </a:r>
            <a:r>
              <a:rPr lang="en-US" dirty="0" err="1">
                <a:ea typeface="Adobe Fan Heiti Std B"/>
              </a:rPr>
              <a:t>taraf</a:t>
            </a:r>
            <a:r>
              <a:rPr lang="en-US" dirty="0">
                <a:ea typeface="Adobe Fan Heiti Std B"/>
              </a:rPr>
              <a:t> 5% </a:t>
            </a:r>
            <a:r>
              <a:rPr lang="en-US" dirty="0" err="1">
                <a:ea typeface="Adobe Fan Heiti Std B"/>
              </a:rPr>
              <a:t>jika</a:t>
            </a:r>
            <a:r>
              <a:rPr lang="en-US" dirty="0">
                <a:ea typeface="Adobe Fan Heiti Std B"/>
              </a:rPr>
              <a:t> </a:t>
            </a:r>
            <a:r>
              <a:rPr lang="en-US" dirty="0" err="1">
                <a:ea typeface="Adobe Fan Heiti Std B"/>
              </a:rPr>
              <a:t>konsentrasi</a:t>
            </a:r>
            <a:r>
              <a:rPr lang="en-US" dirty="0">
                <a:ea typeface="Adobe Fan Heiti Std B"/>
              </a:rPr>
              <a:t> </a:t>
            </a:r>
            <a:r>
              <a:rPr lang="id-ID" dirty="0">
                <a:ea typeface="Adobe Fan Heiti Std B"/>
              </a:rPr>
              <a:t>Na</a:t>
            </a:r>
            <a:r>
              <a:rPr lang="id-ID" baseline="-25000" dirty="0">
                <a:ea typeface="Adobe Fan Heiti Std B"/>
              </a:rPr>
              <a:t>2</a:t>
            </a:r>
            <a:r>
              <a:rPr lang="id-ID" dirty="0">
                <a:ea typeface="Adobe Fan Heiti Std B"/>
              </a:rPr>
              <a:t>HPO</a:t>
            </a:r>
            <a:r>
              <a:rPr lang="id-ID" baseline="-25000" dirty="0">
                <a:ea typeface="Adobe Fan Heiti Std B"/>
              </a:rPr>
              <a:t>4</a:t>
            </a:r>
            <a:r>
              <a:rPr lang="id-ID" dirty="0">
                <a:ea typeface="Adobe Fan Heiti Std B"/>
              </a:rPr>
              <a:t> </a:t>
            </a:r>
            <a:r>
              <a:rPr lang="en-US" dirty="0" err="1">
                <a:ea typeface="Adobe Fan Heiti Std B"/>
              </a:rPr>
              <a:t>dan</a:t>
            </a:r>
            <a:r>
              <a:rPr lang="en-US" dirty="0">
                <a:ea typeface="Adobe Fan Heiti Std B"/>
              </a:rPr>
              <a:t> </a:t>
            </a:r>
            <a:r>
              <a:rPr lang="id-ID" dirty="0">
                <a:ea typeface="Adobe Fan Heiti Std B"/>
              </a:rPr>
              <a:t>lama perendaman</a:t>
            </a:r>
            <a:r>
              <a:rPr lang="en-US" dirty="0">
                <a:ea typeface="Adobe Fan Heiti Std B"/>
              </a:rPr>
              <a:t> </a:t>
            </a:r>
            <a:r>
              <a:rPr lang="en-US" dirty="0" err="1">
                <a:ea typeface="Adobe Fan Heiti Std B"/>
              </a:rPr>
              <a:t>berpengaruh</a:t>
            </a:r>
            <a:r>
              <a:rPr lang="en-US" dirty="0">
                <a:ea typeface="Adobe Fan Heiti Std B"/>
              </a:rPr>
              <a:t> </a:t>
            </a:r>
            <a:r>
              <a:rPr lang="en-US" dirty="0" err="1">
                <a:ea typeface="Adobe Fan Heiti Std B"/>
              </a:rPr>
              <a:t>terhadap</a:t>
            </a:r>
            <a:r>
              <a:rPr lang="en-US" dirty="0">
                <a:ea typeface="Adobe Fan Heiti Std B"/>
              </a:rPr>
              <a:t> </a:t>
            </a:r>
            <a:r>
              <a:rPr lang="en-US" dirty="0" err="1">
                <a:ea typeface="Adobe Fan Heiti Std B"/>
              </a:rPr>
              <a:t>karakteristik</a:t>
            </a:r>
            <a:r>
              <a:rPr lang="en-US" dirty="0">
                <a:ea typeface="Adobe Fan Heiti Std B"/>
              </a:rPr>
              <a:t> </a:t>
            </a:r>
            <a:r>
              <a:rPr lang="id-ID" dirty="0">
                <a:ea typeface="Adobe Fan Heiti Std B"/>
              </a:rPr>
              <a:t>selai jagung instan</a:t>
            </a:r>
            <a:r>
              <a:rPr lang="en-US" dirty="0">
                <a:ea typeface="Adobe Fan Heiti Std B"/>
              </a:rPr>
              <a:t> </a:t>
            </a:r>
            <a:r>
              <a:rPr lang="en-US" dirty="0" err="1">
                <a:ea typeface="Adobe Fan Heiti Std B"/>
              </a:rPr>
              <a:t>dan</a:t>
            </a:r>
            <a:r>
              <a:rPr lang="en-US" dirty="0">
                <a:ea typeface="Adobe Fan Heiti Std B"/>
              </a:rPr>
              <a:t> </a:t>
            </a:r>
            <a:r>
              <a:rPr lang="en-US" dirty="0" err="1">
                <a:ea typeface="Adobe Fan Heiti Std B"/>
              </a:rPr>
              <a:t>akan</a:t>
            </a:r>
            <a:r>
              <a:rPr lang="en-US" dirty="0">
                <a:ea typeface="Adobe Fan Heiti Std B"/>
              </a:rPr>
              <a:t> </a:t>
            </a:r>
            <a:r>
              <a:rPr lang="en-US" dirty="0" err="1">
                <a:ea typeface="Adobe Fan Heiti Std B"/>
              </a:rPr>
              <a:t>dilakukan</a:t>
            </a:r>
            <a:r>
              <a:rPr lang="en-US" dirty="0">
                <a:ea typeface="Adobe Fan Heiti Std B"/>
              </a:rPr>
              <a:t> </a:t>
            </a:r>
            <a:r>
              <a:rPr lang="en-US" dirty="0" err="1">
                <a:ea typeface="Adobe Fan Heiti Std B"/>
              </a:rPr>
              <a:t>uji</a:t>
            </a:r>
            <a:r>
              <a:rPr lang="en-US" dirty="0">
                <a:ea typeface="Adobe Fan Heiti Std B"/>
              </a:rPr>
              <a:t> </a:t>
            </a:r>
            <a:r>
              <a:rPr lang="en-US" dirty="0" err="1">
                <a:ea typeface="Adobe Fan Heiti Std B"/>
              </a:rPr>
              <a:t>Lanjut</a:t>
            </a:r>
            <a:r>
              <a:rPr lang="en-US" dirty="0">
                <a:ea typeface="Adobe Fan Heiti Std B"/>
              </a:rPr>
              <a:t> Duncan </a:t>
            </a:r>
            <a:r>
              <a:rPr lang="en-US" dirty="0" err="1">
                <a:ea typeface="Adobe Fan Heiti Std B"/>
              </a:rPr>
              <a:t>untuk</a:t>
            </a:r>
            <a:r>
              <a:rPr lang="en-US" dirty="0">
                <a:ea typeface="Adobe Fan Heiti Std B"/>
              </a:rPr>
              <a:t> </a:t>
            </a:r>
            <a:r>
              <a:rPr lang="en-US" dirty="0" err="1">
                <a:ea typeface="Adobe Fan Heiti Std B"/>
              </a:rPr>
              <a:t>melihat</a:t>
            </a:r>
            <a:r>
              <a:rPr lang="en-US" dirty="0">
                <a:ea typeface="Adobe Fan Heiti Std B"/>
              </a:rPr>
              <a:t> </a:t>
            </a:r>
            <a:r>
              <a:rPr lang="en-US" dirty="0" err="1">
                <a:ea typeface="Adobe Fan Heiti Std B"/>
              </a:rPr>
              <a:t>perbedaan</a:t>
            </a:r>
            <a:r>
              <a:rPr lang="en-US" dirty="0">
                <a:ea typeface="Adobe Fan Heiti Std B"/>
              </a:rPr>
              <a:t> </a:t>
            </a:r>
            <a:r>
              <a:rPr lang="en-US" dirty="0" err="1">
                <a:ea typeface="Adobe Fan Heiti Std B"/>
              </a:rPr>
              <a:t>antar</a:t>
            </a:r>
            <a:r>
              <a:rPr lang="en-US" dirty="0">
                <a:ea typeface="Adobe Fan Heiti Std B"/>
              </a:rPr>
              <a:t> </a:t>
            </a:r>
            <a:r>
              <a:rPr lang="en-US" dirty="0" err="1">
                <a:ea typeface="Adobe Fan Heiti Std B"/>
              </a:rPr>
              <a:t>perlakuan</a:t>
            </a:r>
            <a:r>
              <a:rPr lang="en-US" dirty="0">
                <a:ea typeface="Adobe Fan Heiti Std B"/>
              </a:rPr>
              <a:t> </a:t>
            </a:r>
            <a:r>
              <a:rPr lang="en-US" dirty="0" err="1">
                <a:ea typeface="Adobe Fan Heiti Std B"/>
              </a:rPr>
              <a:t>dari</a:t>
            </a:r>
            <a:r>
              <a:rPr lang="en-US" dirty="0">
                <a:ea typeface="Adobe Fan Heiti Std B"/>
              </a:rPr>
              <a:t> </a:t>
            </a:r>
            <a:r>
              <a:rPr lang="en-US" dirty="0" err="1">
                <a:ea typeface="Adobe Fan Heiti Std B"/>
              </a:rPr>
              <a:t>masing-masing</a:t>
            </a:r>
            <a:r>
              <a:rPr lang="en-US" dirty="0">
                <a:ea typeface="Adobe Fan Heiti Std B"/>
              </a:rPr>
              <a:t> </a:t>
            </a:r>
            <a:r>
              <a:rPr lang="en-US" dirty="0" err="1">
                <a:ea typeface="Adobe Fan Heiti Std B"/>
              </a:rPr>
              <a:t>perlakuan</a:t>
            </a:r>
            <a:r>
              <a:rPr lang="en-US" dirty="0">
                <a:ea typeface="Adobe Fan Heiti Std B"/>
              </a:rPr>
              <a:t> </a:t>
            </a:r>
            <a:r>
              <a:rPr lang="en-US" dirty="0" err="1">
                <a:ea typeface="Adobe Fan Heiti Std B"/>
              </a:rPr>
              <a:t>pada</a:t>
            </a:r>
            <a:r>
              <a:rPr lang="en-US" dirty="0">
                <a:ea typeface="Adobe Fan Heiti Std B"/>
              </a:rPr>
              <a:t> </a:t>
            </a:r>
            <a:r>
              <a:rPr lang="en-US" dirty="0" err="1">
                <a:ea typeface="Adobe Fan Heiti Std B"/>
              </a:rPr>
              <a:t>taraf</a:t>
            </a:r>
            <a:r>
              <a:rPr lang="en-US" dirty="0">
                <a:ea typeface="Adobe Fan Heiti Std B"/>
              </a:rPr>
              <a:t> 5% (</a:t>
            </a:r>
            <a:r>
              <a:rPr lang="en-US" dirty="0" err="1">
                <a:ea typeface="Adobe Fan Heiti Std B"/>
              </a:rPr>
              <a:t>Gaspersz</a:t>
            </a:r>
            <a:r>
              <a:rPr lang="en-US" dirty="0">
                <a:ea typeface="Adobe Fan Heiti Std B"/>
              </a:rPr>
              <a:t>, 1995).</a:t>
            </a:r>
            <a:endParaRPr lang="en-US" b="1" dirty="0">
              <a:solidFill>
                <a:srgbClr val="000000"/>
              </a:solidFill>
              <a:effectLst/>
              <a:latin typeface="Adobe Fan Heiti Std B" panose="020B0700000000000000" pitchFamily="34" charset="-128"/>
              <a:ea typeface="Adobe Fan Heiti Std B"/>
              <a:cs typeface="Calisto MT" panose="02040603050505030304" pitchFamily="18" charset="0"/>
            </a:endParaRPr>
          </a:p>
        </p:txBody>
      </p:sp>
    </p:spTree>
    <p:extLst>
      <p:ext uri="{BB962C8B-B14F-4D97-AF65-F5344CB8AC3E}">
        <p14:creationId xmlns:p14="http://schemas.microsoft.com/office/powerpoint/2010/main" val="231067390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24259" y="241048"/>
            <a:ext cx="4275786" cy="523220"/>
          </a:xfrm>
          <a:prstGeom prst="rect">
            <a:avLst/>
          </a:prstGeom>
        </p:spPr>
        <p:txBody>
          <a:bodyPr wrap="square">
            <a:spAutoFit/>
          </a:bodyPr>
          <a:lstStyle/>
          <a:p>
            <a:pPr algn="ctr"/>
            <a:r>
              <a:rPr lang="en-US" sz="2800" dirty="0" smtClean="0">
                <a:latin typeface="Adobe Gothic Std B" panose="020B0800000000000000" pitchFamily="34" charset="-128"/>
                <a:ea typeface="Adobe Gothic Std B" panose="020B0800000000000000" pitchFamily="34" charset="-128"/>
              </a:rPr>
              <a:t>RANCANGAN RESPON</a:t>
            </a:r>
            <a:endParaRPr lang="en-US" sz="2800" dirty="0">
              <a:latin typeface="Adobe Gothic Std B" panose="020B0800000000000000" pitchFamily="34" charset="-128"/>
              <a:ea typeface="Adobe Gothic Std B" panose="020B0800000000000000" pitchFamily="34" charset="-128"/>
            </a:endParaRPr>
          </a:p>
        </p:txBody>
      </p:sp>
      <p:graphicFrame>
        <p:nvGraphicFramePr>
          <p:cNvPr id="6" name="Content Placeholder 3"/>
          <p:cNvGraphicFramePr>
            <a:graphicFrameLocks/>
          </p:cNvGraphicFramePr>
          <p:nvPr>
            <p:extLst>
              <p:ext uri="{D42A27DB-BD31-4B8C-83A1-F6EECF244321}">
                <p14:modId xmlns:p14="http://schemas.microsoft.com/office/powerpoint/2010/main" val="3134984002"/>
              </p:ext>
            </p:extLst>
          </p:nvPr>
        </p:nvGraphicFramePr>
        <p:xfrm>
          <a:off x="480950" y="1096988"/>
          <a:ext cx="8229600" cy="4411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5430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Text Box 9"/>
          <p:cNvSpPr txBox="1"/>
          <p:nvPr/>
        </p:nvSpPr>
        <p:spPr>
          <a:xfrm>
            <a:off x="1476375" y="16599535"/>
            <a:ext cx="4933950" cy="257175"/>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marL="0" marR="0" algn="ctr">
              <a:spcBef>
                <a:spcPts val="0"/>
              </a:spcBef>
              <a:spcAft>
                <a:spcPts val="0"/>
              </a:spcAft>
            </a:pPr>
            <a:r>
              <a:rPr lang="en-US" sz="1800" b="0">
                <a:solidFill>
                  <a:srgbClr val="5B9BD5"/>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b="1">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49" name="Group 348"/>
          <p:cNvGrpSpPr>
            <a:grpSpLocks/>
          </p:cNvGrpSpPr>
          <p:nvPr/>
        </p:nvGrpSpPr>
        <p:grpSpPr bwMode="auto">
          <a:xfrm>
            <a:off x="5048686" y="39581"/>
            <a:ext cx="3804998" cy="6804261"/>
            <a:chOff x="315" y="-94"/>
            <a:chExt cx="5640" cy="8320"/>
          </a:xfrm>
        </p:grpSpPr>
        <p:sp>
          <p:nvSpPr>
            <p:cNvPr id="350" name="Freeform 349"/>
            <p:cNvSpPr>
              <a:spLocks/>
            </p:cNvSpPr>
            <p:nvPr/>
          </p:nvSpPr>
          <p:spPr bwMode="auto">
            <a:xfrm>
              <a:off x="1328" y="-94"/>
              <a:ext cx="2155" cy="343"/>
            </a:xfrm>
            <a:custGeom>
              <a:avLst/>
              <a:gdLst>
                <a:gd name="T0" fmla="+- 0 2518 1337"/>
                <a:gd name="T1" fmla="*/ T0 w 2362"/>
                <a:gd name="T2" fmla="+- 0 11 11"/>
                <a:gd name="T3" fmla="*/ 11 h 634"/>
                <a:gd name="T4" fmla="+- 0 2632 1337"/>
                <a:gd name="T5" fmla="*/ T4 w 2362"/>
                <a:gd name="T6" fmla="+- 0 13 11"/>
                <a:gd name="T7" fmla="*/ 13 h 634"/>
                <a:gd name="T8" fmla="+- 0 2742 1337"/>
                <a:gd name="T9" fmla="*/ T8 w 2362"/>
                <a:gd name="T10" fmla="+- 0 17 11"/>
                <a:gd name="T11" fmla="*/ 17 h 634"/>
                <a:gd name="T12" fmla="+- 0 2850 1337"/>
                <a:gd name="T13" fmla="*/ T12 w 2362"/>
                <a:gd name="T14" fmla="+- 0 24 11"/>
                <a:gd name="T15" fmla="*/ 24 h 634"/>
                <a:gd name="T16" fmla="+- 0 2953 1337"/>
                <a:gd name="T17" fmla="*/ T16 w 2362"/>
                <a:gd name="T18" fmla="+- 0 33 11"/>
                <a:gd name="T19" fmla="*/ 33 h 634"/>
                <a:gd name="T20" fmla="+- 0 3051 1337"/>
                <a:gd name="T21" fmla="*/ T20 w 2362"/>
                <a:gd name="T22" fmla="+- 0 45 11"/>
                <a:gd name="T23" fmla="*/ 45 h 634"/>
                <a:gd name="T24" fmla="+- 0 3145 1337"/>
                <a:gd name="T25" fmla="*/ T24 w 2362"/>
                <a:gd name="T26" fmla="+- 0 60 11"/>
                <a:gd name="T27" fmla="*/ 60 h 634"/>
                <a:gd name="T28" fmla="+- 0 3233 1337"/>
                <a:gd name="T29" fmla="*/ T28 w 2362"/>
                <a:gd name="T30" fmla="+- 0 76 11"/>
                <a:gd name="T31" fmla="*/ 76 h 634"/>
                <a:gd name="T32" fmla="+- 0 3314 1337"/>
                <a:gd name="T33" fmla="*/ T32 w 2362"/>
                <a:gd name="T34" fmla="+- 0 94 11"/>
                <a:gd name="T35" fmla="*/ 94 h 634"/>
                <a:gd name="T36" fmla="+- 0 3390 1337"/>
                <a:gd name="T37" fmla="*/ T36 w 2362"/>
                <a:gd name="T38" fmla="+- 0 114 11"/>
                <a:gd name="T39" fmla="*/ 114 h 634"/>
                <a:gd name="T40" fmla="+- 0 3458 1337"/>
                <a:gd name="T41" fmla="*/ T40 w 2362"/>
                <a:gd name="T42" fmla="+- 0 136 11"/>
                <a:gd name="T43" fmla="*/ 136 h 634"/>
                <a:gd name="T44" fmla="+- 0 3519 1337"/>
                <a:gd name="T45" fmla="*/ T44 w 2362"/>
                <a:gd name="T46" fmla="+- 0 160 11"/>
                <a:gd name="T47" fmla="*/ 160 h 634"/>
                <a:gd name="T48" fmla="+- 0 3616 1337"/>
                <a:gd name="T49" fmla="*/ T48 w 2362"/>
                <a:gd name="T50" fmla="+- 0 212 11"/>
                <a:gd name="T51" fmla="*/ 212 h 634"/>
                <a:gd name="T52" fmla="+- 0 3678 1337"/>
                <a:gd name="T53" fmla="*/ T52 w 2362"/>
                <a:gd name="T54" fmla="+- 0 268 11"/>
                <a:gd name="T55" fmla="*/ 268 h 634"/>
                <a:gd name="T56" fmla="+- 0 3699 1337"/>
                <a:gd name="T57" fmla="*/ T56 w 2362"/>
                <a:gd name="T58" fmla="+- 0 328 11"/>
                <a:gd name="T59" fmla="*/ 328 h 634"/>
                <a:gd name="T60" fmla="+- 0 3694 1337"/>
                <a:gd name="T61" fmla="*/ T60 w 2362"/>
                <a:gd name="T62" fmla="+- 0 359 11"/>
                <a:gd name="T63" fmla="*/ 359 h 634"/>
                <a:gd name="T64" fmla="+- 0 3652 1337"/>
                <a:gd name="T65" fmla="*/ T64 w 2362"/>
                <a:gd name="T66" fmla="+- 0 417 11"/>
                <a:gd name="T67" fmla="*/ 417 h 634"/>
                <a:gd name="T68" fmla="+- 0 3572 1337"/>
                <a:gd name="T69" fmla="*/ T68 w 2362"/>
                <a:gd name="T70" fmla="+- 0 471 11"/>
                <a:gd name="T71" fmla="*/ 471 h 634"/>
                <a:gd name="T72" fmla="+- 0 3458 1337"/>
                <a:gd name="T73" fmla="*/ T72 w 2362"/>
                <a:gd name="T74" fmla="+- 0 520 11"/>
                <a:gd name="T75" fmla="*/ 520 h 634"/>
                <a:gd name="T76" fmla="+- 0 3390 1337"/>
                <a:gd name="T77" fmla="*/ T76 w 2362"/>
                <a:gd name="T78" fmla="+- 0 542 11"/>
                <a:gd name="T79" fmla="*/ 542 h 634"/>
                <a:gd name="T80" fmla="+- 0 3314 1337"/>
                <a:gd name="T81" fmla="*/ T80 w 2362"/>
                <a:gd name="T82" fmla="+- 0 562 11"/>
                <a:gd name="T83" fmla="*/ 562 h 634"/>
                <a:gd name="T84" fmla="+- 0 3233 1337"/>
                <a:gd name="T85" fmla="*/ T84 w 2362"/>
                <a:gd name="T86" fmla="+- 0 580 11"/>
                <a:gd name="T87" fmla="*/ 580 h 634"/>
                <a:gd name="T88" fmla="+- 0 3145 1337"/>
                <a:gd name="T89" fmla="*/ T88 w 2362"/>
                <a:gd name="T90" fmla="+- 0 597 11"/>
                <a:gd name="T91" fmla="*/ 597 h 634"/>
                <a:gd name="T92" fmla="+- 0 3051 1337"/>
                <a:gd name="T93" fmla="*/ T92 w 2362"/>
                <a:gd name="T94" fmla="+- 0 611 11"/>
                <a:gd name="T95" fmla="*/ 611 h 634"/>
                <a:gd name="T96" fmla="+- 0 2953 1337"/>
                <a:gd name="T97" fmla="*/ T96 w 2362"/>
                <a:gd name="T98" fmla="+- 0 623 11"/>
                <a:gd name="T99" fmla="*/ 623 h 634"/>
                <a:gd name="T100" fmla="+- 0 2850 1337"/>
                <a:gd name="T101" fmla="*/ T100 w 2362"/>
                <a:gd name="T102" fmla="+- 0 632 11"/>
                <a:gd name="T103" fmla="*/ 632 h 634"/>
                <a:gd name="T104" fmla="+- 0 2742 1337"/>
                <a:gd name="T105" fmla="*/ T104 w 2362"/>
                <a:gd name="T106" fmla="+- 0 639 11"/>
                <a:gd name="T107" fmla="*/ 639 h 634"/>
                <a:gd name="T108" fmla="+- 0 2632 1337"/>
                <a:gd name="T109" fmla="*/ T108 w 2362"/>
                <a:gd name="T110" fmla="+- 0 643 11"/>
                <a:gd name="T111" fmla="*/ 643 h 634"/>
                <a:gd name="T112" fmla="+- 0 2518 1337"/>
                <a:gd name="T113" fmla="*/ T112 w 2362"/>
                <a:gd name="T114" fmla="+- 0 645 11"/>
                <a:gd name="T115" fmla="*/ 645 h 634"/>
                <a:gd name="T116" fmla="+- 0 2404 1337"/>
                <a:gd name="T117" fmla="*/ T116 w 2362"/>
                <a:gd name="T118" fmla="+- 0 643 11"/>
                <a:gd name="T119" fmla="*/ 643 h 634"/>
                <a:gd name="T120" fmla="+- 0 2294 1337"/>
                <a:gd name="T121" fmla="*/ T120 w 2362"/>
                <a:gd name="T122" fmla="+- 0 639 11"/>
                <a:gd name="T123" fmla="*/ 639 h 634"/>
                <a:gd name="T124" fmla="+- 0 2187 1337"/>
                <a:gd name="T125" fmla="*/ T124 w 2362"/>
                <a:gd name="T126" fmla="+- 0 632 11"/>
                <a:gd name="T127" fmla="*/ 632 h 634"/>
                <a:gd name="T128" fmla="+- 0 2084 1337"/>
                <a:gd name="T129" fmla="*/ T128 w 2362"/>
                <a:gd name="T130" fmla="+- 0 623 11"/>
                <a:gd name="T131" fmla="*/ 623 h 634"/>
                <a:gd name="T132" fmla="+- 0 1985 1337"/>
                <a:gd name="T133" fmla="*/ T132 w 2362"/>
                <a:gd name="T134" fmla="+- 0 611 11"/>
                <a:gd name="T135" fmla="*/ 611 h 634"/>
                <a:gd name="T136" fmla="+- 0 1892 1337"/>
                <a:gd name="T137" fmla="*/ T136 w 2362"/>
                <a:gd name="T138" fmla="+- 0 597 11"/>
                <a:gd name="T139" fmla="*/ 597 h 634"/>
                <a:gd name="T140" fmla="+- 0 1804 1337"/>
                <a:gd name="T141" fmla="*/ T140 w 2362"/>
                <a:gd name="T142" fmla="+- 0 580 11"/>
                <a:gd name="T143" fmla="*/ 580 h 634"/>
                <a:gd name="T144" fmla="+- 0 1722 1337"/>
                <a:gd name="T145" fmla="*/ T144 w 2362"/>
                <a:gd name="T146" fmla="+- 0 562 11"/>
                <a:gd name="T147" fmla="*/ 562 h 634"/>
                <a:gd name="T148" fmla="+- 0 1646 1337"/>
                <a:gd name="T149" fmla="*/ T148 w 2362"/>
                <a:gd name="T150" fmla="+- 0 542 11"/>
                <a:gd name="T151" fmla="*/ 542 h 634"/>
                <a:gd name="T152" fmla="+- 0 1578 1337"/>
                <a:gd name="T153" fmla="*/ T152 w 2362"/>
                <a:gd name="T154" fmla="+- 0 520 11"/>
                <a:gd name="T155" fmla="*/ 520 h 634"/>
                <a:gd name="T156" fmla="+- 0 1517 1337"/>
                <a:gd name="T157" fmla="*/ T156 w 2362"/>
                <a:gd name="T158" fmla="+- 0 496 11"/>
                <a:gd name="T159" fmla="*/ 496 h 634"/>
                <a:gd name="T160" fmla="+- 0 1420 1337"/>
                <a:gd name="T161" fmla="*/ T160 w 2362"/>
                <a:gd name="T162" fmla="+- 0 445 11"/>
                <a:gd name="T163" fmla="*/ 445 h 634"/>
                <a:gd name="T164" fmla="+- 0 1359 1337"/>
                <a:gd name="T165" fmla="*/ T164 w 2362"/>
                <a:gd name="T166" fmla="+- 0 388 11"/>
                <a:gd name="T167" fmla="*/ 388 h 634"/>
                <a:gd name="T168" fmla="+- 0 1337 1337"/>
                <a:gd name="T169" fmla="*/ T168 w 2362"/>
                <a:gd name="T170" fmla="+- 0 328 11"/>
                <a:gd name="T171" fmla="*/ 328 h 634"/>
                <a:gd name="T172" fmla="+- 0 1343 1337"/>
                <a:gd name="T173" fmla="*/ T172 w 2362"/>
                <a:gd name="T174" fmla="+- 0 298 11"/>
                <a:gd name="T175" fmla="*/ 298 h 634"/>
                <a:gd name="T176" fmla="+- 0 1384 1337"/>
                <a:gd name="T177" fmla="*/ T176 w 2362"/>
                <a:gd name="T178" fmla="+- 0 239 11"/>
                <a:gd name="T179" fmla="*/ 239 h 634"/>
                <a:gd name="T180" fmla="+- 0 1464 1337"/>
                <a:gd name="T181" fmla="*/ T180 w 2362"/>
                <a:gd name="T182" fmla="+- 0 185 11"/>
                <a:gd name="T183" fmla="*/ 185 h 634"/>
                <a:gd name="T184" fmla="+- 0 1578 1337"/>
                <a:gd name="T185" fmla="*/ T184 w 2362"/>
                <a:gd name="T186" fmla="+- 0 136 11"/>
                <a:gd name="T187" fmla="*/ 136 h 634"/>
                <a:gd name="T188" fmla="+- 0 1646 1337"/>
                <a:gd name="T189" fmla="*/ T188 w 2362"/>
                <a:gd name="T190" fmla="+- 0 114 11"/>
                <a:gd name="T191" fmla="*/ 114 h 634"/>
                <a:gd name="T192" fmla="+- 0 1722 1337"/>
                <a:gd name="T193" fmla="*/ T192 w 2362"/>
                <a:gd name="T194" fmla="+- 0 94 11"/>
                <a:gd name="T195" fmla="*/ 94 h 634"/>
                <a:gd name="T196" fmla="+- 0 1804 1337"/>
                <a:gd name="T197" fmla="*/ T196 w 2362"/>
                <a:gd name="T198" fmla="+- 0 76 11"/>
                <a:gd name="T199" fmla="*/ 76 h 634"/>
                <a:gd name="T200" fmla="+- 0 1892 1337"/>
                <a:gd name="T201" fmla="*/ T200 w 2362"/>
                <a:gd name="T202" fmla="+- 0 60 11"/>
                <a:gd name="T203" fmla="*/ 60 h 634"/>
                <a:gd name="T204" fmla="+- 0 1985 1337"/>
                <a:gd name="T205" fmla="*/ T204 w 2362"/>
                <a:gd name="T206" fmla="+- 0 45 11"/>
                <a:gd name="T207" fmla="*/ 45 h 634"/>
                <a:gd name="T208" fmla="+- 0 2084 1337"/>
                <a:gd name="T209" fmla="*/ T208 w 2362"/>
                <a:gd name="T210" fmla="+- 0 33 11"/>
                <a:gd name="T211" fmla="*/ 33 h 634"/>
                <a:gd name="T212" fmla="+- 0 2187 1337"/>
                <a:gd name="T213" fmla="*/ T212 w 2362"/>
                <a:gd name="T214" fmla="+- 0 24 11"/>
                <a:gd name="T215" fmla="*/ 24 h 634"/>
                <a:gd name="T216" fmla="+- 0 2294 1337"/>
                <a:gd name="T217" fmla="*/ T216 w 2362"/>
                <a:gd name="T218" fmla="+- 0 17 11"/>
                <a:gd name="T219" fmla="*/ 17 h 634"/>
                <a:gd name="T220" fmla="+- 0 2404 1337"/>
                <a:gd name="T221" fmla="*/ T220 w 2362"/>
                <a:gd name="T222" fmla="+- 0 13 11"/>
                <a:gd name="T223" fmla="*/ 13 h 634"/>
                <a:gd name="T224" fmla="+- 0 2518 1337"/>
                <a:gd name="T225" fmla="*/ T224 w 2362"/>
                <a:gd name="T226" fmla="+- 0 11 11"/>
                <a:gd name="T227" fmla="*/ 11 h 63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2362" h="634">
                  <a:moveTo>
                    <a:pt x="1181" y="0"/>
                  </a:moveTo>
                  <a:lnTo>
                    <a:pt x="1295" y="2"/>
                  </a:lnTo>
                  <a:lnTo>
                    <a:pt x="1405" y="6"/>
                  </a:lnTo>
                  <a:lnTo>
                    <a:pt x="1513" y="13"/>
                  </a:lnTo>
                  <a:lnTo>
                    <a:pt x="1616" y="22"/>
                  </a:lnTo>
                  <a:lnTo>
                    <a:pt x="1714" y="34"/>
                  </a:lnTo>
                  <a:lnTo>
                    <a:pt x="1808" y="49"/>
                  </a:lnTo>
                  <a:lnTo>
                    <a:pt x="1896" y="65"/>
                  </a:lnTo>
                  <a:lnTo>
                    <a:pt x="1977" y="83"/>
                  </a:lnTo>
                  <a:lnTo>
                    <a:pt x="2053" y="103"/>
                  </a:lnTo>
                  <a:lnTo>
                    <a:pt x="2121" y="125"/>
                  </a:lnTo>
                  <a:lnTo>
                    <a:pt x="2182" y="149"/>
                  </a:lnTo>
                  <a:lnTo>
                    <a:pt x="2279" y="201"/>
                  </a:lnTo>
                  <a:lnTo>
                    <a:pt x="2341" y="257"/>
                  </a:lnTo>
                  <a:lnTo>
                    <a:pt x="2362" y="317"/>
                  </a:lnTo>
                  <a:lnTo>
                    <a:pt x="2357" y="348"/>
                  </a:lnTo>
                  <a:lnTo>
                    <a:pt x="2315" y="406"/>
                  </a:lnTo>
                  <a:lnTo>
                    <a:pt x="2235" y="460"/>
                  </a:lnTo>
                  <a:lnTo>
                    <a:pt x="2121" y="509"/>
                  </a:lnTo>
                  <a:lnTo>
                    <a:pt x="2053" y="531"/>
                  </a:lnTo>
                  <a:lnTo>
                    <a:pt x="1977" y="551"/>
                  </a:lnTo>
                  <a:lnTo>
                    <a:pt x="1896" y="569"/>
                  </a:lnTo>
                  <a:lnTo>
                    <a:pt x="1808" y="586"/>
                  </a:lnTo>
                  <a:lnTo>
                    <a:pt x="1714" y="600"/>
                  </a:lnTo>
                  <a:lnTo>
                    <a:pt x="1616" y="612"/>
                  </a:lnTo>
                  <a:lnTo>
                    <a:pt x="1513" y="621"/>
                  </a:lnTo>
                  <a:lnTo>
                    <a:pt x="1405" y="628"/>
                  </a:lnTo>
                  <a:lnTo>
                    <a:pt x="1295" y="632"/>
                  </a:lnTo>
                  <a:lnTo>
                    <a:pt x="1181" y="634"/>
                  </a:lnTo>
                  <a:lnTo>
                    <a:pt x="1067" y="632"/>
                  </a:lnTo>
                  <a:lnTo>
                    <a:pt x="957" y="628"/>
                  </a:lnTo>
                  <a:lnTo>
                    <a:pt x="850" y="621"/>
                  </a:lnTo>
                  <a:lnTo>
                    <a:pt x="747" y="612"/>
                  </a:lnTo>
                  <a:lnTo>
                    <a:pt x="648" y="600"/>
                  </a:lnTo>
                  <a:lnTo>
                    <a:pt x="555" y="586"/>
                  </a:lnTo>
                  <a:lnTo>
                    <a:pt x="467" y="569"/>
                  </a:lnTo>
                  <a:lnTo>
                    <a:pt x="385" y="551"/>
                  </a:lnTo>
                  <a:lnTo>
                    <a:pt x="309" y="531"/>
                  </a:lnTo>
                  <a:lnTo>
                    <a:pt x="241" y="509"/>
                  </a:lnTo>
                  <a:lnTo>
                    <a:pt x="180" y="485"/>
                  </a:lnTo>
                  <a:lnTo>
                    <a:pt x="83" y="434"/>
                  </a:lnTo>
                  <a:lnTo>
                    <a:pt x="22" y="377"/>
                  </a:lnTo>
                  <a:lnTo>
                    <a:pt x="0" y="317"/>
                  </a:lnTo>
                  <a:lnTo>
                    <a:pt x="6" y="287"/>
                  </a:lnTo>
                  <a:lnTo>
                    <a:pt x="47" y="228"/>
                  </a:lnTo>
                  <a:lnTo>
                    <a:pt x="127" y="174"/>
                  </a:lnTo>
                  <a:lnTo>
                    <a:pt x="241" y="125"/>
                  </a:lnTo>
                  <a:lnTo>
                    <a:pt x="309" y="103"/>
                  </a:lnTo>
                  <a:lnTo>
                    <a:pt x="385" y="83"/>
                  </a:lnTo>
                  <a:lnTo>
                    <a:pt x="467" y="65"/>
                  </a:lnTo>
                  <a:lnTo>
                    <a:pt x="555" y="49"/>
                  </a:lnTo>
                  <a:lnTo>
                    <a:pt x="648" y="34"/>
                  </a:lnTo>
                  <a:lnTo>
                    <a:pt x="747" y="22"/>
                  </a:lnTo>
                  <a:lnTo>
                    <a:pt x="850" y="13"/>
                  </a:lnTo>
                  <a:lnTo>
                    <a:pt x="957" y="6"/>
                  </a:lnTo>
                  <a:lnTo>
                    <a:pt x="1067" y="2"/>
                  </a:lnTo>
                  <a:lnTo>
                    <a:pt x="1181"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54" name="AutoShape 7"/>
            <p:cNvSpPr>
              <a:spLocks/>
            </p:cNvSpPr>
            <p:nvPr/>
          </p:nvSpPr>
          <p:spPr bwMode="auto">
            <a:xfrm>
              <a:off x="1615" y="1076"/>
              <a:ext cx="1564" cy="350"/>
            </a:xfrm>
            <a:custGeom>
              <a:avLst/>
              <a:gdLst>
                <a:gd name="T0" fmla="+- 0 1487 1487"/>
                <a:gd name="T1" fmla="*/ T0 w 2083"/>
                <a:gd name="T2" fmla="+- 0 2444 1981"/>
                <a:gd name="T3" fmla="*/ 2444 h 463"/>
                <a:gd name="T4" fmla="+- 0 1487 1487"/>
                <a:gd name="T5" fmla="*/ T4 w 2083"/>
                <a:gd name="T6" fmla="+- 0 2439 1981"/>
                <a:gd name="T7" fmla="*/ 2439 h 463"/>
                <a:gd name="T8" fmla="+- 0 1492 1487"/>
                <a:gd name="T9" fmla="*/ T8 w 2083"/>
                <a:gd name="T10" fmla="+- 0 2434 1981"/>
                <a:gd name="T11" fmla="*/ 2434 h 463"/>
                <a:gd name="T12" fmla="+- 0 1492 1487"/>
                <a:gd name="T13" fmla="*/ T12 w 2083"/>
                <a:gd name="T14" fmla="+- 0 2444 1981"/>
                <a:gd name="T15" fmla="*/ 2444 h 463"/>
                <a:gd name="T16" fmla="+- 0 3559 1487"/>
                <a:gd name="T17" fmla="*/ T16 w 2083"/>
                <a:gd name="T18" fmla="+- 0 2439 1981"/>
                <a:gd name="T19" fmla="*/ 2439 h 463"/>
                <a:gd name="T20" fmla="+- 0 1497 1487"/>
                <a:gd name="T21" fmla="*/ T20 w 2083"/>
                <a:gd name="T22" fmla="+- 0 2434 1981"/>
                <a:gd name="T23" fmla="*/ 2434 h 463"/>
                <a:gd name="T24" fmla="+- 0 3559 1487"/>
                <a:gd name="T25" fmla="*/ T24 w 2083"/>
                <a:gd name="T26" fmla="+- 0 1986 1981"/>
                <a:gd name="T27" fmla="*/ 1986 h 463"/>
                <a:gd name="T28" fmla="+- 0 3564 1487"/>
                <a:gd name="T29" fmla="*/ T28 w 2083"/>
                <a:gd name="T30" fmla="+- 0 2444 1981"/>
                <a:gd name="T31" fmla="*/ 2444 h 463"/>
                <a:gd name="T32" fmla="+- 0 3569 1487"/>
                <a:gd name="T33" fmla="*/ T32 w 2083"/>
                <a:gd name="T34" fmla="+- 0 2434 1981"/>
                <a:gd name="T35" fmla="*/ 2434 h 463"/>
                <a:gd name="T36" fmla="+- 0 3564 1487"/>
                <a:gd name="T37" fmla="*/ T36 w 2083"/>
                <a:gd name="T38" fmla="+- 0 1991 1981"/>
                <a:gd name="T39" fmla="*/ 1991 h 463"/>
                <a:gd name="T40" fmla="+- 0 3569 1487"/>
                <a:gd name="T41" fmla="*/ T40 w 2083"/>
                <a:gd name="T42" fmla="+- 0 2434 1981"/>
                <a:gd name="T43" fmla="*/ 2434 h 463"/>
                <a:gd name="T44" fmla="+- 0 3564 1487"/>
                <a:gd name="T45" fmla="*/ T44 w 2083"/>
                <a:gd name="T46" fmla="+- 0 2444 1981"/>
                <a:gd name="T47" fmla="*/ 2444 h 463"/>
                <a:gd name="T48" fmla="+- 0 3569 1487"/>
                <a:gd name="T49" fmla="*/ T48 w 2083"/>
                <a:gd name="T50" fmla="+- 0 2434 1981"/>
                <a:gd name="T51" fmla="*/ 2434 h 463"/>
                <a:gd name="T52" fmla="+- 0 3564 1487"/>
                <a:gd name="T53" fmla="*/ T52 w 2083"/>
                <a:gd name="T54" fmla="+- 0 2444 1981"/>
                <a:gd name="T55" fmla="*/ 2444 h 463"/>
                <a:gd name="T56" fmla="+- 0 3569 1487"/>
                <a:gd name="T57" fmla="*/ T56 w 2083"/>
                <a:gd name="T58" fmla="+- 0 2439 1981"/>
                <a:gd name="T59" fmla="*/ 2439 h 463"/>
                <a:gd name="T60" fmla="+- 0 1487 1487"/>
                <a:gd name="T61" fmla="*/ T60 w 2083"/>
                <a:gd name="T62" fmla="+- 0 1986 1981"/>
                <a:gd name="T63" fmla="*/ 1986 h 463"/>
                <a:gd name="T64" fmla="+- 0 1492 1487"/>
                <a:gd name="T65" fmla="*/ T64 w 2083"/>
                <a:gd name="T66" fmla="+- 0 2434 1981"/>
                <a:gd name="T67" fmla="*/ 2434 h 463"/>
                <a:gd name="T68" fmla="+- 0 1497 1487"/>
                <a:gd name="T69" fmla="*/ T68 w 2083"/>
                <a:gd name="T70" fmla="+- 0 1991 1981"/>
                <a:gd name="T71" fmla="*/ 1991 h 463"/>
                <a:gd name="T72" fmla="+- 0 1492 1487"/>
                <a:gd name="T73" fmla="*/ T72 w 2083"/>
                <a:gd name="T74" fmla="+- 0 1981 1981"/>
                <a:gd name="T75" fmla="*/ 1981 h 463"/>
                <a:gd name="T76" fmla="+- 0 1497 1487"/>
                <a:gd name="T77" fmla="*/ T76 w 2083"/>
                <a:gd name="T78" fmla="+- 0 2434 1981"/>
                <a:gd name="T79" fmla="*/ 2434 h 463"/>
                <a:gd name="T80" fmla="+- 0 3559 1487"/>
                <a:gd name="T81" fmla="*/ T80 w 2083"/>
                <a:gd name="T82" fmla="+- 0 2439 1981"/>
                <a:gd name="T83" fmla="*/ 2439 h 463"/>
                <a:gd name="T84" fmla="+- 0 1492 1487"/>
                <a:gd name="T85" fmla="*/ T84 w 2083"/>
                <a:gd name="T86" fmla="+- 0 1981 1981"/>
                <a:gd name="T87" fmla="*/ 1981 h 463"/>
                <a:gd name="T88" fmla="+- 0 1497 1487"/>
                <a:gd name="T89" fmla="*/ T88 w 2083"/>
                <a:gd name="T90" fmla="+- 0 1991 1981"/>
                <a:gd name="T91" fmla="*/ 1991 h 463"/>
                <a:gd name="T92" fmla="+- 0 1492 1487"/>
                <a:gd name="T93" fmla="*/ T92 w 2083"/>
                <a:gd name="T94" fmla="+- 0 1981 1981"/>
                <a:gd name="T95" fmla="*/ 1981 h 463"/>
                <a:gd name="T96" fmla="+- 0 1492 1487"/>
                <a:gd name="T97" fmla="*/ T96 w 2083"/>
                <a:gd name="T98" fmla="+- 0 1981 1981"/>
                <a:gd name="T99" fmla="*/ 1981 h 463"/>
                <a:gd name="T100" fmla="+- 0 1497 1487"/>
                <a:gd name="T101" fmla="*/ T100 w 2083"/>
                <a:gd name="T102" fmla="+- 0 1991 1981"/>
                <a:gd name="T103" fmla="*/ 1991 h 463"/>
                <a:gd name="T104" fmla="+- 0 3559 1487"/>
                <a:gd name="T105" fmla="*/ T104 w 2083"/>
                <a:gd name="T106" fmla="+- 0 1986 1981"/>
                <a:gd name="T107" fmla="*/ 1986 h 463"/>
                <a:gd name="T108" fmla="+- 0 3564 1487"/>
                <a:gd name="T109" fmla="*/ T108 w 2083"/>
                <a:gd name="T110" fmla="+- 0 1981 1981"/>
                <a:gd name="T111" fmla="*/ 1981 h 463"/>
                <a:gd name="T112" fmla="+- 0 3564 1487"/>
                <a:gd name="T113" fmla="*/ T112 w 2083"/>
                <a:gd name="T114" fmla="+- 0 1991 1981"/>
                <a:gd name="T115" fmla="*/ 1991 h 463"/>
                <a:gd name="T116" fmla="+- 0 3569 1487"/>
                <a:gd name="T117" fmla="*/ T116 w 2083"/>
                <a:gd name="T118" fmla="+- 0 1986 1981"/>
                <a:gd name="T119" fmla="*/ 1986 h 463"/>
                <a:gd name="T120" fmla="+- 0 1487 1487"/>
                <a:gd name="T121" fmla="*/ T120 w 2083"/>
                <a:gd name="T122" fmla="+- 0 1981 1981"/>
                <a:gd name="T123" fmla="*/ 1981 h 463"/>
                <a:gd name="T124" fmla="+- 0 1492 1487"/>
                <a:gd name="T125" fmla="*/ T124 w 2083"/>
                <a:gd name="T126" fmla="+- 0 1981 1981"/>
                <a:gd name="T127" fmla="*/ 1981 h 463"/>
                <a:gd name="T128" fmla="+- 0 3564 1487"/>
                <a:gd name="T129" fmla="*/ T128 w 2083"/>
                <a:gd name="T130" fmla="+- 0 1981 1981"/>
                <a:gd name="T131" fmla="*/ 1981 h 463"/>
                <a:gd name="T132" fmla="+- 0 3569 1487"/>
                <a:gd name="T133" fmla="*/ T132 w 2083"/>
                <a:gd name="T134" fmla="+- 0 1981 1981"/>
                <a:gd name="T135" fmla="*/ 1981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083" h="463">
                  <a:moveTo>
                    <a:pt x="0" y="458"/>
                  </a:moveTo>
                  <a:lnTo>
                    <a:pt x="0" y="463"/>
                  </a:lnTo>
                  <a:lnTo>
                    <a:pt x="5" y="463"/>
                  </a:lnTo>
                  <a:lnTo>
                    <a:pt x="0" y="458"/>
                  </a:lnTo>
                  <a:close/>
                  <a:moveTo>
                    <a:pt x="10" y="453"/>
                  </a:moveTo>
                  <a:lnTo>
                    <a:pt x="5" y="453"/>
                  </a:lnTo>
                  <a:lnTo>
                    <a:pt x="0" y="458"/>
                  </a:lnTo>
                  <a:lnTo>
                    <a:pt x="5" y="463"/>
                  </a:lnTo>
                  <a:lnTo>
                    <a:pt x="2077" y="463"/>
                  </a:lnTo>
                  <a:lnTo>
                    <a:pt x="2072" y="458"/>
                  </a:lnTo>
                  <a:lnTo>
                    <a:pt x="10" y="458"/>
                  </a:lnTo>
                  <a:lnTo>
                    <a:pt x="10" y="453"/>
                  </a:lnTo>
                  <a:close/>
                  <a:moveTo>
                    <a:pt x="2082" y="5"/>
                  </a:moveTo>
                  <a:lnTo>
                    <a:pt x="2072" y="5"/>
                  </a:lnTo>
                  <a:lnTo>
                    <a:pt x="2072" y="458"/>
                  </a:lnTo>
                  <a:lnTo>
                    <a:pt x="2077" y="463"/>
                  </a:lnTo>
                  <a:lnTo>
                    <a:pt x="2077" y="453"/>
                  </a:lnTo>
                  <a:lnTo>
                    <a:pt x="2082" y="453"/>
                  </a:lnTo>
                  <a:lnTo>
                    <a:pt x="2082" y="10"/>
                  </a:lnTo>
                  <a:lnTo>
                    <a:pt x="2077" y="10"/>
                  </a:lnTo>
                  <a:lnTo>
                    <a:pt x="2082" y="5"/>
                  </a:lnTo>
                  <a:close/>
                  <a:moveTo>
                    <a:pt x="2082" y="453"/>
                  </a:moveTo>
                  <a:lnTo>
                    <a:pt x="2077" y="453"/>
                  </a:lnTo>
                  <a:lnTo>
                    <a:pt x="2077" y="463"/>
                  </a:lnTo>
                  <a:lnTo>
                    <a:pt x="2082" y="458"/>
                  </a:lnTo>
                  <a:lnTo>
                    <a:pt x="2082" y="453"/>
                  </a:lnTo>
                  <a:close/>
                  <a:moveTo>
                    <a:pt x="2082" y="458"/>
                  </a:moveTo>
                  <a:lnTo>
                    <a:pt x="2077" y="463"/>
                  </a:lnTo>
                  <a:lnTo>
                    <a:pt x="2082" y="463"/>
                  </a:lnTo>
                  <a:lnTo>
                    <a:pt x="2082" y="458"/>
                  </a:lnTo>
                  <a:close/>
                  <a:moveTo>
                    <a:pt x="5" y="0"/>
                  </a:moveTo>
                  <a:lnTo>
                    <a:pt x="0" y="5"/>
                  </a:lnTo>
                  <a:lnTo>
                    <a:pt x="0" y="458"/>
                  </a:lnTo>
                  <a:lnTo>
                    <a:pt x="5" y="453"/>
                  </a:lnTo>
                  <a:lnTo>
                    <a:pt x="10" y="453"/>
                  </a:lnTo>
                  <a:lnTo>
                    <a:pt x="10" y="10"/>
                  </a:lnTo>
                  <a:lnTo>
                    <a:pt x="5" y="10"/>
                  </a:lnTo>
                  <a:lnTo>
                    <a:pt x="5" y="0"/>
                  </a:lnTo>
                  <a:close/>
                  <a:moveTo>
                    <a:pt x="2072" y="453"/>
                  </a:moveTo>
                  <a:lnTo>
                    <a:pt x="10" y="453"/>
                  </a:lnTo>
                  <a:lnTo>
                    <a:pt x="10" y="458"/>
                  </a:lnTo>
                  <a:lnTo>
                    <a:pt x="2072" y="458"/>
                  </a:lnTo>
                  <a:lnTo>
                    <a:pt x="2072" y="453"/>
                  </a:lnTo>
                  <a:close/>
                  <a:moveTo>
                    <a:pt x="5" y="0"/>
                  </a:moveTo>
                  <a:lnTo>
                    <a:pt x="5" y="10"/>
                  </a:lnTo>
                  <a:lnTo>
                    <a:pt x="10" y="10"/>
                  </a:lnTo>
                  <a:lnTo>
                    <a:pt x="10" y="5"/>
                  </a:lnTo>
                  <a:lnTo>
                    <a:pt x="5" y="0"/>
                  </a:lnTo>
                  <a:close/>
                  <a:moveTo>
                    <a:pt x="2077" y="0"/>
                  </a:moveTo>
                  <a:lnTo>
                    <a:pt x="5" y="0"/>
                  </a:lnTo>
                  <a:lnTo>
                    <a:pt x="10" y="5"/>
                  </a:lnTo>
                  <a:lnTo>
                    <a:pt x="10" y="10"/>
                  </a:lnTo>
                  <a:lnTo>
                    <a:pt x="2072" y="10"/>
                  </a:lnTo>
                  <a:lnTo>
                    <a:pt x="2072" y="5"/>
                  </a:lnTo>
                  <a:lnTo>
                    <a:pt x="2082" y="5"/>
                  </a:lnTo>
                  <a:lnTo>
                    <a:pt x="2077" y="0"/>
                  </a:lnTo>
                  <a:close/>
                  <a:moveTo>
                    <a:pt x="2082" y="5"/>
                  </a:moveTo>
                  <a:lnTo>
                    <a:pt x="2077" y="10"/>
                  </a:lnTo>
                  <a:lnTo>
                    <a:pt x="2082" y="10"/>
                  </a:lnTo>
                  <a:lnTo>
                    <a:pt x="2082" y="5"/>
                  </a:lnTo>
                  <a:close/>
                  <a:moveTo>
                    <a:pt x="5" y="0"/>
                  </a:moveTo>
                  <a:lnTo>
                    <a:pt x="0" y="0"/>
                  </a:lnTo>
                  <a:lnTo>
                    <a:pt x="0" y="5"/>
                  </a:lnTo>
                  <a:lnTo>
                    <a:pt x="5" y="0"/>
                  </a:lnTo>
                  <a:close/>
                  <a:moveTo>
                    <a:pt x="2082" y="0"/>
                  </a:moveTo>
                  <a:lnTo>
                    <a:pt x="2077" y="0"/>
                  </a:lnTo>
                  <a:lnTo>
                    <a:pt x="2082" y="5"/>
                  </a:lnTo>
                  <a:lnTo>
                    <a:pt x="208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1" name="AutoShape 17"/>
            <p:cNvSpPr>
              <a:spLocks/>
            </p:cNvSpPr>
            <p:nvPr/>
          </p:nvSpPr>
          <p:spPr bwMode="auto">
            <a:xfrm>
              <a:off x="1633" y="4654"/>
              <a:ext cx="1537" cy="539"/>
            </a:xfrm>
            <a:custGeom>
              <a:avLst/>
              <a:gdLst>
                <a:gd name="T0" fmla="+- 0 1472 1472"/>
                <a:gd name="T1" fmla="*/ T0 w 2083"/>
                <a:gd name="T2" fmla="+- 0 6535 6072"/>
                <a:gd name="T3" fmla="*/ 6535 h 463"/>
                <a:gd name="T4" fmla="+- 0 1472 1472"/>
                <a:gd name="T5" fmla="*/ T4 w 2083"/>
                <a:gd name="T6" fmla="+- 0 6530 6072"/>
                <a:gd name="T7" fmla="*/ 6530 h 463"/>
                <a:gd name="T8" fmla="+- 0 1477 1472"/>
                <a:gd name="T9" fmla="*/ T8 w 2083"/>
                <a:gd name="T10" fmla="+- 0 6525 6072"/>
                <a:gd name="T11" fmla="*/ 6525 h 463"/>
                <a:gd name="T12" fmla="+- 0 1477 1472"/>
                <a:gd name="T13" fmla="*/ T12 w 2083"/>
                <a:gd name="T14" fmla="+- 0 6535 6072"/>
                <a:gd name="T15" fmla="*/ 6535 h 463"/>
                <a:gd name="T16" fmla="+- 0 3544 1472"/>
                <a:gd name="T17" fmla="*/ T16 w 2083"/>
                <a:gd name="T18" fmla="+- 0 6530 6072"/>
                <a:gd name="T19" fmla="*/ 6530 h 463"/>
                <a:gd name="T20" fmla="+- 0 1482 1472"/>
                <a:gd name="T21" fmla="*/ T20 w 2083"/>
                <a:gd name="T22" fmla="+- 0 6525 6072"/>
                <a:gd name="T23" fmla="*/ 6525 h 463"/>
                <a:gd name="T24" fmla="+- 0 3544 1472"/>
                <a:gd name="T25" fmla="*/ T24 w 2083"/>
                <a:gd name="T26" fmla="+- 0 6077 6072"/>
                <a:gd name="T27" fmla="*/ 6077 h 463"/>
                <a:gd name="T28" fmla="+- 0 3549 1472"/>
                <a:gd name="T29" fmla="*/ T28 w 2083"/>
                <a:gd name="T30" fmla="+- 0 6535 6072"/>
                <a:gd name="T31" fmla="*/ 6535 h 463"/>
                <a:gd name="T32" fmla="+- 0 3554 1472"/>
                <a:gd name="T33" fmla="*/ T32 w 2083"/>
                <a:gd name="T34" fmla="+- 0 6525 6072"/>
                <a:gd name="T35" fmla="*/ 6525 h 463"/>
                <a:gd name="T36" fmla="+- 0 3549 1472"/>
                <a:gd name="T37" fmla="*/ T36 w 2083"/>
                <a:gd name="T38" fmla="+- 0 6082 6072"/>
                <a:gd name="T39" fmla="*/ 6082 h 463"/>
                <a:gd name="T40" fmla="+- 0 3554 1472"/>
                <a:gd name="T41" fmla="*/ T40 w 2083"/>
                <a:gd name="T42" fmla="+- 0 6525 6072"/>
                <a:gd name="T43" fmla="*/ 6525 h 463"/>
                <a:gd name="T44" fmla="+- 0 3549 1472"/>
                <a:gd name="T45" fmla="*/ T44 w 2083"/>
                <a:gd name="T46" fmla="+- 0 6535 6072"/>
                <a:gd name="T47" fmla="*/ 6535 h 463"/>
                <a:gd name="T48" fmla="+- 0 3554 1472"/>
                <a:gd name="T49" fmla="*/ T48 w 2083"/>
                <a:gd name="T50" fmla="+- 0 6525 6072"/>
                <a:gd name="T51" fmla="*/ 6525 h 463"/>
                <a:gd name="T52" fmla="+- 0 3549 1472"/>
                <a:gd name="T53" fmla="*/ T52 w 2083"/>
                <a:gd name="T54" fmla="+- 0 6535 6072"/>
                <a:gd name="T55" fmla="*/ 6535 h 463"/>
                <a:gd name="T56" fmla="+- 0 3554 1472"/>
                <a:gd name="T57" fmla="*/ T56 w 2083"/>
                <a:gd name="T58" fmla="+- 0 6530 6072"/>
                <a:gd name="T59" fmla="*/ 6530 h 463"/>
                <a:gd name="T60" fmla="+- 0 1472 1472"/>
                <a:gd name="T61" fmla="*/ T60 w 2083"/>
                <a:gd name="T62" fmla="+- 0 6077 6072"/>
                <a:gd name="T63" fmla="*/ 6077 h 463"/>
                <a:gd name="T64" fmla="+- 0 1477 1472"/>
                <a:gd name="T65" fmla="*/ T64 w 2083"/>
                <a:gd name="T66" fmla="+- 0 6525 6072"/>
                <a:gd name="T67" fmla="*/ 6525 h 463"/>
                <a:gd name="T68" fmla="+- 0 1482 1472"/>
                <a:gd name="T69" fmla="*/ T68 w 2083"/>
                <a:gd name="T70" fmla="+- 0 6082 6072"/>
                <a:gd name="T71" fmla="*/ 6082 h 463"/>
                <a:gd name="T72" fmla="+- 0 1477 1472"/>
                <a:gd name="T73" fmla="*/ T72 w 2083"/>
                <a:gd name="T74" fmla="+- 0 6072 6072"/>
                <a:gd name="T75" fmla="*/ 6072 h 463"/>
                <a:gd name="T76" fmla="+- 0 1482 1472"/>
                <a:gd name="T77" fmla="*/ T76 w 2083"/>
                <a:gd name="T78" fmla="+- 0 6525 6072"/>
                <a:gd name="T79" fmla="*/ 6525 h 463"/>
                <a:gd name="T80" fmla="+- 0 3544 1472"/>
                <a:gd name="T81" fmla="*/ T80 w 2083"/>
                <a:gd name="T82" fmla="+- 0 6530 6072"/>
                <a:gd name="T83" fmla="*/ 6530 h 463"/>
                <a:gd name="T84" fmla="+- 0 1477 1472"/>
                <a:gd name="T85" fmla="*/ T84 w 2083"/>
                <a:gd name="T86" fmla="+- 0 6072 6072"/>
                <a:gd name="T87" fmla="*/ 6072 h 463"/>
                <a:gd name="T88" fmla="+- 0 1482 1472"/>
                <a:gd name="T89" fmla="*/ T88 w 2083"/>
                <a:gd name="T90" fmla="+- 0 6082 6072"/>
                <a:gd name="T91" fmla="*/ 6082 h 463"/>
                <a:gd name="T92" fmla="+- 0 1477 1472"/>
                <a:gd name="T93" fmla="*/ T92 w 2083"/>
                <a:gd name="T94" fmla="+- 0 6072 6072"/>
                <a:gd name="T95" fmla="*/ 6072 h 463"/>
                <a:gd name="T96" fmla="+- 0 1477 1472"/>
                <a:gd name="T97" fmla="*/ T96 w 2083"/>
                <a:gd name="T98" fmla="+- 0 6072 6072"/>
                <a:gd name="T99" fmla="*/ 6072 h 463"/>
                <a:gd name="T100" fmla="+- 0 1482 1472"/>
                <a:gd name="T101" fmla="*/ T100 w 2083"/>
                <a:gd name="T102" fmla="+- 0 6082 6072"/>
                <a:gd name="T103" fmla="*/ 6082 h 463"/>
                <a:gd name="T104" fmla="+- 0 3544 1472"/>
                <a:gd name="T105" fmla="*/ T104 w 2083"/>
                <a:gd name="T106" fmla="+- 0 6077 6072"/>
                <a:gd name="T107" fmla="*/ 6077 h 463"/>
                <a:gd name="T108" fmla="+- 0 3549 1472"/>
                <a:gd name="T109" fmla="*/ T108 w 2083"/>
                <a:gd name="T110" fmla="+- 0 6072 6072"/>
                <a:gd name="T111" fmla="*/ 6072 h 463"/>
                <a:gd name="T112" fmla="+- 0 3549 1472"/>
                <a:gd name="T113" fmla="*/ T112 w 2083"/>
                <a:gd name="T114" fmla="+- 0 6082 6072"/>
                <a:gd name="T115" fmla="*/ 6082 h 463"/>
                <a:gd name="T116" fmla="+- 0 3554 1472"/>
                <a:gd name="T117" fmla="*/ T116 w 2083"/>
                <a:gd name="T118" fmla="+- 0 6077 6072"/>
                <a:gd name="T119" fmla="*/ 6077 h 463"/>
                <a:gd name="T120" fmla="+- 0 1472 1472"/>
                <a:gd name="T121" fmla="*/ T120 w 2083"/>
                <a:gd name="T122" fmla="+- 0 6072 6072"/>
                <a:gd name="T123" fmla="*/ 6072 h 463"/>
                <a:gd name="T124" fmla="+- 0 1477 1472"/>
                <a:gd name="T125" fmla="*/ T124 w 2083"/>
                <a:gd name="T126" fmla="+- 0 6072 6072"/>
                <a:gd name="T127" fmla="*/ 6072 h 463"/>
                <a:gd name="T128" fmla="+- 0 3549 1472"/>
                <a:gd name="T129" fmla="*/ T128 w 2083"/>
                <a:gd name="T130" fmla="+- 0 6072 6072"/>
                <a:gd name="T131" fmla="*/ 6072 h 463"/>
                <a:gd name="T132" fmla="+- 0 3554 1472"/>
                <a:gd name="T133" fmla="*/ T132 w 2083"/>
                <a:gd name="T134" fmla="+- 0 6072 6072"/>
                <a:gd name="T135" fmla="*/ 6072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083" h="463">
                  <a:moveTo>
                    <a:pt x="0" y="458"/>
                  </a:moveTo>
                  <a:lnTo>
                    <a:pt x="0" y="463"/>
                  </a:lnTo>
                  <a:lnTo>
                    <a:pt x="5" y="463"/>
                  </a:lnTo>
                  <a:lnTo>
                    <a:pt x="0" y="458"/>
                  </a:lnTo>
                  <a:close/>
                  <a:moveTo>
                    <a:pt x="10" y="453"/>
                  </a:moveTo>
                  <a:lnTo>
                    <a:pt x="5" y="453"/>
                  </a:lnTo>
                  <a:lnTo>
                    <a:pt x="0" y="458"/>
                  </a:lnTo>
                  <a:lnTo>
                    <a:pt x="5" y="463"/>
                  </a:lnTo>
                  <a:lnTo>
                    <a:pt x="2077" y="463"/>
                  </a:lnTo>
                  <a:lnTo>
                    <a:pt x="2072" y="458"/>
                  </a:lnTo>
                  <a:lnTo>
                    <a:pt x="10" y="458"/>
                  </a:lnTo>
                  <a:lnTo>
                    <a:pt x="10" y="453"/>
                  </a:lnTo>
                  <a:close/>
                  <a:moveTo>
                    <a:pt x="2082" y="5"/>
                  </a:moveTo>
                  <a:lnTo>
                    <a:pt x="2072" y="5"/>
                  </a:lnTo>
                  <a:lnTo>
                    <a:pt x="2072" y="458"/>
                  </a:lnTo>
                  <a:lnTo>
                    <a:pt x="2077" y="463"/>
                  </a:lnTo>
                  <a:lnTo>
                    <a:pt x="2077" y="453"/>
                  </a:lnTo>
                  <a:lnTo>
                    <a:pt x="2082" y="453"/>
                  </a:lnTo>
                  <a:lnTo>
                    <a:pt x="2082" y="10"/>
                  </a:lnTo>
                  <a:lnTo>
                    <a:pt x="2077" y="10"/>
                  </a:lnTo>
                  <a:lnTo>
                    <a:pt x="2082" y="5"/>
                  </a:lnTo>
                  <a:close/>
                  <a:moveTo>
                    <a:pt x="2082" y="453"/>
                  </a:moveTo>
                  <a:lnTo>
                    <a:pt x="2077" y="453"/>
                  </a:lnTo>
                  <a:lnTo>
                    <a:pt x="2077" y="463"/>
                  </a:lnTo>
                  <a:lnTo>
                    <a:pt x="2082" y="458"/>
                  </a:lnTo>
                  <a:lnTo>
                    <a:pt x="2082" y="453"/>
                  </a:lnTo>
                  <a:close/>
                  <a:moveTo>
                    <a:pt x="2082" y="458"/>
                  </a:moveTo>
                  <a:lnTo>
                    <a:pt x="2077" y="463"/>
                  </a:lnTo>
                  <a:lnTo>
                    <a:pt x="2082" y="463"/>
                  </a:lnTo>
                  <a:lnTo>
                    <a:pt x="2082" y="458"/>
                  </a:lnTo>
                  <a:close/>
                  <a:moveTo>
                    <a:pt x="5" y="0"/>
                  </a:moveTo>
                  <a:lnTo>
                    <a:pt x="0" y="5"/>
                  </a:lnTo>
                  <a:lnTo>
                    <a:pt x="0" y="458"/>
                  </a:lnTo>
                  <a:lnTo>
                    <a:pt x="5" y="453"/>
                  </a:lnTo>
                  <a:lnTo>
                    <a:pt x="10" y="453"/>
                  </a:lnTo>
                  <a:lnTo>
                    <a:pt x="10" y="10"/>
                  </a:lnTo>
                  <a:lnTo>
                    <a:pt x="5" y="10"/>
                  </a:lnTo>
                  <a:lnTo>
                    <a:pt x="5" y="0"/>
                  </a:lnTo>
                  <a:close/>
                  <a:moveTo>
                    <a:pt x="2072" y="453"/>
                  </a:moveTo>
                  <a:lnTo>
                    <a:pt x="10" y="453"/>
                  </a:lnTo>
                  <a:lnTo>
                    <a:pt x="10" y="458"/>
                  </a:lnTo>
                  <a:lnTo>
                    <a:pt x="2072" y="458"/>
                  </a:lnTo>
                  <a:lnTo>
                    <a:pt x="2072" y="453"/>
                  </a:lnTo>
                  <a:close/>
                  <a:moveTo>
                    <a:pt x="5" y="0"/>
                  </a:moveTo>
                  <a:lnTo>
                    <a:pt x="5" y="10"/>
                  </a:lnTo>
                  <a:lnTo>
                    <a:pt x="10" y="10"/>
                  </a:lnTo>
                  <a:lnTo>
                    <a:pt x="10" y="5"/>
                  </a:lnTo>
                  <a:lnTo>
                    <a:pt x="5" y="0"/>
                  </a:lnTo>
                  <a:close/>
                  <a:moveTo>
                    <a:pt x="2077" y="0"/>
                  </a:moveTo>
                  <a:lnTo>
                    <a:pt x="5" y="0"/>
                  </a:lnTo>
                  <a:lnTo>
                    <a:pt x="10" y="5"/>
                  </a:lnTo>
                  <a:lnTo>
                    <a:pt x="10" y="10"/>
                  </a:lnTo>
                  <a:lnTo>
                    <a:pt x="2072" y="10"/>
                  </a:lnTo>
                  <a:lnTo>
                    <a:pt x="2072" y="5"/>
                  </a:lnTo>
                  <a:lnTo>
                    <a:pt x="2082" y="5"/>
                  </a:lnTo>
                  <a:lnTo>
                    <a:pt x="2077" y="0"/>
                  </a:lnTo>
                  <a:close/>
                  <a:moveTo>
                    <a:pt x="2082" y="5"/>
                  </a:moveTo>
                  <a:lnTo>
                    <a:pt x="2077" y="10"/>
                  </a:lnTo>
                  <a:lnTo>
                    <a:pt x="2082" y="10"/>
                  </a:lnTo>
                  <a:lnTo>
                    <a:pt x="2082" y="5"/>
                  </a:lnTo>
                  <a:close/>
                  <a:moveTo>
                    <a:pt x="5" y="0"/>
                  </a:moveTo>
                  <a:lnTo>
                    <a:pt x="0" y="0"/>
                  </a:lnTo>
                  <a:lnTo>
                    <a:pt x="0" y="5"/>
                  </a:lnTo>
                  <a:lnTo>
                    <a:pt x="5" y="0"/>
                  </a:lnTo>
                  <a:close/>
                  <a:moveTo>
                    <a:pt x="2082" y="0"/>
                  </a:moveTo>
                  <a:lnTo>
                    <a:pt x="2077" y="0"/>
                  </a:lnTo>
                  <a:lnTo>
                    <a:pt x="2082" y="5"/>
                  </a:lnTo>
                  <a:lnTo>
                    <a:pt x="208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6" name="Freeform 365"/>
            <p:cNvSpPr>
              <a:spLocks/>
            </p:cNvSpPr>
            <p:nvPr/>
          </p:nvSpPr>
          <p:spPr bwMode="auto">
            <a:xfrm>
              <a:off x="1213" y="7914"/>
              <a:ext cx="2337" cy="312"/>
            </a:xfrm>
            <a:custGeom>
              <a:avLst/>
              <a:gdLst>
                <a:gd name="T0" fmla="+- 0 2499 1400"/>
                <a:gd name="T1" fmla="*/ T0 w 2200"/>
                <a:gd name="T2" fmla="+- 0 6963 6963"/>
                <a:gd name="T3" fmla="*/ 6963 h 908"/>
                <a:gd name="T4" fmla="+- 0 2605 1400"/>
                <a:gd name="T5" fmla="*/ T4 w 2200"/>
                <a:gd name="T6" fmla="+- 0 6965 6963"/>
                <a:gd name="T7" fmla="*/ 6965 h 908"/>
                <a:gd name="T8" fmla="+- 0 2708 1400"/>
                <a:gd name="T9" fmla="*/ T8 w 2200"/>
                <a:gd name="T10" fmla="+- 0 6971 6963"/>
                <a:gd name="T11" fmla="*/ 6971 h 908"/>
                <a:gd name="T12" fmla="+- 0 2808 1400"/>
                <a:gd name="T13" fmla="*/ T12 w 2200"/>
                <a:gd name="T14" fmla="+- 0 6981 6963"/>
                <a:gd name="T15" fmla="*/ 6981 h 908"/>
                <a:gd name="T16" fmla="+- 0 2904 1400"/>
                <a:gd name="T17" fmla="*/ T16 w 2200"/>
                <a:gd name="T18" fmla="+- 0 6995 6963"/>
                <a:gd name="T19" fmla="*/ 6995 h 908"/>
                <a:gd name="T20" fmla="+- 0 2995 1400"/>
                <a:gd name="T21" fmla="*/ T20 w 2200"/>
                <a:gd name="T22" fmla="+- 0 7012 6963"/>
                <a:gd name="T23" fmla="*/ 7012 h 908"/>
                <a:gd name="T24" fmla="+- 0 3082 1400"/>
                <a:gd name="T25" fmla="*/ T24 w 2200"/>
                <a:gd name="T26" fmla="+- 0 7032 6963"/>
                <a:gd name="T27" fmla="*/ 7032 h 908"/>
                <a:gd name="T28" fmla="+- 0 3164 1400"/>
                <a:gd name="T29" fmla="*/ T28 w 2200"/>
                <a:gd name="T30" fmla="+- 0 7055 6963"/>
                <a:gd name="T31" fmla="*/ 7055 h 908"/>
                <a:gd name="T32" fmla="+- 0 3241 1400"/>
                <a:gd name="T33" fmla="*/ T32 w 2200"/>
                <a:gd name="T34" fmla="+- 0 7082 6963"/>
                <a:gd name="T35" fmla="*/ 7082 h 908"/>
                <a:gd name="T36" fmla="+- 0 3311 1400"/>
                <a:gd name="T37" fmla="*/ T36 w 2200"/>
                <a:gd name="T38" fmla="+- 0 7111 6963"/>
                <a:gd name="T39" fmla="*/ 7111 h 908"/>
                <a:gd name="T40" fmla="+- 0 3375 1400"/>
                <a:gd name="T41" fmla="*/ T40 w 2200"/>
                <a:gd name="T42" fmla="+- 0 7142 6963"/>
                <a:gd name="T43" fmla="*/ 7142 h 908"/>
                <a:gd name="T44" fmla="+- 0 3431 1400"/>
                <a:gd name="T45" fmla="*/ T44 w 2200"/>
                <a:gd name="T46" fmla="+- 0 7176 6963"/>
                <a:gd name="T47" fmla="*/ 7176 h 908"/>
                <a:gd name="T48" fmla="+- 0 3480 1400"/>
                <a:gd name="T49" fmla="*/ T48 w 2200"/>
                <a:gd name="T50" fmla="+- 0 7212 6963"/>
                <a:gd name="T51" fmla="*/ 7212 h 908"/>
                <a:gd name="T52" fmla="+- 0 3555 1400"/>
                <a:gd name="T53" fmla="*/ T52 w 2200"/>
                <a:gd name="T54" fmla="+- 0 7289 6963"/>
                <a:gd name="T55" fmla="*/ 7289 h 908"/>
                <a:gd name="T56" fmla="+- 0 3594 1400"/>
                <a:gd name="T57" fmla="*/ T56 w 2200"/>
                <a:gd name="T58" fmla="+- 0 7373 6963"/>
                <a:gd name="T59" fmla="*/ 7373 h 908"/>
                <a:gd name="T60" fmla="+- 0 3599 1400"/>
                <a:gd name="T61" fmla="*/ T60 w 2200"/>
                <a:gd name="T62" fmla="+- 0 7417 6963"/>
                <a:gd name="T63" fmla="*/ 7417 h 908"/>
                <a:gd name="T64" fmla="+- 0 3594 1400"/>
                <a:gd name="T65" fmla="*/ T64 w 2200"/>
                <a:gd name="T66" fmla="+- 0 7461 6963"/>
                <a:gd name="T67" fmla="*/ 7461 h 908"/>
                <a:gd name="T68" fmla="+- 0 3555 1400"/>
                <a:gd name="T69" fmla="*/ T68 w 2200"/>
                <a:gd name="T70" fmla="+- 0 7544 6963"/>
                <a:gd name="T71" fmla="*/ 7544 h 908"/>
                <a:gd name="T72" fmla="+- 0 3480 1400"/>
                <a:gd name="T73" fmla="*/ T72 w 2200"/>
                <a:gd name="T74" fmla="+- 0 7622 6963"/>
                <a:gd name="T75" fmla="*/ 7622 h 908"/>
                <a:gd name="T76" fmla="+- 0 3431 1400"/>
                <a:gd name="T77" fmla="*/ T76 w 2200"/>
                <a:gd name="T78" fmla="+- 0 7658 6963"/>
                <a:gd name="T79" fmla="*/ 7658 h 908"/>
                <a:gd name="T80" fmla="+- 0 3375 1400"/>
                <a:gd name="T81" fmla="*/ T80 w 2200"/>
                <a:gd name="T82" fmla="+- 0 7691 6963"/>
                <a:gd name="T83" fmla="*/ 7691 h 908"/>
                <a:gd name="T84" fmla="+- 0 3311 1400"/>
                <a:gd name="T85" fmla="*/ T84 w 2200"/>
                <a:gd name="T86" fmla="+- 0 7723 6963"/>
                <a:gd name="T87" fmla="*/ 7723 h 908"/>
                <a:gd name="T88" fmla="+- 0 3241 1400"/>
                <a:gd name="T89" fmla="*/ T88 w 2200"/>
                <a:gd name="T90" fmla="+- 0 7752 6963"/>
                <a:gd name="T91" fmla="*/ 7752 h 908"/>
                <a:gd name="T92" fmla="+- 0 3164 1400"/>
                <a:gd name="T93" fmla="*/ T92 w 2200"/>
                <a:gd name="T94" fmla="+- 0 7778 6963"/>
                <a:gd name="T95" fmla="*/ 7778 h 908"/>
                <a:gd name="T96" fmla="+- 0 3082 1400"/>
                <a:gd name="T97" fmla="*/ T96 w 2200"/>
                <a:gd name="T98" fmla="+- 0 7802 6963"/>
                <a:gd name="T99" fmla="*/ 7802 h 908"/>
                <a:gd name="T100" fmla="+- 0 2995 1400"/>
                <a:gd name="T101" fmla="*/ T100 w 2200"/>
                <a:gd name="T102" fmla="+- 0 7822 6963"/>
                <a:gd name="T103" fmla="*/ 7822 h 908"/>
                <a:gd name="T104" fmla="+- 0 2904 1400"/>
                <a:gd name="T105" fmla="*/ T104 w 2200"/>
                <a:gd name="T106" fmla="+- 0 7839 6963"/>
                <a:gd name="T107" fmla="*/ 7839 h 908"/>
                <a:gd name="T108" fmla="+- 0 2808 1400"/>
                <a:gd name="T109" fmla="*/ T108 w 2200"/>
                <a:gd name="T110" fmla="+- 0 7853 6963"/>
                <a:gd name="T111" fmla="*/ 7853 h 908"/>
                <a:gd name="T112" fmla="+- 0 2708 1400"/>
                <a:gd name="T113" fmla="*/ T112 w 2200"/>
                <a:gd name="T114" fmla="+- 0 7862 6963"/>
                <a:gd name="T115" fmla="*/ 7862 h 908"/>
                <a:gd name="T116" fmla="+- 0 2605 1400"/>
                <a:gd name="T117" fmla="*/ T116 w 2200"/>
                <a:gd name="T118" fmla="+- 0 7869 6963"/>
                <a:gd name="T119" fmla="*/ 7869 h 908"/>
                <a:gd name="T120" fmla="+- 0 2499 1400"/>
                <a:gd name="T121" fmla="*/ T120 w 2200"/>
                <a:gd name="T122" fmla="+- 0 7871 6963"/>
                <a:gd name="T123" fmla="*/ 7871 h 908"/>
                <a:gd name="T124" fmla="+- 0 2393 1400"/>
                <a:gd name="T125" fmla="*/ T124 w 2200"/>
                <a:gd name="T126" fmla="+- 0 7869 6963"/>
                <a:gd name="T127" fmla="*/ 7869 h 908"/>
                <a:gd name="T128" fmla="+- 0 2290 1400"/>
                <a:gd name="T129" fmla="*/ T128 w 2200"/>
                <a:gd name="T130" fmla="+- 0 7862 6963"/>
                <a:gd name="T131" fmla="*/ 7862 h 908"/>
                <a:gd name="T132" fmla="+- 0 2190 1400"/>
                <a:gd name="T133" fmla="*/ T132 w 2200"/>
                <a:gd name="T134" fmla="+- 0 7853 6963"/>
                <a:gd name="T135" fmla="*/ 7853 h 908"/>
                <a:gd name="T136" fmla="+- 0 2094 1400"/>
                <a:gd name="T137" fmla="*/ T136 w 2200"/>
                <a:gd name="T138" fmla="+- 0 7839 6963"/>
                <a:gd name="T139" fmla="*/ 7839 h 908"/>
                <a:gd name="T140" fmla="+- 0 2003 1400"/>
                <a:gd name="T141" fmla="*/ T140 w 2200"/>
                <a:gd name="T142" fmla="+- 0 7822 6963"/>
                <a:gd name="T143" fmla="*/ 7822 h 908"/>
                <a:gd name="T144" fmla="+- 0 1916 1400"/>
                <a:gd name="T145" fmla="*/ T144 w 2200"/>
                <a:gd name="T146" fmla="+- 0 7802 6963"/>
                <a:gd name="T147" fmla="*/ 7802 h 908"/>
                <a:gd name="T148" fmla="+- 0 1834 1400"/>
                <a:gd name="T149" fmla="*/ T148 w 2200"/>
                <a:gd name="T150" fmla="+- 0 7778 6963"/>
                <a:gd name="T151" fmla="*/ 7778 h 908"/>
                <a:gd name="T152" fmla="+- 0 1758 1400"/>
                <a:gd name="T153" fmla="*/ T152 w 2200"/>
                <a:gd name="T154" fmla="+- 0 7752 6963"/>
                <a:gd name="T155" fmla="*/ 7752 h 908"/>
                <a:gd name="T156" fmla="+- 0 1687 1400"/>
                <a:gd name="T157" fmla="*/ T156 w 2200"/>
                <a:gd name="T158" fmla="+- 0 7723 6963"/>
                <a:gd name="T159" fmla="*/ 7723 h 908"/>
                <a:gd name="T160" fmla="+- 0 1624 1400"/>
                <a:gd name="T161" fmla="*/ T160 w 2200"/>
                <a:gd name="T162" fmla="+- 0 7691 6963"/>
                <a:gd name="T163" fmla="*/ 7691 h 908"/>
                <a:gd name="T164" fmla="+- 0 1567 1400"/>
                <a:gd name="T165" fmla="*/ T164 w 2200"/>
                <a:gd name="T166" fmla="+- 0 7658 6963"/>
                <a:gd name="T167" fmla="*/ 7658 h 908"/>
                <a:gd name="T168" fmla="+- 0 1518 1400"/>
                <a:gd name="T169" fmla="*/ T168 w 2200"/>
                <a:gd name="T170" fmla="+- 0 7622 6963"/>
                <a:gd name="T171" fmla="*/ 7622 h 908"/>
                <a:gd name="T172" fmla="+- 0 1443 1400"/>
                <a:gd name="T173" fmla="*/ T172 w 2200"/>
                <a:gd name="T174" fmla="+- 0 7544 6963"/>
                <a:gd name="T175" fmla="*/ 7544 h 908"/>
                <a:gd name="T176" fmla="+- 0 1405 1400"/>
                <a:gd name="T177" fmla="*/ T176 w 2200"/>
                <a:gd name="T178" fmla="+- 0 7461 6963"/>
                <a:gd name="T179" fmla="*/ 7461 h 908"/>
                <a:gd name="T180" fmla="+- 0 1400 1400"/>
                <a:gd name="T181" fmla="*/ T180 w 2200"/>
                <a:gd name="T182" fmla="+- 0 7417 6963"/>
                <a:gd name="T183" fmla="*/ 7417 h 908"/>
                <a:gd name="T184" fmla="+- 0 1405 1400"/>
                <a:gd name="T185" fmla="*/ T184 w 2200"/>
                <a:gd name="T186" fmla="+- 0 7373 6963"/>
                <a:gd name="T187" fmla="*/ 7373 h 908"/>
                <a:gd name="T188" fmla="+- 0 1443 1400"/>
                <a:gd name="T189" fmla="*/ T188 w 2200"/>
                <a:gd name="T190" fmla="+- 0 7289 6963"/>
                <a:gd name="T191" fmla="*/ 7289 h 908"/>
                <a:gd name="T192" fmla="+- 0 1518 1400"/>
                <a:gd name="T193" fmla="*/ T192 w 2200"/>
                <a:gd name="T194" fmla="+- 0 7212 6963"/>
                <a:gd name="T195" fmla="*/ 7212 h 908"/>
                <a:gd name="T196" fmla="+- 0 1567 1400"/>
                <a:gd name="T197" fmla="*/ T196 w 2200"/>
                <a:gd name="T198" fmla="+- 0 7176 6963"/>
                <a:gd name="T199" fmla="*/ 7176 h 908"/>
                <a:gd name="T200" fmla="+- 0 1624 1400"/>
                <a:gd name="T201" fmla="*/ T200 w 2200"/>
                <a:gd name="T202" fmla="+- 0 7142 6963"/>
                <a:gd name="T203" fmla="*/ 7142 h 908"/>
                <a:gd name="T204" fmla="+- 0 1687 1400"/>
                <a:gd name="T205" fmla="*/ T204 w 2200"/>
                <a:gd name="T206" fmla="+- 0 7111 6963"/>
                <a:gd name="T207" fmla="*/ 7111 h 908"/>
                <a:gd name="T208" fmla="+- 0 1758 1400"/>
                <a:gd name="T209" fmla="*/ T208 w 2200"/>
                <a:gd name="T210" fmla="+- 0 7082 6963"/>
                <a:gd name="T211" fmla="*/ 7082 h 908"/>
                <a:gd name="T212" fmla="+- 0 1834 1400"/>
                <a:gd name="T213" fmla="*/ T212 w 2200"/>
                <a:gd name="T214" fmla="+- 0 7055 6963"/>
                <a:gd name="T215" fmla="*/ 7055 h 908"/>
                <a:gd name="T216" fmla="+- 0 1916 1400"/>
                <a:gd name="T217" fmla="*/ T216 w 2200"/>
                <a:gd name="T218" fmla="+- 0 7032 6963"/>
                <a:gd name="T219" fmla="*/ 7032 h 908"/>
                <a:gd name="T220" fmla="+- 0 2003 1400"/>
                <a:gd name="T221" fmla="*/ T220 w 2200"/>
                <a:gd name="T222" fmla="+- 0 7012 6963"/>
                <a:gd name="T223" fmla="*/ 7012 h 908"/>
                <a:gd name="T224" fmla="+- 0 2094 1400"/>
                <a:gd name="T225" fmla="*/ T224 w 2200"/>
                <a:gd name="T226" fmla="+- 0 6995 6963"/>
                <a:gd name="T227" fmla="*/ 6995 h 908"/>
                <a:gd name="T228" fmla="+- 0 2190 1400"/>
                <a:gd name="T229" fmla="*/ T228 w 2200"/>
                <a:gd name="T230" fmla="+- 0 6981 6963"/>
                <a:gd name="T231" fmla="*/ 6981 h 908"/>
                <a:gd name="T232" fmla="+- 0 2290 1400"/>
                <a:gd name="T233" fmla="*/ T232 w 2200"/>
                <a:gd name="T234" fmla="+- 0 6971 6963"/>
                <a:gd name="T235" fmla="*/ 6971 h 908"/>
                <a:gd name="T236" fmla="+- 0 2393 1400"/>
                <a:gd name="T237" fmla="*/ T236 w 2200"/>
                <a:gd name="T238" fmla="+- 0 6965 6963"/>
                <a:gd name="T239" fmla="*/ 6965 h 908"/>
                <a:gd name="T240" fmla="+- 0 2499 1400"/>
                <a:gd name="T241" fmla="*/ T240 w 2200"/>
                <a:gd name="T242" fmla="+- 0 6963 6963"/>
                <a:gd name="T243" fmla="*/ 6963 h 9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2200" h="908">
                  <a:moveTo>
                    <a:pt x="1099" y="0"/>
                  </a:moveTo>
                  <a:lnTo>
                    <a:pt x="1205" y="2"/>
                  </a:lnTo>
                  <a:lnTo>
                    <a:pt x="1308" y="8"/>
                  </a:lnTo>
                  <a:lnTo>
                    <a:pt x="1408" y="18"/>
                  </a:lnTo>
                  <a:lnTo>
                    <a:pt x="1504" y="32"/>
                  </a:lnTo>
                  <a:lnTo>
                    <a:pt x="1595" y="49"/>
                  </a:lnTo>
                  <a:lnTo>
                    <a:pt x="1682" y="69"/>
                  </a:lnTo>
                  <a:lnTo>
                    <a:pt x="1764" y="92"/>
                  </a:lnTo>
                  <a:lnTo>
                    <a:pt x="1841" y="119"/>
                  </a:lnTo>
                  <a:lnTo>
                    <a:pt x="1911" y="148"/>
                  </a:lnTo>
                  <a:lnTo>
                    <a:pt x="1975" y="179"/>
                  </a:lnTo>
                  <a:lnTo>
                    <a:pt x="2031" y="213"/>
                  </a:lnTo>
                  <a:lnTo>
                    <a:pt x="2080" y="249"/>
                  </a:lnTo>
                  <a:lnTo>
                    <a:pt x="2155" y="326"/>
                  </a:lnTo>
                  <a:lnTo>
                    <a:pt x="2194" y="410"/>
                  </a:lnTo>
                  <a:lnTo>
                    <a:pt x="2199" y="454"/>
                  </a:lnTo>
                  <a:lnTo>
                    <a:pt x="2194" y="498"/>
                  </a:lnTo>
                  <a:lnTo>
                    <a:pt x="2155" y="581"/>
                  </a:lnTo>
                  <a:lnTo>
                    <a:pt x="2080" y="659"/>
                  </a:lnTo>
                  <a:lnTo>
                    <a:pt x="2031" y="695"/>
                  </a:lnTo>
                  <a:lnTo>
                    <a:pt x="1975" y="728"/>
                  </a:lnTo>
                  <a:lnTo>
                    <a:pt x="1911" y="760"/>
                  </a:lnTo>
                  <a:lnTo>
                    <a:pt x="1841" y="789"/>
                  </a:lnTo>
                  <a:lnTo>
                    <a:pt x="1764" y="815"/>
                  </a:lnTo>
                  <a:lnTo>
                    <a:pt x="1682" y="839"/>
                  </a:lnTo>
                  <a:lnTo>
                    <a:pt x="1595" y="859"/>
                  </a:lnTo>
                  <a:lnTo>
                    <a:pt x="1504" y="876"/>
                  </a:lnTo>
                  <a:lnTo>
                    <a:pt x="1408" y="890"/>
                  </a:lnTo>
                  <a:lnTo>
                    <a:pt x="1308" y="899"/>
                  </a:lnTo>
                  <a:lnTo>
                    <a:pt x="1205" y="906"/>
                  </a:lnTo>
                  <a:lnTo>
                    <a:pt x="1099" y="908"/>
                  </a:lnTo>
                  <a:lnTo>
                    <a:pt x="993" y="906"/>
                  </a:lnTo>
                  <a:lnTo>
                    <a:pt x="890" y="899"/>
                  </a:lnTo>
                  <a:lnTo>
                    <a:pt x="790" y="890"/>
                  </a:lnTo>
                  <a:lnTo>
                    <a:pt x="694" y="876"/>
                  </a:lnTo>
                  <a:lnTo>
                    <a:pt x="603" y="859"/>
                  </a:lnTo>
                  <a:lnTo>
                    <a:pt x="516" y="839"/>
                  </a:lnTo>
                  <a:lnTo>
                    <a:pt x="434" y="815"/>
                  </a:lnTo>
                  <a:lnTo>
                    <a:pt x="358" y="789"/>
                  </a:lnTo>
                  <a:lnTo>
                    <a:pt x="287" y="760"/>
                  </a:lnTo>
                  <a:lnTo>
                    <a:pt x="224" y="728"/>
                  </a:lnTo>
                  <a:lnTo>
                    <a:pt x="167" y="695"/>
                  </a:lnTo>
                  <a:lnTo>
                    <a:pt x="118" y="659"/>
                  </a:lnTo>
                  <a:lnTo>
                    <a:pt x="43" y="581"/>
                  </a:lnTo>
                  <a:lnTo>
                    <a:pt x="5" y="498"/>
                  </a:lnTo>
                  <a:lnTo>
                    <a:pt x="0" y="454"/>
                  </a:lnTo>
                  <a:lnTo>
                    <a:pt x="5" y="410"/>
                  </a:lnTo>
                  <a:lnTo>
                    <a:pt x="43" y="326"/>
                  </a:lnTo>
                  <a:lnTo>
                    <a:pt x="118" y="249"/>
                  </a:lnTo>
                  <a:lnTo>
                    <a:pt x="167" y="213"/>
                  </a:lnTo>
                  <a:lnTo>
                    <a:pt x="224" y="179"/>
                  </a:lnTo>
                  <a:lnTo>
                    <a:pt x="287" y="148"/>
                  </a:lnTo>
                  <a:lnTo>
                    <a:pt x="358" y="119"/>
                  </a:lnTo>
                  <a:lnTo>
                    <a:pt x="434" y="92"/>
                  </a:lnTo>
                  <a:lnTo>
                    <a:pt x="516" y="69"/>
                  </a:lnTo>
                  <a:lnTo>
                    <a:pt x="603" y="49"/>
                  </a:lnTo>
                  <a:lnTo>
                    <a:pt x="694" y="32"/>
                  </a:lnTo>
                  <a:lnTo>
                    <a:pt x="790" y="18"/>
                  </a:lnTo>
                  <a:lnTo>
                    <a:pt x="890" y="8"/>
                  </a:lnTo>
                  <a:lnTo>
                    <a:pt x="993" y="2"/>
                  </a:lnTo>
                  <a:lnTo>
                    <a:pt x="1099"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87" name="AutoShape 44"/>
            <p:cNvSpPr>
              <a:spLocks/>
            </p:cNvSpPr>
            <p:nvPr/>
          </p:nvSpPr>
          <p:spPr bwMode="auto">
            <a:xfrm>
              <a:off x="3152" y="622"/>
              <a:ext cx="441" cy="124"/>
            </a:xfrm>
            <a:custGeom>
              <a:avLst/>
              <a:gdLst>
                <a:gd name="T0" fmla="+- 0 3897 3581"/>
                <a:gd name="T1" fmla="*/ T0 w 441"/>
                <a:gd name="T2" fmla="+- 0 1251 1251"/>
                <a:gd name="T3" fmla="*/ 1251 h 124"/>
                <a:gd name="T4" fmla="+- 0 3897 3581"/>
                <a:gd name="T5" fmla="*/ T4 w 441"/>
                <a:gd name="T6" fmla="+- 0 1374 1251"/>
                <a:gd name="T7" fmla="*/ 1374 h 124"/>
                <a:gd name="T8" fmla="+- 0 4011 3581"/>
                <a:gd name="T9" fmla="*/ T8 w 441"/>
                <a:gd name="T10" fmla="+- 0 1317 1251"/>
                <a:gd name="T11" fmla="*/ 1317 h 124"/>
                <a:gd name="T12" fmla="+- 0 3904 3581"/>
                <a:gd name="T13" fmla="*/ T12 w 441"/>
                <a:gd name="T14" fmla="+- 0 1317 1251"/>
                <a:gd name="T15" fmla="*/ 1317 h 124"/>
                <a:gd name="T16" fmla="+- 0 3904 3581"/>
                <a:gd name="T17" fmla="*/ T16 w 441"/>
                <a:gd name="T18" fmla="+- 0 1307 1251"/>
                <a:gd name="T19" fmla="*/ 1307 h 124"/>
                <a:gd name="T20" fmla="+- 0 4011 3581"/>
                <a:gd name="T21" fmla="*/ T20 w 441"/>
                <a:gd name="T22" fmla="+- 0 1307 1251"/>
                <a:gd name="T23" fmla="*/ 1307 h 124"/>
                <a:gd name="T24" fmla="+- 0 3897 3581"/>
                <a:gd name="T25" fmla="*/ T24 w 441"/>
                <a:gd name="T26" fmla="+- 0 1251 1251"/>
                <a:gd name="T27" fmla="*/ 1251 h 124"/>
                <a:gd name="T28" fmla="+- 0 3897 3581"/>
                <a:gd name="T29" fmla="*/ T28 w 441"/>
                <a:gd name="T30" fmla="+- 0 1307 1251"/>
                <a:gd name="T31" fmla="*/ 1307 h 124"/>
                <a:gd name="T32" fmla="+- 0 3581 3581"/>
                <a:gd name="T33" fmla="*/ T32 w 441"/>
                <a:gd name="T34" fmla="+- 0 1307 1251"/>
                <a:gd name="T35" fmla="*/ 1307 h 124"/>
                <a:gd name="T36" fmla="+- 0 3581 3581"/>
                <a:gd name="T37" fmla="*/ T36 w 441"/>
                <a:gd name="T38" fmla="+- 0 1317 1251"/>
                <a:gd name="T39" fmla="*/ 1317 h 124"/>
                <a:gd name="T40" fmla="+- 0 3897 3581"/>
                <a:gd name="T41" fmla="*/ T40 w 441"/>
                <a:gd name="T42" fmla="+- 0 1317 1251"/>
                <a:gd name="T43" fmla="*/ 1317 h 124"/>
                <a:gd name="T44" fmla="+- 0 3897 3581"/>
                <a:gd name="T45" fmla="*/ T44 w 441"/>
                <a:gd name="T46" fmla="+- 0 1307 1251"/>
                <a:gd name="T47" fmla="*/ 1307 h 124"/>
                <a:gd name="T48" fmla="+- 0 4011 3581"/>
                <a:gd name="T49" fmla="*/ T48 w 441"/>
                <a:gd name="T50" fmla="+- 0 1307 1251"/>
                <a:gd name="T51" fmla="*/ 1307 h 124"/>
                <a:gd name="T52" fmla="+- 0 3904 3581"/>
                <a:gd name="T53" fmla="*/ T52 w 441"/>
                <a:gd name="T54" fmla="+- 0 1307 1251"/>
                <a:gd name="T55" fmla="*/ 1307 h 124"/>
                <a:gd name="T56" fmla="+- 0 3904 3581"/>
                <a:gd name="T57" fmla="*/ T56 w 441"/>
                <a:gd name="T58" fmla="+- 0 1317 1251"/>
                <a:gd name="T59" fmla="*/ 1317 h 124"/>
                <a:gd name="T60" fmla="+- 0 4011 3581"/>
                <a:gd name="T61" fmla="*/ T60 w 441"/>
                <a:gd name="T62" fmla="+- 0 1317 1251"/>
                <a:gd name="T63" fmla="*/ 1317 h 124"/>
                <a:gd name="T64" fmla="+- 0 4021 3581"/>
                <a:gd name="T65" fmla="*/ T64 w 441"/>
                <a:gd name="T66" fmla="+- 0 1312 1251"/>
                <a:gd name="T67" fmla="*/ 1312 h 124"/>
                <a:gd name="T68" fmla="+- 0 4011 3581"/>
                <a:gd name="T69" fmla="*/ T68 w 441"/>
                <a:gd name="T70" fmla="+- 0 1307 1251"/>
                <a:gd name="T71" fmla="*/ 1307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41" h="124">
                  <a:moveTo>
                    <a:pt x="316" y="0"/>
                  </a:moveTo>
                  <a:lnTo>
                    <a:pt x="316" y="123"/>
                  </a:lnTo>
                  <a:lnTo>
                    <a:pt x="430" y="66"/>
                  </a:lnTo>
                  <a:lnTo>
                    <a:pt x="323" y="66"/>
                  </a:lnTo>
                  <a:lnTo>
                    <a:pt x="323" y="56"/>
                  </a:lnTo>
                  <a:lnTo>
                    <a:pt x="430" y="56"/>
                  </a:lnTo>
                  <a:lnTo>
                    <a:pt x="316" y="0"/>
                  </a:lnTo>
                  <a:close/>
                  <a:moveTo>
                    <a:pt x="316" y="56"/>
                  </a:moveTo>
                  <a:lnTo>
                    <a:pt x="0" y="56"/>
                  </a:lnTo>
                  <a:lnTo>
                    <a:pt x="0" y="66"/>
                  </a:lnTo>
                  <a:lnTo>
                    <a:pt x="316" y="66"/>
                  </a:lnTo>
                  <a:lnTo>
                    <a:pt x="316" y="56"/>
                  </a:lnTo>
                  <a:close/>
                  <a:moveTo>
                    <a:pt x="430" y="56"/>
                  </a:moveTo>
                  <a:lnTo>
                    <a:pt x="323" y="56"/>
                  </a:lnTo>
                  <a:lnTo>
                    <a:pt x="323" y="66"/>
                  </a:lnTo>
                  <a:lnTo>
                    <a:pt x="430" y="66"/>
                  </a:lnTo>
                  <a:lnTo>
                    <a:pt x="440" y="61"/>
                  </a:lnTo>
                  <a:lnTo>
                    <a:pt x="430" y="5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88" name="Freeform 387"/>
            <p:cNvSpPr>
              <a:spLocks/>
            </p:cNvSpPr>
            <p:nvPr/>
          </p:nvSpPr>
          <p:spPr bwMode="auto">
            <a:xfrm>
              <a:off x="3593" y="356"/>
              <a:ext cx="2362" cy="637"/>
            </a:xfrm>
            <a:custGeom>
              <a:avLst/>
              <a:gdLst>
                <a:gd name="T0" fmla="+- 0 5200 4019"/>
                <a:gd name="T1" fmla="*/ T0 w 2362"/>
                <a:gd name="T2" fmla="+- 0 928 928"/>
                <a:gd name="T3" fmla="*/ 928 h 751"/>
                <a:gd name="T4" fmla="+- 0 5308 4019"/>
                <a:gd name="T5" fmla="*/ T4 w 2362"/>
                <a:gd name="T6" fmla="+- 0 929 928"/>
                <a:gd name="T7" fmla="*/ 929 h 751"/>
                <a:gd name="T8" fmla="+- 0 5412 4019"/>
                <a:gd name="T9" fmla="*/ T8 w 2362"/>
                <a:gd name="T10" fmla="+- 0 934 928"/>
                <a:gd name="T11" fmla="*/ 934 h 751"/>
                <a:gd name="T12" fmla="+- 0 5514 4019"/>
                <a:gd name="T13" fmla="*/ T12 w 2362"/>
                <a:gd name="T14" fmla="+- 0 941 928"/>
                <a:gd name="T15" fmla="*/ 941 h 751"/>
                <a:gd name="T16" fmla="+- 0 5612 4019"/>
                <a:gd name="T17" fmla="*/ T16 w 2362"/>
                <a:gd name="T18" fmla="+- 0 951 928"/>
                <a:gd name="T19" fmla="*/ 951 h 751"/>
                <a:gd name="T20" fmla="+- 0 5706 4019"/>
                <a:gd name="T21" fmla="*/ T20 w 2362"/>
                <a:gd name="T22" fmla="+- 0 964 928"/>
                <a:gd name="T23" fmla="*/ 964 h 751"/>
                <a:gd name="T24" fmla="+- 0 5796 4019"/>
                <a:gd name="T25" fmla="*/ T24 w 2362"/>
                <a:gd name="T26" fmla="+- 0 979 928"/>
                <a:gd name="T27" fmla="*/ 979 h 751"/>
                <a:gd name="T28" fmla="+- 0 5881 4019"/>
                <a:gd name="T29" fmla="*/ T28 w 2362"/>
                <a:gd name="T30" fmla="+- 0 997 928"/>
                <a:gd name="T31" fmla="*/ 997 h 751"/>
                <a:gd name="T32" fmla="+- 0 5961 4019"/>
                <a:gd name="T33" fmla="*/ T32 w 2362"/>
                <a:gd name="T34" fmla="+- 0 1016 928"/>
                <a:gd name="T35" fmla="*/ 1016 h 751"/>
                <a:gd name="T36" fmla="+- 0 6035 4019"/>
                <a:gd name="T37" fmla="*/ T36 w 2362"/>
                <a:gd name="T38" fmla="+- 0 1038 928"/>
                <a:gd name="T39" fmla="*/ 1038 h 751"/>
                <a:gd name="T40" fmla="+- 0 6103 4019"/>
                <a:gd name="T41" fmla="*/ T40 w 2362"/>
                <a:gd name="T42" fmla="+- 0 1061 928"/>
                <a:gd name="T43" fmla="*/ 1061 h 751"/>
                <a:gd name="T44" fmla="+- 0 6165 4019"/>
                <a:gd name="T45" fmla="*/ T44 w 2362"/>
                <a:gd name="T46" fmla="+- 0 1087 928"/>
                <a:gd name="T47" fmla="*/ 1087 h 751"/>
                <a:gd name="T48" fmla="+- 0 6220 4019"/>
                <a:gd name="T49" fmla="*/ T48 w 2362"/>
                <a:gd name="T50" fmla="+- 0 1114 928"/>
                <a:gd name="T51" fmla="*/ 1114 h 751"/>
                <a:gd name="T52" fmla="+- 0 6307 4019"/>
                <a:gd name="T53" fmla="*/ T52 w 2362"/>
                <a:gd name="T54" fmla="+- 0 1172 928"/>
                <a:gd name="T55" fmla="*/ 1172 h 751"/>
                <a:gd name="T56" fmla="+- 0 6362 4019"/>
                <a:gd name="T57" fmla="*/ T56 w 2362"/>
                <a:gd name="T58" fmla="+- 0 1236 928"/>
                <a:gd name="T59" fmla="*/ 1236 h 751"/>
                <a:gd name="T60" fmla="+- 0 6381 4019"/>
                <a:gd name="T61" fmla="*/ T60 w 2362"/>
                <a:gd name="T62" fmla="+- 0 1303 928"/>
                <a:gd name="T63" fmla="*/ 1303 h 751"/>
                <a:gd name="T64" fmla="+- 0 6376 4019"/>
                <a:gd name="T65" fmla="*/ T64 w 2362"/>
                <a:gd name="T66" fmla="+- 0 1338 928"/>
                <a:gd name="T67" fmla="*/ 1338 h 751"/>
                <a:gd name="T68" fmla="+- 0 6339 4019"/>
                <a:gd name="T69" fmla="*/ T68 w 2362"/>
                <a:gd name="T70" fmla="+- 0 1403 928"/>
                <a:gd name="T71" fmla="*/ 1403 h 751"/>
                <a:gd name="T72" fmla="+- 0 6267 4019"/>
                <a:gd name="T73" fmla="*/ T72 w 2362"/>
                <a:gd name="T74" fmla="+- 0 1464 928"/>
                <a:gd name="T75" fmla="*/ 1464 h 751"/>
                <a:gd name="T76" fmla="+- 0 6165 4019"/>
                <a:gd name="T77" fmla="*/ T76 w 2362"/>
                <a:gd name="T78" fmla="+- 0 1520 928"/>
                <a:gd name="T79" fmla="*/ 1520 h 751"/>
                <a:gd name="T80" fmla="+- 0 6103 4019"/>
                <a:gd name="T81" fmla="*/ T80 w 2362"/>
                <a:gd name="T82" fmla="+- 0 1545 928"/>
                <a:gd name="T83" fmla="*/ 1545 h 751"/>
                <a:gd name="T84" fmla="+- 0 6035 4019"/>
                <a:gd name="T85" fmla="*/ T84 w 2362"/>
                <a:gd name="T86" fmla="+- 0 1569 928"/>
                <a:gd name="T87" fmla="*/ 1569 h 751"/>
                <a:gd name="T88" fmla="+- 0 5961 4019"/>
                <a:gd name="T89" fmla="*/ T88 w 2362"/>
                <a:gd name="T90" fmla="+- 0 1591 928"/>
                <a:gd name="T91" fmla="*/ 1591 h 751"/>
                <a:gd name="T92" fmla="+- 0 5881 4019"/>
                <a:gd name="T93" fmla="*/ T92 w 2362"/>
                <a:gd name="T94" fmla="+- 0 1610 928"/>
                <a:gd name="T95" fmla="*/ 1610 h 751"/>
                <a:gd name="T96" fmla="+- 0 5796 4019"/>
                <a:gd name="T97" fmla="*/ T96 w 2362"/>
                <a:gd name="T98" fmla="+- 0 1628 928"/>
                <a:gd name="T99" fmla="*/ 1628 h 751"/>
                <a:gd name="T100" fmla="+- 0 5706 4019"/>
                <a:gd name="T101" fmla="*/ T100 w 2362"/>
                <a:gd name="T102" fmla="+- 0 1643 928"/>
                <a:gd name="T103" fmla="*/ 1643 h 751"/>
                <a:gd name="T104" fmla="+- 0 5612 4019"/>
                <a:gd name="T105" fmla="*/ T104 w 2362"/>
                <a:gd name="T106" fmla="+- 0 1655 928"/>
                <a:gd name="T107" fmla="*/ 1655 h 751"/>
                <a:gd name="T108" fmla="+- 0 5514 4019"/>
                <a:gd name="T109" fmla="*/ T108 w 2362"/>
                <a:gd name="T110" fmla="+- 0 1665 928"/>
                <a:gd name="T111" fmla="*/ 1665 h 751"/>
                <a:gd name="T112" fmla="+- 0 5412 4019"/>
                <a:gd name="T113" fmla="*/ T112 w 2362"/>
                <a:gd name="T114" fmla="+- 0 1673 928"/>
                <a:gd name="T115" fmla="*/ 1673 h 751"/>
                <a:gd name="T116" fmla="+- 0 5308 4019"/>
                <a:gd name="T117" fmla="*/ T116 w 2362"/>
                <a:gd name="T118" fmla="+- 0 1677 928"/>
                <a:gd name="T119" fmla="*/ 1677 h 751"/>
                <a:gd name="T120" fmla="+- 0 5200 4019"/>
                <a:gd name="T121" fmla="*/ T120 w 2362"/>
                <a:gd name="T122" fmla="+- 0 1679 928"/>
                <a:gd name="T123" fmla="*/ 1679 h 751"/>
                <a:gd name="T124" fmla="+- 0 5093 4019"/>
                <a:gd name="T125" fmla="*/ T124 w 2362"/>
                <a:gd name="T126" fmla="+- 0 1677 928"/>
                <a:gd name="T127" fmla="*/ 1677 h 751"/>
                <a:gd name="T128" fmla="+- 0 4988 4019"/>
                <a:gd name="T129" fmla="*/ T128 w 2362"/>
                <a:gd name="T130" fmla="+- 0 1673 928"/>
                <a:gd name="T131" fmla="*/ 1673 h 751"/>
                <a:gd name="T132" fmla="+- 0 4886 4019"/>
                <a:gd name="T133" fmla="*/ T132 w 2362"/>
                <a:gd name="T134" fmla="+- 0 1665 928"/>
                <a:gd name="T135" fmla="*/ 1665 h 751"/>
                <a:gd name="T136" fmla="+- 0 4788 4019"/>
                <a:gd name="T137" fmla="*/ T136 w 2362"/>
                <a:gd name="T138" fmla="+- 0 1655 928"/>
                <a:gd name="T139" fmla="*/ 1655 h 751"/>
                <a:gd name="T140" fmla="+- 0 4694 4019"/>
                <a:gd name="T141" fmla="*/ T140 w 2362"/>
                <a:gd name="T142" fmla="+- 0 1643 928"/>
                <a:gd name="T143" fmla="*/ 1643 h 751"/>
                <a:gd name="T144" fmla="+- 0 4604 4019"/>
                <a:gd name="T145" fmla="*/ T144 w 2362"/>
                <a:gd name="T146" fmla="+- 0 1628 928"/>
                <a:gd name="T147" fmla="*/ 1628 h 751"/>
                <a:gd name="T148" fmla="+- 0 4519 4019"/>
                <a:gd name="T149" fmla="*/ T148 w 2362"/>
                <a:gd name="T150" fmla="+- 0 1610 928"/>
                <a:gd name="T151" fmla="*/ 1610 h 751"/>
                <a:gd name="T152" fmla="+- 0 4440 4019"/>
                <a:gd name="T153" fmla="*/ T152 w 2362"/>
                <a:gd name="T154" fmla="+- 0 1591 928"/>
                <a:gd name="T155" fmla="*/ 1591 h 751"/>
                <a:gd name="T156" fmla="+- 0 4365 4019"/>
                <a:gd name="T157" fmla="*/ T156 w 2362"/>
                <a:gd name="T158" fmla="+- 0 1569 928"/>
                <a:gd name="T159" fmla="*/ 1569 h 751"/>
                <a:gd name="T160" fmla="+- 0 4297 4019"/>
                <a:gd name="T161" fmla="*/ T160 w 2362"/>
                <a:gd name="T162" fmla="+- 0 1545 928"/>
                <a:gd name="T163" fmla="*/ 1545 h 751"/>
                <a:gd name="T164" fmla="+- 0 4236 4019"/>
                <a:gd name="T165" fmla="*/ T164 w 2362"/>
                <a:gd name="T166" fmla="+- 0 1520 928"/>
                <a:gd name="T167" fmla="*/ 1520 h 751"/>
                <a:gd name="T168" fmla="+- 0 4181 4019"/>
                <a:gd name="T169" fmla="*/ T168 w 2362"/>
                <a:gd name="T170" fmla="+- 0 1493 928"/>
                <a:gd name="T171" fmla="*/ 1493 h 751"/>
                <a:gd name="T172" fmla="+- 0 4093 4019"/>
                <a:gd name="T173" fmla="*/ T172 w 2362"/>
                <a:gd name="T174" fmla="+- 0 1434 928"/>
                <a:gd name="T175" fmla="*/ 1434 h 751"/>
                <a:gd name="T176" fmla="+- 0 4038 4019"/>
                <a:gd name="T177" fmla="*/ T176 w 2362"/>
                <a:gd name="T178" fmla="+- 0 1371 928"/>
                <a:gd name="T179" fmla="*/ 1371 h 751"/>
                <a:gd name="T180" fmla="+- 0 4019 4019"/>
                <a:gd name="T181" fmla="*/ T180 w 2362"/>
                <a:gd name="T182" fmla="+- 0 1303 928"/>
                <a:gd name="T183" fmla="*/ 1303 h 751"/>
                <a:gd name="T184" fmla="+- 0 4024 4019"/>
                <a:gd name="T185" fmla="*/ T184 w 2362"/>
                <a:gd name="T186" fmla="+- 0 1269 928"/>
                <a:gd name="T187" fmla="*/ 1269 h 751"/>
                <a:gd name="T188" fmla="+- 0 4062 4019"/>
                <a:gd name="T189" fmla="*/ T188 w 2362"/>
                <a:gd name="T190" fmla="+- 0 1204 928"/>
                <a:gd name="T191" fmla="*/ 1204 h 751"/>
                <a:gd name="T192" fmla="+- 0 4133 4019"/>
                <a:gd name="T193" fmla="*/ T192 w 2362"/>
                <a:gd name="T194" fmla="+- 0 1142 928"/>
                <a:gd name="T195" fmla="*/ 1142 h 751"/>
                <a:gd name="T196" fmla="+- 0 4236 4019"/>
                <a:gd name="T197" fmla="*/ T196 w 2362"/>
                <a:gd name="T198" fmla="+- 0 1087 928"/>
                <a:gd name="T199" fmla="*/ 1087 h 751"/>
                <a:gd name="T200" fmla="+- 0 4297 4019"/>
                <a:gd name="T201" fmla="*/ T200 w 2362"/>
                <a:gd name="T202" fmla="+- 0 1061 928"/>
                <a:gd name="T203" fmla="*/ 1061 h 751"/>
                <a:gd name="T204" fmla="+- 0 4365 4019"/>
                <a:gd name="T205" fmla="*/ T204 w 2362"/>
                <a:gd name="T206" fmla="+- 0 1038 928"/>
                <a:gd name="T207" fmla="*/ 1038 h 751"/>
                <a:gd name="T208" fmla="+- 0 4440 4019"/>
                <a:gd name="T209" fmla="*/ T208 w 2362"/>
                <a:gd name="T210" fmla="+- 0 1016 928"/>
                <a:gd name="T211" fmla="*/ 1016 h 751"/>
                <a:gd name="T212" fmla="+- 0 4519 4019"/>
                <a:gd name="T213" fmla="*/ T212 w 2362"/>
                <a:gd name="T214" fmla="+- 0 997 928"/>
                <a:gd name="T215" fmla="*/ 997 h 751"/>
                <a:gd name="T216" fmla="+- 0 4604 4019"/>
                <a:gd name="T217" fmla="*/ T216 w 2362"/>
                <a:gd name="T218" fmla="+- 0 979 928"/>
                <a:gd name="T219" fmla="*/ 979 h 751"/>
                <a:gd name="T220" fmla="+- 0 4694 4019"/>
                <a:gd name="T221" fmla="*/ T220 w 2362"/>
                <a:gd name="T222" fmla="+- 0 964 928"/>
                <a:gd name="T223" fmla="*/ 964 h 751"/>
                <a:gd name="T224" fmla="+- 0 4788 4019"/>
                <a:gd name="T225" fmla="*/ T224 w 2362"/>
                <a:gd name="T226" fmla="+- 0 951 928"/>
                <a:gd name="T227" fmla="*/ 951 h 751"/>
                <a:gd name="T228" fmla="+- 0 4886 4019"/>
                <a:gd name="T229" fmla="*/ T228 w 2362"/>
                <a:gd name="T230" fmla="+- 0 941 928"/>
                <a:gd name="T231" fmla="*/ 941 h 751"/>
                <a:gd name="T232" fmla="+- 0 4988 4019"/>
                <a:gd name="T233" fmla="*/ T232 w 2362"/>
                <a:gd name="T234" fmla="+- 0 934 928"/>
                <a:gd name="T235" fmla="*/ 934 h 751"/>
                <a:gd name="T236" fmla="+- 0 5093 4019"/>
                <a:gd name="T237" fmla="*/ T236 w 2362"/>
                <a:gd name="T238" fmla="+- 0 929 928"/>
                <a:gd name="T239" fmla="*/ 929 h 751"/>
                <a:gd name="T240" fmla="+- 0 5200 4019"/>
                <a:gd name="T241" fmla="*/ T240 w 2362"/>
                <a:gd name="T242" fmla="+- 0 928 928"/>
                <a:gd name="T243" fmla="*/ 928 h 7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2362" h="751">
                  <a:moveTo>
                    <a:pt x="1181" y="0"/>
                  </a:moveTo>
                  <a:lnTo>
                    <a:pt x="1289" y="1"/>
                  </a:lnTo>
                  <a:lnTo>
                    <a:pt x="1393" y="6"/>
                  </a:lnTo>
                  <a:lnTo>
                    <a:pt x="1495" y="13"/>
                  </a:lnTo>
                  <a:lnTo>
                    <a:pt x="1593" y="23"/>
                  </a:lnTo>
                  <a:lnTo>
                    <a:pt x="1687" y="36"/>
                  </a:lnTo>
                  <a:lnTo>
                    <a:pt x="1777" y="51"/>
                  </a:lnTo>
                  <a:lnTo>
                    <a:pt x="1862" y="69"/>
                  </a:lnTo>
                  <a:lnTo>
                    <a:pt x="1942" y="88"/>
                  </a:lnTo>
                  <a:lnTo>
                    <a:pt x="2016" y="110"/>
                  </a:lnTo>
                  <a:lnTo>
                    <a:pt x="2084" y="133"/>
                  </a:lnTo>
                  <a:lnTo>
                    <a:pt x="2146" y="159"/>
                  </a:lnTo>
                  <a:lnTo>
                    <a:pt x="2201" y="186"/>
                  </a:lnTo>
                  <a:lnTo>
                    <a:pt x="2288" y="244"/>
                  </a:lnTo>
                  <a:lnTo>
                    <a:pt x="2343" y="308"/>
                  </a:lnTo>
                  <a:lnTo>
                    <a:pt x="2362" y="375"/>
                  </a:lnTo>
                  <a:lnTo>
                    <a:pt x="2357" y="410"/>
                  </a:lnTo>
                  <a:lnTo>
                    <a:pt x="2320" y="475"/>
                  </a:lnTo>
                  <a:lnTo>
                    <a:pt x="2248" y="536"/>
                  </a:lnTo>
                  <a:lnTo>
                    <a:pt x="2146" y="592"/>
                  </a:lnTo>
                  <a:lnTo>
                    <a:pt x="2084" y="617"/>
                  </a:lnTo>
                  <a:lnTo>
                    <a:pt x="2016" y="641"/>
                  </a:lnTo>
                  <a:lnTo>
                    <a:pt x="1942" y="663"/>
                  </a:lnTo>
                  <a:lnTo>
                    <a:pt x="1862" y="682"/>
                  </a:lnTo>
                  <a:lnTo>
                    <a:pt x="1777" y="700"/>
                  </a:lnTo>
                  <a:lnTo>
                    <a:pt x="1687" y="715"/>
                  </a:lnTo>
                  <a:lnTo>
                    <a:pt x="1593" y="727"/>
                  </a:lnTo>
                  <a:lnTo>
                    <a:pt x="1495" y="737"/>
                  </a:lnTo>
                  <a:lnTo>
                    <a:pt x="1393" y="745"/>
                  </a:lnTo>
                  <a:lnTo>
                    <a:pt x="1289" y="749"/>
                  </a:lnTo>
                  <a:lnTo>
                    <a:pt x="1181" y="751"/>
                  </a:lnTo>
                  <a:lnTo>
                    <a:pt x="1074" y="749"/>
                  </a:lnTo>
                  <a:lnTo>
                    <a:pt x="969" y="745"/>
                  </a:lnTo>
                  <a:lnTo>
                    <a:pt x="867" y="737"/>
                  </a:lnTo>
                  <a:lnTo>
                    <a:pt x="769" y="727"/>
                  </a:lnTo>
                  <a:lnTo>
                    <a:pt x="675" y="715"/>
                  </a:lnTo>
                  <a:lnTo>
                    <a:pt x="585" y="700"/>
                  </a:lnTo>
                  <a:lnTo>
                    <a:pt x="500" y="682"/>
                  </a:lnTo>
                  <a:lnTo>
                    <a:pt x="421" y="663"/>
                  </a:lnTo>
                  <a:lnTo>
                    <a:pt x="346" y="641"/>
                  </a:lnTo>
                  <a:lnTo>
                    <a:pt x="278" y="617"/>
                  </a:lnTo>
                  <a:lnTo>
                    <a:pt x="217" y="592"/>
                  </a:lnTo>
                  <a:lnTo>
                    <a:pt x="162" y="565"/>
                  </a:lnTo>
                  <a:lnTo>
                    <a:pt x="74" y="506"/>
                  </a:lnTo>
                  <a:lnTo>
                    <a:pt x="19" y="443"/>
                  </a:lnTo>
                  <a:lnTo>
                    <a:pt x="0" y="375"/>
                  </a:lnTo>
                  <a:lnTo>
                    <a:pt x="5" y="341"/>
                  </a:lnTo>
                  <a:lnTo>
                    <a:pt x="43" y="276"/>
                  </a:lnTo>
                  <a:lnTo>
                    <a:pt x="114" y="214"/>
                  </a:lnTo>
                  <a:lnTo>
                    <a:pt x="217" y="159"/>
                  </a:lnTo>
                  <a:lnTo>
                    <a:pt x="278" y="133"/>
                  </a:lnTo>
                  <a:lnTo>
                    <a:pt x="346" y="110"/>
                  </a:lnTo>
                  <a:lnTo>
                    <a:pt x="421" y="88"/>
                  </a:lnTo>
                  <a:lnTo>
                    <a:pt x="500" y="69"/>
                  </a:lnTo>
                  <a:lnTo>
                    <a:pt x="585" y="51"/>
                  </a:lnTo>
                  <a:lnTo>
                    <a:pt x="675" y="36"/>
                  </a:lnTo>
                  <a:lnTo>
                    <a:pt x="769" y="23"/>
                  </a:lnTo>
                  <a:lnTo>
                    <a:pt x="867" y="13"/>
                  </a:lnTo>
                  <a:lnTo>
                    <a:pt x="969" y="6"/>
                  </a:lnTo>
                  <a:lnTo>
                    <a:pt x="1074" y="1"/>
                  </a:lnTo>
                  <a:lnTo>
                    <a:pt x="1181"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92" name="Freeform 391"/>
            <p:cNvSpPr>
              <a:spLocks/>
            </p:cNvSpPr>
            <p:nvPr/>
          </p:nvSpPr>
          <p:spPr bwMode="auto">
            <a:xfrm>
              <a:off x="3602" y="1027"/>
              <a:ext cx="1045" cy="454"/>
            </a:xfrm>
            <a:custGeom>
              <a:avLst/>
              <a:gdLst>
                <a:gd name="T0" fmla="+- 0 4533 4007"/>
                <a:gd name="T1" fmla="*/ T0 w 1053"/>
                <a:gd name="T2" fmla="+- 0 1882 1882"/>
                <a:gd name="T3" fmla="*/ 1882 h 637"/>
                <a:gd name="T4" fmla="+- 0 4628 4007"/>
                <a:gd name="T5" fmla="*/ T4 w 1053"/>
                <a:gd name="T6" fmla="+- 0 1887 1882"/>
                <a:gd name="T7" fmla="*/ 1887 h 637"/>
                <a:gd name="T8" fmla="+- 0 4717 4007"/>
                <a:gd name="T9" fmla="*/ T8 w 1053"/>
                <a:gd name="T10" fmla="+- 0 1902 1882"/>
                <a:gd name="T11" fmla="*/ 1902 h 637"/>
                <a:gd name="T12" fmla="+- 0 4799 4007"/>
                <a:gd name="T13" fmla="*/ T12 w 1053"/>
                <a:gd name="T14" fmla="+- 0 1926 1882"/>
                <a:gd name="T15" fmla="*/ 1926 h 637"/>
                <a:gd name="T16" fmla="+- 0 4872 4007"/>
                <a:gd name="T17" fmla="*/ T16 w 1053"/>
                <a:gd name="T18" fmla="+- 0 1957 1882"/>
                <a:gd name="T19" fmla="*/ 1957 h 637"/>
                <a:gd name="T20" fmla="+- 0 4936 4007"/>
                <a:gd name="T21" fmla="*/ T20 w 1053"/>
                <a:gd name="T22" fmla="+- 0 1995 1882"/>
                <a:gd name="T23" fmla="*/ 1995 h 637"/>
                <a:gd name="T24" fmla="+- 0 4988 4007"/>
                <a:gd name="T25" fmla="*/ T24 w 1053"/>
                <a:gd name="T26" fmla="+- 0 2040 1882"/>
                <a:gd name="T27" fmla="*/ 2040 h 637"/>
                <a:gd name="T28" fmla="+- 0 5027 4007"/>
                <a:gd name="T29" fmla="*/ T28 w 1053"/>
                <a:gd name="T30" fmla="+- 0 2089 1882"/>
                <a:gd name="T31" fmla="*/ 2089 h 637"/>
                <a:gd name="T32" fmla="+- 0 5060 4007"/>
                <a:gd name="T33" fmla="*/ T32 w 1053"/>
                <a:gd name="T34" fmla="+- 0 2200 1882"/>
                <a:gd name="T35" fmla="*/ 2200 h 637"/>
                <a:gd name="T36" fmla="+- 0 5051 4007"/>
                <a:gd name="T37" fmla="*/ T36 w 1053"/>
                <a:gd name="T38" fmla="+- 0 2258 1882"/>
                <a:gd name="T39" fmla="*/ 2258 h 637"/>
                <a:gd name="T40" fmla="+- 0 4988 4007"/>
                <a:gd name="T41" fmla="*/ T40 w 1053"/>
                <a:gd name="T42" fmla="+- 0 2361 1882"/>
                <a:gd name="T43" fmla="*/ 2361 h 637"/>
                <a:gd name="T44" fmla="+- 0 4936 4007"/>
                <a:gd name="T45" fmla="*/ T44 w 1053"/>
                <a:gd name="T46" fmla="+- 0 2405 1882"/>
                <a:gd name="T47" fmla="*/ 2405 h 637"/>
                <a:gd name="T48" fmla="+- 0 4872 4007"/>
                <a:gd name="T49" fmla="*/ T48 w 1053"/>
                <a:gd name="T50" fmla="+- 0 2444 1882"/>
                <a:gd name="T51" fmla="*/ 2444 h 637"/>
                <a:gd name="T52" fmla="+- 0 4799 4007"/>
                <a:gd name="T53" fmla="*/ T52 w 1053"/>
                <a:gd name="T54" fmla="+- 0 2475 1882"/>
                <a:gd name="T55" fmla="*/ 2475 h 637"/>
                <a:gd name="T56" fmla="+- 0 4717 4007"/>
                <a:gd name="T57" fmla="*/ T56 w 1053"/>
                <a:gd name="T58" fmla="+- 0 2499 1882"/>
                <a:gd name="T59" fmla="*/ 2499 h 637"/>
                <a:gd name="T60" fmla="+- 0 4628 4007"/>
                <a:gd name="T61" fmla="*/ T60 w 1053"/>
                <a:gd name="T62" fmla="+- 0 2513 1882"/>
                <a:gd name="T63" fmla="*/ 2513 h 637"/>
                <a:gd name="T64" fmla="+- 0 4533 4007"/>
                <a:gd name="T65" fmla="*/ T64 w 1053"/>
                <a:gd name="T66" fmla="+- 0 2519 1882"/>
                <a:gd name="T67" fmla="*/ 2519 h 637"/>
                <a:gd name="T68" fmla="+- 0 4439 4007"/>
                <a:gd name="T69" fmla="*/ T68 w 1053"/>
                <a:gd name="T70" fmla="+- 0 2513 1882"/>
                <a:gd name="T71" fmla="*/ 2513 h 637"/>
                <a:gd name="T72" fmla="+- 0 4350 4007"/>
                <a:gd name="T73" fmla="*/ T72 w 1053"/>
                <a:gd name="T74" fmla="+- 0 2499 1882"/>
                <a:gd name="T75" fmla="*/ 2499 h 637"/>
                <a:gd name="T76" fmla="+- 0 4268 4007"/>
                <a:gd name="T77" fmla="*/ T76 w 1053"/>
                <a:gd name="T78" fmla="+- 0 2475 1882"/>
                <a:gd name="T79" fmla="*/ 2475 h 637"/>
                <a:gd name="T80" fmla="+- 0 4195 4007"/>
                <a:gd name="T81" fmla="*/ T80 w 1053"/>
                <a:gd name="T82" fmla="+- 0 2444 1882"/>
                <a:gd name="T83" fmla="*/ 2444 h 637"/>
                <a:gd name="T84" fmla="+- 0 4131 4007"/>
                <a:gd name="T85" fmla="*/ T84 w 1053"/>
                <a:gd name="T86" fmla="+- 0 2405 1882"/>
                <a:gd name="T87" fmla="*/ 2405 h 637"/>
                <a:gd name="T88" fmla="+- 0 4079 4007"/>
                <a:gd name="T89" fmla="*/ T88 w 1053"/>
                <a:gd name="T90" fmla="+- 0 2361 1882"/>
                <a:gd name="T91" fmla="*/ 2361 h 637"/>
                <a:gd name="T92" fmla="+- 0 4040 4007"/>
                <a:gd name="T93" fmla="*/ T92 w 1053"/>
                <a:gd name="T94" fmla="+- 0 2311 1882"/>
                <a:gd name="T95" fmla="*/ 2311 h 637"/>
                <a:gd name="T96" fmla="+- 0 4007 4007"/>
                <a:gd name="T97" fmla="*/ T96 w 1053"/>
                <a:gd name="T98" fmla="+- 0 2200 1882"/>
                <a:gd name="T99" fmla="*/ 2200 h 637"/>
                <a:gd name="T100" fmla="+- 0 4016 4007"/>
                <a:gd name="T101" fmla="*/ T100 w 1053"/>
                <a:gd name="T102" fmla="+- 0 2143 1882"/>
                <a:gd name="T103" fmla="*/ 2143 h 637"/>
                <a:gd name="T104" fmla="+- 0 4079 4007"/>
                <a:gd name="T105" fmla="*/ T104 w 1053"/>
                <a:gd name="T106" fmla="+- 0 2040 1882"/>
                <a:gd name="T107" fmla="*/ 2040 h 637"/>
                <a:gd name="T108" fmla="+- 0 4131 4007"/>
                <a:gd name="T109" fmla="*/ T108 w 1053"/>
                <a:gd name="T110" fmla="+- 0 1995 1882"/>
                <a:gd name="T111" fmla="*/ 1995 h 637"/>
                <a:gd name="T112" fmla="+- 0 4195 4007"/>
                <a:gd name="T113" fmla="*/ T112 w 1053"/>
                <a:gd name="T114" fmla="+- 0 1957 1882"/>
                <a:gd name="T115" fmla="*/ 1957 h 637"/>
                <a:gd name="T116" fmla="+- 0 4268 4007"/>
                <a:gd name="T117" fmla="*/ T116 w 1053"/>
                <a:gd name="T118" fmla="+- 0 1926 1882"/>
                <a:gd name="T119" fmla="*/ 1926 h 637"/>
                <a:gd name="T120" fmla="+- 0 4350 4007"/>
                <a:gd name="T121" fmla="*/ T120 w 1053"/>
                <a:gd name="T122" fmla="+- 0 1902 1882"/>
                <a:gd name="T123" fmla="*/ 1902 h 637"/>
                <a:gd name="T124" fmla="+- 0 4439 4007"/>
                <a:gd name="T125" fmla="*/ T124 w 1053"/>
                <a:gd name="T126" fmla="+- 0 1887 1882"/>
                <a:gd name="T127" fmla="*/ 1887 h 637"/>
                <a:gd name="T128" fmla="+- 0 4533 4007"/>
                <a:gd name="T129" fmla="*/ T128 w 1053"/>
                <a:gd name="T130" fmla="+- 0 1882 1882"/>
                <a:gd name="T131" fmla="*/ 1882 h 6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053" h="637">
                  <a:moveTo>
                    <a:pt x="526" y="0"/>
                  </a:moveTo>
                  <a:lnTo>
                    <a:pt x="621" y="5"/>
                  </a:lnTo>
                  <a:lnTo>
                    <a:pt x="710" y="20"/>
                  </a:lnTo>
                  <a:lnTo>
                    <a:pt x="792" y="44"/>
                  </a:lnTo>
                  <a:lnTo>
                    <a:pt x="865" y="75"/>
                  </a:lnTo>
                  <a:lnTo>
                    <a:pt x="929" y="113"/>
                  </a:lnTo>
                  <a:lnTo>
                    <a:pt x="981" y="158"/>
                  </a:lnTo>
                  <a:lnTo>
                    <a:pt x="1020" y="207"/>
                  </a:lnTo>
                  <a:lnTo>
                    <a:pt x="1053" y="318"/>
                  </a:lnTo>
                  <a:lnTo>
                    <a:pt x="1044" y="376"/>
                  </a:lnTo>
                  <a:lnTo>
                    <a:pt x="981" y="479"/>
                  </a:lnTo>
                  <a:lnTo>
                    <a:pt x="929" y="523"/>
                  </a:lnTo>
                  <a:lnTo>
                    <a:pt x="865" y="562"/>
                  </a:lnTo>
                  <a:lnTo>
                    <a:pt x="792" y="593"/>
                  </a:lnTo>
                  <a:lnTo>
                    <a:pt x="710" y="617"/>
                  </a:lnTo>
                  <a:lnTo>
                    <a:pt x="621" y="631"/>
                  </a:lnTo>
                  <a:lnTo>
                    <a:pt x="526" y="637"/>
                  </a:lnTo>
                  <a:lnTo>
                    <a:pt x="432" y="631"/>
                  </a:lnTo>
                  <a:lnTo>
                    <a:pt x="343" y="617"/>
                  </a:lnTo>
                  <a:lnTo>
                    <a:pt x="261" y="593"/>
                  </a:lnTo>
                  <a:lnTo>
                    <a:pt x="188" y="562"/>
                  </a:lnTo>
                  <a:lnTo>
                    <a:pt x="124" y="523"/>
                  </a:lnTo>
                  <a:lnTo>
                    <a:pt x="72" y="479"/>
                  </a:lnTo>
                  <a:lnTo>
                    <a:pt x="33" y="429"/>
                  </a:lnTo>
                  <a:lnTo>
                    <a:pt x="0" y="318"/>
                  </a:lnTo>
                  <a:lnTo>
                    <a:pt x="9" y="261"/>
                  </a:lnTo>
                  <a:lnTo>
                    <a:pt x="72" y="158"/>
                  </a:lnTo>
                  <a:lnTo>
                    <a:pt x="124" y="113"/>
                  </a:lnTo>
                  <a:lnTo>
                    <a:pt x="188" y="75"/>
                  </a:lnTo>
                  <a:lnTo>
                    <a:pt x="261" y="44"/>
                  </a:lnTo>
                  <a:lnTo>
                    <a:pt x="343" y="20"/>
                  </a:lnTo>
                  <a:lnTo>
                    <a:pt x="432" y="5"/>
                  </a:lnTo>
                  <a:lnTo>
                    <a:pt x="526"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95" name="Text Box 52"/>
            <p:cNvSpPr txBox="1">
              <a:spLocks noChangeArrowheads="1"/>
            </p:cNvSpPr>
            <p:nvPr/>
          </p:nvSpPr>
          <p:spPr bwMode="auto">
            <a:xfrm>
              <a:off x="2026" y="-29"/>
              <a:ext cx="758"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07000"/>
                </a:lnSpc>
                <a:spcBef>
                  <a:spcPts val="0"/>
                </a:spcBef>
                <a:spcAft>
                  <a:spcPts val="0"/>
                </a:spcAft>
              </a:pPr>
              <a:r>
                <a:rPr lang="id-ID" sz="1200" b="1"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rPr>
                <a:t>Jagung</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7" name="Text Box 54"/>
            <p:cNvSpPr txBox="1">
              <a:spLocks noChangeArrowheads="1"/>
            </p:cNvSpPr>
            <p:nvPr/>
          </p:nvSpPr>
          <p:spPr bwMode="auto">
            <a:xfrm>
              <a:off x="1792" y="573"/>
              <a:ext cx="1207"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07000"/>
                </a:lnSpc>
                <a:spcBef>
                  <a:spcPts val="0"/>
                </a:spcBef>
                <a:spcAft>
                  <a:spcPts val="0"/>
                </a:spcAft>
              </a:pPr>
              <a:r>
                <a:rPr lang="id-ID" sz="1200" b="1"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rPr>
                <a:t>Pengupasan</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8" name="Text Box 55"/>
            <p:cNvSpPr txBox="1">
              <a:spLocks noChangeArrowheads="1"/>
            </p:cNvSpPr>
            <p:nvPr/>
          </p:nvSpPr>
          <p:spPr bwMode="auto">
            <a:xfrm>
              <a:off x="3771" y="473"/>
              <a:ext cx="2041"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en-US" sz="1200" b="1"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K</a:t>
              </a:r>
              <a:r>
                <a:rPr lang="id-ID" sz="1200" b="1"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ulit dan Rambut Jagung</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1" name="Text Box 58"/>
            <p:cNvSpPr txBox="1">
              <a:spLocks noChangeArrowheads="1"/>
            </p:cNvSpPr>
            <p:nvPr/>
          </p:nvSpPr>
          <p:spPr bwMode="auto">
            <a:xfrm>
              <a:off x="315" y="997"/>
              <a:ext cx="717"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635"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Air</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Bersih</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2" name="Text Box 59"/>
            <p:cNvSpPr txBox="1">
              <a:spLocks noChangeArrowheads="1"/>
            </p:cNvSpPr>
            <p:nvPr/>
          </p:nvSpPr>
          <p:spPr bwMode="auto">
            <a:xfrm>
              <a:off x="1883" y="1138"/>
              <a:ext cx="1005"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Pencucian</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3" name="Text Box 60"/>
            <p:cNvSpPr txBox="1">
              <a:spLocks noChangeArrowheads="1"/>
            </p:cNvSpPr>
            <p:nvPr/>
          </p:nvSpPr>
          <p:spPr bwMode="auto">
            <a:xfrm>
              <a:off x="3815" y="1012"/>
              <a:ext cx="671"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Air</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Kotor</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5" name="Text Box 62"/>
            <p:cNvSpPr txBox="1">
              <a:spLocks noChangeArrowheads="1"/>
            </p:cNvSpPr>
            <p:nvPr/>
          </p:nvSpPr>
          <p:spPr bwMode="auto">
            <a:xfrm>
              <a:off x="1672" y="1692"/>
              <a:ext cx="1435"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id-ID" sz="1200" b="1"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Pemipilan</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5" name="Text Box 73"/>
            <p:cNvSpPr txBox="1">
              <a:spLocks noChangeArrowheads="1"/>
            </p:cNvSpPr>
            <p:nvPr/>
          </p:nvSpPr>
          <p:spPr bwMode="auto">
            <a:xfrm>
              <a:off x="1330" y="7959"/>
              <a:ext cx="2097"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id-ID" sz="1200" b="1"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Selai Jagung</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271" name="Vertical Scroll 2270"/>
          <p:cNvSpPr/>
          <p:nvPr/>
        </p:nvSpPr>
        <p:spPr>
          <a:xfrm>
            <a:off x="13236" y="1373166"/>
            <a:ext cx="2335107" cy="4393365"/>
          </a:xfrm>
          <a:prstGeom prst="verticalScroll">
            <a:avLst/>
          </a:prstGeom>
        </p:spPr>
        <p:style>
          <a:lnRef idx="1">
            <a:schemeClr val="dk1"/>
          </a:lnRef>
          <a:fillRef idx="2">
            <a:schemeClr val="dk1"/>
          </a:fillRef>
          <a:effectRef idx="1">
            <a:schemeClr val="dk1"/>
          </a:effectRef>
          <a:fontRef idx="minor">
            <a:schemeClr val="dk1"/>
          </a:fontRef>
        </p:style>
        <p:txBody>
          <a:bodyPr rtlCol="0" anchor="ctr"/>
          <a:lstStyle/>
          <a:p>
            <a:pPr algn="ctr">
              <a:lnSpc>
                <a:spcPct val="200000"/>
              </a:lnSpc>
            </a:pPr>
            <a:r>
              <a:rPr lang="id-ID" sz="1600" b="1" dirty="0">
                <a:solidFill>
                  <a:schemeClr val="bg1"/>
                </a:solidFill>
                <a:latin typeface="Adobe Fan Heiti Std B" panose="020B0700000000000000" pitchFamily="34" charset="-128"/>
                <a:ea typeface="Adobe Fan Heiti Std B" panose="020B0700000000000000" pitchFamily="34" charset="-128"/>
              </a:rPr>
              <a:t>DIAGRAM </a:t>
            </a:r>
            <a:endParaRPr lang="en-US" sz="1600" b="1" dirty="0">
              <a:solidFill>
                <a:schemeClr val="bg1"/>
              </a:solidFill>
              <a:latin typeface="Adobe Fan Heiti Std B" panose="020B0700000000000000" pitchFamily="34" charset="-128"/>
              <a:ea typeface="Adobe Fan Heiti Std B" panose="020B0700000000000000" pitchFamily="34" charset="-128"/>
            </a:endParaRPr>
          </a:p>
          <a:p>
            <a:pPr algn="ctr">
              <a:lnSpc>
                <a:spcPct val="200000"/>
              </a:lnSpc>
            </a:pPr>
            <a:r>
              <a:rPr lang="id-ID" sz="1600" b="1" dirty="0">
                <a:solidFill>
                  <a:schemeClr val="bg1"/>
                </a:solidFill>
                <a:latin typeface="Adobe Fan Heiti Std B" panose="020B0700000000000000" pitchFamily="34" charset="-128"/>
                <a:ea typeface="Adobe Fan Heiti Std B" panose="020B0700000000000000" pitchFamily="34" charset="-128"/>
              </a:rPr>
              <a:t>ALIR </a:t>
            </a:r>
            <a:endParaRPr lang="en-US" sz="1600" b="1" dirty="0">
              <a:solidFill>
                <a:schemeClr val="bg1"/>
              </a:solidFill>
              <a:latin typeface="Adobe Fan Heiti Std B" panose="020B0700000000000000" pitchFamily="34" charset="-128"/>
              <a:ea typeface="Adobe Fan Heiti Std B" panose="020B0700000000000000" pitchFamily="34" charset="-128"/>
            </a:endParaRPr>
          </a:p>
          <a:p>
            <a:pPr algn="ctr">
              <a:lnSpc>
                <a:spcPct val="200000"/>
              </a:lnSpc>
            </a:pPr>
            <a:r>
              <a:rPr lang="id-ID" sz="1600" b="1" dirty="0">
                <a:solidFill>
                  <a:schemeClr val="bg1"/>
                </a:solidFill>
                <a:latin typeface="Adobe Fan Heiti Std B" panose="020B0700000000000000" pitchFamily="34" charset="-128"/>
                <a:ea typeface="Adobe Fan Heiti Std B" panose="020B0700000000000000" pitchFamily="34" charset="-128"/>
              </a:rPr>
              <a:t>PENELITIAN </a:t>
            </a:r>
            <a:endParaRPr lang="en-US" sz="1600" b="1" dirty="0">
              <a:solidFill>
                <a:schemeClr val="bg1"/>
              </a:solidFill>
              <a:latin typeface="Adobe Fan Heiti Std B" panose="020B0700000000000000" pitchFamily="34" charset="-128"/>
              <a:ea typeface="Adobe Fan Heiti Std B" panose="020B0700000000000000" pitchFamily="34" charset="-128"/>
            </a:endParaRPr>
          </a:p>
          <a:p>
            <a:pPr algn="ctr">
              <a:lnSpc>
                <a:spcPct val="200000"/>
              </a:lnSpc>
            </a:pPr>
            <a:r>
              <a:rPr lang="id-ID" sz="1600" b="1" dirty="0" smtClean="0">
                <a:solidFill>
                  <a:schemeClr val="bg1"/>
                </a:solidFill>
                <a:latin typeface="Adobe Fan Heiti Std B" panose="020B0700000000000000" pitchFamily="34" charset="-128"/>
                <a:ea typeface="Adobe Fan Heiti Std B" panose="020B0700000000000000" pitchFamily="34" charset="-128"/>
              </a:rPr>
              <a:t>PENDAHULUAN</a:t>
            </a:r>
          </a:p>
          <a:p>
            <a:pPr algn="ctr">
              <a:lnSpc>
                <a:spcPct val="200000"/>
              </a:lnSpc>
            </a:pPr>
            <a:r>
              <a:rPr lang="id-ID" sz="1600" b="1" dirty="0">
                <a:solidFill>
                  <a:schemeClr val="bg1"/>
                </a:solidFill>
                <a:latin typeface="Adobe Fan Heiti Std B" panose="020B0700000000000000" pitchFamily="34" charset="-128"/>
                <a:ea typeface="Adobe Fan Heiti Std B" panose="020B0700000000000000" pitchFamily="34" charset="-128"/>
              </a:rPr>
              <a:t>I</a:t>
            </a:r>
            <a:endParaRPr lang="en-US" sz="1600" b="1" dirty="0">
              <a:solidFill>
                <a:schemeClr val="bg1"/>
              </a:solidFill>
              <a:latin typeface="Adobe Fan Heiti Std B" panose="020B0700000000000000" pitchFamily="34" charset="-128"/>
              <a:ea typeface="Adobe Fan Heiti Std B" panose="020B0700000000000000" pitchFamily="34" charset="-128"/>
            </a:endParaRPr>
          </a:p>
        </p:txBody>
      </p:sp>
      <p:sp>
        <p:nvSpPr>
          <p:cNvPr id="76" name="AutoShape 44"/>
          <p:cNvSpPr>
            <a:spLocks/>
          </p:cNvSpPr>
          <p:nvPr/>
        </p:nvSpPr>
        <p:spPr bwMode="auto">
          <a:xfrm>
            <a:off x="6967902" y="1087959"/>
            <a:ext cx="297516" cy="101411"/>
          </a:xfrm>
          <a:custGeom>
            <a:avLst/>
            <a:gdLst>
              <a:gd name="T0" fmla="+- 0 3897 3581"/>
              <a:gd name="T1" fmla="*/ T0 w 441"/>
              <a:gd name="T2" fmla="+- 0 1251 1251"/>
              <a:gd name="T3" fmla="*/ 1251 h 124"/>
              <a:gd name="T4" fmla="+- 0 3897 3581"/>
              <a:gd name="T5" fmla="*/ T4 w 441"/>
              <a:gd name="T6" fmla="+- 0 1374 1251"/>
              <a:gd name="T7" fmla="*/ 1374 h 124"/>
              <a:gd name="T8" fmla="+- 0 4011 3581"/>
              <a:gd name="T9" fmla="*/ T8 w 441"/>
              <a:gd name="T10" fmla="+- 0 1317 1251"/>
              <a:gd name="T11" fmla="*/ 1317 h 124"/>
              <a:gd name="T12" fmla="+- 0 3904 3581"/>
              <a:gd name="T13" fmla="*/ T12 w 441"/>
              <a:gd name="T14" fmla="+- 0 1317 1251"/>
              <a:gd name="T15" fmla="*/ 1317 h 124"/>
              <a:gd name="T16" fmla="+- 0 3904 3581"/>
              <a:gd name="T17" fmla="*/ T16 w 441"/>
              <a:gd name="T18" fmla="+- 0 1307 1251"/>
              <a:gd name="T19" fmla="*/ 1307 h 124"/>
              <a:gd name="T20" fmla="+- 0 4011 3581"/>
              <a:gd name="T21" fmla="*/ T20 w 441"/>
              <a:gd name="T22" fmla="+- 0 1307 1251"/>
              <a:gd name="T23" fmla="*/ 1307 h 124"/>
              <a:gd name="T24" fmla="+- 0 3897 3581"/>
              <a:gd name="T25" fmla="*/ T24 w 441"/>
              <a:gd name="T26" fmla="+- 0 1251 1251"/>
              <a:gd name="T27" fmla="*/ 1251 h 124"/>
              <a:gd name="T28" fmla="+- 0 3897 3581"/>
              <a:gd name="T29" fmla="*/ T28 w 441"/>
              <a:gd name="T30" fmla="+- 0 1307 1251"/>
              <a:gd name="T31" fmla="*/ 1307 h 124"/>
              <a:gd name="T32" fmla="+- 0 3581 3581"/>
              <a:gd name="T33" fmla="*/ T32 w 441"/>
              <a:gd name="T34" fmla="+- 0 1307 1251"/>
              <a:gd name="T35" fmla="*/ 1307 h 124"/>
              <a:gd name="T36" fmla="+- 0 3581 3581"/>
              <a:gd name="T37" fmla="*/ T36 w 441"/>
              <a:gd name="T38" fmla="+- 0 1317 1251"/>
              <a:gd name="T39" fmla="*/ 1317 h 124"/>
              <a:gd name="T40" fmla="+- 0 3897 3581"/>
              <a:gd name="T41" fmla="*/ T40 w 441"/>
              <a:gd name="T42" fmla="+- 0 1317 1251"/>
              <a:gd name="T43" fmla="*/ 1317 h 124"/>
              <a:gd name="T44" fmla="+- 0 3897 3581"/>
              <a:gd name="T45" fmla="*/ T44 w 441"/>
              <a:gd name="T46" fmla="+- 0 1307 1251"/>
              <a:gd name="T47" fmla="*/ 1307 h 124"/>
              <a:gd name="T48" fmla="+- 0 4011 3581"/>
              <a:gd name="T49" fmla="*/ T48 w 441"/>
              <a:gd name="T50" fmla="+- 0 1307 1251"/>
              <a:gd name="T51" fmla="*/ 1307 h 124"/>
              <a:gd name="T52" fmla="+- 0 3904 3581"/>
              <a:gd name="T53" fmla="*/ T52 w 441"/>
              <a:gd name="T54" fmla="+- 0 1307 1251"/>
              <a:gd name="T55" fmla="*/ 1307 h 124"/>
              <a:gd name="T56" fmla="+- 0 3904 3581"/>
              <a:gd name="T57" fmla="*/ T56 w 441"/>
              <a:gd name="T58" fmla="+- 0 1317 1251"/>
              <a:gd name="T59" fmla="*/ 1317 h 124"/>
              <a:gd name="T60" fmla="+- 0 4011 3581"/>
              <a:gd name="T61" fmla="*/ T60 w 441"/>
              <a:gd name="T62" fmla="+- 0 1317 1251"/>
              <a:gd name="T63" fmla="*/ 1317 h 124"/>
              <a:gd name="T64" fmla="+- 0 4021 3581"/>
              <a:gd name="T65" fmla="*/ T64 w 441"/>
              <a:gd name="T66" fmla="+- 0 1312 1251"/>
              <a:gd name="T67" fmla="*/ 1312 h 124"/>
              <a:gd name="T68" fmla="+- 0 4011 3581"/>
              <a:gd name="T69" fmla="*/ T68 w 441"/>
              <a:gd name="T70" fmla="+- 0 1307 1251"/>
              <a:gd name="T71" fmla="*/ 1307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41" h="124">
                <a:moveTo>
                  <a:pt x="316" y="0"/>
                </a:moveTo>
                <a:lnTo>
                  <a:pt x="316" y="123"/>
                </a:lnTo>
                <a:lnTo>
                  <a:pt x="430" y="66"/>
                </a:lnTo>
                <a:lnTo>
                  <a:pt x="323" y="66"/>
                </a:lnTo>
                <a:lnTo>
                  <a:pt x="323" y="56"/>
                </a:lnTo>
                <a:lnTo>
                  <a:pt x="430" y="56"/>
                </a:lnTo>
                <a:lnTo>
                  <a:pt x="316" y="0"/>
                </a:lnTo>
                <a:close/>
                <a:moveTo>
                  <a:pt x="316" y="56"/>
                </a:moveTo>
                <a:lnTo>
                  <a:pt x="0" y="56"/>
                </a:lnTo>
                <a:lnTo>
                  <a:pt x="0" y="66"/>
                </a:lnTo>
                <a:lnTo>
                  <a:pt x="316" y="66"/>
                </a:lnTo>
                <a:lnTo>
                  <a:pt x="316" y="56"/>
                </a:lnTo>
                <a:close/>
                <a:moveTo>
                  <a:pt x="430" y="56"/>
                </a:moveTo>
                <a:lnTo>
                  <a:pt x="323" y="56"/>
                </a:lnTo>
                <a:lnTo>
                  <a:pt x="323" y="66"/>
                </a:lnTo>
                <a:lnTo>
                  <a:pt x="430" y="66"/>
                </a:lnTo>
                <a:lnTo>
                  <a:pt x="440" y="61"/>
                </a:lnTo>
                <a:lnTo>
                  <a:pt x="430" y="5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7" name="AutoShape 44"/>
          <p:cNvSpPr>
            <a:spLocks/>
          </p:cNvSpPr>
          <p:nvPr/>
        </p:nvSpPr>
        <p:spPr bwMode="auto">
          <a:xfrm>
            <a:off x="5637902" y="1087959"/>
            <a:ext cx="297516" cy="101411"/>
          </a:xfrm>
          <a:custGeom>
            <a:avLst/>
            <a:gdLst>
              <a:gd name="T0" fmla="+- 0 3897 3581"/>
              <a:gd name="T1" fmla="*/ T0 w 441"/>
              <a:gd name="T2" fmla="+- 0 1251 1251"/>
              <a:gd name="T3" fmla="*/ 1251 h 124"/>
              <a:gd name="T4" fmla="+- 0 3897 3581"/>
              <a:gd name="T5" fmla="*/ T4 w 441"/>
              <a:gd name="T6" fmla="+- 0 1374 1251"/>
              <a:gd name="T7" fmla="*/ 1374 h 124"/>
              <a:gd name="T8" fmla="+- 0 4011 3581"/>
              <a:gd name="T9" fmla="*/ T8 w 441"/>
              <a:gd name="T10" fmla="+- 0 1317 1251"/>
              <a:gd name="T11" fmla="*/ 1317 h 124"/>
              <a:gd name="T12" fmla="+- 0 3904 3581"/>
              <a:gd name="T13" fmla="*/ T12 w 441"/>
              <a:gd name="T14" fmla="+- 0 1317 1251"/>
              <a:gd name="T15" fmla="*/ 1317 h 124"/>
              <a:gd name="T16" fmla="+- 0 3904 3581"/>
              <a:gd name="T17" fmla="*/ T16 w 441"/>
              <a:gd name="T18" fmla="+- 0 1307 1251"/>
              <a:gd name="T19" fmla="*/ 1307 h 124"/>
              <a:gd name="T20" fmla="+- 0 4011 3581"/>
              <a:gd name="T21" fmla="*/ T20 w 441"/>
              <a:gd name="T22" fmla="+- 0 1307 1251"/>
              <a:gd name="T23" fmla="*/ 1307 h 124"/>
              <a:gd name="T24" fmla="+- 0 3897 3581"/>
              <a:gd name="T25" fmla="*/ T24 w 441"/>
              <a:gd name="T26" fmla="+- 0 1251 1251"/>
              <a:gd name="T27" fmla="*/ 1251 h 124"/>
              <a:gd name="T28" fmla="+- 0 3897 3581"/>
              <a:gd name="T29" fmla="*/ T28 w 441"/>
              <a:gd name="T30" fmla="+- 0 1307 1251"/>
              <a:gd name="T31" fmla="*/ 1307 h 124"/>
              <a:gd name="T32" fmla="+- 0 3581 3581"/>
              <a:gd name="T33" fmla="*/ T32 w 441"/>
              <a:gd name="T34" fmla="+- 0 1307 1251"/>
              <a:gd name="T35" fmla="*/ 1307 h 124"/>
              <a:gd name="T36" fmla="+- 0 3581 3581"/>
              <a:gd name="T37" fmla="*/ T36 w 441"/>
              <a:gd name="T38" fmla="+- 0 1317 1251"/>
              <a:gd name="T39" fmla="*/ 1317 h 124"/>
              <a:gd name="T40" fmla="+- 0 3897 3581"/>
              <a:gd name="T41" fmla="*/ T40 w 441"/>
              <a:gd name="T42" fmla="+- 0 1317 1251"/>
              <a:gd name="T43" fmla="*/ 1317 h 124"/>
              <a:gd name="T44" fmla="+- 0 3897 3581"/>
              <a:gd name="T45" fmla="*/ T44 w 441"/>
              <a:gd name="T46" fmla="+- 0 1307 1251"/>
              <a:gd name="T47" fmla="*/ 1307 h 124"/>
              <a:gd name="T48" fmla="+- 0 4011 3581"/>
              <a:gd name="T49" fmla="*/ T48 w 441"/>
              <a:gd name="T50" fmla="+- 0 1307 1251"/>
              <a:gd name="T51" fmla="*/ 1307 h 124"/>
              <a:gd name="T52" fmla="+- 0 3904 3581"/>
              <a:gd name="T53" fmla="*/ T52 w 441"/>
              <a:gd name="T54" fmla="+- 0 1307 1251"/>
              <a:gd name="T55" fmla="*/ 1307 h 124"/>
              <a:gd name="T56" fmla="+- 0 3904 3581"/>
              <a:gd name="T57" fmla="*/ T56 w 441"/>
              <a:gd name="T58" fmla="+- 0 1317 1251"/>
              <a:gd name="T59" fmla="*/ 1317 h 124"/>
              <a:gd name="T60" fmla="+- 0 4011 3581"/>
              <a:gd name="T61" fmla="*/ T60 w 441"/>
              <a:gd name="T62" fmla="+- 0 1317 1251"/>
              <a:gd name="T63" fmla="*/ 1317 h 124"/>
              <a:gd name="T64" fmla="+- 0 4021 3581"/>
              <a:gd name="T65" fmla="*/ T64 w 441"/>
              <a:gd name="T66" fmla="+- 0 1312 1251"/>
              <a:gd name="T67" fmla="*/ 1312 h 124"/>
              <a:gd name="T68" fmla="+- 0 4011 3581"/>
              <a:gd name="T69" fmla="*/ T68 w 441"/>
              <a:gd name="T70" fmla="+- 0 1307 1251"/>
              <a:gd name="T71" fmla="*/ 1307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41" h="124">
                <a:moveTo>
                  <a:pt x="316" y="0"/>
                </a:moveTo>
                <a:lnTo>
                  <a:pt x="316" y="123"/>
                </a:lnTo>
                <a:lnTo>
                  <a:pt x="430" y="66"/>
                </a:lnTo>
                <a:lnTo>
                  <a:pt x="323" y="66"/>
                </a:lnTo>
                <a:lnTo>
                  <a:pt x="323" y="56"/>
                </a:lnTo>
                <a:lnTo>
                  <a:pt x="430" y="56"/>
                </a:lnTo>
                <a:lnTo>
                  <a:pt x="316" y="0"/>
                </a:lnTo>
                <a:close/>
                <a:moveTo>
                  <a:pt x="316" y="56"/>
                </a:moveTo>
                <a:lnTo>
                  <a:pt x="0" y="56"/>
                </a:lnTo>
                <a:lnTo>
                  <a:pt x="0" y="66"/>
                </a:lnTo>
                <a:lnTo>
                  <a:pt x="316" y="66"/>
                </a:lnTo>
                <a:lnTo>
                  <a:pt x="316" y="56"/>
                </a:lnTo>
                <a:close/>
                <a:moveTo>
                  <a:pt x="430" y="56"/>
                </a:moveTo>
                <a:lnTo>
                  <a:pt x="323" y="56"/>
                </a:lnTo>
                <a:lnTo>
                  <a:pt x="323" y="66"/>
                </a:lnTo>
                <a:lnTo>
                  <a:pt x="430" y="66"/>
                </a:lnTo>
                <a:lnTo>
                  <a:pt x="440" y="61"/>
                </a:lnTo>
                <a:lnTo>
                  <a:pt x="430" y="5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8" name="AutoShape 44"/>
          <p:cNvSpPr>
            <a:spLocks/>
          </p:cNvSpPr>
          <p:nvPr/>
        </p:nvSpPr>
        <p:spPr bwMode="auto">
          <a:xfrm>
            <a:off x="6969877" y="1553059"/>
            <a:ext cx="297516" cy="101411"/>
          </a:xfrm>
          <a:custGeom>
            <a:avLst/>
            <a:gdLst>
              <a:gd name="T0" fmla="+- 0 3897 3581"/>
              <a:gd name="T1" fmla="*/ T0 w 441"/>
              <a:gd name="T2" fmla="+- 0 1251 1251"/>
              <a:gd name="T3" fmla="*/ 1251 h 124"/>
              <a:gd name="T4" fmla="+- 0 3897 3581"/>
              <a:gd name="T5" fmla="*/ T4 w 441"/>
              <a:gd name="T6" fmla="+- 0 1374 1251"/>
              <a:gd name="T7" fmla="*/ 1374 h 124"/>
              <a:gd name="T8" fmla="+- 0 4011 3581"/>
              <a:gd name="T9" fmla="*/ T8 w 441"/>
              <a:gd name="T10" fmla="+- 0 1317 1251"/>
              <a:gd name="T11" fmla="*/ 1317 h 124"/>
              <a:gd name="T12" fmla="+- 0 3904 3581"/>
              <a:gd name="T13" fmla="*/ T12 w 441"/>
              <a:gd name="T14" fmla="+- 0 1317 1251"/>
              <a:gd name="T15" fmla="*/ 1317 h 124"/>
              <a:gd name="T16" fmla="+- 0 3904 3581"/>
              <a:gd name="T17" fmla="*/ T16 w 441"/>
              <a:gd name="T18" fmla="+- 0 1307 1251"/>
              <a:gd name="T19" fmla="*/ 1307 h 124"/>
              <a:gd name="T20" fmla="+- 0 4011 3581"/>
              <a:gd name="T21" fmla="*/ T20 w 441"/>
              <a:gd name="T22" fmla="+- 0 1307 1251"/>
              <a:gd name="T23" fmla="*/ 1307 h 124"/>
              <a:gd name="T24" fmla="+- 0 3897 3581"/>
              <a:gd name="T25" fmla="*/ T24 w 441"/>
              <a:gd name="T26" fmla="+- 0 1251 1251"/>
              <a:gd name="T27" fmla="*/ 1251 h 124"/>
              <a:gd name="T28" fmla="+- 0 3897 3581"/>
              <a:gd name="T29" fmla="*/ T28 w 441"/>
              <a:gd name="T30" fmla="+- 0 1307 1251"/>
              <a:gd name="T31" fmla="*/ 1307 h 124"/>
              <a:gd name="T32" fmla="+- 0 3581 3581"/>
              <a:gd name="T33" fmla="*/ T32 w 441"/>
              <a:gd name="T34" fmla="+- 0 1307 1251"/>
              <a:gd name="T35" fmla="*/ 1307 h 124"/>
              <a:gd name="T36" fmla="+- 0 3581 3581"/>
              <a:gd name="T37" fmla="*/ T36 w 441"/>
              <a:gd name="T38" fmla="+- 0 1317 1251"/>
              <a:gd name="T39" fmla="*/ 1317 h 124"/>
              <a:gd name="T40" fmla="+- 0 3897 3581"/>
              <a:gd name="T41" fmla="*/ T40 w 441"/>
              <a:gd name="T42" fmla="+- 0 1317 1251"/>
              <a:gd name="T43" fmla="*/ 1317 h 124"/>
              <a:gd name="T44" fmla="+- 0 3897 3581"/>
              <a:gd name="T45" fmla="*/ T44 w 441"/>
              <a:gd name="T46" fmla="+- 0 1307 1251"/>
              <a:gd name="T47" fmla="*/ 1307 h 124"/>
              <a:gd name="T48" fmla="+- 0 4011 3581"/>
              <a:gd name="T49" fmla="*/ T48 w 441"/>
              <a:gd name="T50" fmla="+- 0 1307 1251"/>
              <a:gd name="T51" fmla="*/ 1307 h 124"/>
              <a:gd name="T52" fmla="+- 0 3904 3581"/>
              <a:gd name="T53" fmla="*/ T52 w 441"/>
              <a:gd name="T54" fmla="+- 0 1307 1251"/>
              <a:gd name="T55" fmla="*/ 1307 h 124"/>
              <a:gd name="T56" fmla="+- 0 3904 3581"/>
              <a:gd name="T57" fmla="*/ T56 w 441"/>
              <a:gd name="T58" fmla="+- 0 1317 1251"/>
              <a:gd name="T59" fmla="*/ 1317 h 124"/>
              <a:gd name="T60" fmla="+- 0 4011 3581"/>
              <a:gd name="T61" fmla="*/ T60 w 441"/>
              <a:gd name="T62" fmla="+- 0 1317 1251"/>
              <a:gd name="T63" fmla="*/ 1317 h 124"/>
              <a:gd name="T64" fmla="+- 0 4021 3581"/>
              <a:gd name="T65" fmla="*/ T64 w 441"/>
              <a:gd name="T66" fmla="+- 0 1312 1251"/>
              <a:gd name="T67" fmla="*/ 1312 h 124"/>
              <a:gd name="T68" fmla="+- 0 4011 3581"/>
              <a:gd name="T69" fmla="*/ T68 w 441"/>
              <a:gd name="T70" fmla="+- 0 1307 1251"/>
              <a:gd name="T71" fmla="*/ 1307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41" h="124">
                <a:moveTo>
                  <a:pt x="316" y="0"/>
                </a:moveTo>
                <a:lnTo>
                  <a:pt x="316" y="123"/>
                </a:lnTo>
                <a:lnTo>
                  <a:pt x="430" y="66"/>
                </a:lnTo>
                <a:lnTo>
                  <a:pt x="323" y="66"/>
                </a:lnTo>
                <a:lnTo>
                  <a:pt x="323" y="56"/>
                </a:lnTo>
                <a:lnTo>
                  <a:pt x="430" y="56"/>
                </a:lnTo>
                <a:lnTo>
                  <a:pt x="316" y="0"/>
                </a:lnTo>
                <a:close/>
                <a:moveTo>
                  <a:pt x="316" y="56"/>
                </a:moveTo>
                <a:lnTo>
                  <a:pt x="0" y="56"/>
                </a:lnTo>
                <a:lnTo>
                  <a:pt x="0" y="66"/>
                </a:lnTo>
                <a:lnTo>
                  <a:pt x="316" y="66"/>
                </a:lnTo>
                <a:lnTo>
                  <a:pt x="316" y="56"/>
                </a:lnTo>
                <a:close/>
                <a:moveTo>
                  <a:pt x="430" y="56"/>
                </a:moveTo>
                <a:lnTo>
                  <a:pt x="323" y="56"/>
                </a:lnTo>
                <a:lnTo>
                  <a:pt x="323" y="66"/>
                </a:lnTo>
                <a:lnTo>
                  <a:pt x="430" y="66"/>
                </a:lnTo>
                <a:lnTo>
                  <a:pt x="440" y="61"/>
                </a:lnTo>
                <a:lnTo>
                  <a:pt x="430" y="5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9" name="AutoShape 7"/>
          <p:cNvSpPr>
            <a:spLocks/>
          </p:cNvSpPr>
          <p:nvPr/>
        </p:nvSpPr>
        <p:spPr bwMode="auto">
          <a:xfrm>
            <a:off x="5919101" y="525836"/>
            <a:ext cx="1055138" cy="286239"/>
          </a:xfrm>
          <a:custGeom>
            <a:avLst/>
            <a:gdLst>
              <a:gd name="T0" fmla="+- 0 1487 1487"/>
              <a:gd name="T1" fmla="*/ T0 w 2083"/>
              <a:gd name="T2" fmla="+- 0 2444 1981"/>
              <a:gd name="T3" fmla="*/ 2444 h 463"/>
              <a:gd name="T4" fmla="+- 0 1487 1487"/>
              <a:gd name="T5" fmla="*/ T4 w 2083"/>
              <a:gd name="T6" fmla="+- 0 2439 1981"/>
              <a:gd name="T7" fmla="*/ 2439 h 463"/>
              <a:gd name="T8" fmla="+- 0 1492 1487"/>
              <a:gd name="T9" fmla="*/ T8 w 2083"/>
              <a:gd name="T10" fmla="+- 0 2434 1981"/>
              <a:gd name="T11" fmla="*/ 2434 h 463"/>
              <a:gd name="T12" fmla="+- 0 1492 1487"/>
              <a:gd name="T13" fmla="*/ T12 w 2083"/>
              <a:gd name="T14" fmla="+- 0 2444 1981"/>
              <a:gd name="T15" fmla="*/ 2444 h 463"/>
              <a:gd name="T16" fmla="+- 0 3559 1487"/>
              <a:gd name="T17" fmla="*/ T16 w 2083"/>
              <a:gd name="T18" fmla="+- 0 2439 1981"/>
              <a:gd name="T19" fmla="*/ 2439 h 463"/>
              <a:gd name="T20" fmla="+- 0 1497 1487"/>
              <a:gd name="T21" fmla="*/ T20 w 2083"/>
              <a:gd name="T22" fmla="+- 0 2434 1981"/>
              <a:gd name="T23" fmla="*/ 2434 h 463"/>
              <a:gd name="T24" fmla="+- 0 3559 1487"/>
              <a:gd name="T25" fmla="*/ T24 w 2083"/>
              <a:gd name="T26" fmla="+- 0 1986 1981"/>
              <a:gd name="T27" fmla="*/ 1986 h 463"/>
              <a:gd name="T28" fmla="+- 0 3564 1487"/>
              <a:gd name="T29" fmla="*/ T28 w 2083"/>
              <a:gd name="T30" fmla="+- 0 2444 1981"/>
              <a:gd name="T31" fmla="*/ 2444 h 463"/>
              <a:gd name="T32" fmla="+- 0 3569 1487"/>
              <a:gd name="T33" fmla="*/ T32 w 2083"/>
              <a:gd name="T34" fmla="+- 0 2434 1981"/>
              <a:gd name="T35" fmla="*/ 2434 h 463"/>
              <a:gd name="T36" fmla="+- 0 3564 1487"/>
              <a:gd name="T37" fmla="*/ T36 w 2083"/>
              <a:gd name="T38" fmla="+- 0 1991 1981"/>
              <a:gd name="T39" fmla="*/ 1991 h 463"/>
              <a:gd name="T40" fmla="+- 0 3569 1487"/>
              <a:gd name="T41" fmla="*/ T40 w 2083"/>
              <a:gd name="T42" fmla="+- 0 2434 1981"/>
              <a:gd name="T43" fmla="*/ 2434 h 463"/>
              <a:gd name="T44" fmla="+- 0 3564 1487"/>
              <a:gd name="T45" fmla="*/ T44 w 2083"/>
              <a:gd name="T46" fmla="+- 0 2444 1981"/>
              <a:gd name="T47" fmla="*/ 2444 h 463"/>
              <a:gd name="T48" fmla="+- 0 3569 1487"/>
              <a:gd name="T49" fmla="*/ T48 w 2083"/>
              <a:gd name="T50" fmla="+- 0 2434 1981"/>
              <a:gd name="T51" fmla="*/ 2434 h 463"/>
              <a:gd name="T52" fmla="+- 0 3564 1487"/>
              <a:gd name="T53" fmla="*/ T52 w 2083"/>
              <a:gd name="T54" fmla="+- 0 2444 1981"/>
              <a:gd name="T55" fmla="*/ 2444 h 463"/>
              <a:gd name="T56" fmla="+- 0 3569 1487"/>
              <a:gd name="T57" fmla="*/ T56 w 2083"/>
              <a:gd name="T58" fmla="+- 0 2439 1981"/>
              <a:gd name="T59" fmla="*/ 2439 h 463"/>
              <a:gd name="T60" fmla="+- 0 1487 1487"/>
              <a:gd name="T61" fmla="*/ T60 w 2083"/>
              <a:gd name="T62" fmla="+- 0 1986 1981"/>
              <a:gd name="T63" fmla="*/ 1986 h 463"/>
              <a:gd name="T64" fmla="+- 0 1492 1487"/>
              <a:gd name="T65" fmla="*/ T64 w 2083"/>
              <a:gd name="T66" fmla="+- 0 2434 1981"/>
              <a:gd name="T67" fmla="*/ 2434 h 463"/>
              <a:gd name="T68" fmla="+- 0 1497 1487"/>
              <a:gd name="T69" fmla="*/ T68 w 2083"/>
              <a:gd name="T70" fmla="+- 0 1991 1981"/>
              <a:gd name="T71" fmla="*/ 1991 h 463"/>
              <a:gd name="T72" fmla="+- 0 1492 1487"/>
              <a:gd name="T73" fmla="*/ T72 w 2083"/>
              <a:gd name="T74" fmla="+- 0 1981 1981"/>
              <a:gd name="T75" fmla="*/ 1981 h 463"/>
              <a:gd name="T76" fmla="+- 0 1497 1487"/>
              <a:gd name="T77" fmla="*/ T76 w 2083"/>
              <a:gd name="T78" fmla="+- 0 2434 1981"/>
              <a:gd name="T79" fmla="*/ 2434 h 463"/>
              <a:gd name="T80" fmla="+- 0 3559 1487"/>
              <a:gd name="T81" fmla="*/ T80 w 2083"/>
              <a:gd name="T82" fmla="+- 0 2439 1981"/>
              <a:gd name="T83" fmla="*/ 2439 h 463"/>
              <a:gd name="T84" fmla="+- 0 1492 1487"/>
              <a:gd name="T85" fmla="*/ T84 w 2083"/>
              <a:gd name="T86" fmla="+- 0 1981 1981"/>
              <a:gd name="T87" fmla="*/ 1981 h 463"/>
              <a:gd name="T88" fmla="+- 0 1497 1487"/>
              <a:gd name="T89" fmla="*/ T88 w 2083"/>
              <a:gd name="T90" fmla="+- 0 1991 1981"/>
              <a:gd name="T91" fmla="*/ 1991 h 463"/>
              <a:gd name="T92" fmla="+- 0 1492 1487"/>
              <a:gd name="T93" fmla="*/ T92 w 2083"/>
              <a:gd name="T94" fmla="+- 0 1981 1981"/>
              <a:gd name="T95" fmla="*/ 1981 h 463"/>
              <a:gd name="T96" fmla="+- 0 1492 1487"/>
              <a:gd name="T97" fmla="*/ T96 w 2083"/>
              <a:gd name="T98" fmla="+- 0 1981 1981"/>
              <a:gd name="T99" fmla="*/ 1981 h 463"/>
              <a:gd name="T100" fmla="+- 0 1497 1487"/>
              <a:gd name="T101" fmla="*/ T100 w 2083"/>
              <a:gd name="T102" fmla="+- 0 1991 1981"/>
              <a:gd name="T103" fmla="*/ 1991 h 463"/>
              <a:gd name="T104" fmla="+- 0 3559 1487"/>
              <a:gd name="T105" fmla="*/ T104 w 2083"/>
              <a:gd name="T106" fmla="+- 0 1986 1981"/>
              <a:gd name="T107" fmla="*/ 1986 h 463"/>
              <a:gd name="T108" fmla="+- 0 3564 1487"/>
              <a:gd name="T109" fmla="*/ T108 w 2083"/>
              <a:gd name="T110" fmla="+- 0 1981 1981"/>
              <a:gd name="T111" fmla="*/ 1981 h 463"/>
              <a:gd name="T112" fmla="+- 0 3564 1487"/>
              <a:gd name="T113" fmla="*/ T112 w 2083"/>
              <a:gd name="T114" fmla="+- 0 1991 1981"/>
              <a:gd name="T115" fmla="*/ 1991 h 463"/>
              <a:gd name="T116" fmla="+- 0 3569 1487"/>
              <a:gd name="T117" fmla="*/ T116 w 2083"/>
              <a:gd name="T118" fmla="+- 0 1986 1981"/>
              <a:gd name="T119" fmla="*/ 1986 h 463"/>
              <a:gd name="T120" fmla="+- 0 1487 1487"/>
              <a:gd name="T121" fmla="*/ T120 w 2083"/>
              <a:gd name="T122" fmla="+- 0 1981 1981"/>
              <a:gd name="T123" fmla="*/ 1981 h 463"/>
              <a:gd name="T124" fmla="+- 0 1492 1487"/>
              <a:gd name="T125" fmla="*/ T124 w 2083"/>
              <a:gd name="T126" fmla="+- 0 1981 1981"/>
              <a:gd name="T127" fmla="*/ 1981 h 463"/>
              <a:gd name="T128" fmla="+- 0 3564 1487"/>
              <a:gd name="T129" fmla="*/ T128 w 2083"/>
              <a:gd name="T130" fmla="+- 0 1981 1981"/>
              <a:gd name="T131" fmla="*/ 1981 h 463"/>
              <a:gd name="T132" fmla="+- 0 3569 1487"/>
              <a:gd name="T133" fmla="*/ T132 w 2083"/>
              <a:gd name="T134" fmla="+- 0 1981 1981"/>
              <a:gd name="T135" fmla="*/ 1981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083" h="463">
                <a:moveTo>
                  <a:pt x="0" y="458"/>
                </a:moveTo>
                <a:lnTo>
                  <a:pt x="0" y="463"/>
                </a:lnTo>
                <a:lnTo>
                  <a:pt x="5" y="463"/>
                </a:lnTo>
                <a:lnTo>
                  <a:pt x="0" y="458"/>
                </a:lnTo>
                <a:close/>
                <a:moveTo>
                  <a:pt x="10" y="453"/>
                </a:moveTo>
                <a:lnTo>
                  <a:pt x="5" y="453"/>
                </a:lnTo>
                <a:lnTo>
                  <a:pt x="0" y="458"/>
                </a:lnTo>
                <a:lnTo>
                  <a:pt x="5" y="463"/>
                </a:lnTo>
                <a:lnTo>
                  <a:pt x="2077" y="463"/>
                </a:lnTo>
                <a:lnTo>
                  <a:pt x="2072" y="458"/>
                </a:lnTo>
                <a:lnTo>
                  <a:pt x="10" y="458"/>
                </a:lnTo>
                <a:lnTo>
                  <a:pt x="10" y="453"/>
                </a:lnTo>
                <a:close/>
                <a:moveTo>
                  <a:pt x="2082" y="5"/>
                </a:moveTo>
                <a:lnTo>
                  <a:pt x="2072" y="5"/>
                </a:lnTo>
                <a:lnTo>
                  <a:pt x="2072" y="458"/>
                </a:lnTo>
                <a:lnTo>
                  <a:pt x="2077" y="463"/>
                </a:lnTo>
                <a:lnTo>
                  <a:pt x="2077" y="453"/>
                </a:lnTo>
                <a:lnTo>
                  <a:pt x="2082" y="453"/>
                </a:lnTo>
                <a:lnTo>
                  <a:pt x="2082" y="10"/>
                </a:lnTo>
                <a:lnTo>
                  <a:pt x="2077" y="10"/>
                </a:lnTo>
                <a:lnTo>
                  <a:pt x="2082" y="5"/>
                </a:lnTo>
                <a:close/>
                <a:moveTo>
                  <a:pt x="2082" y="453"/>
                </a:moveTo>
                <a:lnTo>
                  <a:pt x="2077" y="453"/>
                </a:lnTo>
                <a:lnTo>
                  <a:pt x="2077" y="463"/>
                </a:lnTo>
                <a:lnTo>
                  <a:pt x="2082" y="458"/>
                </a:lnTo>
                <a:lnTo>
                  <a:pt x="2082" y="453"/>
                </a:lnTo>
                <a:close/>
                <a:moveTo>
                  <a:pt x="2082" y="458"/>
                </a:moveTo>
                <a:lnTo>
                  <a:pt x="2077" y="463"/>
                </a:lnTo>
                <a:lnTo>
                  <a:pt x="2082" y="463"/>
                </a:lnTo>
                <a:lnTo>
                  <a:pt x="2082" y="458"/>
                </a:lnTo>
                <a:close/>
                <a:moveTo>
                  <a:pt x="5" y="0"/>
                </a:moveTo>
                <a:lnTo>
                  <a:pt x="0" y="5"/>
                </a:lnTo>
                <a:lnTo>
                  <a:pt x="0" y="458"/>
                </a:lnTo>
                <a:lnTo>
                  <a:pt x="5" y="453"/>
                </a:lnTo>
                <a:lnTo>
                  <a:pt x="10" y="453"/>
                </a:lnTo>
                <a:lnTo>
                  <a:pt x="10" y="10"/>
                </a:lnTo>
                <a:lnTo>
                  <a:pt x="5" y="10"/>
                </a:lnTo>
                <a:lnTo>
                  <a:pt x="5" y="0"/>
                </a:lnTo>
                <a:close/>
                <a:moveTo>
                  <a:pt x="2072" y="453"/>
                </a:moveTo>
                <a:lnTo>
                  <a:pt x="10" y="453"/>
                </a:lnTo>
                <a:lnTo>
                  <a:pt x="10" y="458"/>
                </a:lnTo>
                <a:lnTo>
                  <a:pt x="2072" y="458"/>
                </a:lnTo>
                <a:lnTo>
                  <a:pt x="2072" y="453"/>
                </a:lnTo>
                <a:close/>
                <a:moveTo>
                  <a:pt x="5" y="0"/>
                </a:moveTo>
                <a:lnTo>
                  <a:pt x="5" y="10"/>
                </a:lnTo>
                <a:lnTo>
                  <a:pt x="10" y="10"/>
                </a:lnTo>
                <a:lnTo>
                  <a:pt x="10" y="5"/>
                </a:lnTo>
                <a:lnTo>
                  <a:pt x="5" y="0"/>
                </a:lnTo>
                <a:close/>
                <a:moveTo>
                  <a:pt x="2077" y="0"/>
                </a:moveTo>
                <a:lnTo>
                  <a:pt x="5" y="0"/>
                </a:lnTo>
                <a:lnTo>
                  <a:pt x="10" y="5"/>
                </a:lnTo>
                <a:lnTo>
                  <a:pt x="10" y="10"/>
                </a:lnTo>
                <a:lnTo>
                  <a:pt x="2072" y="10"/>
                </a:lnTo>
                <a:lnTo>
                  <a:pt x="2072" y="5"/>
                </a:lnTo>
                <a:lnTo>
                  <a:pt x="2082" y="5"/>
                </a:lnTo>
                <a:lnTo>
                  <a:pt x="2077" y="0"/>
                </a:lnTo>
                <a:close/>
                <a:moveTo>
                  <a:pt x="2082" y="5"/>
                </a:moveTo>
                <a:lnTo>
                  <a:pt x="2077" y="10"/>
                </a:lnTo>
                <a:lnTo>
                  <a:pt x="2082" y="10"/>
                </a:lnTo>
                <a:lnTo>
                  <a:pt x="2082" y="5"/>
                </a:lnTo>
                <a:close/>
                <a:moveTo>
                  <a:pt x="5" y="0"/>
                </a:moveTo>
                <a:lnTo>
                  <a:pt x="0" y="0"/>
                </a:lnTo>
                <a:lnTo>
                  <a:pt x="0" y="5"/>
                </a:lnTo>
                <a:lnTo>
                  <a:pt x="5" y="0"/>
                </a:lnTo>
                <a:close/>
                <a:moveTo>
                  <a:pt x="2082" y="0"/>
                </a:moveTo>
                <a:lnTo>
                  <a:pt x="2077" y="0"/>
                </a:lnTo>
                <a:lnTo>
                  <a:pt x="2082" y="5"/>
                </a:lnTo>
                <a:lnTo>
                  <a:pt x="208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2" name="AutoShape 7"/>
          <p:cNvSpPr>
            <a:spLocks/>
          </p:cNvSpPr>
          <p:nvPr/>
        </p:nvSpPr>
        <p:spPr bwMode="auto">
          <a:xfrm>
            <a:off x="5930976" y="1461606"/>
            <a:ext cx="1055138" cy="286239"/>
          </a:xfrm>
          <a:custGeom>
            <a:avLst/>
            <a:gdLst>
              <a:gd name="T0" fmla="+- 0 1487 1487"/>
              <a:gd name="T1" fmla="*/ T0 w 2083"/>
              <a:gd name="T2" fmla="+- 0 2444 1981"/>
              <a:gd name="T3" fmla="*/ 2444 h 463"/>
              <a:gd name="T4" fmla="+- 0 1487 1487"/>
              <a:gd name="T5" fmla="*/ T4 w 2083"/>
              <a:gd name="T6" fmla="+- 0 2439 1981"/>
              <a:gd name="T7" fmla="*/ 2439 h 463"/>
              <a:gd name="T8" fmla="+- 0 1492 1487"/>
              <a:gd name="T9" fmla="*/ T8 w 2083"/>
              <a:gd name="T10" fmla="+- 0 2434 1981"/>
              <a:gd name="T11" fmla="*/ 2434 h 463"/>
              <a:gd name="T12" fmla="+- 0 1492 1487"/>
              <a:gd name="T13" fmla="*/ T12 w 2083"/>
              <a:gd name="T14" fmla="+- 0 2444 1981"/>
              <a:gd name="T15" fmla="*/ 2444 h 463"/>
              <a:gd name="T16" fmla="+- 0 3559 1487"/>
              <a:gd name="T17" fmla="*/ T16 w 2083"/>
              <a:gd name="T18" fmla="+- 0 2439 1981"/>
              <a:gd name="T19" fmla="*/ 2439 h 463"/>
              <a:gd name="T20" fmla="+- 0 1497 1487"/>
              <a:gd name="T21" fmla="*/ T20 w 2083"/>
              <a:gd name="T22" fmla="+- 0 2434 1981"/>
              <a:gd name="T23" fmla="*/ 2434 h 463"/>
              <a:gd name="T24" fmla="+- 0 3559 1487"/>
              <a:gd name="T25" fmla="*/ T24 w 2083"/>
              <a:gd name="T26" fmla="+- 0 1986 1981"/>
              <a:gd name="T27" fmla="*/ 1986 h 463"/>
              <a:gd name="T28" fmla="+- 0 3564 1487"/>
              <a:gd name="T29" fmla="*/ T28 w 2083"/>
              <a:gd name="T30" fmla="+- 0 2444 1981"/>
              <a:gd name="T31" fmla="*/ 2444 h 463"/>
              <a:gd name="T32" fmla="+- 0 3569 1487"/>
              <a:gd name="T33" fmla="*/ T32 w 2083"/>
              <a:gd name="T34" fmla="+- 0 2434 1981"/>
              <a:gd name="T35" fmla="*/ 2434 h 463"/>
              <a:gd name="T36" fmla="+- 0 3564 1487"/>
              <a:gd name="T37" fmla="*/ T36 w 2083"/>
              <a:gd name="T38" fmla="+- 0 1991 1981"/>
              <a:gd name="T39" fmla="*/ 1991 h 463"/>
              <a:gd name="T40" fmla="+- 0 3569 1487"/>
              <a:gd name="T41" fmla="*/ T40 w 2083"/>
              <a:gd name="T42" fmla="+- 0 2434 1981"/>
              <a:gd name="T43" fmla="*/ 2434 h 463"/>
              <a:gd name="T44" fmla="+- 0 3564 1487"/>
              <a:gd name="T45" fmla="*/ T44 w 2083"/>
              <a:gd name="T46" fmla="+- 0 2444 1981"/>
              <a:gd name="T47" fmla="*/ 2444 h 463"/>
              <a:gd name="T48" fmla="+- 0 3569 1487"/>
              <a:gd name="T49" fmla="*/ T48 w 2083"/>
              <a:gd name="T50" fmla="+- 0 2434 1981"/>
              <a:gd name="T51" fmla="*/ 2434 h 463"/>
              <a:gd name="T52" fmla="+- 0 3564 1487"/>
              <a:gd name="T53" fmla="*/ T52 w 2083"/>
              <a:gd name="T54" fmla="+- 0 2444 1981"/>
              <a:gd name="T55" fmla="*/ 2444 h 463"/>
              <a:gd name="T56" fmla="+- 0 3569 1487"/>
              <a:gd name="T57" fmla="*/ T56 w 2083"/>
              <a:gd name="T58" fmla="+- 0 2439 1981"/>
              <a:gd name="T59" fmla="*/ 2439 h 463"/>
              <a:gd name="T60" fmla="+- 0 1487 1487"/>
              <a:gd name="T61" fmla="*/ T60 w 2083"/>
              <a:gd name="T62" fmla="+- 0 1986 1981"/>
              <a:gd name="T63" fmla="*/ 1986 h 463"/>
              <a:gd name="T64" fmla="+- 0 1492 1487"/>
              <a:gd name="T65" fmla="*/ T64 w 2083"/>
              <a:gd name="T66" fmla="+- 0 2434 1981"/>
              <a:gd name="T67" fmla="*/ 2434 h 463"/>
              <a:gd name="T68" fmla="+- 0 1497 1487"/>
              <a:gd name="T69" fmla="*/ T68 w 2083"/>
              <a:gd name="T70" fmla="+- 0 1991 1981"/>
              <a:gd name="T71" fmla="*/ 1991 h 463"/>
              <a:gd name="T72" fmla="+- 0 1492 1487"/>
              <a:gd name="T73" fmla="*/ T72 w 2083"/>
              <a:gd name="T74" fmla="+- 0 1981 1981"/>
              <a:gd name="T75" fmla="*/ 1981 h 463"/>
              <a:gd name="T76" fmla="+- 0 1497 1487"/>
              <a:gd name="T77" fmla="*/ T76 w 2083"/>
              <a:gd name="T78" fmla="+- 0 2434 1981"/>
              <a:gd name="T79" fmla="*/ 2434 h 463"/>
              <a:gd name="T80" fmla="+- 0 3559 1487"/>
              <a:gd name="T81" fmla="*/ T80 w 2083"/>
              <a:gd name="T82" fmla="+- 0 2439 1981"/>
              <a:gd name="T83" fmla="*/ 2439 h 463"/>
              <a:gd name="T84" fmla="+- 0 1492 1487"/>
              <a:gd name="T85" fmla="*/ T84 w 2083"/>
              <a:gd name="T86" fmla="+- 0 1981 1981"/>
              <a:gd name="T87" fmla="*/ 1981 h 463"/>
              <a:gd name="T88" fmla="+- 0 1497 1487"/>
              <a:gd name="T89" fmla="*/ T88 w 2083"/>
              <a:gd name="T90" fmla="+- 0 1991 1981"/>
              <a:gd name="T91" fmla="*/ 1991 h 463"/>
              <a:gd name="T92" fmla="+- 0 1492 1487"/>
              <a:gd name="T93" fmla="*/ T92 w 2083"/>
              <a:gd name="T94" fmla="+- 0 1981 1981"/>
              <a:gd name="T95" fmla="*/ 1981 h 463"/>
              <a:gd name="T96" fmla="+- 0 1492 1487"/>
              <a:gd name="T97" fmla="*/ T96 w 2083"/>
              <a:gd name="T98" fmla="+- 0 1981 1981"/>
              <a:gd name="T99" fmla="*/ 1981 h 463"/>
              <a:gd name="T100" fmla="+- 0 1497 1487"/>
              <a:gd name="T101" fmla="*/ T100 w 2083"/>
              <a:gd name="T102" fmla="+- 0 1991 1981"/>
              <a:gd name="T103" fmla="*/ 1991 h 463"/>
              <a:gd name="T104" fmla="+- 0 3559 1487"/>
              <a:gd name="T105" fmla="*/ T104 w 2083"/>
              <a:gd name="T106" fmla="+- 0 1986 1981"/>
              <a:gd name="T107" fmla="*/ 1986 h 463"/>
              <a:gd name="T108" fmla="+- 0 3564 1487"/>
              <a:gd name="T109" fmla="*/ T108 w 2083"/>
              <a:gd name="T110" fmla="+- 0 1981 1981"/>
              <a:gd name="T111" fmla="*/ 1981 h 463"/>
              <a:gd name="T112" fmla="+- 0 3564 1487"/>
              <a:gd name="T113" fmla="*/ T112 w 2083"/>
              <a:gd name="T114" fmla="+- 0 1991 1981"/>
              <a:gd name="T115" fmla="*/ 1991 h 463"/>
              <a:gd name="T116" fmla="+- 0 3569 1487"/>
              <a:gd name="T117" fmla="*/ T116 w 2083"/>
              <a:gd name="T118" fmla="+- 0 1986 1981"/>
              <a:gd name="T119" fmla="*/ 1986 h 463"/>
              <a:gd name="T120" fmla="+- 0 1487 1487"/>
              <a:gd name="T121" fmla="*/ T120 w 2083"/>
              <a:gd name="T122" fmla="+- 0 1981 1981"/>
              <a:gd name="T123" fmla="*/ 1981 h 463"/>
              <a:gd name="T124" fmla="+- 0 1492 1487"/>
              <a:gd name="T125" fmla="*/ T124 w 2083"/>
              <a:gd name="T126" fmla="+- 0 1981 1981"/>
              <a:gd name="T127" fmla="*/ 1981 h 463"/>
              <a:gd name="T128" fmla="+- 0 3564 1487"/>
              <a:gd name="T129" fmla="*/ T128 w 2083"/>
              <a:gd name="T130" fmla="+- 0 1981 1981"/>
              <a:gd name="T131" fmla="*/ 1981 h 463"/>
              <a:gd name="T132" fmla="+- 0 3569 1487"/>
              <a:gd name="T133" fmla="*/ T132 w 2083"/>
              <a:gd name="T134" fmla="+- 0 1981 1981"/>
              <a:gd name="T135" fmla="*/ 1981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083" h="463">
                <a:moveTo>
                  <a:pt x="0" y="458"/>
                </a:moveTo>
                <a:lnTo>
                  <a:pt x="0" y="463"/>
                </a:lnTo>
                <a:lnTo>
                  <a:pt x="5" y="463"/>
                </a:lnTo>
                <a:lnTo>
                  <a:pt x="0" y="458"/>
                </a:lnTo>
                <a:close/>
                <a:moveTo>
                  <a:pt x="10" y="453"/>
                </a:moveTo>
                <a:lnTo>
                  <a:pt x="5" y="453"/>
                </a:lnTo>
                <a:lnTo>
                  <a:pt x="0" y="458"/>
                </a:lnTo>
                <a:lnTo>
                  <a:pt x="5" y="463"/>
                </a:lnTo>
                <a:lnTo>
                  <a:pt x="2077" y="463"/>
                </a:lnTo>
                <a:lnTo>
                  <a:pt x="2072" y="458"/>
                </a:lnTo>
                <a:lnTo>
                  <a:pt x="10" y="458"/>
                </a:lnTo>
                <a:lnTo>
                  <a:pt x="10" y="453"/>
                </a:lnTo>
                <a:close/>
                <a:moveTo>
                  <a:pt x="2082" y="5"/>
                </a:moveTo>
                <a:lnTo>
                  <a:pt x="2072" y="5"/>
                </a:lnTo>
                <a:lnTo>
                  <a:pt x="2072" y="458"/>
                </a:lnTo>
                <a:lnTo>
                  <a:pt x="2077" y="463"/>
                </a:lnTo>
                <a:lnTo>
                  <a:pt x="2077" y="453"/>
                </a:lnTo>
                <a:lnTo>
                  <a:pt x="2082" y="453"/>
                </a:lnTo>
                <a:lnTo>
                  <a:pt x="2082" y="10"/>
                </a:lnTo>
                <a:lnTo>
                  <a:pt x="2077" y="10"/>
                </a:lnTo>
                <a:lnTo>
                  <a:pt x="2082" y="5"/>
                </a:lnTo>
                <a:close/>
                <a:moveTo>
                  <a:pt x="2082" y="453"/>
                </a:moveTo>
                <a:lnTo>
                  <a:pt x="2077" y="453"/>
                </a:lnTo>
                <a:lnTo>
                  <a:pt x="2077" y="463"/>
                </a:lnTo>
                <a:lnTo>
                  <a:pt x="2082" y="458"/>
                </a:lnTo>
                <a:lnTo>
                  <a:pt x="2082" y="453"/>
                </a:lnTo>
                <a:close/>
                <a:moveTo>
                  <a:pt x="2082" y="458"/>
                </a:moveTo>
                <a:lnTo>
                  <a:pt x="2077" y="463"/>
                </a:lnTo>
                <a:lnTo>
                  <a:pt x="2082" y="463"/>
                </a:lnTo>
                <a:lnTo>
                  <a:pt x="2082" y="458"/>
                </a:lnTo>
                <a:close/>
                <a:moveTo>
                  <a:pt x="5" y="0"/>
                </a:moveTo>
                <a:lnTo>
                  <a:pt x="0" y="5"/>
                </a:lnTo>
                <a:lnTo>
                  <a:pt x="0" y="458"/>
                </a:lnTo>
                <a:lnTo>
                  <a:pt x="5" y="453"/>
                </a:lnTo>
                <a:lnTo>
                  <a:pt x="10" y="453"/>
                </a:lnTo>
                <a:lnTo>
                  <a:pt x="10" y="10"/>
                </a:lnTo>
                <a:lnTo>
                  <a:pt x="5" y="10"/>
                </a:lnTo>
                <a:lnTo>
                  <a:pt x="5" y="0"/>
                </a:lnTo>
                <a:close/>
                <a:moveTo>
                  <a:pt x="2072" y="453"/>
                </a:moveTo>
                <a:lnTo>
                  <a:pt x="10" y="453"/>
                </a:lnTo>
                <a:lnTo>
                  <a:pt x="10" y="458"/>
                </a:lnTo>
                <a:lnTo>
                  <a:pt x="2072" y="458"/>
                </a:lnTo>
                <a:lnTo>
                  <a:pt x="2072" y="453"/>
                </a:lnTo>
                <a:close/>
                <a:moveTo>
                  <a:pt x="5" y="0"/>
                </a:moveTo>
                <a:lnTo>
                  <a:pt x="5" y="10"/>
                </a:lnTo>
                <a:lnTo>
                  <a:pt x="10" y="10"/>
                </a:lnTo>
                <a:lnTo>
                  <a:pt x="10" y="5"/>
                </a:lnTo>
                <a:lnTo>
                  <a:pt x="5" y="0"/>
                </a:lnTo>
                <a:close/>
                <a:moveTo>
                  <a:pt x="2077" y="0"/>
                </a:moveTo>
                <a:lnTo>
                  <a:pt x="5" y="0"/>
                </a:lnTo>
                <a:lnTo>
                  <a:pt x="10" y="5"/>
                </a:lnTo>
                <a:lnTo>
                  <a:pt x="10" y="10"/>
                </a:lnTo>
                <a:lnTo>
                  <a:pt x="2072" y="10"/>
                </a:lnTo>
                <a:lnTo>
                  <a:pt x="2072" y="5"/>
                </a:lnTo>
                <a:lnTo>
                  <a:pt x="2082" y="5"/>
                </a:lnTo>
                <a:lnTo>
                  <a:pt x="2077" y="0"/>
                </a:lnTo>
                <a:close/>
                <a:moveTo>
                  <a:pt x="2082" y="5"/>
                </a:moveTo>
                <a:lnTo>
                  <a:pt x="2077" y="10"/>
                </a:lnTo>
                <a:lnTo>
                  <a:pt x="2082" y="10"/>
                </a:lnTo>
                <a:lnTo>
                  <a:pt x="2082" y="5"/>
                </a:lnTo>
                <a:close/>
                <a:moveTo>
                  <a:pt x="5" y="0"/>
                </a:moveTo>
                <a:lnTo>
                  <a:pt x="0" y="0"/>
                </a:lnTo>
                <a:lnTo>
                  <a:pt x="0" y="5"/>
                </a:lnTo>
                <a:lnTo>
                  <a:pt x="5" y="0"/>
                </a:lnTo>
                <a:close/>
                <a:moveTo>
                  <a:pt x="2082" y="0"/>
                </a:moveTo>
                <a:lnTo>
                  <a:pt x="2077" y="0"/>
                </a:lnTo>
                <a:lnTo>
                  <a:pt x="2082" y="5"/>
                </a:lnTo>
                <a:lnTo>
                  <a:pt x="208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3" name="AutoShape 7"/>
          <p:cNvSpPr>
            <a:spLocks/>
          </p:cNvSpPr>
          <p:nvPr/>
        </p:nvSpPr>
        <p:spPr bwMode="auto">
          <a:xfrm>
            <a:off x="5914576" y="2856673"/>
            <a:ext cx="1055138" cy="286239"/>
          </a:xfrm>
          <a:custGeom>
            <a:avLst/>
            <a:gdLst>
              <a:gd name="T0" fmla="+- 0 1487 1487"/>
              <a:gd name="T1" fmla="*/ T0 w 2083"/>
              <a:gd name="T2" fmla="+- 0 2444 1981"/>
              <a:gd name="T3" fmla="*/ 2444 h 463"/>
              <a:gd name="T4" fmla="+- 0 1487 1487"/>
              <a:gd name="T5" fmla="*/ T4 w 2083"/>
              <a:gd name="T6" fmla="+- 0 2439 1981"/>
              <a:gd name="T7" fmla="*/ 2439 h 463"/>
              <a:gd name="T8" fmla="+- 0 1492 1487"/>
              <a:gd name="T9" fmla="*/ T8 w 2083"/>
              <a:gd name="T10" fmla="+- 0 2434 1981"/>
              <a:gd name="T11" fmla="*/ 2434 h 463"/>
              <a:gd name="T12" fmla="+- 0 1492 1487"/>
              <a:gd name="T13" fmla="*/ T12 w 2083"/>
              <a:gd name="T14" fmla="+- 0 2444 1981"/>
              <a:gd name="T15" fmla="*/ 2444 h 463"/>
              <a:gd name="T16" fmla="+- 0 3559 1487"/>
              <a:gd name="T17" fmla="*/ T16 w 2083"/>
              <a:gd name="T18" fmla="+- 0 2439 1981"/>
              <a:gd name="T19" fmla="*/ 2439 h 463"/>
              <a:gd name="T20" fmla="+- 0 1497 1487"/>
              <a:gd name="T21" fmla="*/ T20 w 2083"/>
              <a:gd name="T22" fmla="+- 0 2434 1981"/>
              <a:gd name="T23" fmla="*/ 2434 h 463"/>
              <a:gd name="T24" fmla="+- 0 3559 1487"/>
              <a:gd name="T25" fmla="*/ T24 w 2083"/>
              <a:gd name="T26" fmla="+- 0 1986 1981"/>
              <a:gd name="T27" fmla="*/ 1986 h 463"/>
              <a:gd name="T28" fmla="+- 0 3564 1487"/>
              <a:gd name="T29" fmla="*/ T28 w 2083"/>
              <a:gd name="T30" fmla="+- 0 2444 1981"/>
              <a:gd name="T31" fmla="*/ 2444 h 463"/>
              <a:gd name="T32" fmla="+- 0 3569 1487"/>
              <a:gd name="T33" fmla="*/ T32 w 2083"/>
              <a:gd name="T34" fmla="+- 0 2434 1981"/>
              <a:gd name="T35" fmla="*/ 2434 h 463"/>
              <a:gd name="T36" fmla="+- 0 3564 1487"/>
              <a:gd name="T37" fmla="*/ T36 w 2083"/>
              <a:gd name="T38" fmla="+- 0 1991 1981"/>
              <a:gd name="T39" fmla="*/ 1991 h 463"/>
              <a:gd name="T40" fmla="+- 0 3569 1487"/>
              <a:gd name="T41" fmla="*/ T40 w 2083"/>
              <a:gd name="T42" fmla="+- 0 2434 1981"/>
              <a:gd name="T43" fmla="*/ 2434 h 463"/>
              <a:gd name="T44" fmla="+- 0 3564 1487"/>
              <a:gd name="T45" fmla="*/ T44 w 2083"/>
              <a:gd name="T46" fmla="+- 0 2444 1981"/>
              <a:gd name="T47" fmla="*/ 2444 h 463"/>
              <a:gd name="T48" fmla="+- 0 3569 1487"/>
              <a:gd name="T49" fmla="*/ T48 w 2083"/>
              <a:gd name="T50" fmla="+- 0 2434 1981"/>
              <a:gd name="T51" fmla="*/ 2434 h 463"/>
              <a:gd name="T52" fmla="+- 0 3564 1487"/>
              <a:gd name="T53" fmla="*/ T52 w 2083"/>
              <a:gd name="T54" fmla="+- 0 2444 1981"/>
              <a:gd name="T55" fmla="*/ 2444 h 463"/>
              <a:gd name="T56" fmla="+- 0 3569 1487"/>
              <a:gd name="T57" fmla="*/ T56 w 2083"/>
              <a:gd name="T58" fmla="+- 0 2439 1981"/>
              <a:gd name="T59" fmla="*/ 2439 h 463"/>
              <a:gd name="T60" fmla="+- 0 1487 1487"/>
              <a:gd name="T61" fmla="*/ T60 w 2083"/>
              <a:gd name="T62" fmla="+- 0 1986 1981"/>
              <a:gd name="T63" fmla="*/ 1986 h 463"/>
              <a:gd name="T64" fmla="+- 0 1492 1487"/>
              <a:gd name="T65" fmla="*/ T64 w 2083"/>
              <a:gd name="T66" fmla="+- 0 2434 1981"/>
              <a:gd name="T67" fmla="*/ 2434 h 463"/>
              <a:gd name="T68" fmla="+- 0 1497 1487"/>
              <a:gd name="T69" fmla="*/ T68 w 2083"/>
              <a:gd name="T70" fmla="+- 0 1991 1981"/>
              <a:gd name="T71" fmla="*/ 1991 h 463"/>
              <a:gd name="T72" fmla="+- 0 1492 1487"/>
              <a:gd name="T73" fmla="*/ T72 w 2083"/>
              <a:gd name="T74" fmla="+- 0 1981 1981"/>
              <a:gd name="T75" fmla="*/ 1981 h 463"/>
              <a:gd name="T76" fmla="+- 0 1497 1487"/>
              <a:gd name="T77" fmla="*/ T76 w 2083"/>
              <a:gd name="T78" fmla="+- 0 2434 1981"/>
              <a:gd name="T79" fmla="*/ 2434 h 463"/>
              <a:gd name="T80" fmla="+- 0 3559 1487"/>
              <a:gd name="T81" fmla="*/ T80 w 2083"/>
              <a:gd name="T82" fmla="+- 0 2439 1981"/>
              <a:gd name="T83" fmla="*/ 2439 h 463"/>
              <a:gd name="T84" fmla="+- 0 1492 1487"/>
              <a:gd name="T85" fmla="*/ T84 w 2083"/>
              <a:gd name="T86" fmla="+- 0 1981 1981"/>
              <a:gd name="T87" fmla="*/ 1981 h 463"/>
              <a:gd name="T88" fmla="+- 0 1497 1487"/>
              <a:gd name="T89" fmla="*/ T88 w 2083"/>
              <a:gd name="T90" fmla="+- 0 1991 1981"/>
              <a:gd name="T91" fmla="*/ 1991 h 463"/>
              <a:gd name="T92" fmla="+- 0 1492 1487"/>
              <a:gd name="T93" fmla="*/ T92 w 2083"/>
              <a:gd name="T94" fmla="+- 0 1981 1981"/>
              <a:gd name="T95" fmla="*/ 1981 h 463"/>
              <a:gd name="T96" fmla="+- 0 1492 1487"/>
              <a:gd name="T97" fmla="*/ T96 w 2083"/>
              <a:gd name="T98" fmla="+- 0 1981 1981"/>
              <a:gd name="T99" fmla="*/ 1981 h 463"/>
              <a:gd name="T100" fmla="+- 0 1497 1487"/>
              <a:gd name="T101" fmla="*/ T100 w 2083"/>
              <a:gd name="T102" fmla="+- 0 1991 1981"/>
              <a:gd name="T103" fmla="*/ 1991 h 463"/>
              <a:gd name="T104" fmla="+- 0 3559 1487"/>
              <a:gd name="T105" fmla="*/ T104 w 2083"/>
              <a:gd name="T106" fmla="+- 0 1986 1981"/>
              <a:gd name="T107" fmla="*/ 1986 h 463"/>
              <a:gd name="T108" fmla="+- 0 3564 1487"/>
              <a:gd name="T109" fmla="*/ T108 w 2083"/>
              <a:gd name="T110" fmla="+- 0 1981 1981"/>
              <a:gd name="T111" fmla="*/ 1981 h 463"/>
              <a:gd name="T112" fmla="+- 0 3564 1487"/>
              <a:gd name="T113" fmla="*/ T112 w 2083"/>
              <a:gd name="T114" fmla="+- 0 1991 1981"/>
              <a:gd name="T115" fmla="*/ 1991 h 463"/>
              <a:gd name="T116" fmla="+- 0 3569 1487"/>
              <a:gd name="T117" fmla="*/ T116 w 2083"/>
              <a:gd name="T118" fmla="+- 0 1986 1981"/>
              <a:gd name="T119" fmla="*/ 1986 h 463"/>
              <a:gd name="T120" fmla="+- 0 1487 1487"/>
              <a:gd name="T121" fmla="*/ T120 w 2083"/>
              <a:gd name="T122" fmla="+- 0 1981 1981"/>
              <a:gd name="T123" fmla="*/ 1981 h 463"/>
              <a:gd name="T124" fmla="+- 0 1492 1487"/>
              <a:gd name="T125" fmla="*/ T124 w 2083"/>
              <a:gd name="T126" fmla="+- 0 1981 1981"/>
              <a:gd name="T127" fmla="*/ 1981 h 463"/>
              <a:gd name="T128" fmla="+- 0 3564 1487"/>
              <a:gd name="T129" fmla="*/ T128 w 2083"/>
              <a:gd name="T130" fmla="+- 0 1981 1981"/>
              <a:gd name="T131" fmla="*/ 1981 h 463"/>
              <a:gd name="T132" fmla="+- 0 3569 1487"/>
              <a:gd name="T133" fmla="*/ T132 w 2083"/>
              <a:gd name="T134" fmla="+- 0 1981 1981"/>
              <a:gd name="T135" fmla="*/ 1981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083" h="463">
                <a:moveTo>
                  <a:pt x="0" y="458"/>
                </a:moveTo>
                <a:lnTo>
                  <a:pt x="0" y="463"/>
                </a:lnTo>
                <a:lnTo>
                  <a:pt x="5" y="463"/>
                </a:lnTo>
                <a:lnTo>
                  <a:pt x="0" y="458"/>
                </a:lnTo>
                <a:close/>
                <a:moveTo>
                  <a:pt x="10" y="453"/>
                </a:moveTo>
                <a:lnTo>
                  <a:pt x="5" y="453"/>
                </a:lnTo>
                <a:lnTo>
                  <a:pt x="0" y="458"/>
                </a:lnTo>
                <a:lnTo>
                  <a:pt x="5" y="463"/>
                </a:lnTo>
                <a:lnTo>
                  <a:pt x="2077" y="463"/>
                </a:lnTo>
                <a:lnTo>
                  <a:pt x="2072" y="458"/>
                </a:lnTo>
                <a:lnTo>
                  <a:pt x="10" y="458"/>
                </a:lnTo>
                <a:lnTo>
                  <a:pt x="10" y="453"/>
                </a:lnTo>
                <a:close/>
                <a:moveTo>
                  <a:pt x="2082" y="5"/>
                </a:moveTo>
                <a:lnTo>
                  <a:pt x="2072" y="5"/>
                </a:lnTo>
                <a:lnTo>
                  <a:pt x="2072" y="458"/>
                </a:lnTo>
                <a:lnTo>
                  <a:pt x="2077" y="463"/>
                </a:lnTo>
                <a:lnTo>
                  <a:pt x="2077" y="453"/>
                </a:lnTo>
                <a:lnTo>
                  <a:pt x="2082" y="453"/>
                </a:lnTo>
                <a:lnTo>
                  <a:pt x="2082" y="10"/>
                </a:lnTo>
                <a:lnTo>
                  <a:pt x="2077" y="10"/>
                </a:lnTo>
                <a:lnTo>
                  <a:pt x="2082" y="5"/>
                </a:lnTo>
                <a:close/>
                <a:moveTo>
                  <a:pt x="2082" y="453"/>
                </a:moveTo>
                <a:lnTo>
                  <a:pt x="2077" y="453"/>
                </a:lnTo>
                <a:lnTo>
                  <a:pt x="2077" y="463"/>
                </a:lnTo>
                <a:lnTo>
                  <a:pt x="2082" y="458"/>
                </a:lnTo>
                <a:lnTo>
                  <a:pt x="2082" y="453"/>
                </a:lnTo>
                <a:close/>
                <a:moveTo>
                  <a:pt x="2082" y="458"/>
                </a:moveTo>
                <a:lnTo>
                  <a:pt x="2077" y="463"/>
                </a:lnTo>
                <a:lnTo>
                  <a:pt x="2082" y="463"/>
                </a:lnTo>
                <a:lnTo>
                  <a:pt x="2082" y="458"/>
                </a:lnTo>
                <a:close/>
                <a:moveTo>
                  <a:pt x="5" y="0"/>
                </a:moveTo>
                <a:lnTo>
                  <a:pt x="0" y="5"/>
                </a:lnTo>
                <a:lnTo>
                  <a:pt x="0" y="458"/>
                </a:lnTo>
                <a:lnTo>
                  <a:pt x="5" y="453"/>
                </a:lnTo>
                <a:lnTo>
                  <a:pt x="10" y="453"/>
                </a:lnTo>
                <a:lnTo>
                  <a:pt x="10" y="10"/>
                </a:lnTo>
                <a:lnTo>
                  <a:pt x="5" y="10"/>
                </a:lnTo>
                <a:lnTo>
                  <a:pt x="5" y="0"/>
                </a:lnTo>
                <a:close/>
                <a:moveTo>
                  <a:pt x="2072" y="453"/>
                </a:moveTo>
                <a:lnTo>
                  <a:pt x="10" y="453"/>
                </a:lnTo>
                <a:lnTo>
                  <a:pt x="10" y="458"/>
                </a:lnTo>
                <a:lnTo>
                  <a:pt x="2072" y="458"/>
                </a:lnTo>
                <a:lnTo>
                  <a:pt x="2072" y="453"/>
                </a:lnTo>
                <a:close/>
                <a:moveTo>
                  <a:pt x="5" y="0"/>
                </a:moveTo>
                <a:lnTo>
                  <a:pt x="5" y="10"/>
                </a:lnTo>
                <a:lnTo>
                  <a:pt x="10" y="10"/>
                </a:lnTo>
                <a:lnTo>
                  <a:pt x="10" y="5"/>
                </a:lnTo>
                <a:lnTo>
                  <a:pt x="5" y="0"/>
                </a:lnTo>
                <a:close/>
                <a:moveTo>
                  <a:pt x="2077" y="0"/>
                </a:moveTo>
                <a:lnTo>
                  <a:pt x="5" y="0"/>
                </a:lnTo>
                <a:lnTo>
                  <a:pt x="10" y="5"/>
                </a:lnTo>
                <a:lnTo>
                  <a:pt x="10" y="10"/>
                </a:lnTo>
                <a:lnTo>
                  <a:pt x="2072" y="10"/>
                </a:lnTo>
                <a:lnTo>
                  <a:pt x="2072" y="5"/>
                </a:lnTo>
                <a:lnTo>
                  <a:pt x="2082" y="5"/>
                </a:lnTo>
                <a:lnTo>
                  <a:pt x="2077" y="0"/>
                </a:lnTo>
                <a:close/>
                <a:moveTo>
                  <a:pt x="2082" y="5"/>
                </a:moveTo>
                <a:lnTo>
                  <a:pt x="2077" y="10"/>
                </a:lnTo>
                <a:lnTo>
                  <a:pt x="2082" y="10"/>
                </a:lnTo>
                <a:lnTo>
                  <a:pt x="2082" y="5"/>
                </a:lnTo>
                <a:close/>
                <a:moveTo>
                  <a:pt x="5" y="0"/>
                </a:moveTo>
                <a:lnTo>
                  <a:pt x="0" y="0"/>
                </a:lnTo>
                <a:lnTo>
                  <a:pt x="0" y="5"/>
                </a:lnTo>
                <a:lnTo>
                  <a:pt x="5" y="0"/>
                </a:lnTo>
                <a:close/>
                <a:moveTo>
                  <a:pt x="2082" y="0"/>
                </a:moveTo>
                <a:lnTo>
                  <a:pt x="2077" y="0"/>
                </a:lnTo>
                <a:lnTo>
                  <a:pt x="2082" y="5"/>
                </a:lnTo>
                <a:lnTo>
                  <a:pt x="208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4" name="AutoShape 7"/>
          <p:cNvSpPr>
            <a:spLocks/>
          </p:cNvSpPr>
          <p:nvPr/>
        </p:nvSpPr>
        <p:spPr bwMode="auto">
          <a:xfrm>
            <a:off x="5798535" y="3321983"/>
            <a:ext cx="1266522" cy="418757"/>
          </a:xfrm>
          <a:custGeom>
            <a:avLst/>
            <a:gdLst>
              <a:gd name="T0" fmla="+- 0 1487 1487"/>
              <a:gd name="T1" fmla="*/ T0 w 2083"/>
              <a:gd name="T2" fmla="+- 0 2444 1981"/>
              <a:gd name="T3" fmla="*/ 2444 h 463"/>
              <a:gd name="T4" fmla="+- 0 1487 1487"/>
              <a:gd name="T5" fmla="*/ T4 w 2083"/>
              <a:gd name="T6" fmla="+- 0 2439 1981"/>
              <a:gd name="T7" fmla="*/ 2439 h 463"/>
              <a:gd name="T8" fmla="+- 0 1492 1487"/>
              <a:gd name="T9" fmla="*/ T8 w 2083"/>
              <a:gd name="T10" fmla="+- 0 2434 1981"/>
              <a:gd name="T11" fmla="*/ 2434 h 463"/>
              <a:gd name="T12" fmla="+- 0 1492 1487"/>
              <a:gd name="T13" fmla="*/ T12 w 2083"/>
              <a:gd name="T14" fmla="+- 0 2444 1981"/>
              <a:gd name="T15" fmla="*/ 2444 h 463"/>
              <a:gd name="T16" fmla="+- 0 3559 1487"/>
              <a:gd name="T17" fmla="*/ T16 w 2083"/>
              <a:gd name="T18" fmla="+- 0 2439 1981"/>
              <a:gd name="T19" fmla="*/ 2439 h 463"/>
              <a:gd name="T20" fmla="+- 0 1497 1487"/>
              <a:gd name="T21" fmla="*/ T20 w 2083"/>
              <a:gd name="T22" fmla="+- 0 2434 1981"/>
              <a:gd name="T23" fmla="*/ 2434 h 463"/>
              <a:gd name="T24" fmla="+- 0 3559 1487"/>
              <a:gd name="T25" fmla="*/ T24 w 2083"/>
              <a:gd name="T26" fmla="+- 0 1986 1981"/>
              <a:gd name="T27" fmla="*/ 1986 h 463"/>
              <a:gd name="T28" fmla="+- 0 3564 1487"/>
              <a:gd name="T29" fmla="*/ T28 w 2083"/>
              <a:gd name="T30" fmla="+- 0 2444 1981"/>
              <a:gd name="T31" fmla="*/ 2444 h 463"/>
              <a:gd name="T32" fmla="+- 0 3569 1487"/>
              <a:gd name="T33" fmla="*/ T32 w 2083"/>
              <a:gd name="T34" fmla="+- 0 2434 1981"/>
              <a:gd name="T35" fmla="*/ 2434 h 463"/>
              <a:gd name="T36" fmla="+- 0 3564 1487"/>
              <a:gd name="T37" fmla="*/ T36 w 2083"/>
              <a:gd name="T38" fmla="+- 0 1991 1981"/>
              <a:gd name="T39" fmla="*/ 1991 h 463"/>
              <a:gd name="T40" fmla="+- 0 3569 1487"/>
              <a:gd name="T41" fmla="*/ T40 w 2083"/>
              <a:gd name="T42" fmla="+- 0 2434 1981"/>
              <a:gd name="T43" fmla="*/ 2434 h 463"/>
              <a:gd name="T44" fmla="+- 0 3564 1487"/>
              <a:gd name="T45" fmla="*/ T44 w 2083"/>
              <a:gd name="T46" fmla="+- 0 2444 1981"/>
              <a:gd name="T47" fmla="*/ 2444 h 463"/>
              <a:gd name="T48" fmla="+- 0 3569 1487"/>
              <a:gd name="T49" fmla="*/ T48 w 2083"/>
              <a:gd name="T50" fmla="+- 0 2434 1981"/>
              <a:gd name="T51" fmla="*/ 2434 h 463"/>
              <a:gd name="T52" fmla="+- 0 3564 1487"/>
              <a:gd name="T53" fmla="*/ T52 w 2083"/>
              <a:gd name="T54" fmla="+- 0 2444 1981"/>
              <a:gd name="T55" fmla="*/ 2444 h 463"/>
              <a:gd name="T56" fmla="+- 0 3569 1487"/>
              <a:gd name="T57" fmla="*/ T56 w 2083"/>
              <a:gd name="T58" fmla="+- 0 2439 1981"/>
              <a:gd name="T59" fmla="*/ 2439 h 463"/>
              <a:gd name="T60" fmla="+- 0 1487 1487"/>
              <a:gd name="T61" fmla="*/ T60 w 2083"/>
              <a:gd name="T62" fmla="+- 0 1986 1981"/>
              <a:gd name="T63" fmla="*/ 1986 h 463"/>
              <a:gd name="T64" fmla="+- 0 1492 1487"/>
              <a:gd name="T65" fmla="*/ T64 w 2083"/>
              <a:gd name="T66" fmla="+- 0 2434 1981"/>
              <a:gd name="T67" fmla="*/ 2434 h 463"/>
              <a:gd name="T68" fmla="+- 0 1497 1487"/>
              <a:gd name="T69" fmla="*/ T68 w 2083"/>
              <a:gd name="T70" fmla="+- 0 1991 1981"/>
              <a:gd name="T71" fmla="*/ 1991 h 463"/>
              <a:gd name="T72" fmla="+- 0 1492 1487"/>
              <a:gd name="T73" fmla="*/ T72 w 2083"/>
              <a:gd name="T74" fmla="+- 0 1981 1981"/>
              <a:gd name="T75" fmla="*/ 1981 h 463"/>
              <a:gd name="T76" fmla="+- 0 1497 1487"/>
              <a:gd name="T77" fmla="*/ T76 w 2083"/>
              <a:gd name="T78" fmla="+- 0 2434 1981"/>
              <a:gd name="T79" fmla="*/ 2434 h 463"/>
              <a:gd name="T80" fmla="+- 0 3559 1487"/>
              <a:gd name="T81" fmla="*/ T80 w 2083"/>
              <a:gd name="T82" fmla="+- 0 2439 1981"/>
              <a:gd name="T83" fmla="*/ 2439 h 463"/>
              <a:gd name="T84" fmla="+- 0 1492 1487"/>
              <a:gd name="T85" fmla="*/ T84 w 2083"/>
              <a:gd name="T86" fmla="+- 0 1981 1981"/>
              <a:gd name="T87" fmla="*/ 1981 h 463"/>
              <a:gd name="T88" fmla="+- 0 1497 1487"/>
              <a:gd name="T89" fmla="*/ T88 w 2083"/>
              <a:gd name="T90" fmla="+- 0 1991 1981"/>
              <a:gd name="T91" fmla="*/ 1991 h 463"/>
              <a:gd name="T92" fmla="+- 0 1492 1487"/>
              <a:gd name="T93" fmla="*/ T92 w 2083"/>
              <a:gd name="T94" fmla="+- 0 1981 1981"/>
              <a:gd name="T95" fmla="*/ 1981 h 463"/>
              <a:gd name="T96" fmla="+- 0 1492 1487"/>
              <a:gd name="T97" fmla="*/ T96 w 2083"/>
              <a:gd name="T98" fmla="+- 0 1981 1981"/>
              <a:gd name="T99" fmla="*/ 1981 h 463"/>
              <a:gd name="T100" fmla="+- 0 1497 1487"/>
              <a:gd name="T101" fmla="*/ T100 w 2083"/>
              <a:gd name="T102" fmla="+- 0 1991 1981"/>
              <a:gd name="T103" fmla="*/ 1991 h 463"/>
              <a:gd name="T104" fmla="+- 0 3559 1487"/>
              <a:gd name="T105" fmla="*/ T104 w 2083"/>
              <a:gd name="T106" fmla="+- 0 1986 1981"/>
              <a:gd name="T107" fmla="*/ 1986 h 463"/>
              <a:gd name="T108" fmla="+- 0 3564 1487"/>
              <a:gd name="T109" fmla="*/ T108 w 2083"/>
              <a:gd name="T110" fmla="+- 0 1981 1981"/>
              <a:gd name="T111" fmla="*/ 1981 h 463"/>
              <a:gd name="T112" fmla="+- 0 3564 1487"/>
              <a:gd name="T113" fmla="*/ T112 w 2083"/>
              <a:gd name="T114" fmla="+- 0 1991 1981"/>
              <a:gd name="T115" fmla="*/ 1991 h 463"/>
              <a:gd name="T116" fmla="+- 0 3569 1487"/>
              <a:gd name="T117" fmla="*/ T116 w 2083"/>
              <a:gd name="T118" fmla="+- 0 1986 1981"/>
              <a:gd name="T119" fmla="*/ 1986 h 463"/>
              <a:gd name="T120" fmla="+- 0 1487 1487"/>
              <a:gd name="T121" fmla="*/ T120 w 2083"/>
              <a:gd name="T122" fmla="+- 0 1981 1981"/>
              <a:gd name="T123" fmla="*/ 1981 h 463"/>
              <a:gd name="T124" fmla="+- 0 1492 1487"/>
              <a:gd name="T125" fmla="*/ T124 w 2083"/>
              <a:gd name="T126" fmla="+- 0 1981 1981"/>
              <a:gd name="T127" fmla="*/ 1981 h 463"/>
              <a:gd name="T128" fmla="+- 0 3564 1487"/>
              <a:gd name="T129" fmla="*/ T128 w 2083"/>
              <a:gd name="T130" fmla="+- 0 1981 1981"/>
              <a:gd name="T131" fmla="*/ 1981 h 463"/>
              <a:gd name="T132" fmla="+- 0 3569 1487"/>
              <a:gd name="T133" fmla="*/ T132 w 2083"/>
              <a:gd name="T134" fmla="+- 0 1981 1981"/>
              <a:gd name="T135" fmla="*/ 1981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083" h="463">
                <a:moveTo>
                  <a:pt x="0" y="458"/>
                </a:moveTo>
                <a:lnTo>
                  <a:pt x="0" y="463"/>
                </a:lnTo>
                <a:lnTo>
                  <a:pt x="5" y="463"/>
                </a:lnTo>
                <a:lnTo>
                  <a:pt x="0" y="458"/>
                </a:lnTo>
                <a:close/>
                <a:moveTo>
                  <a:pt x="10" y="453"/>
                </a:moveTo>
                <a:lnTo>
                  <a:pt x="5" y="453"/>
                </a:lnTo>
                <a:lnTo>
                  <a:pt x="0" y="458"/>
                </a:lnTo>
                <a:lnTo>
                  <a:pt x="5" y="463"/>
                </a:lnTo>
                <a:lnTo>
                  <a:pt x="2077" y="463"/>
                </a:lnTo>
                <a:lnTo>
                  <a:pt x="2072" y="458"/>
                </a:lnTo>
                <a:lnTo>
                  <a:pt x="10" y="458"/>
                </a:lnTo>
                <a:lnTo>
                  <a:pt x="10" y="453"/>
                </a:lnTo>
                <a:close/>
                <a:moveTo>
                  <a:pt x="2082" y="5"/>
                </a:moveTo>
                <a:lnTo>
                  <a:pt x="2072" y="5"/>
                </a:lnTo>
                <a:lnTo>
                  <a:pt x="2072" y="458"/>
                </a:lnTo>
                <a:lnTo>
                  <a:pt x="2077" y="463"/>
                </a:lnTo>
                <a:lnTo>
                  <a:pt x="2077" y="453"/>
                </a:lnTo>
                <a:lnTo>
                  <a:pt x="2082" y="453"/>
                </a:lnTo>
                <a:lnTo>
                  <a:pt x="2082" y="10"/>
                </a:lnTo>
                <a:lnTo>
                  <a:pt x="2077" y="10"/>
                </a:lnTo>
                <a:lnTo>
                  <a:pt x="2082" y="5"/>
                </a:lnTo>
                <a:close/>
                <a:moveTo>
                  <a:pt x="2082" y="453"/>
                </a:moveTo>
                <a:lnTo>
                  <a:pt x="2077" y="453"/>
                </a:lnTo>
                <a:lnTo>
                  <a:pt x="2077" y="463"/>
                </a:lnTo>
                <a:lnTo>
                  <a:pt x="2082" y="458"/>
                </a:lnTo>
                <a:lnTo>
                  <a:pt x="2082" y="453"/>
                </a:lnTo>
                <a:close/>
                <a:moveTo>
                  <a:pt x="2082" y="458"/>
                </a:moveTo>
                <a:lnTo>
                  <a:pt x="2077" y="463"/>
                </a:lnTo>
                <a:lnTo>
                  <a:pt x="2082" y="463"/>
                </a:lnTo>
                <a:lnTo>
                  <a:pt x="2082" y="458"/>
                </a:lnTo>
                <a:close/>
                <a:moveTo>
                  <a:pt x="5" y="0"/>
                </a:moveTo>
                <a:lnTo>
                  <a:pt x="0" y="5"/>
                </a:lnTo>
                <a:lnTo>
                  <a:pt x="0" y="458"/>
                </a:lnTo>
                <a:lnTo>
                  <a:pt x="5" y="453"/>
                </a:lnTo>
                <a:lnTo>
                  <a:pt x="10" y="453"/>
                </a:lnTo>
                <a:lnTo>
                  <a:pt x="10" y="10"/>
                </a:lnTo>
                <a:lnTo>
                  <a:pt x="5" y="10"/>
                </a:lnTo>
                <a:lnTo>
                  <a:pt x="5" y="0"/>
                </a:lnTo>
                <a:close/>
                <a:moveTo>
                  <a:pt x="2072" y="453"/>
                </a:moveTo>
                <a:lnTo>
                  <a:pt x="10" y="453"/>
                </a:lnTo>
                <a:lnTo>
                  <a:pt x="10" y="458"/>
                </a:lnTo>
                <a:lnTo>
                  <a:pt x="2072" y="458"/>
                </a:lnTo>
                <a:lnTo>
                  <a:pt x="2072" y="453"/>
                </a:lnTo>
                <a:close/>
                <a:moveTo>
                  <a:pt x="5" y="0"/>
                </a:moveTo>
                <a:lnTo>
                  <a:pt x="5" y="10"/>
                </a:lnTo>
                <a:lnTo>
                  <a:pt x="10" y="10"/>
                </a:lnTo>
                <a:lnTo>
                  <a:pt x="10" y="5"/>
                </a:lnTo>
                <a:lnTo>
                  <a:pt x="5" y="0"/>
                </a:lnTo>
                <a:close/>
                <a:moveTo>
                  <a:pt x="2077" y="0"/>
                </a:moveTo>
                <a:lnTo>
                  <a:pt x="5" y="0"/>
                </a:lnTo>
                <a:lnTo>
                  <a:pt x="10" y="5"/>
                </a:lnTo>
                <a:lnTo>
                  <a:pt x="10" y="10"/>
                </a:lnTo>
                <a:lnTo>
                  <a:pt x="2072" y="10"/>
                </a:lnTo>
                <a:lnTo>
                  <a:pt x="2072" y="5"/>
                </a:lnTo>
                <a:lnTo>
                  <a:pt x="2082" y="5"/>
                </a:lnTo>
                <a:lnTo>
                  <a:pt x="2077" y="0"/>
                </a:lnTo>
                <a:close/>
                <a:moveTo>
                  <a:pt x="2082" y="5"/>
                </a:moveTo>
                <a:lnTo>
                  <a:pt x="2077" y="10"/>
                </a:lnTo>
                <a:lnTo>
                  <a:pt x="2082" y="10"/>
                </a:lnTo>
                <a:lnTo>
                  <a:pt x="2082" y="5"/>
                </a:lnTo>
                <a:close/>
                <a:moveTo>
                  <a:pt x="5" y="0"/>
                </a:moveTo>
                <a:lnTo>
                  <a:pt x="0" y="0"/>
                </a:lnTo>
                <a:lnTo>
                  <a:pt x="0" y="5"/>
                </a:lnTo>
                <a:lnTo>
                  <a:pt x="5" y="0"/>
                </a:lnTo>
                <a:close/>
                <a:moveTo>
                  <a:pt x="2082" y="0"/>
                </a:moveTo>
                <a:lnTo>
                  <a:pt x="2077" y="0"/>
                </a:lnTo>
                <a:lnTo>
                  <a:pt x="2082" y="5"/>
                </a:lnTo>
                <a:lnTo>
                  <a:pt x="208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5" name="AutoShape 7"/>
          <p:cNvSpPr>
            <a:spLocks/>
          </p:cNvSpPr>
          <p:nvPr/>
        </p:nvSpPr>
        <p:spPr bwMode="auto">
          <a:xfrm>
            <a:off x="5694127" y="1927782"/>
            <a:ext cx="1522803" cy="283335"/>
          </a:xfrm>
          <a:custGeom>
            <a:avLst/>
            <a:gdLst>
              <a:gd name="T0" fmla="+- 0 1487 1487"/>
              <a:gd name="T1" fmla="*/ T0 w 2083"/>
              <a:gd name="T2" fmla="+- 0 2444 1981"/>
              <a:gd name="T3" fmla="*/ 2444 h 463"/>
              <a:gd name="T4" fmla="+- 0 1487 1487"/>
              <a:gd name="T5" fmla="*/ T4 w 2083"/>
              <a:gd name="T6" fmla="+- 0 2439 1981"/>
              <a:gd name="T7" fmla="*/ 2439 h 463"/>
              <a:gd name="T8" fmla="+- 0 1492 1487"/>
              <a:gd name="T9" fmla="*/ T8 w 2083"/>
              <a:gd name="T10" fmla="+- 0 2434 1981"/>
              <a:gd name="T11" fmla="*/ 2434 h 463"/>
              <a:gd name="T12" fmla="+- 0 1492 1487"/>
              <a:gd name="T13" fmla="*/ T12 w 2083"/>
              <a:gd name="T14" fmla="+- 0 2444 1981"/>
              <a:gd name="T15" fmla="*/ 2444 h 463"/>
              <a:gd name="T16" fmla="+- 0 3559 1487"/>
              <a:gd name="T17" fmla="*/ T16 w 2083"/>
              <a:gd name="T18" fmla="+- 0 2439 1981"/>
              <a:gd name="T19" fmla="*/ 2439 h 463"/>
              <a:gd name="T20" fmla="+- 0 1497 1487"/>
              <a:gd name="T21" fmla="*/ T20 w 2083"/>
              <a:gd name="T22" fmla="+- 0 2434 1981"/>
              <a:gd name="T23" fmla="*/ 2434 h 463"/>
              <a:gd name="T24" fmla="+- 0 3559 1487"/>
              <a:gd name="T25" fmla="*/ T24 w 2083"/>
              <a:gd name="T26" fmla="+- 0 1986 1981"/>
              <a:gd name="T27" fmla="*/ 1986 h 463"/>
              <a:gd name="T28" fmla="+- 0 3564 1487"/>
              <a:gd name="T29" fmla="*/ T28 w 2083"/>
              <a:gd name="T30" fmla="+- 0 2444 1981"/>
              <a:gd name="T31" fmla="*/ 2444 h 463"/>
              <a:gd name="T32" fmla="+- 0 3569 1487"/>
              <a:gd name="T33" fmla="*/ T32 w 2083"/>
              <a:gd name="T34" fmla="+- 0 2434 1981"/>
              <a:gd name="T35" fmla="*/ 2434 h 463"/>
              <a:gd name="T36" fmla="+- 0 3564 1487"/>
              <a:gd name="T37" fmla="*/ T36 w 2083"/>
              <a:gd name="T38" fmla="+- 0 1991 1981"/>
              <a:gd name="T39" fmla="*/ 1991 h 463"/>
              <a:gd name="T40" fmla="+- 0 3569 1487"/>
              <a:gd name="T41" fmla="*/ T40 w 2083"/>
              <a:gd name="T42" fmla="+- 0 2434 1981"/>
              <a:gd name="T43" fmla="*/ 2434 h 463"/>
              <a:gd name="T44" fmla="+- 0 3564 1487"/>
              <a:gd name="T45" fmla="*/ T44 w 2083"/>
              <a:gd name="T46" fmla="+- 0 2444 1981"/>
              <a:gd name="T47" fmla="*/ 2444 h 463"/>
              <a:gd name="T48" fmla="+- 0 3569 1487"/>
              <a:gd name="T49" fmla="*/ T48 w 2083"/>
              <a:gd name="T50" fmla="+- 0 2434 1981"/>
              <a:gd name="T51" fmla="*/ 2434 h 463"/>
              <a:gd name="T52" fmla="+- 0 3564 1487"/>
              <a:gd name="T53" fmla="*/ T52 w 2083"/>
              <a:gd name="T54" fmla="+- 0 2444 1981"/>
              <a:gd name="T55" fmla="*/ 2444 h 463"/>
              <a:gd name="T56" fmla="+- 0 3569 1487"/>
              <a:gd name="T57" fmla="*/ T56 w 2083"/>
              <a:gd name="T58" fmla="+- 0 2439 1981"/>
              <a:gd name="T59" fmla="*/ 2439 h 463"/>
              <a:gd name="T60" fmla="+- 0 1487 1487"/>
              <a:gd name="T61" fmla="*/ T60 w 2083"/>
              <a:gd name="T62" fmla="+- 0 1986 1981"/>
              <a:gd name="T63" fmla="*/ 1986 h 463"/>
              <a:gd name="T64" fmla="+- 0 1492 1487"/>
              <a:gd name="T65" fmla="*/ T64 w 2083"/>
              <a:gd name="T66" fmla="+- 0 2434 1981"/>
              <a:gd name="T67" fmla="*/ 2434 h 463"/>
              <a:gd name="T68" fmla="+- 0 1497 1487"/>
              <a:gd name="T69" fmla="*/ T68 w 2083"/>
              <a:gd name="T70" fmla="+- 0 1991 1981"/>
              <a:gd name="T71" fmla="*/ 1991 h 463"/>
              <a:gd name="T72" fmla="+- 0 1492 1487"/>
              <a:gd name="T73" fmla="*/ T72 w 2083"/>
              <a:gd name="T74" fmla="+- 0 1981 1981"/>
              <a:gd name="T75" fmla="*/ 1981 h 463"/>
              <a:gd name="T76" fmla="+- 0 1497 1487"/>
              <a:gd name="T77" fmla="*/ T76 w 2083"/>
              <a:gd name="T78" fmla="+- 0 2434 1981"/>
              <a:gd name="T79" fmla="*/ 2434 h 463"/>
              <a:gd name="T80" fmla="+- 0 3559 1487"/>
              <a:gd name="T81" fmla="*/ T80 w 2083"/>
              <a:gd name="T82" fmla="+- 0 2439 1981"/>
              <a:gd name="T83" fmla="*/ 2439 h 463"/>
              <a:gd name="T84" fmla="+- 0 1492 1487"/>
              <a:gd name="T85" fmla="*/ T84 w 2083"/>
              <a:gd name="T86" fmla="+- 0 1981 1981"/>
              <a:gd name="T87" fmla="*/ 1981 h 463"/>
              <a:gd name="T88" fmla="+- 0 1497 1487"/>
              <a:gd name="T89" fmla="*/ T88 w 2083"/>
              <a:gd name="T90" fmla="+- 0 1991 1981"/>
              <a:gd name="T91" fmla="*/ 1991 h 463"/>
              <a:gd name="T92" fmla="+- 0 1492 1487"/>
              <a:gd name="T93" fmla="*/ T92 w 2083"/>
              <a:gd name="T94" fmla="+- 0 1981 1981"/>
              <a:gd name="T95" fmla="*/ 1981 h 463"/>
              <a:gd name="T96" fmla="+- 0 1492 1487"/>
              <a:gd name="T97" fmla="*/ T96 w 2083"/>
              <a:gd name="T98" fmla="+- 0 1981 1981"/>
              <a:gd name="T99" fmla="*/ 1981 h 463"/>
              <a:gd name="T100" fmla="+- 0 1497 1487"/>
              <a:gd name="T101" fmla="*/ T100 w 2083"/>
              <a:gd name="T102" fmla="+- 0 1991 1981"/>
              <a:gd name="T103" fmla="*/ 1991 h 463"/>
              <a:gd name="T104" fmla="+- 0 3559 1487"/>
              <a:gd name="T105" fmla="*/ T104 w 2083"/>
              <a:gd name="T106" fmla="+- 0 1986 1981"/>
              <a:gd name="T107" fmla="*/ 1986 h 463"/>
              <a:gd name="T108" fmla="+- 0 3564 1487"/>
              <a:gd name="T109" fmla="*/ T108 w 2083"/>
              <a:gd name="T110" fmla="+- 0 1981 1981"/>
              <a:gd name="T111" fmla="*/ 1981 h 463"/>
              <a:gd name="T112" fmla="+- 0 3564 1487"/>
              <a:gd name="T113" fmla="*/ T112 w 2083"/>
              <a:gd name="T114" fmla="+- 0 1991 1981"/>
              <a:gd name="T115" fmla="*/ 1991 h 463"/>
              <a:gd name="T116" fmla="+- 0 3569 1487"/>
              <a:gd name="T117" fmla="*/ T116 w 2083"/>
              <a:gd name="T118" fmla="+- 0 1986 1981"/>
              <a:gd name="T119" fmla="*/ 1986 h 463"/>
              <a:gd name="T120" fmla="+- 0 1487 1487"/>
              <a:gd name="T121" fmla="*/ T120 w 2083"/>
              <a:gd name="T122" fmla="+- 0 1981 1981"/>
              <a:gd name="T123" fmla="*/ 1981 h 463"/>
              <a:gd name="T124" fmla="+- 0 1492 1487"/>
              <a:gd name="T125" fmla="*/ T124 w 2083"/>
              <a:gd name="T126" fmla="+- 0 1981 1981"/>
              <a:gd name="T127" fmla="*/ 1981 h 463"/>
              <a:gd name="T128" fmla="+- 0 3564 1487"/>
              <a:gd name="T129" fmla="*/ T128 w 2083"/>
              <a:gd name="T130" fmla="+- 0 1981 1981"/>
              <a:gd name="T131" fmla="*/ 1981 h 463"/>
              <a:gd name="T132" fmla="+- 0 3569 1487"/>
              <a:gd name="T133" fmla="*/ T132 w 2083"/>
              <a:gd name="T134" fmla="+- 0 1981 1981"/>
              <a:gd name="T135" fmla="*/ 1981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083" h="463">
                <a:moveTo>
                  <a:pt x="0" y="458"/>
                </a:moveTo>
                <a:lnTo>
                  <a:pt x="0" y="463"/>
                </a:lnTo>
                <a:lnTo>
                  <a:pt x="5" y="463"/>
                </a:lnTo>
                <a:lnTo>
                  <a:pt x="0" y="458"/>
                </a:lnTo>
                <a:close/>
                <a:moveTo>
                  <a:pt x="10" y="453"/>
                </a:moveTo>
                <a:lnTo>
                  <a:pt x="5" y="453"/>
                </a:lnTo>
                <a:lnTo>
                  <a:pt x="0" y="458"/>
                </a:lnTo>
                <a:lnTo>
                  <a:pt x="5" y="463"/>
                </a:lnTo>
                <a:lnTo>
                  <a:pt x="2077" y="463"/>
                </a:lnTo>
                <a:lnTo>
                  <a:pt x="2072" y="458"/>
                </a:lnTo>
                <a:lnTo>
                  <a:pt x="10" y="458"/>
                </a:lnTo>
                <a:lnTo>
                  <a:pt x="10" y="453"/>
                </a:lnTo>
                <a:close/>
                <a:moveTo>
                  <a:pt x="2082" y="5"/>
                </a:moveTo>
                <a:lnTo>
                  <a:pt x="2072" y="5"/>
                </a:lnTo>
                <a:lnTo>
                  <a:pt x="2072" y="458"/>
                </a:lnTo>
                <a:lnTo>
                  <a:pt x="2077" y="463"/>
                </a:lnTo>
                <a:lnTo>
                  <a:pt x="2077" y="453"/>
                </a:lnTo>
                <a:lnTo>
                  <a:pt x="2082" y="453"/>
                </a:lnTo>
                <a:lnTo>
                  <a:pt x="2082" y="10"/>
                </a:lnTo>
                <a:lnTo>
                  <a:pt x="2077" y="10"/>
                </a:lnTo>
                <a:lnTo>
                  <a:pt x="2082" y="5"/>
                </a:lnTo>
                <a:close/>
                <a:moveTo>
                  <a:pt x="2082" y="453"/>
                </a:moveTo>
                <a:lnTo>
                  <a:pt x="2077" y="453"/>
                </a:lnTo>
                <a:lnTo>
                  <a:pt x="2077" y="463"/>
                </a:lnTo>
                <a:lnTo>
                  <a:pt x="2082" y="458"/>
                </a:lnTo>
                <a:lnTo>
                  <a:pt x="2082" y="453"/>
                </a:lnTo>
                <a:close/>
                <a:moveTo>
                  <a:pt x="2082" y="458"/>
                </a:moveTo>
                <a:lnTo>
                  <a:pt x="2077" y="463"/>
                </a:lnTo>
                <a:lnTo>
                  <a:pt x="2082" y="463"/>
                </a:lnTo>
                <a:lnTo>
                  <a:pt x="2082" y="458"/>
                </a:lnTo>
                <a:close/>
                <a:moveTo>
                  <a:pt x="5" y="0"/>
                </a:moveTo>
                <a:lnTo>
                  <a:pt x="0" y="5"/>
                </a:lnTo>
                <a:lnTo>
                  <a:pt x="0" y="458"/>
                </a:lnTo>
                <a:lnTo>
                  <a:pt x="5" y="453"/>
                </a:lnTo>
                <a:lnTo>
                  <a:pt x="10" y="453"/>
                </a:lnTo>
                <a:lnTo>
                  <a:pt x="10" y="10"/>
                </a:lnTo>
                <a:lnTo>
                  <a:pt x="5" y="10"/>
                </a:lnTo>
                <a:lnTo>
                  <a:pt x="5" y="0"/>
                </a:lnTo>
                <a:close/>
                <a:moveTo>
                  <a:pt x="2072" y="453"/>
                </a:moveTo>
                <a:lnTo>
                  <a:pt x="10" y="453"/>
                </a:lnTo>
                <a:lnTo>
                  <a:pt x="10" y="458"/>
                </a:lnTo>
                <a:lnTo>
                  <a:pt x="2072" y="458"/>
                </a:lnTo>
                <a:lnTo>
                  <a:pt x="2072" y="453"/>
                </a:lnTo>
                <a:close/>
                <a:moveTo>
                  <a:pt x="5" y="0"/>
                </a:moveTo>
                <a:lnTo>
                  <a:pt x="5" y="10"/>
                </a:lnTo>
                <a:lnTo>
                  <a:pt x="10" y="10"/>
                </a:lnTo>
                <a:lnTo>
                  <a:pt x="10" y="5"/>
                </a:lnTo>
                <a:lnTo>
                  <a:pt x="5" y="0"/>
                </a:lnTo>
                <a:close/>
                <a:moveTo>
                  <a:pt x="2077" y="0"/>
                </a:moveTo>
                <a:lnTo>
                  <a:pt x="5" y="0"/>
                </a:lnTo>
                <a:lnTo>
                  <a:pt x="10" y="5"/>
                </a:lnTo>
                <a:lnTo>
                  <a:pt x="10" y="10"/>
                </a:lnTo>
                <a:lnTo>
                  <a:pt x="2072" y="10"/>
                </a:lnTo>
                <a:lnTo>
                  <a:pt x="2072" y="5"/>
                </a:lnTo>
                <a:lnTo>
                  <a:pt x="2082" y="5"/>
                </a:lnTo>
                <a:lnTo>
                  <a:pt x="2077" y="0"/>
                </a:lnTo>
                <a:close/>
                <a:moveTo>
                  <a:pt x="2082" y="5"/>
                </a:moveTo>
                <a:lnTo>
                  <a:pt x="2077" y="10"/>
                </a:lnTo>
                <a:lnTo>
                  <a:pt x="2082" y="10"/>
                </a:lnTo>
                <a:lnTo>
                  <a:pt x="2082" y="5"/>
                </a:lnTo>
                <a:close/>
                <a:moveTo>
                  <a:pt x="5" y="0"/>
                </a:moveTo>
                <a:lnTo>
                  <a:pt x="0" y="0"/>
                </a:lnTo>
                <a:lnTo>
                  <a:pt x="0" y="5"/>
                </a:lnTo>
                <a:lnTo>
                  <a:pt x="5" y="0"/>
                </a:lnTo>
                <a:close/>
                <a:moveTo>
                  <a:pt x="2082" y="0"/>
                </a:moveTo>
                <a:lnTo>
                  <a:pt x="2077" y="0"/>
                </a:lnTo>
                <a:lnTo>
                  <a:pt x="2082" y="5"/>
                </a:lnTo>
                <a:lnTo>
                  <a:pt x="208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7" name="AutoShape 4"/>
          <p:cNvSpPr>
            <a:spLocks/>
          </p:cNvSpPr>
          <p:nvPr/>
        </p:nvSpPr>
        <p:spPr bwMode="auto">
          <a:xfrm>
            <a:off x="6418164" y="334842"/>
            <a:ext cx="80383" cy="205245"/>
          </a:xfrm>
          <a:custGeom>
            <a:avLst/>
            <a:gdLst>
              <a:gd name="T0" fmla="+- 0 2513 2456"/>
              <a:gd name="T1" fmla="*/ T0 w 124"/>
              <a:gd name="T2" fmla="+- 0 960 643"/>
              <a:gd name="T3" fmla="*/ 960 h 441"/>
              <a:gd name="T4" fmla="+- 0 2456 2456"/>
              <a:gd name="T5" fmla="*/ T4 w 124"/>
              <a:gd name="T6" fmla="+- 0 960 643"/>
              <a:gd name="T7" fmla="*/ 960 h 441"/>
              <a:gd name="T8" fmla="+- 0 2518 2456"/>
              <a:gd name="T9" fmla="*/ T8 w 124"/>
              <a:gd name="T10" fmla="+- 0 1083 643"/>
              <a:gd name="T11" fmla="*/ 1083 h 441"/>
              <a:gd name="T12" fmla="+- 0 2576 2456"/>
              <a:gd name="T13" fmla="*/ T12 w 124"/>
              <a:gd name="T14" fmla="+- 0 966 643"/>
              <a:gd name="T15" fmla="*/ 966 h 441"/>
              <a:gd name="T16" fmla="+- 0 2513 2456"/>
              <a:gd name="T17" fmla="*/ T16 w 124"/>
              <a:gd name="T18" fmla="+- 0 966 643"/>
              <a:gd name="T19" fmla="*/ 966 h 441"/>
              <a:gd name="T20" fmla="+- 0 2513 2456"/>
              <a:gd name="T21" fmla="*/ T20 w 124"/>
              <a:gd name="T22" fmla="+- 0 960 643"/>
              <a:gd name="T23" fmla="*/ 960 h 441"/>
              <a:gd name="T24" fmla="+- 0 2523 2456"/>
              <a:gd name="T25" fmla="*/ T24 w 124"/>
              <a:gd name="T26" fmla="+- 0 643 643"/>
              <a:gd name="T27" fmla="*/ 643 h 441"/>
              <a:gd name="T28" fmla="+- 0 2513 2456"/>
              <a:gd name="T29" fmla="*/ T28 w 124"/>
              <a:gd name="T30" fmla="+- 0 643 643"/>
              <a:gd name="T31" fmla="*/ 643 h 441"/>
              <a:gd name="T32" fmla="+- 0 2513 2456"/>
              <a:gd name="T33" fmla="*/ T32 w 124"/>
              <a:gd name="T34" fmla="+- 0 966 643"/>
              <a:gd name="T35" fmla="*/ 966 h 441"/>
              <a:gd name="T36" fmla="+- 0 2523 2456"/>
              <a:gd name="T37" fmla="*/ T36 w 124"/>
              <a:gd name="T38" fmla="+- 0 966 643"/>
              <a:gd name="T39" fmla="*/ 966 h 441"/>
              <a:gd name="T40" fmla="+- 0 2523 2456"/>
              <a:gd name="T41" fmla="*/ T40 w 124"/>
              <a:gd name="T42" fmla="+- 0 643 643"/>
              <a:gd name="T43" fmla="*/ 643 h 441"/>
              <a:gd name="T44" fmla="+- 0 2580 2456"/>
              <a:gd name="T45" fmla="*/ T44 w 124"/>
              <a:gd name="T46" fmla="+- 0 960 643"/>
              <a:gd name="T47" fmla="*/ 960 h 441"/>
              <a:gd name="T48" fmla="+- 0 2523 2456"/>
              <a:gd name="T49" fmla="*/ T48 w 124"/>
              <a:gd name="T50" fmla="+- 0 960 643"/>
              <a:gd name="T51" fmla="*/ 960 h 441"/>
              <a:gd name="T52" fmla="+- 0 2523 2456"/>
              <a:gd name="T53" fmla="*/ T52 w 124"/>
              <a:gd name="T54" fmla="+- 0 966 643"/>
              <a:gd name="T55" fmla="*/ 966 h 441"/>
              <a:gd name="T56" fmla="+- 0 2576 2456"/>
              <a:gd name="T57" fmla="*/ T56 w 124"/>
              <a:gd name="T58" fmla="+- 0 966 643"/>
              <a:gd name="T59" fmla="*/ 966 h 441"/>
              <a:gd name="T60" fmla="+- 0 2580 2456"/>
              <a:gd name="T61" fmla="*/ T60 w 124"/>
              <a:gd name="T62" fmla="+- 0 960 643"/>
              <a:gd name="T63" fmla="*/ 96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0"/>
                </a:lnTo>
                <a:lnTo>
                  <a:pt x="120" y="323"/>
                </a:lnTo>
                <a:lnTo>
                  <a:pt x="57" y="323"/>
                </a:lnTo>
                <a:lnTo>
                  <a:pt x="57" y="317"/>
                </a:lnTo>
                <a:close/>
                <a:moveTo>
                  <a:pt x="67" y="0"/>
                </a:moveTo>
                <a:lnTo>
                  <a:pt x="57" y="0"/>
                </a:lnTo>
                <a:lnTo>
                  <a:pt x="57" y="323"/>
                </a:lnTo>
                <a:lnTo>
                  <a:pt x="67" y="323"/>
                </a:lnTo>
                <a:lnTo>
                  <a:pt x="67" y="0"/>
                </a:lnTo>
                <a:close/>
                <a:moveTo>
                  <a:pt x="124" y="317"/>
                </a:moveTo>
                <a:lnTo>
                  <a:pt x="67" y="317"/>
                </a:lnTo>
                <a:lnTo>
                  <a:pt x="67" y="323"/>
                </a:lnTo>
                <a:lnTo>
                  <a:pt x="120" y="323"/>
                </a:lnTo>
                <a:lnTo>
                  <a:pt x="124"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6" name="Text Box 62"/>
          <p:cNvSpPr txBox="1">
            <a:spLocks noChangeArrowheads="1"/>
          </p:cNvSpPr>
          <p:nvPr/>
        </p:nvSpPr>
        <p:spPr bwMode="auto">
          <a:xfrm>
            <a:off x="5636930" y="1968919"/>
            <a:ext cx="1656532" cy="18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id-ID" sz="1200" b="1"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rPr>
              <a:t>Pengukusan, t = 30’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7" name="AutoShape 7"/>
          <p:cNvSpPr>
            <a:spLocks/>
          </p:cNvSpPr>
          <p:nvPr/>
        </p:nvSpPr>
        <p:spPr bwMode="auto">
          <a:xfrm>
            <a:off x="5692152" y="2400807"/>
            <a:ext cx="1522803" cy="283335"/>
          </a:xfrm>
          <a:custGeom>
            <a:avLst/>
            <a:gdLst>
              <a:gd name="T0" fmla="+- 0 1487 1487"/>
              <a:gd name="T1" fmla="*/ T0 w 2083"/>
              <a:gd name="T2" fmla="+- 0 2444 1981"/>
              <a:gd name="T3" fmla="*/ 2444 h 463"/>
              <a:gd name="T4" fmla="+- 0 1487 1487"/>
              <a:gd name="T5" fmla="*/ T4 w 2083"/>
              <a:gd name="T6" fmla="+- 0 2439 1981"/>
              <a:gd name="T7" fmla="*/ 2439 h 463"/>
              <a:gd name="T8" fmla="+- 0 1492 1487"/>
              <a:gd name="T9" fmla="*/ T8 w 2083"/>
              <a:gd name="T10" fmla="+- 0 2434 1981"/>
              <a:gd name="T11" fmla="*/ 2434 h 463"/>
              <a:gd name="T12" fmla="+- 0 1492 1487"/>
              <a:gd name="T13" fmla="*/ T12 w 2083"/>
              <a:gd name="T14" fmla="+- 0 2444 1981"/>
              <a:gd name="T15" fmla="*/ 2444 h 463"/>
              <a:gd name="T16" fmla="+- 0 3559 1487"/>
              <a:gd name="T17" fmla="*/ T16 w 2083"/>
              <a:gd name="T18" fmla="+- 0 2439 1981"/>
              <a:gd name="T19" fmla="*/ 2439 h 463"/>
              <a:gd name="T20" fmla="+- 0 1497 1487"/>
              <a:gd name="T21" fmla="*/ T20 w 2083"/>
              <a:gd name="T22" fmla="+- 0 2434 1981"/>
              <a:gd name="T23" fmla="*/ 2434 h 463"/>
              <a:gd name="T24" fmla="+- 0 3559 1487"/>
              <a:gd name="T25" fmla="*/ T24 w 2083"/>
              <a:gd name="T26" fmla="+- 0 1986 1981"/>
              <a:gd name="T27" fmla="*/ 1986 h 463"/>
              <a:gd name="T28" fmla="+- 0 3564 1487"/>
              <a:gd name="T29" fmla="*/ T28 w 2083"/>
              <a:gd name="T30" fmla="+- 0 2444 1981"/>
              <a:gd name="T31" fmla="*/ 2444 h 463"/>
              <a:gd name="T32" fmla="+- 0 3569 1487"/>
              <a:gd name="T33" fmla="*/ T32 w 2083"/>
              <a:gd name="T34" fmla="+- 0 2434 1981"/>
              <a:gd name="T35" fmla="*/ 2434 h 463"/>
              <a:gd name="T36" fmla="+- 0 3564 1487"/>
              <a:gd name="T37" fmla="*/ T36 w 2083"/>
              <a:gd name="T38" fmla="+- 0 1991 1981"/>
              <a:gd name="T39" fmla="*/ 1991 h 463"/>
              <a:gd name="T40" fmla="+- 0 3569 1487"/>
              <a:gd name="T41" fmla="*/ T40 w 2083"/>
              <a:gd name="T42" fmla="+- 0 2434 1981"/>
              <a:gd name="T43" fmla="*/ 2434 h 463"/>
              <a:gd name="T44" fmla="+- 0 3564 1487"/>
              <a:gd name="T45" fmla="*/ T44 w 2083"/>
              <a:gd name="T46" fmla="+- 0 2444 1981"/>
              <a:gd name="T47" fmla="*/ 2444 h 463"/>
              <a:gd name="T48" fmla="+- 0 3569 1487"/>
              <a:gd name="T49" fmla="*/ T48 w 2083"/>
              <a:gd name="T50" fmla="+- 0 2434 1981"/>
              <a:gd name="T51" fmla="*/ 2434 h 463"/>
              <a:gd name="T52" fmla="+- 0 3564 1487"/>
              <a:gd name="T53" fmla="*/ T52 w 2083"/>
              <a:gd name="T54" fmla="+- 0 2444 1981"/>
              <a:gd name="T55" fmla="*/ 2444 h 463"/>
              <a:gd name="T56" fmla="+- 0 3569 1487"/>
              <a:gd name="T57" fmla="*/ T56 w 2083"/>
              <a:gd name="T58" fmla="+- 0 2439 1981"/>
              <a:gd name="T59" fmla="*/ 2439 h 463"/>
              <a:gd name="T60" fmla="+- 0 1487 1487"/>
              <a:gd name="T61" fmla="*/ T60 w 2083"/>
              <a:gd name="T62" fmla="+- 0 1986 1981"/>
              <a:gd name="T63" fmla="*/ 1986 h 463"/>
              <a:gd name="T64" fmla="+- 0 1492 1487"/>
              <a:gd name="T65" fmla="*/ T64 w 2083"/>
              <a:gd name="T66" fmla="+- 0 2434 1981"/>
              <a:gd name="T67" fmla="*/ 2434 h 463"/>
              <a:gd name="T68" fmla="+- 0 1497 1487"/>
              <a:gd name="T69" fmla="*/ T68 w 2083"/>
              <a:gd name="T70" fmla="+- 0 1991 1981"/>
              <a:gd name="T71" fmla="*/ 1991 h 463"/>
              <a:gd name="T72" fmla="+- 0 1492 1487"/>
              <a:gd name="T73" fmla="*/ T72 w 2083"/>
              <a:gd name="T74" fmla="+- 0 1981 1981"/>
              <a:gd name="T75" fmla="*/ 1981 h 463"/>
              <a:gd name="T76" fmla="+- 0 1497 1487"/>
              <a:gd name="T77" fmla="*/ T76 w 2083"/>
              <a:gd name="T78" fmla="+- 0 2434 1981"/>
              <a:gd name="T79" fmla="*/ 2434 h 463"/>
              <a:gd name="T80" fmla="+- 0 3559 1487"/>
              <a:gd name="T81" fmla="*/ T80 w 2083"/>
              <a:gd name="T82" fmla="+- 0 2439 1981"/>
              <a:gd name="T83" fmla="*/ 2439 h 463"/>
              <a:gd name="T84" fmla="+- 0 1492 1487"/>
              <a:gd name="T85" fmla="*/ T84 w 2083"/>
              <a:gd name="T86" fmla="+- 0 1981 1981"/>
              <a:gd name="T87" fmla="*/ 1981 h 463"/>
              <a:gd name="T88" fmla="+- 0 1497 1487"/>
              <a:gd name="T89" fmla="*/ T88 w 2083"/>
              <a:gd name="T90" fmla="+- 0 1991 1981"/>
              <a:gd name="T91" fmla="*/ 1991 h 463"/>
              <a:gd name="T92" fmla="+- 0 1492 1487"/>
              <a:gd name="T93" fmla="*/ T92 w 2083"/>
              <a:gd name="T94" fmla="+- 0 1981 1981"/>
              <a:gd name="T95" fmla="*/ 1981 h 463"/>
              <a:gd name="T96" fmla="+- 0 1492 1487"/>
              <a:gd name="T97" fmla="*/ T96 w 2083"/>
              <a:gd name="T98" fmla="+- 0 1981 1981"/>
              <a:gd name="T99" fmla="*/ 1981 h 463"/>
              <a:gd name="T100" fmla="+- 0 1497 1487"/>
              <a:gd name="T101" fmla="*/ T100 w 2083"/>
              <a:gd name="T102" fmla="+- 0 1991 1981"/>
              <a:gd name="T103" fmla="*/ 1991 h 463"/>
              <a:gd name="T104" fmla="+- 0 3559 1487"/>
              <a:gd name="T105" fmla="*/ T104 w 2083"/>
              <a:gd name="T106" fmla="+- 0 1986 1981"/>
              <a:gd name="T107" fmla="*/ 1986 h 463"/>
              <a:gd name="T108" fmla="+- 0 3564 1487"/>
              <a:gd name="T109" fmla="*/ T108 w 2083"/>
              <a:gd name="T110" fmla="+- 0 1981 1981"/>
              <a:gd name="T111" fmla="*/ 1981 h 463"/>
              <a:gd name="T112" fmla="+- 0 3564 1487"/>
              <a:gd name="T113" fmla="*/ T112 w 2083"/>
              <a:gd name="T114" fmla="+- 0 1991 1981"/>
              <a:gd name="T115" fmla="*/ 1991 h 463"/>
              <a:gd name="T116" fmla="+- 0 3569 1487"/>
              <a:gd name="T117" fmla="*/ T116 w 2083"/>
              <a:gd name="T118" fmla="+- 0 1986 1981"/>
              <a:gd name="T119" fmla="*/ 1986 h 463"/>
              <a:gd name="T120" fmla="+- 0 1487 1487"/>
              <a:gd name="T121" fmla="*/ T120 w 2083"/>
              <a:gd name="T122" fmla="+- 0 1981 1981"/>
              <a:gd name="T123" fmla="*/ 1981 h 463"/>
              <a:gd name="T124" fmla="+- 0 1492 1487"/>
              <a:gd name="T125" fmla="*/ T124 w 2083"/>
              <a:gd name="T126" fmla="+- 0 1981 1981"/>
              <a:gd name="T127" fmla="*/ 1981 h 463"/>
              <a:gd name="T128" fmla="+- 0 3564 1487"/>
              <a:gd name="T129" fmla="*/ T128 w 2083"/>
              <a:gd name="T130" fmla="+- 0 1981 1981"/>
              <a:gd name="T131" fmla="*/ 1981 h 463"/>
              <a:gd name="T132" fmla="+- 0 3569 1487"/>
              <a:gd name="T133" fmla="*/ T132 w 2083"/>
              <a:gd name="T134" fmla="+- 0 1981 1981"/>
              <a:gd name="T135" fmla="*/ 1981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083" h="463">
                <a:moveTo>
                  <a:pt x="0" y="458"/>
                </a:moveTo>
                <a:lnTo>
                  <a:pt x="0" y="463"/>
                </a:lnTo>
                <a:lnTo>
                  <a:pt x="5" y="463"/>
                </a:lnTo>
                <a:lnTo>
                  <a:pt x="0" y="458"/>
                </a:lnTo>
                <a:close/>
                <a:moveTo>
                  <a:pt x="10" y="453"/>
                </a:moveTo>
                <a:lnTo>
                  <a:pt x="5" y="453"/>
                </a:lnTo>
                <a:lnTo>
                  <a:pt x="0" y="458"/>
                </a:lnTo>
                <a:lnTo>
                  <a:pt x="5" y="463"/>
                </a:lnTo>
                <a:lnTo>
                  <a:pt x="2077" y="463"/>
                </a:lnTo>
                <a:lnTo>
                  <a:pt x="2072" y="458"/>
                </a:lnTo>
                <a:lnTo>
                  <a:pt x="10" y="458"/>
                </a:lnTo>
                <a:lnTo>
                  <a:pt x="10" y="453"/>
                </a:lnTo>
                <a:close/>
                <a:moveTo>
                  <a:pt x="2082" y="5"/>
                </a:moveTo>
                <a:lnTo>
                  <a:pt x="2072" y="5"/>
                </a:lnTo>
                <a:lnTo>
                  <a:pt x="2072" y="458"/>
                </a:lnTo>
                <a:lnTo>
                  <a:pt x="2077" y="463"/>
                </a:lnTo>
                <a:lnTo>
                  <a:pt x="2077" y="453"/>
                </a:lnTo>
                <a:lnTo>
                  <a:pt x="2082" y="453"/>
                </a:lnTo>
                <a:lnTo>
                  <a:pt x="2082" y="10"/>
                </a:lnTo>
                <a:lnTo>
                  <a:pt x="2077" y="10"/>
                </a:lnTo>
                <a:lnTo>
                  <a:pt x="2082" y="5"/>
                </a:lnTo>
                <a:close/>
                <a:moveTo>
                  <a:pt x="2082" y="453"/>
                </a:moveTo>
                <a:lnTo>
                  <a:pt x="2077" y="453"/>
                </a:lnTo>
                <a:lnTo>
                  <a:pt x="2077" y="463"/>
                </a:lnTo>
                <a:lnTo>
                  <a:pt x="2082" y="458"/>
                </a:lnTo>
                <a:lnTo>
                  <a:pt x="2082" y="453"/>
                </a:lnTo>
                <a:close/>
                <a:moveTo>
                  <a:pt x="2082" y="458"/>
                </a:moveTo>
                <a:lnTo>
                  <a:pt x="2077" y="463"/>
                </a:lnTo>
                <a:lnTo>
                  <a:pt x="2082" y="463"/>
                </a:lnTo>
                <a:lnTo>
                  <a:pt x="2082" y="458"/>
                </a:lnTo>
                <a:close/>
                <a:moveTo>
                  <a:pt x="5" y="0"/>
                </a:moveTo>
                <a:lnTo>
                  <a:pt x="0" y="5"/>
                </a:lnTo>
                <a:lnTo>
                  <a:pt x="0" y="458"/>
                </a:lnTo>
                <a:lnTo>
                  <a:pt x="5" y="453"/>
                </a:lnTo>
                <a:lnTo>
                  <a:pt x="10" y="453"/>
                </a:lnTo>
                <a:lnTo>
                  <a:pt x="10" y="10"/>
                </a:lnTo>
                <a:lnTo>
                  <a:pt x="5" y="10"/>
                </a:lnTo>
                <a:lnTo>
                  <a:pt x="5" y="0"/>
                </a:lnTo>
                <a:close/>
                <a:moveTo>
                  <a:pt x="2072" y="453"/>
                </a:moveTo>
                <a:lnTo>
                  <a:pt x="10" y="453"/>
                </a:lnTo>
                <a:lnTo>
                  <a:pt x="10" y="458"/>
                </a:lnTo>
                <a:lnTo>
                  <a:pt x="2072" y="458"/>
                </a:lnTo>
                <a:lnTo>
                  <a:pt x="2072" y="453"/>
                </a:lnTo>
                <a:close/>
                <a:moveTo>
                  <a:pt x="5" y="0"/>
                </a:moveTo>
                <a:lnTo>
                  <a:pt x="5" y="10"/>
                </a:lnTo>
                <a:lnTo>
                  <a:pt x="10" y="10"/>
                </a:lnTo>
                <a:lnTo>
                  <a:pt x="10" y="5"/>
                </a:lnTo>
                <a:lnTo>
                  <a:pt x="5" y="0"/>
                </a:lnTo>
                <a:close/>
                <a:moveTo>
                  <a:pt x="2077" y="0"/>
                </a:moveTo>
                <a:lnTo>
                  <a:pt x="5" y="0"/>
                </a:lnTo>
                <a:lnTo>
                  <a:pt x="10" y="5"/>
                </a:lnTo>
                <a:lnTo>
                  <a:pt x="10" y="10"/>
                </a:lnTo>
                <a:lnTo>
                  <a:pt x="2072" y="10"/>
                </a:lnTo>
                <a:lnTo>
                  <a:pt x="2072" y="5"/>
                </a:lnTo>
                <a:lnTo>
                  <a:pt x="2082" y="5"/>
                </a:lnTo>
                <a:lnTo>
                  <a:pt x="2077" y="0"/>
                </a:lnTo>
                <a:close/>
                <a:moveTo>
                  <a:pt x="2082" y="5"/>
                </a:moveTo>
                <a:lnTo>
                  <a:pt x="2077" y="10"/>
                </a:lnTo>
                <a:lnTo>
                  <a:pt x="2082" y="10"/>
                </a:lnTo>
                <a:lnTo>
                  <a:pt x="2082" y="5"/>
                </a:lnTo>
                <a:close/>
                <a:moveTo>
                  <a:pt x="5" y="0"/>
                </a:moveTo>
                <a:lnTo>
                  <a:pt x="0" y="0"/>
                </a:lnTo>
                <a:lnTo>
                  <a:pt x="0" y="5"/>
                </a:lnTo>
                <a:lnTo>
                  <a:pt x="5" y="0"/>
                </a:lnTo>
                <a:close/>
                <a:moveTo>
                  <a:pt x="2082" y="0"/>
                </a:moveTo>
                <a:lnTo>
                  <a:pt x="2077" y="0"/>
                </a:lnTo>
                <a:lnTo>
                  <a:pt x="2082" y="5"/>
                </a:lnTo>
                <a:lnTo>
                  <a:pt x="208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8" name="Text Box 62"/>
          <p:cNvSpPr txBox="1">
            <a:spLocks noChangeArrowheads="1"/>
          </p:cNvSpPr>
          <p:nvPr/>
        </p:nvSpPr>
        <p:spPr bwMode="auto">
          <a:xfrm>
            <a:off x="5623080" y="2441944"/>
            <a:ext cx="1656532" cy="18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id-ID" sz="1200" b="1"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rPr>
              <a:t>Perendaman, t = 90’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9" name="Freeform 98"/>
          <p:cNvSpPr>
            <a:spLocks/>
          </p:cNvSpPr>
          <p:nvPr/>
        </p:nvSpPr>
        <p:spPr bwMode="auto">
          <a:xfrm>
            <a:off x="7258189" y="1422454"/>
            <a:ext cx="1593520" cy="345905"/>
          </a:xfrm>
          <a:custGeom>
            <a:avLst/>
            <a:gdLst>
              <a:gd name="T0" fmla="+- 0 5200 4019"/>
              <a:gd name="T1" fmla="*/ T0 w 2362"/>
              <a:gd name="T2" fmla="+- 0 928 928"/>
              <a:gd name="T3" fmla="*/ 928 h 751"/>
              <a:gd name="T4" fmla="+- 0 5308 4019"/>
              <a:gd name="T5" fmla="*/ T4 w 2362"/>
              <a:gd name="T6" fmla="+- 0 929 928"/>
              <a:gd name="T7" fmla="*/ 929 h 751"/>
              <a:gd name="T8" fmla="+- 0 5412 4019"/>
              <a:gd name="T9" fmla="*/ T8 w 2362"/>
              <a:gd name="T10" fmla="+- 0 934 928"/>
              <a:gd name="T11" fmla="*/ 934 h 751"/>
              <a:gd name="T12" fmla="+- 0 5514 4019"/>
              <a:gd name="T13" fmla="*/ T12 w 2362"/>
              <a:gd name="T14" fmla="+- 0 941 928"/>
              <a:gd name="T15" fmla="*/ 941 h 751"/>
              <a:gd name="T16" fmla="+- 0 5612 4019"/>
              <a:gd name="T17" fmla="*/ T16 w 2362"/>
              <a:gd name="T18" fmla="+- 0 951 928"/>
              <a:gd name="T19" fmla="*/ 951 h 751"/>
              <a:gd name="T20" fmla="+- 0 5706 4019"/>
              <a:gd name="T21" fmla="*/ T20 w 2362"/>
              <a:gd name="T22" fmla="+- 0 964 928"/>
              <a:gd name="T23" fmla="*/ 964 h 751"/>
              <a:gd name="T24" fmla="+- 0 5796 4019"/>
              <a:gd name="T25" fmla="*/ T24 w 2362"/>
              <a:gd name="T26" fmla="+- 0 979 928"/>
              <a:gd name="T27" fmla="*/ 979 h 751"/>
              <a:gd name="T28" fmla="+- 0 5881 4019"/>
              <a:gd name="T29" fmla="*/ T28 w 2362"/>
              <a:gd name="T30" fmla="+- 0 997 928"/>
              <a:gd name="T31" fmla="*/ 997 h 751"/>
              <a:gd name="T32" fmla="+- 0 5961 4019"/>
              <a:gd name="T33" fmla="*/ T32 w 2362"/>
              <a:gd name="T34" fmla="+- 0 1016 928"/>
              <a:gd name="T35" fmla="*/ 1016 h 751"/>
              <a:gd name="T36" fmla="+- 0 6035 4019"/>
              <a:gd name="T37" fmla="*/ T36 w 2362"/>
              <a:gd name="T38" fmla="+- 0 1038 928"/>
              <a:gd name="T39" fmla="*/ 1038 h 751"/>
              <a:gd name="T40" fmla="+- 0 6103 4019"/>
              <a:gd name="T41" fmla="*/ T40 w 2362"/>
              <a:gd name="T42" fmla="+- 0 1061 928"/>
              <a:gd name="T43" fmla="*/ 1061 h 751"/>
              <a:gd name="T44" fmla="+- 0 6165 4019"/>
              <a:gd name="T45" fmla="*/ T44 w 2362"/>
              <a:gd name="T46" fmla="+- 0 1087 928"/>
              <a:gd name="T47" fmla="*/ 1087 h 751"/>
              <a:gd name="T48" fmla="+- 0 6220 4019"/>
              <a:gd name="T49" fmla="*/ T48 w 2362"/>
              <a:gd name="T50" fmla="+- 0 1114 928"/>
              <a:gd name="T51" fmla="*/ 1114 h 751"/>
              <a:gd name="T52" fmla="+- 0 6307 4019"/>
              <a:gd name="T53" fmla="*/ T52 w 2362"/>
              <a:gd name="T54" fmla="+- 0 1172 928"/>
              <a:gd name="T55" fmla="*/ 1172 h 751"/>
              <a:gd name="T56" fmla="+- 0 6362 4019"/>
              <a:gd name="T57" fmla="*/ T56 w 2362"/>
              <a:gd name="T58" fmla="+- 0 1236 928"/>
              <a:gd name="T59" fmla="*/ 1236 h 751"/>
              <a:gd name="T60" fmla="+- 0 6381 4019"/>
              <a:gd name="T61" fmla="*/ T60 w 2362"/>
              <a:gd name="T62" fmla="+- 0 1303 928"/>
              <a:gd name="T63" fmla="*/ 1303 h 751"/>
              <a:gd name="T64" fmla="+- 0 6376 4019"/>
              <a:gd name="T65" fmla="*/ T64 w 2362"/>
              <a:gd name="T66" fmla="+- 0 1338 928"/>
              <a:gd name="T67" fmla="*/ 1338 h 751"/>
              <a:gd name="T68" fmla="+- 0 6339 4019"/>
              <a:gd name="T69" fmla="*/ T68 w 2362"/>
              <a:gd name="T70" fmla="+- 0 1403 928"/>
              <a:gd name="T71" fmla="*/ 1403 h 751"/>
              <a:gd name="T72" fmla="+- 0 6267 4019"/>
              <a:gd name="T73" fmla="*/ T72 w 2362"/>
              <a:gd name="T74" fmla="+- 0 1464 928"/>
              <a:gd name="T75" fmla="*/ 1464 h 751"/>
              <a:gd name="T76" fmla="+- 0 6165 4019"/>
              <a:gd name="T77" fmla="*/ T76 w 2362"/>
              <a:gd name="T78" fmla="+- 0 1520 928"/>
              <a:gd name="T79" fmla="*/ 1520 h 751"/>
              <a:gd name="T80" fmla="+- 0 6103 4019"/>
              <a:gd name="T81" fmla="*/ T80 w 2362"/>
              <a:gd name="T82" fmla="+- 0 1545 928"/>
              <a:gd name="T83" fmla="*/ 1545 h 751"/>
              <a:gd name="T84" fmla="+- 0 6035 4019"/>
              <a:gd name="T85" fmla="*/ T84 w 2362"/>
              <a:gd name="T86" fmla="+- 0 1569 928"/>
              <a:gd name="T87" fmla="*/ 1569 h 751"/>
              <a:gd name="T88" fmla="+- 0 5961 4019"/>
              <a:gd name="T89" fmla="*/ T88 w 2362"/>
              <a:gd name="T90" fmla="+- 0 1591 928"/>
              <a:gd name="T91" fmla="*/ 1591 h 751"/>
              <a:gd name="T92" fmla="+- 0 5881 4019"/>
              <a:gd name="T93" fmla="*/ T92 w 2362"/>
              <a:gd name="T94" fmla="+- 0 1610 928"/>
              <a:gd name="T95" fmla="*/ 1610 h 751"/>
              <a:gd name="T96" fmla="+- 0 5796 4019"/>
              <a:gd name="T97" fmla="*/ T96 w 2362"/>
              <a:gd name="T98" fmla="+- 0 1628 928"/>
              <a:gd name="T99" fmla="*/ 1628 h 751"/>
              <a:gd name="T100" fmla="+- 0 5706 4019"/>
              <a:gd name="T101" fmla="*/ T100 w 2362"/>
              <a:gd name="T102" fmla="+- 0 1643 928"/>
              <a:gd name="T103" fmla="*/ 1643 h 751"/>
              <a:gd name="T104" fmla="+- 0 5612 4019"/>
              <a:gd name="T105" fmla="*/ T104 w 2362"/>
              <a:gd name="T106" fmla="+- 0 1655 928"/>
              <a:gd name="T107" fmla="*/ 1655 h 751"/>
              <a:gd name="T108" fmla="+- 0 5514 4019"/>
              <a:gd name="T109" fmla="*/ T108 w 2362"/>
              <a:gd name="T110" fmla="+- 0 1665 928"/>
              <a:gd name="T111" fmla="*/ 1665 h 751"/>
              <a:gd name="T112" fmla="+- 0 5412 4019"/>
              <a:gd name="T113" fmla="*/ T112 w 2362"/>
              <a:gd name="T114" fmla="+- 0 1673 928"/>
              <a:gd name="T115" fmla="*/ 1673 h 751"/>
              <a:gd name="T116" fmla="+- 0 5308 4019"/>
              <a:gd name="T117" fmla="*/ T116 w 2362"/>
              <a:gd name="T118" fmla="+- 0 1677 928"/>
              <a:gd name="T119" fmla="*/ 1677 h 751"/>
              <a:gd name="T120" fmla="+- 0 5200 4019"/>
              <a:gd name="T121" fmla="*/ T120 w 2362"/>
              <a:gd name="T122" fmla="+- 0 1679 928"/>
              <a:gd name="T123" fmla="*/ 1679 h 751"/>
              <a:gd name="T124" fmla="+- 0 5093 4019"/>
              <a:gd name="T125" fmla="*/ T124 w 2362"/>
              <a:gd name="T126" fmla="+- 0 1677 928"/>
              <a:gd name="T127" fmla="*/ 1677 h 751"/>
              <a:gd name="T128" fmla="+- 0 4988 4019"/>
              <a:gd name="T129" fmla="*/ T128 w 2362"/>
              <a:gd name="T130" fmla="+- 0 1673 928"/>
              <a:gd name="T131" fmla="*/ 1673 h 751"/>
              <a:gd name="T132" fmla="+- 0 4886 4019"/>
              <a:gd name="T133" fmla="*/ T132 w 2362"/>
              <a:gd name="T134" fmla="+- 0 1665 928"/>
              <a:gd name="T135" fmla="*/ 1665 h 751"/>
              <a:gd name="T136" fmla="+- 0 4788 4019"/>
              <a:gd name="T137" fmla="*/ T136 w 2362"/>
              <a:gd name="T138" fmla="+- 0 1655 928"/>
              <a:gd name="T139" fmla="*/ 1655 h 751"/>
              <a:gd name="T140" fmla="+- 0 4694 4019"/>
              <a:gd name="T141" fmla="*/ T140 w 2362"/>
              <a:gd name="T142" fmla="+- 0 1643 928"/>
              <a:gd name="T143" fmla="*/ 1643 h 751"/>
              <a:gd name="T144" fmla="+- 0 4604 4019"/>
              <a:gd name="T145" fmla="*/ T144 w 2362"/>
              <a:gd name="T146" fmla="+- 0 1628 928"/>
              <a:gd name="T147" fmla="*/ 1628 h 751"/>
              <a:gd name="T148" fmla="+- 0 4519 4019"/>
              <a:gd name="T149" fmla="*/ T148 w 2362"/>
              <a:gd name="T150" fmla="+- 0 1610 928"/>
              <a:gd name="T151" fmla="*/ 1610 h 751"/>
              <a:gd name="T152" fmla="+- 0 4440 4019"/>
              <a:gd name="T153" fmla="*/ T152 w 2362"/>
              <a:gd name="T154" fmla="+- 0 1591 928"/>
              <a:gd name="T155" fmla="*/ 1591 h 751"/>
              <a:gd name="T156" fmla="+- 0 4365 4019"/>
              <a:gd name="T157" fmla="*/ T156 w 2362"/>
              <a:gd name="T158" fmla="+- 0 1569 928"/>
              <a:gd name="T159" fmla="*/ 1569 h 751"/>
              <a:gd name="T160" fmla="+- 0 4297 4019"/>
              <a:gd name="T161" fmla="*/ T160 w 2362"/>
              <a:gd name="T162" fmla="+- 0 1545 928"/>
              <a:gd name="T163" fmla="*/ 1545 h 751"/>
              <a:gd name="T164" fmla="+- 0 4236 4019"/>
              <a:gd name="T165" fmla="*/ T164 w 2362"/>
              <a:gd name="T166" fmla="+- 0 1520 928"/>
              <a:gd name="T167" fmla="*/ 1520 h 751"/>
              <a:gd name="T168" fmla="+- 0 4181 4019"/>
              <a:gd name="T169" fmla="*/ T168 w 2362"/>
              <a:gd name="T170" fmla="+- 0 1493 928"/>
              <a:gd name="T171" fmla="*/ 1493 h 751"/>
              <a:gd name="T172" fmla="+- 0 4093 4019"/>
              <a:gd name="T173" fmla="*/ T172 w 2362"/>
              <a:gd name="T174" fmla="+- 0 1434 928"/>
              <a:gd name="T175" fmla="*/ 1434 h 751"/>
              <a:gd name="T176" fmla="+- 0 4038 4019"/>
              <a:gd name="T177" fmla="*/ T176 w 2362"/>
              <a:gd name="T178" fmla="+- 0 1371 928"/>
              <a:gd name="T179" fmla="*/ 1371 h 751"/>
              <a:gd name="T180" fmla="+- 0 4019 4019"/>
              <a:gd name="T181" fmla="*/ T180 w 2362"/>
              <a:gd name="T182" fmla="+- 0 1303 928"/>
              <a:gd name="T183" fmla="*/ 1303 h 751"/>
              <a:gd name="T184" fmla="+- 0 4024 4019"/>
              <a:gd name="T185" fmla="*/ T184 w 2362"/>
              <a:gd name="T186" fmla="+- 0 1269 928"/>
              <a:gd name="T187" fmla="*/ 1269 h 751"/>
              <a:gd name="T188" fmla="+- 0 4062 4019"/>
              <a:gd name="T189" fmla="*/ T188 w 2362"/>
              <a:gd name="T190" fmla="+- 0 1204 928"/>
              <a:gd name="T191" fmla="*/ 1204 h 751"/>
              <a:gd name="T192" fmla="+- 0 4133 4019"/>
              <a:gd name="T193" fmla="*/ T192 w 2362"/>
              <a:gd name="T194" fmla="+- 0 1142 928"/>
              <a:gd name="T195" fmla="*/ 1142 h 751"/>
              <a:gd name="T196" fmla="+- 0 4236 4019"/>
              <a:gd name="T197" fmla="*/ T196 w 2362"/>
              <a:gd name="T198" fmla="+- 0 1087 928"/>
              <a:gd name="T199" fmla="*/ 1087 h 751"/>
              <a:gd name="T200" fmla="+- 0 4297 4019"/>
              <a:gd name="T201" fmla="*/ T200 w 2362"/>
              <a:gd name="T202" fmla="+- 0 1061 928"/>
              <a:gd name="T203" fmla="*/ 1061 h 751"/>
              <a:gd name="T204" fmla="+- 0 4365 4019"/>
              <a:gd name="T205" fmla="*/ T204 w 2362"/>
              <a:gd name="T206" fmla="+- 0 1038 928"/>
              <a:gd name="T207" fmla="*/ 1038 h 751"/>
              <a:gd name="T208" fmla="+- 0 4440 4019"/>
              <a:gd name="T209" fmla="*/ T208 w 2362"/>
              <a:gd name="T210" fmla="+- 0 1016 928"/>
              <a:gd name="T211" fmla="*/ 1016 h 751"/>
              <a:gd name="T212" fmla="+- 0 4519 4019"/>
              <a:gd name="T213" fmla="*/ T212 w 2362"/>
              <a:gd name="T214" fmla="+- 0 997 928"/>
              <a:gd name="T215" fmla="*/ 997 h 751"/>
              <a:gd name="T216" fmla="+- 0 4604 4019"/>
              <a:gd name="T217" fmla="*/ T216 w 2362"/>
              <a:gd name="T218" fmla="+- 0 979 928"/>
              <a:gd name="T219" fmla="*/ 979 h 751"/>
              <a:gd name="T220" fmla="+- 0 4694 4019"/>
              <a:gd name="T221" fmla="*/ T220 w 2362"/>
              <a:gd name="T222" fmla="+- 0 964 928"/>
              <a:gd name="T223" fmla="*/ 964 h 751"/>
              <a:gd name="T224" fmla="+- 0 4788 4019"/>
              <a:gd name="T225" fmla="*/ T224 w 2362"/>
              <a:gd name="T226" fmla="+- 0 951 928"/>
              <a:gd name="T227" fmla="*/ 951 h 751"/>
              <a:gd name="T228" fmla="+- 0 4886 4019"/>
              <a:gd name="T229" fmla="*/ T228 w 2362"/>
              <a:gd name="T230" fmla="+- 0 941 928"/>
              <a:gd name="T231" fmla="*/ 941 h 751"/>
              <a:gd name="T232" fmla="+- 0 4988 4019"/>
              <a:gd name="T233" fmla="*/ T232 w 2362"/>
              <a:gd name="T234" fmla="+- 0 934 928"/>
              <a:gd name="T235" fmla="*/ 934 h 751"/>
              <a:gd name="T236" fmla="+- 0 5093 4019"/>
              <a:gd name="T237" fmla="*/ T236 w 2362"/>
              <a:gd name="T238" fmla="+- 0 929 928"/>
              <a:gd name="T239" fmla="*/ 929 h 751"/>
              <a:gd name="T240" fmla="+- 0 5200 4019"/>
              <a:gd name="T241" fmla="*/ T240 w 2362"/>
              <a:gd name="T242" fmla="+- 0 928 928"/>
              <a:gd name="T243" fmla="*/ 928 h 7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2362" h="751">
                <a:moveTo>
                  <a:pt x="1181" y="0"/>
                </a:moveTo>
                <a:lnTo>
                  <a:pt x="1289" y="1"/>
                </a:lnTo>
                <a:lnTo>
                  <a:pt x="1393" y="6"/>
                </a:lnTo>
                <a:lnTo>
                  <a:pt x="1495" y="13"/>
                </a:lnTo>
                <a:lnTo>
                  <a:pt x="1593" y="23"/>
                </a:lnTo>
                <a:lnTo>
                  <a:pt x="1687" y="36"/>
                </a:lnTo>
                <a:lnTo>
                  <a:pt x="1777" y="51"/>
                </a:lnTo>
                <a:lnTo>
                  <a:pt x="1862" y="69"/>
                </a:lnTo>
                <a:lnTo>
                  <a:pt x="1942" y="88"/>
                </a:lnTo>
                <a:lnTo>
                  <a:pt x="2016" y="110"/>
                </a:lnTo>
                <a:lnTo>
                  <a:pt x="2084" y="133"/>
                </a:lnTo>
                <a:lnTo>
                  <a:pt x="2146" y="159"/>
                </a:lnTo>
                <a:lnTo>
                  <a:pt x="2201" y="186"/>
                </a:lnTo>
                <a:lnTo>
                  <a:pt x="2288" y="244"/>
                </a:lnTo>
                <a:lnTo>
                  <a:pt x="2343" y="308"/>
                </a:lnTo>
                <a:lnTo>
                  <a:pt x="2362" y="375"/>
                </a:lnTo>
                <a:lnTo>
                  <a:pt x="2357" y="410"/>
                </a:lnTo>
                <a:lnTo>
                  <a:pt x="2320" y="475"/>
                </a:lnTo>
                <a:lnTo>
                  <a:pt x="2248" y="536"/>
                </a:lnTo>
                <a:lnTo>
                  <a:pt x="2146" y="592"/>
                </a:lnTo>
                <a:lnTo>
                  <a:pt x="2084" y="617"/>
                </a:lnTo>
                <a:lnTo>
                  <a:pt x="2016" y="641"/>
                </a:lnTo>
                <a:lnTo>
                  <a:pt x="1942" y="663"/>
                </a:lnTo>
                <a:lnTo>
                  <a:pt x="1862" y="682"/>
                </a:lnTo>
                <a:lnTo>
                  <a:pt x="1777" y="700"/>
                </a:lnTo>
                <a:lnTo>
                  <a:pt x="1687" y="715"/>
                </a:lnTo>
                <a:lnTo>
                  <a:pt x="1593" y="727"/>
                </a:lnTo>
                <a:lnTo>
                  <a:pt x="1495" y="737"/>
                </a:lnTo>
                <a:lnTo>
                  <a:pt x="1393" y="745"/>
                </a:lnTo>
                <a:lnTo>
                  <a:pt x="1289" y="749"/>
                </a:lnTo>
                <a:lnTo>
                  <a:pt x="1181" y="751"/>
                </a:lnTo>
                <a:lnTo>
                  <a:pt x="1074" y="749"/>
                </a:lnTo>
                <a:lnTo>
                  <a:pt x="969" y="745"/>
                </a:lnTo>
                <a:lnTo>
                  <a:pt x="867" y="737"/>
                </a:lnTo>
                <a:lnTo>
                  <a:pt x="769" y="727"/>
                </a:lnTo>
                <a:lnTo>
                  <a:pt x="675" y="715"/>
                </a:lnTo>
                <a:lnTo>
                  <a:pt x="585" y="700"/>
                </a:lnTo>
                <a:lnTo>
                  <a:pt x="500" y="682"/>
                </a:lnTo>
                <a:lnTo>
                  <a:pt x="421" y="663"/>
                </a:lnTo>
                <a:lnTo>
                  <a:pt x="346" y="641"/>
                </a:lnTo>
                <a:lnTo>
                  <a:pt x="278" y="617"/>
                </a:lnTo>
                <a:lnTo>
                  <a:pt x="217" y="592"/>
                </a:lnTo>
                <a:lnTo>
                  <a:pt x="162" y="565"/>
                </a:lnTo>
                <a:lnTo>
                  <a:pt x="74" y="506"/>
                </a:lnTo>
                <a:lnTo>
                  <a:pt x="19" y="443"/>
                </a:lnTo>
                <a:lnTo>
                  <a:pt x="0" y="375"/>
                </a:lnTo>
                <a:lnTo>
                  <a:pt x="5" y="341"/>
                </a:lnTo>
                <a:lnTo>
                  <a:pt x="43" y="276"/>
                </a:lnTo>
                <a:lnTo>
                  <a:pt x="114" y="214"/>
                </a:lnTo>
                <a:lnTo>
                  <a:pt x="217" y="159"/>
                </a:lnTo>
                <a:lnTo>
                  <a:pt x="278" y="133"/>
                </a:lnTo>
                <a:lnTo>
                  <a:pt x="346" y="110"/>
                </a:lnTo>
                <a:lnTo>
                  <a:pt x="421" y="88"/>
                </a:lnTo>
                <a:lnTo>
                  <a:pt x="500" y="69"/>
                </a:lnTo>
                <a:lnTo>
                  <a:pt x="585" y="51"/>
                </a:lnTo>
                <a:lnTo>
                  <a:pt x="675" y="36"/>
                </a:lnTo>
                <a:lnTo>
                  <a:pt x="769" y="23"/>
                </a:lnTo>
                <a:lnTo>
                  <a:pt x="867" y="13"/>
                </a:lnTo>
                <a:lnTo>
                  <a:pt x="969" y="6"/>
                </a:lnTo>
                <a:lnTo>
                  <a:pt x="1074" y="1"/>
                </a:lnTo>
                <a:lnTo>
                  <a:pt x="1181"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00" name="Text Box 55"/>
          <p:cNvSpPr txBox="1">
            <a:spLocks noChangeArrowheads="1"/>
          </p:cNvSpPr>
          <p:nvPr/>
        </p:nvSpPr>
        <p:spPr bwMode="auto">
          <a:xfrm>
            <a:off x="7425508" y="1494390"/>
            <a:ext cx="1267228" cy="20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en-US" sz="1200" b="1"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B</a:t>
            </a:r>
            <a:r>
              <a:rPr lang="id-ID" sz="1200" b="1"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onggol Jagung</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6" name="Text Box 62"/>
          <p:cNvSpPr txBox="1">
            <a:spLocks noChangeArrowheads="1"/>
          </p:cNvSpPr>
          <p:nvPr/>
        </p:nvSpPr>
        <p:spPr bwMode="auto">
          <a:xfrm>
            <a:off x="5772612" y="3334608"/>
            <a:ext cx="1317000" cy="39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r>
              <a:rPr lang="id-ID" sz="1200" b="1" dirty="0">
                <a:latin typeface="Times New Roman" pitchFamily="18" charset="0"/>
                <a:cs typeface="Times New Roman" pitchFamily="18" charset="0"/>
              </a:rPr>
              <a:t>Pengeringan</a:t>
            </a:r>
          </a:p>
          <a:p>
            <a:pPr algn="ctr"/>
            <a:r>
              <a:rPr lang="id-ID" sz="1200" b="1" dirty="0">
                <a:latin typeface="Times New Roman" pitchFamily="18" charset="0"/>
                <a:cs typeface="Times New Roman" pitchFamily="18" charset="0"/>
              </a:rPr>
              <a:t>T = 60˚</a:t>
            </a:r>
            <a:r>
              <a:rPr lang="id-ID" sz="1200" b="1" dirty="0" smtClean="0">
                <a:latin typeface="Times New Roman" pitchFamily="18" charset="0"/>
                <a:cs typeface="Times New Roman" pitchFamily="18" charset="0"/>
              </a:rPr>
              <a:t>C, t </a:t>
            </a:r>
            <a:r>
              <a:rPr lang="id-ID" sz="1200" b="1" dirty="0">
                <a:latin typeface="Times New Roman" pitchFamily="18" charset="0"/>
                <a:cs typeface="Times New Roman" pitchFamily="18" charset="0"/>
              </a:rPr>
              <a:t>= 7 jam</a:t>
            </a:r>
            <a:endParaRPr lang="en-US" sz="1200" b="1" dirty="0">
              <a:effectLst/>
              <a:latin typeface="Times New Roman" pitchFamily="18" charset="0"/>
              <a:ea typeface="Calibri" panose="020F0502020204030204" pitchFamily="34" charset="0"/>
              <a:cs typeface="Times New Roman" pitchFamily="18" charset="0"/>
            </a:endParaRPr>
          </a:p>
        </p:txBody>
      </p:sp>
      <p:sp>
        <p:nvSpPr>
          <p:cNvPr id="117" name="Text Box 62"/>
          <p:cNvSpPr txBox="1">
            <a:spLocks noChangeArrowheads="1"/>
          </p:cNvSpPr>
          <p:nvPr/>
        </p:nvSpPr>
        <p:spPr bwMode="auto">
          <a:xfrm>
            <a:off x="5967288" y="3938081"/>
            <a:ext cx="968115" cy="38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id-ID" sz="1200" b="1"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Penggilingan</a:t>
            </a:r>
          </a:p>
          <a:p>
            <a:pPr marL="0" marR="0" algn="ctr">
              <a:lnSpc>
                <a:spcPct val="107000"/>
              </a:lnSpc>
              <a:spcBef>
                <a:spcPts val="0"/>
              </a:spcBef>
              <a:spcAft>
                <a:spcPts val="0"/>
              </a:spcAft>
            </a:pPr>
            <a:r>
              <a:rPr lang="id-ID" sz="1200" b="1"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rPr>
              <a:t>60 mesh</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8" name="Text Box 62"/>
          <p:cNvSpPr txBox="1">
            <a:spLocks noChangeArrowheads="1"/>
          </p:cNvSpPr>
          <p:nvPr/>
        </p:nvSpPr>
        <p:spPr bwMode="auto">
          <a:xfrm>
            <a:off x="5955412" y="2908605"/>
            <a:ext cx="968115" cy="18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id-ID" sz="1200" b="1"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Penirisan</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2" name="Freeform 121"/>
          <p:cNvSpPr>
            <a:spLocks/>
          </p:cNvSpPr>
          <p:nvPr/>
        </p:nvSpPr>
        <p:spPr bwMode="auto">
          <a:xfrm>
            <a:off x="5664368" y="5487478"/>
            <a:ext cx="1576645" cy="271924"/>
          </a:xfrm>
          <a:custGeom>
            <a:avLst/>
            <a:gdLst>
              <a:gd name="T0" fmla="+- 0 2499 1400"/>
              <a:gd name="T1" fmla="*/ T0 w 2200"/>
              <a:gd name="T2" fmla="+- 0 6963 6963"/>
              <a:gd name="T3" fmla="*/ 6963 h 908"/>
              <a:gd name="T4" fmla="+- 0 2605 1400"/>
              <a:gd name="T5" fmla="*/ T4 w 2200"/>
              <a:gd name="T6" fmla="+- 0 6965 6963"/>
              <a:gd name="T7" fmla="*/ 6965 h 908"/>
              <a:gd name="T8" fmla="+- 0 2708 1400"/>
              <a:gd name="T9" fmla="*/ T8 w 2200"/>
              <a:gd name="T10" fmla="+- 0 6971 6963"/>
              <a:gd name="T11" fmla="*/ 6971 h 908"/>
              <a:gd name="T12" fmla="+- 0 2808 1400"/>
              <a:gd name="T13" fmla="*/ T12 w 2200"/>
              <a:gd name="T14" fmla="+- 0 6981 6963"/>
              <a:gd name="T15" fmla="*/ 6981 h 908"/>
              <a:gd name="T16" fmla="+- 0 2904 1400"/>
              <a:gd name="T17" fmla="*/ T16 w 2200"/>
              <a:gd name="T18" fmla="+- 0 6995 6963"/>
              <a:gd name="T19" fmla="*/ 6995 h 908"/>
              <a:gd name="T20" fmla="+- 0 2995 1400"/>
              <a:gd name="T21" fmla="*/ T20 w 2200"/>
              <a:gd name="T22" fmla="+- 0 7012 6963"/>
              <a:gd name="T23" fmla="*/ 7012 h 908"/>
              <a:gd name="T24" fmla="+- 0 3082 1400"/>
              <a:gd name="T25" fmla="*/ T24 w 2200"/>
              <a:gd name="T26" fmla="+- 0 7032 6963"/>
              <a:gd name="T27" fmla="*/ 7032 h 908"/>
              <a:gd name="T28" fmla="+- 0 3164 1400"/>
              <a:gd name="T29" fmla="*/ T28 w 2200"/>
              <a:gd name="T30" fmla="+- 0 7055 6963"/>
              <a:gd name="T31" fmla="*/ 7055 h 908"/>
              <a:gd name="T32" fmla="+- 0 3241 1400"/>
              <a:gd name="T33" fmla="*/ T32 w 2200"/>
              <a:gd name="T34" fmla="+- 0 7082 6963"/>
              <a:gd name="T35" fmla="*/ 7082 h 908"/>
              <a:gd name="T36" fmla="+- 0 3311 1400"/>
              <a:gd name="T37" fmla="*/ T36 w 2200"/>
              <a:gd name="T38" fmla="+- 0 7111 6963"/>
              <a:gd name="T39" fmla="*/ 7111 h 908"/>
              <a:gd name="T40" fmla="+- 0 3375 1400"/>
              <a:gd name="T41" fmla="*/ T40 w 2200"/>
              <a:gd name="T42" fmla="+- 0 7142 6963"/>
              <a:gd name="T43" fmla="*/ 7142 h 908"/>
              <a:gd name="T44" fmla="+- 0 3431 1400"/>
              <a:gd name="T45" fmla="*/ T44 w 2200"/>
              <a:gd name="T46" fmla="+- 0 7176 6963"/>
              <a:gd name="T47" fmla="*/ 7176 h 908"/>
              <a:gd name="T48" fmla="+- 0 3480 1400"/>
              <a:gd name="T49" fmla="*/ T48 w 2200"/>
              <a:gd name="T50" fmla="+- 0 7212 6963"/>
              <a:gd name="T51" fmla="*/ 7212 h 908"/>
              <a:gd name="T52" fmla="+- 0 3555 1400"/>
              <a:gd name="T53" fmla="*/ T52 w 2200"/>
              <a:gd name="T54" fmla="+- 0 7289 6963"/>
              <a:gd name="T55" fmla="*/ 7289 h 908"/>
              <a:gd name="T56" fmla="+- 0 3594 1400"/>
              <a:gd name="T57" fmla="*/ T56 w 2200"/>
              <a:gd name="T58" fmla="+- 0 7373 6963"/>
              <a:gd name="T59" fmla="*/ 7373 h 908"/>
              <a:gd name="T60" fmla="+- 0 3599 1400"/>
              <a:gd name="T61" fmla="*/ T60 w 2200"/>
              <a:gd name="T62" fmla="+- 0 7417 6963"/>
              <a:gd name="T63" fmla="*/ 7417 h 908"/>
              <a:gd name="T64" fmla="+- 0 3594 1400"/>
              <a:gd name="T65" fmla="*/ T64 w 2200"/>
              <a:gd name="T66" fmla="+- 0 7461 6963"/>
              <a:gd name="T67" fmla="*/ 7461 h 908"/>
              <a:gd name="T68" fmla="+- 0 3555 1400"/>
              <a:gd name="T69" fmla="*/ T68 w 2200"/>
              <a:gd name="T70" fmla="+- 0 7544 6963"/>
              <a:gd name="T71" fmla="*/ 7544 h 908"/>
              <a:gd name="T72" fmla="+- 0 3480 1400"/>
              <a:gd name="T73" fmla="*/ T72 w 2200"/>
              <a:gd name="T74" fmla="+- 0 7622 6963"/>
              <a:gd name="T75" fmla="*/ 7622 h 908"/>
              <a:gd name="T76" fmla="+- 0 3431 1400"/>
              <a:gd name="T77" fmla="*/ T76 w 2200"/>
              <a:gd name="T78" fmla="+- 0 7658 6963"/>
              <a:gd name="T79" fmla="*/ 7658 h 908"/>
              <a:gd name="T80" fmla="+- 0 3375 1400"/>
              <a:gd name="T81" fmla="*/ T80 w 2200"/>
              <a:gd name="T82" fmla="+- 0 7691 6963"/>
              <a:gd name="T83" fmla="*/ 7691 h 908"/>
              <a:gd name="T84" fmla="+- 0 3311 1400"/>
              <a:gd name="T85" fmla="*/ T84 w 2200"/>
              <a:gd name="T86" fmla="+- 0 7723 6963"/>
              <a:gd name="T87" fmla="*/ 7723 h 908"/>
              <a:gd name="T88" fmla="+- 0 3241 1400"/>
              <a:gd name="T89" fmla="*/ T88 w 2200"/>
              <a:gd name="T90" fmla="+- 0 7752 6963"/>
              <a:gd name="T91" fmla="*/ 7752 h 908"/>
              <a:gd name="T92" fmla="+- 0 3164 1400"/>
              <a:gd name="T93" fmla="*/ T92 w 2200"/>
              <a:gd name="T94" fmla="+- 0 7778 6963"/>
              <a:gd name="T95" fmla="*/ 7778 h 908"/>
              <a:gd name="T96" fmla="+- 0 3082 1400"/>
              <a:gd name="T97" fmla="*/ T96 w 2200"/>
              <a:gd name="T98" fmla="+- 0 7802 6963"/>
              <a:gd name="T99" fmla="*/ 7802 h 908"/>
              <a:gd name="T100" fmla="+- 0 2995 1400"/>
              <a:gd name="T101" fmla="*/ T100 w 2200"/>
              <a:gd name="T102" fmla="+- 0 7822 6963"/>
              <a:gd name="T103" fmla="*/ 7822 h 908"/>
              <a:gd name="T104" fmla="+- 0 2904 1400"/>
              <a:gd name="T105" fmla="*/ T104 w 2200"/>
              <a:gd name="T106" fmla="+- 0 7839 6963"/>
              <a:gd name="T107" fmla="*/ 7839 h 908"/>
              <a:gd name="T108" fmla="+- 0 2808 1400"/>
              <a:gd name="T109" fmla="*/ T108 w 2200"/>
              <a:gd name="T110" fmla="+- 0 7853 6963"/>
              <a:gd name="T111" fmla="*/ 7853 h 908"/>
              <a:gd name="T112" fmla="+- 0 2708 1400"/>
              <a:gd name="T113" fmla="*/ T112 w 2200"/>
              <a:gd name="T114" fmla="+- 0 7862 6963"/>
              <a:gd name="T115" fmla="*/ 7862 h 908"/>
              <a:gd name="T116" fmla="+- 0 2605 1400"/>
              <a:gd name="T117" fmla="*/ T116 w 2200"/>
              <a:gd name="T118" fmla="+- 0 7869 6963"/>
              <a:gd name="T119" fmla="*/ 7869 h 908"/>
              <a:gd name="T120" fmla="+- 0 2499 1400"/>
              <a:gd name="T121" fmla="*/ T120 w 2200"/>
              <a:gd name="T122" fmla="+- 0 7871 6963"/>
              <a:gd name="T123" fmla="*/ 7871 h 908"/>
              <a:gd name="T124" fmla="+- 0 2393 1400"/>
              <a:gd name="T125" fmla="*/ T124 w 2200"/>
              <a:gd name="T126" fmla="+- 0 7869 6963"/>
              <a:gd name="T127" fmla="*/ 7869 h 908"/>
              <a:gd name="T128" fmla="+- 0 2290 1400"/>
              <a:gd name="T129" fmla="*/ T128 w 2200"/>
              <a:gd name="T130" fmla="+- 0 7862 6963"/>
              <a:gd name="T131" fmla="*/ 7862 h 908"/>
              <a:gd name="T132" fmla="+- 0 2190 1400"/>
              <a:gd name="T133" fmla="*/ T132 w 2200"/>
              <a:gd name="T134" fmla="+- 0 7853 6963"/>
              <a:gd name="T135" fmla="*/ 7853 h 908"/>
              <a:gd name="T136" fmla="+- 0 2094 1400"/>
              <a:gd name="T137" fmla="*/ T136 w 2200"/>
              <a:gd name="T138" fmla="+- 0 7839 6963"/>
              <a:gd name="T139" fmla="*/ 7839 h 908"/>
              <a:gd name="T140" fmla="+- 0 2003 1400"/>
              <a:gd name="T141" fmla="*/ T140 w 2200"/>
              <a:gd name="T142" fmla="+- 0 7822 6963"/>
              <a:gd name="T143" fmla="*/ 7822 h 908"/>
              <a:gd name="T144" fmla="+- 0 1916 1400"/>
              <a:gd name="T145" fmla="*/ T144 w 2200"/>
              <a:gd name="T146" fmla="+- 0 7802 6963"/>
              <a:gd name="T147" fmla="*/ 7802 h 908"/>
              <a:gd name="T148" fmla="+- 0 1834 1400"/>
              <a:gd name="T149" fmla="*/ T148 w 2200"/>
              <a:gd name="T150" fmla="+- 0 7778 6963"/>
              <a:gd name="T151" fmla="*/ 7778 h 908"/>
              <a:gd name="T152" fmla="+- 0 1758 1400"/>
              <a:gd name="T153" fmla="*/ T152 w 2200"/>
              <a:gd name="T154" fmla="+- 0 7752 6963"/>
              <a:gd name="T155" fmla="*/ 7752 h 908"/>
              <a:gd name="T156" fmla="+- 0 1687 1400"/>
              <a:gd name="T157" fmla="*/ T156 w 2200"/>
              <a:gd name="T158" fmla="+- 0 7723 6963"/>
              <a:gd name="T159" fmla="*/ 7723 h 908"/>
              <a:gd name="T160" fmla="+- 0 1624 1400"/>
              <a:gd name="T161" fmla="*/ T160 w 2200"/>
              <a:gd name="T162" fmla="+- 0 7691 6963"/>
              <a:gd name="T163" fmla="*/ 7691 h 908"/>
              <a:gd name="T164" fmla="+- 0 1567 1400"/>
              <a:gd name="T165" fmla="*/ T164 w 2200"/>
              <a:gd name="T166" fmla="+- 0 7658 6963"/>
              <a:gd name="T167" fmla="*/ 7658 h 908"/>
              <a:gd name="T168" fmla="+- 0 1518 1400"/>
              <a:gd name="T169" fmla="*/ T168 w 2200"/>
              <a:gd name="T170" fmla="+- 0 7622 6963"/>
              <a:gd name="T171" fmla="*/ 7622 h 908"/>
              <a:gd name="T172" fmla="+- 0 1443 1400"/>
              <a:gd name="T173" fmla="*/ T172 w 2200"/>
              <a:gd name="T174" fmla="+- 0 7544 6963"/>
              <a:gd name="T175" fmla="*/ 7544 h 908"/>
              <a:gd name="T176" fmla="+- 0 1405 1400"/>
              <a:gd name="T177" fmla="*/ T176 w 2200"/>
              <a:gd name="T178" fmla="+- 0 7461 6963"/>
              <a:gd name="T179" fmla="*/ 7461 h 908"/>
              <a:gd name="T180" fmla="+- 0 1400 1400"/>
              <a:gd name="T181" fmla="*/ T180 w 2200"/>
              <a:gd name="T182" fmla="+- 0 7417 6963"/>
              <a:gd name="T183" fmla="*/ 7417 h 908"/>
              <a:gd name="T184" fmla="+- 0 1405 1400"/>
              <a:gd name="T185" fmla="*/ T184 w 2200"/>
              <a:gd name="T186" fmla="+- 0 7373 6963"/>
              <a:gd name="T187" fmla="*/ 7373 h 908"/>
              <a:gd name="T188" fmla="+- 0 1443 1400"/>
              <a:gd name="T189" fmla="*/ T188 w 2200"/>
              <a:gd name="T190" fmla="+- 0 7289 6963"/>
              <a:gd name="T191" fmla="*/ 7289 h 908"/>
              <a:gd name="T192" fmla="+- 0 1518 1400"/>
              <a:gd name="T193" fmla="*/ T192 w 2200"/>
              <a:gd name="T194" fmla="+- 0 7212 6963"/>
              <a:gd name="T195" fmla="*/ 7212 h 908"/>
              <a:gd name="T196" fmla="+- 0 1567 1400"/>
              <a:gd name="T197" fmla="*/ T196 w 2200"/>
              <a:gd name="T198" fmla="+- 0 7176 6963"/>
              <a:gd name="T199" fmla="*/ 7176 h 908"/>
              <a:gd name="T200" fmla="+- 0 1624 1400"/>
              <a:gd name="T201" fmla="*/ T200 w 2200"/>
              <a:gd name="T202" fmla="+- 0 7142 6963"/>
              <a:gd name="T203" fmla="*/ 7142 h 908"/>
              <a:gd name="T204" fmla="+- 0 1687 1400"/>
              <a:gd name="T205" fmla="*/ T204 w 2200"/>
              <a:gd name="T206" fmla="+- 0 7111 6963"/>
              <a:gd name="T207" fmla="*/ 7111 h 908"/>
              <a:gd name="T208" fmla="+- 0 1758 1400"/>
              <a:gd name="T209" fmla="*/ T208 w 2200"/>
              <a:gd name="T210" fmla="+- 0 7082 6963"/>
              <a:gd name="T211" fmla="*/ 7082 h 908"/>
              <a:gd name="T212" fmla="+- 0 1834 1400"/>
              <a:gd name="T213" fmla="*/ T212 w 2200"/>
              <a:gd name="T214" fmla="+- 0 7055 6963"/>
              <a:gd name="T215" fmla="*/ 7055 h 908"/>
              <a:gd name="T216" fmla="+- 0 1916 1400"/>
              <a:gd name="T217" fmla="*/ T216 w 2200"/>
              <a:gd name="T218" fmla="+- 0 7032 6963"/>
              <a:gd name="T219" fmla="*/ 7032 h 908"/>
              <a:gd name="T220" fmla="+- 0 2003 1400"/>
              <a:gd name="T221" fmla="*/ T220 w 2200"/>
              <a:gd name="T222" fmla="+- 0 7012 6963"/>
              <a:gd name="T223" fmla="*/ 7012 h 908"/>
              <a:gd name="T224" fmla="+- 0 2094 1400"/>
              <a:gd name="T225" fmla="*/ T224 w 2200"/>
              <a:gd name="T226" fmla="+- 0 6995 6963"/>
              <a:gd name="T227" fmla="*/ 6995 h 908"/>
              <a:gd name="T228" fmla="+- 0 2190 1400"/>
              <a:gd name="T229" fmla="*/ T228 w 2200"/>
              <a:gd name="T230" fmla="+- 0 6981 6963"/>
              <a:gd name="T231" fmla="*/ 6981 h 908"/>
              <a:gd name="T232" fmla="+- 0 2290 1400"/>
              <a:gd name="T233" fmla="*/ T232 w 2200"/>
              <a:gd name="T234" fmla="+- 0 6971 6963"/>
              <a:gd name="T235" fmla="*/ 6971 h 908"/>
              <a:gd name="T236" fmla="+- 0 2393 1400"/>
              <a:gd name="T237" fmla="*/ T236 w 2200"/>
              <a:gd name="T238" fmla="+- 0 6965 6963"/>
              <a:gd name="T239" fmla="*/ 6965 h 908"/>
              <a:gd name="T240" fmla="+- 0 2499 1400"/>
              <a:gd name="T241" fmla="*/ T240 w 2200"/>
              <a:gd name="T242" fmla="+- 0 6963 6963"/>
              <a:gd name="T243" fmla="*/ 6963 h 9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2200" h="908">
                <a:moveTo>
                  <a:pt x="1099" y="0"/>
                </a:moveTo>
                <a:lnTo>
                  <a:pt x="1205" y="2"/>
                </a:lnTo>
                <a:lnTo>
                  <a:pt x="1308" y="8"/>
                </a:lnTo>
                <a:lnTo>
                  <a:pt x="1408" y="18"/>
                </a:lnTo>
                <a:lnTo>
                  <a:pt x="1504" y="32"/>
                </a:lnTo>
                <a:lnTo>
                  <a:pt x="1595" y="49"/>
                </a:lnTo>
                <a:lnTo>
                  <a:pt x="1682" y="69"/>
                </a:lnTo>
                <a:lnTo>
                  <a:pt x="1764" y="92"/>
                </a:lnTo>
                <a:lnTo>
                  <a:pt x="1841" y="119"/>
                </a:lnTo>
                <a:lnTo>
                  <a:pt x="1911" y="148"/>
                </a:lnTo>
                <a:lnTo>
                  <a:pt x="1975" y="179"/>
                </a:lnTo>
                <a:lnTo>
                  <a:pt x="2031" y="213"/>
                </a:lnTo>
                <a:lnTo>
                  <a:pt x="2080" y="249"/>
                </a:lnTo>
                <a:lnTo>
                  <a:pt x="2155" y="326"/>
                </a:lnTo>
                <a:lnTo>
                  <a:pt x="2194" y="410"/>
                </a:lnTo>
                <a:lnTo>
                  <a:pt x="2199" y="454"/>
                </a:lnTo>
                <a:lnTo>
                  <a:pt x="2194" y="498"/>
                </a:lnTo>
                <a:lnTo>
                  <a:pt x="2155" y="581"/>
                </a:lnTo>
                <a:lnTo>
                  <a:pt x="2080" y="659"/>
                </a:lnTo>
                <a:lnTo>
                  <a:pt x="2031" y="695"/>
                </a:lnTo>
                <a:lnTo>
                  <a:pt x="1975" y="728"/>
                </a:lnTo>
                <a:lnTo>
                  <a:pt x="1911" y="760"/>
                </a:lnTo>
                <a:lnTo>
                  <a:pt x="1841" y="789"/>
                </a:lnTo>
                <a:lnTo>
                  <a:pt x="1764" y="815"/>
                </a:lnTo>
                <a:lnTo>
                  <a:pt x="1682" y="839"/>
                </a:lnTo>
                <a:lnTo>
                  <a:pt x="1595" y="859"/>
                </a:lnTo>
                <a:lnTo>
                  <a:pt x="1504" y="876"/>
                </a:lnTo>
                <a:lnTo>
                  <a:pt x="1408" y="890"/>
                </a:lnTo>
                <a:lnTo>
                  <a:pt x="1308" y="899"/>
                </a:lnTo>
                <a:lnTo>
                  <a:pt x="1205" y="906"/>
                </a:lnTo>
                <a:lnTo>
                  <a:pt x="1099" y="908"/>
                </a:lnTo>
                <a:lnTo>
                  <a:pt x="993" y="906"/>
                </a:lnTo>
                <a:lnTo>
                  <a:pt x="890" y="899"/>
                </a:lnTo>
                <a:lnTo>
                  <a:pt x="790" y="890"/>
                </a:lnTo>
                <a:lnTo>
                  <a:pt x="694" y="876"/>
                </a:lnTo>
                <a:lnTo>
                  <a:pt x="603" y="859"/>
                </a:lnTo>
                <a:lnTo>
                  <a:pt x="516" y="839"/>
                </a:lnTo>
                <a:lnTo>
                  <a:pt x="434" y="815"/>
                </a:lnTo>
                <a:lnTo>
                  <a:pt x="358" y="789"/>
                </a:lnTo>
                <a:lnTo>
                  <a:pt x="287" y="760"/>
                </a:lnTo>
                <a:lnTo>
                  <a:pt x="224" y="728"/>
                </a:lnTo>
                <a:lnTo>
                  <a:pt x="167" y="695"/>
                </a:lnTo>
                <a:lnTo>
                  <a:pt x="118" y="659"/>
                </a:lnTo>
                <a:lnTo>
                  <a:pt x="43" y="581"/>
                </a:lnTo>
                <a:lnTo>
                  <a:pt x="5" y="498"/>
                </a:lnTo>
                <a:lnTo>
                  <a:pt x="0" y="454"/>
                </a:lnTo>
                <a:lnTo>
                  <a:pt x="5" y="410"/>
                </a:lnTo>
                <a:lnTo>
                  <a:pt x="43" y="326"/>
                </a:lnTo>
                <a:lnTo>
                  <a:pt x="118" y="249"/>
                </a:lnTo>
                <a:lnTo>
                  <a:pt x="167" y="213"/>
                </a:lnTo>
                <a:lnTo>
                  <a:pt x="224" y="179"/>
                </a:lnTo>
                <a:lnTo>
                  <a:pt x="287" y="148"/>
                </a:lnTo>
                <a:lnTo>
                  <a:pt x="358" y="119"/>
                </a:lnTo>
                <a:lnTo>
                  <a:pt x="434" y="92"/>
                </a:lnTo>
                <a:lnTo>
                  <a:pt x="516" y="69"/>
                </a:lnTo>
                <a:lnTo>
                  <a:pt x="603" y="49"/>
                </a:lnTo>
                <a:lnTo>
                  <a:pt x="694" y="32"/>
                </a:lnTo>
                <a:lnTo>
                  <a:pt x="790" y="18"/>
                </a:lnTo>
                <a:lnTo>
                  <a:pt x="890" y="8"/>
                </a:lnTo>
                <a:lnTo>
                  <a:pt x="993" y="2"/>
                </a:lnTo>
                <a:lnTo>
                  <a:pt x="1099"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23" name="Freeform 122"/>
          <p:cNvSpPr>
            <a:spLocks/>
          </p:cNvSpPr>
          <p:nvPr/>
        </p:nvSpPr>
        <p:spPr bwMode="auto">
          <a:xfrm>
            <a:off x="5650568" y="4550185"/>
            <a:ext cx="1576645" cy="266131"/>
          </a:xfrm>
          <a:custGeom>
            <a:avLst/>
            <a:gdLst>
              <a:gd name="T0" fmla="+- 0 2499 1400"/>
              <a:gd name="T1" fmla="*/ T0 w 2200"/>
              <a:gd name="T2" fmla="+- 0 6963 6963"/>
              <a:gd name="T3" fmla="*/ 6963 h 908"/>
              <a:gd name="T4" fmla="+- 0 2605 1400"/>
              <a:gd name="T5" fmla="*/ T4 w 2200"/>
              <a:gd name="T6" fmla="+- 0 6965 6963"/>
              <a:gd name="T7" fmla="*/ 6965 h 908"/>
              <a:gd name="T8" fmla="+- 0 2708 1400"/>
              <a:gd name="T9" fmla="*/ T8 w 2200"/>
              <a:gd name="T10" fmla="+- 0 6971 6963"/>
              <a:gd name="T11" fmla="*/ 6971 h 908"/>
              <a:gd name="T12" fmla="+- 0 2808 1400"/>
              <a:gd name="T13" fmla="*/ T12 w 2200"/>
              <a:gd name="T14" fmla="+- 0 6981 6963"/>
              <a:gd name="T15" fmla="*/ 6981 h 908"/>
              <a:gd name="T16" fmla="+- 0 2904 1400"/>
              <a:gd name="T17" fmla="*/ T16 w 2200"/>
              <a:gd name="T18" fmla="+- 0 6995 6963"/>
              <a:gd name="T19" fmla="*/ 6995 h 908"/>
              <a:gd name="T20" fmla="+- 0 2995 1400"/>
              <a:gd name="T21" fmla="*/ T20 w 2200"/>
              <a:gd name="T22" fmla="+- 0 7012 6963"/>
              <a:gd name="T23" fmla="*/ 7012 h 908"/>
              <a:gd name="T24" fmla="+- 0 3082 1400"/>
              <a:gd name="T25" fmla="*/ T24 w 2200"/>
              <a:gd name="T26" fmla="+- 0 7032 6963"/>
              <a:gd name="T27" fmla="*/ 7032 h 908"/>
              <a:gd name="T28" fmla="+- 0 3164 1400"/>
              <a:gd name="T29" fmla="*/ T28 w 2200"/>
              <a:gd name="T30" fmla="+- 0 7055 6963"/>
              <a:gd name="T31" fmla="*/ 7055 h 908"/>
              <a:gd name="T32" fmla="+- 0 3241 1400"/>
              <a:gd name="T33" fmla="*/ T32 w 2200"/>
              <a:gd name="T34" fmla="+- 0 7082 6963"/>
              <a:gd name="T35" fmla="*/ 7082 h 908"/>
              <a:gd name="T36" fmla="+- 0 3311 1400"/>
              <a:gd name="T37" fmla="*/ T36 w 2200"/>
              <a:gd name="T38" fmla="+- 0 7111 6963"/>
              <a:gd name="T39" fmla="*/ 7111 h 908"/>
              <a:gd name="T40" fmla="+- 0 3375 1400"/>
              <a:gd name="T41" fmla="*/ T40 w 2200"/>
              <a:gd name="T42" fmla="+- 0 7142 6963"/>
              <a:gd name="T43" fmla="*/ 7142 h 908"/>
              <a:gd name="T44" fmla="+- 0 3431 1400"/>
              <a:gd name="T45" fmla="*/ T44 w 2200"/>
              <a:gd name="T46" fmla="+- 0 7176 6963"/>
              <a:gd name="T47" fmla="*/ 7176 h 908"/>
              <a:gd name="T48" fmla="+- 0 3480 1400"/>
              <a:gd name="T49" fmla="*/ T48 w 2200"/>
              <a:gd name="T50" fmla="+- 0 7212 6963"/>
              <a:gd name="T51" fmla="*/ 7212 h 908"/>
              <a:gd name="T52" fmla="+- 0 3555 1400"/>
              <a:gd name="T53" fmla="*/ T52 w 2200"/>
              <a:gd name="T54" fmla="+- 0 7289 6963"/>
              <a:gd name="T55" fmla="*/ 7289 h 908"/>
              <a:gd name="T56" fmla="+- 0 3594 1400"/>
              <a:gd name="T57" fmla="*/ T56 w 2200"/>
              <a:gd name="T58" fmla="+- 0 7373 6963"/>
              <a:gd name="T59" fmla="*/ 7373 h 908"/>
              <a:gd name="T60" fmla="+- 0 3599 1400"/>
              <a:gd name="T61" fmla="*/ T60 w 2200"/>
              <a:gd name="T62" fmla="+- 0 7417 6963"/>
              <a:gd name="T63" fmla="*/ 7417 h 908"/>
              <a:gd name="T64" fmla="+- 0 3594 1400"/>
              <a:gd name="T65" fmla="*/ T64 w 2200"/>
              <a:gd name="T66" fmla="+- 0 7461 6963"/>
              <a:gd name="T67" fmla="*/ 7461 h 908"/>
              <a:gd name="T68" fmla="+- 0 3555 1400"/>
              <a:gd name="T69" fmla="*/ T68 w 2200"/>
              <a:gd name="T70" fmla="+- 0 7544 6963"/>
              <a:gd name="T71" fmla="*/ 7544 h 908"/>
              <a:gd name="T72" fmla="+- 0 3480 1400"/>
              <a:gd name="T73" fmla="*/ T72 w 2200"/>
              <a:gd name="T74" fmla="+- 0 7622 6963"/>
              <a:gd name="T75" fmla="*/ 7622 h 908"/>
              <a:gd name="T76" fmla="+- 0 3431 1400"/>
              <a:gd name="T77" fmla="*/ T76 w 2200"/>
              <a:gd name="T78" fmla="+- 0 7658 6963"/>
              <a:gd name="T79" fmla="*/ 7658 h 908"/>
              <a:gd name="T80" fmla="+- 0 3375 1400"/>
              <a:gd name="T81" fmla="*/ T80 w 2200"/>
              <a:gd name="T82" fmla="+- 0 7691 6963"/>
              <a:gd name="T83" fmla="*/ 7691 h 908"/>
              <a:gd name="T84" fmla="+- 0 3311 1400"/>
              <a:gd name="T85" fmla="*/ T84 w 2200"/>
              <a:gd name="T86" fmla="+- 0 7723 6963"/>
              <a:gd name="T87" fmla="*/ 7723 h 908"/>
              <a:gd name="T88" fmla="+- 0 3241 1400"/>
              <a:gd name="T89" fmla="*/ T88 w 2200"/>
              <a:gd name="T90" fmla="+- 0 7752 6963"/>
              <a:gd name="T91" fmla="*/ 7752 h 908"/>
              <a:gd name="T92" fmla="+- 0 3164 1400"/>
              <a:gd name="T93" fmla="*/ T92 w 2200"/>
              <a:gd name="T94" fmla="+- 0 7778 6963"/>
              <a:gd name="T95" fmla="*/ 7778 h 908"/>
              <a:gd name="T96" fmla="+- 0 3082 1400"/>
              <a:gd name="T97" fmla="*/ T96 w 2200"/>
              <a:gd name="T98" fmla="+- 0 7802 6963"/>
              <a:gd name="T99" fmla="*/ 7802 h 908"/>
              <a:gd name="T100" fmla="+- 0 2995 1400"/>
              <a:gd name="T101" fmla="*/ T100 w 2200"/>
              <a:gd name="T102" fmla="+- 0 7822 6963"/>
              <a:gd name="T103" fmla="*/ 7822 h 908"/>
              <a:gd name="T104" fmla="+- 0 2904 1400"/>
              <a:gd name="T105" fmla="*/ T104 w 2200"/>
              <a:gd name="T106" fmla="+- 0 7839 6963"/>
              <a:gd name="T107" fmla="*/ 7839 h 908"/>
              <a:gd name="T108" fmla="+- 0 2808 1400"/>
              <a:gd name="T109" fmla="*/ T108 w 2200"/>
              <a:gd name="T110" fmla="+- 0 7853 6963"/>
              <a:gd name="T111" fmla="*/ 7853 h 908"/>
              <a:gd name="T112" fmla="+- 0 2708 1400"/>
              <a:gd name="T113" fmla="*/ T112 w 2200"/>
              <a:gd name="T114" fmla="+- 0 7862 6963"/>
              <a:gd name="T115" fmla="*/ 7862 h 908"/>
              <a:gd name="T116" fmla="+- 0 2605 1400"/>
              <a:gd name="T117" fmla="*/ T116 w 2200"/>
              <a:gd name="T118" fmla="+- 0 7869 6963"/>
              <a:gd name="T119" fmla="*/ 7869 h 908"/>
              <a:gd name="T120" fmla="+- 0 2499 1400"/>
              <a:gd name="T121" fmla="*/ T120 w 2200"/>
              <a:gd name="T122" fmla="+- 0 7871 6963"/>
              <a:gd name="T123" fmla="*/ 7871 h 908"/>
              <a:gd name="T124" fmla="+- 0 2393 1400"/>
              <a:gd name="T125" fmla="*/ T124 w 2200"/>
              <a:gd name="T126" fmla="+- 0 7869 6963"/>
              <a:gd name="T127" fmla="*/ 7869 h 908"/>
              <a:gd name="T128" fmla="+- 0 2290 1400"/>
              <a:gd name="T129" fmla="*/ T128 w 2200"/>
              <a:gd name="T130" fmla="+- 0 7862 6963"/>
              <a:gd name="T131" fmla="*/ 7862 h 908"/>
              <a:gd name="T132" fmla="+- 0 2190 1400"/>
              <a:gd name="T133" fmla="*/ T132 w 2200"/>
              <a:gd name="T134" fmla="+- 0 7853 6963"/>
              <a:gd name="T135" fmla="*/ 7853 h 908"/>
              <a:gd name="T136" fmla="+- 0 2094 1400"/>
              <a:gd name="T137" fmla="*/ T136 w 2200"/>
              <a:gd name="T138" fmla="+- 0 7839 6963"/>
              <a:gd name="T139" fmla="*/ 7839 h 908"/>
              <a:gd name="T140" fmla="+- 0 2003 1400"/>
              <a:gd name="T141" fmla="*/ T140 w 2200"/>
              <a:gd name="T142" fmla="+- 0 7822 6963"/>
              <a:gd name="T143" fmla="*/ 7822 h 908"/>
              <a:gd name="T144" fmla="+- 0 1916 1400"/>
              <a:gd name="T145" fmla="*/ T144 w 2200"/>
              <a:gd name="T146" fmla="+- 0 7802 6963"/>
              <a:gd name="T147" fmla="*/ 7802 h 908"/>
              <a:gd name="T148" fmla="+- 0 1834 1400"/>
              <a:gd name="T149" fmla="*/ T148 w 2200"/>
              <a:gd name="T150" fmla="+- 0 7778 6963"/>
              <a:gd name="T151" fmla="*/ 7778 h 908"/>
              <a:gd name="T152" fmla="+- 0 1758 1400"/>
              <a:gd name="T153" fmla="*/ T152 w 2200"/>
              <a:gd name="T154" fmla="+- 0 7752 6963"/>
              <a:gd name="T155" fmla="*/ 7752 h 908"/>
              <a:gd name="T156" fmla="+- 0 1687 1400"/>
              <a:gd name="T157" fmla="*/ T156 w 2200"/>
              <a:gd name="T158" fmla="+- 0 7723 6963"/>
              <a:gd name="T159" fmla="*/ 7723 h 908"/>
              <a:gd name="T160" fmla="+- 0 1624 1400"/>
              <a:gd name="T161" fmla="*/ T160 w 2200"/>
              <a:gd name="T162" fmla="+- 0 7691 6963"/>
              <a:gd name="T163" fmla="*/ 7691 h 908"/>
              <a:gd name="T164" fmla="+- 0 1567 1400"/>
              <a:gd name="T165" fmla="*/ T164 w 2200"/>
              <a:gd name="T166" fmla="+- 0 7658 6963"/>
              <a:gd name="T167" fmla="*/ 7658 h 908"/>
              <a:gd name="T168" fmla="+- 0 1518 1400"/>
              <a:gd name="T169" fmla="*/ T168 w 2200"/>
              <a:gd name="T170" fmla="+- 0 7622 6963"/>
              <a:gd name="T171" fmla="*/ 7622 h 908"/>
              <a:gd name="T172" fmla="+- 0 1443 1400"/>
              <a:gd name="T173" fmla="*/ T172 w 2200"/>
              <a:gd name="T174" fmla="+- 0 7544 6963"/>
              <a:gd name="T175" fmla="*/ 7544 h 908"/>
              <a:gd name="T176" fmla="+- 0 1405 1400"/>
              <a:gd name="T177" fmla="*/ T176 w 2200"/>
              <a:gd name="T178" fmla="+- 0 7461 6963"/>
              <a:gd name="T179" fmla="*/ 7461 h 908"/>
              <a:gd name="T180" fmla="+- 0 1400 1400"/>
              <a:gd name="T181" fmla="*/ T180 w 2200"/>
              <a:gd name="T182" fmla="+- 0 7417 6963"/>
              <a:gd name="T183" fmla="*/ 7417 h 908"/>
              <a:gd name="T184" fmla="+- 0 1405 1400"/>
              <a:gd name="T185" fmla="*/ T184 w 2200"/>
              <a:gd name="T186" fmla="+- 0 7373 6963"/>
              <a:gd name="T187" fmla="*/ 7373 h 908"/>
              <a:gd name="T188" fmla="+- 0 1443 1400"/>
              <a:gd name="T189" fmla="*/ T188 w 2200"/>
              <a:gd name="T190" fmla="+- 0 7289 6963"/>
              <a:gd name="T191" fmla="*/ 7289 h 908"/>
              <a:gd name="T192" fmla="+- 0 1518 1400"/>
              <a:gd name="T193" fmla="*/ T192 w 2200"/>
              <a:gd name="T194" fmla="+- 0 7212 6963"/>
              <a:gd name="T195" fmla="*/ 7212 h 908"/>
              <a:gd name="T196" fmla="+- 0 1567 1400"/>
              <a:gd name="T197" fmla="*/ T196 w 2200"/>
              <a:gd name="T198" fmla="+- 0 7176 6963"/>
              <a:gd name="T199" fmla="*/ 7176 h 908"/>
              <a:gd name="T200" fmla="+- 0 1624 1400"/>
              <a:gd name="T201" fmla="*/ T200 w 2200"/>
              <a:gd name="T202" fmla="+- 0 7142 6963"/>
              <a:gd name="T203" fmla="*/ 7142 h 908"/>
              <a:gd name="T204" fmla="+- 0 1687 1400"/>
              <a:gd name="T205" fmla="*/ T204 w 2200"/>
              <a:gd name="T206" fmla="+- 0 7111 6963"/>
              <a:gd name="T207" fmla="*/ 7111 h 908"/>
              <a:gd name="T208" fmla="+- 0 1758 1400"/>
              <a:gd name="T209" fmla="*/ T208 w 2200"/>
              <a:gd name="T210" fmla="+- 0 7082 6963"/>
              <a:gd name="T211" fmla="*/ 7082 h 908"/>
              <a:gd name="T212" fmla="+- 0 1834 1400"/>
              <a:gd name="T213" fmla="*/ T212 w 2200"/>
              <a:gd name="T214" fmla="+- 0 7055 6963"/>
              <a:gd name="T215" fmla="*/ 7055 h 908"/>
              <a:gd name="T216" fmla="+- 0 1916 1400"/>
              <a:gd name="T217" fmla="*/ T216 w 2200"/>
              <a:gd name="T218" fmla="+- 0 7032 6963"/>
              <a:gd name="T219" fmla="*/ 7032 h 908"/>
              <a:gd name="T220" fmla="+- 0 2003 1400"/>
              <a:gd name="T221" fmla="*/ T220 w 2200"/>
              <a:gd name="T222" fmla="+- 0 7012 6963"/>
              <a:gd name="T223" fmla="*/ 7012 h 908"/>
              <a:gd name="T224" fmla="+- 0 2094 1400"/>
              <a:gd name="T225" fmla="*/ T224 w 2200"/>
              <a:gd name="T226" fmla="+- 0 6995 6963"/>
              <a:gd name="T227" fmla="*/ 6995 h 908"/>
              <a:gd name="T228" fmla="+- 0 2190 1400"/>
              <a:gd name="T229" fmla="*/ T228 w 2200"/>
              <a:gd name="T230" fmla="+- 0 6981 6963"/>
              <a:gd name="T231" fmla="*/ 6981 h 908"/>
              <a:gd name="T232" fmla="+- 0 2290 1400"/>
              <a:gd name="T233" fmla="*/ T232 w 2200"/>
              <a:gd name="T234" fmla="+- 0 6971 6963"/>
              <a:gd name="T235" fmla="*/ 6971 h 908"/>
              <a:gd name="T236" fmla="+- 0 2393 1400"/>
              <a:gd name="T237" fmla="*/ T236 w 2200"/>
              <a:gd name="T238" fmla="+- 0 6965 6963"/>
              <a:gd name="T239" fmla="*/ 6965 h 908"/>
              <a:gd name="T240" fmla="+- 0 2499 1400"/>
              <a:gd name="T241" fmla="*/ T240 w 2200"/>
              <a:gd name="T242" fmla="+- 0 6963 6963"/>
              <a:gd name="T243" fmla="*/ 6963 h 9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2200" h="908">
                <a:moveTo>
                  <a:pt x="1099" y="0"/>
                </a:moveTo>
                <a:lnTo>
                  <a:pt x="1205" y="2"/>
                </a:lnTo>
                <a:lnTo>
                  <a:pt x="1308" y="8"/>
                </a:lnTo>
                <a:lnTo>
                  <a:pt x="1408" y="18"/>
                </a:lnTo>
                <a:lnTo>
                  <a:pt x="1504" y="32"/>
                </a:lnTo>
                <a:lnTo>
                  <a:pt x="1595" y="49"/>
                </a:lnTo>
                <a:lnTo>
                  <a:pt x="1682" y="69"/>
                </a:lnTo>
                <a:lnTo>
                  <a:pt x="1764" y="92"/>
                </a:lnTo>
                <a:lnTo>
                  <a:pt x="1841" y="119"/>
                </a:lnTo>
                <a:lnTo>
                  <a:pt x="1911" y="148"/>
                </a:lnTo>
                <a:lnTo>
                  <a:pt x="1975" y="179"/>
                </a:lnTo>
                <a:lnTo>
                  <a:pt x="2031" y="213"/>
                </a:lnTo>
                <a:lnTo>
                  <a:pt x="2080" y="249"/>
                </a:lnTo>
                <a:lnTo>
                  <a:pt x="2155" y="326"/>
                </a:lnTo>
                <a:lnTo>
                  <a:pt x="2194" y="410"/>
                </a:lnTo>
                <a:lnTo>
                  <a:pt x="2199" y="454"/>
                </a:lnTo>
                <a:lnTo>
                  <a:pt x="2194" y="498"/>
                </a:lnTo>
                <a:lnTo>
                  <a:pt x="2155" y="581"/>
                </a:lnTo>
                <a:lnTo>
                  <a:pt x="2080" y="659"/>
                </a:lnTo>
                <a:lnTo>
                  <a:pt x="2031" y="695"/>
                </a:lnTo>
                <a:lnTo>
                  <a:pt x="1975" y="728"/>
                </a:lnTo>
                <a:lnTo>
                  <a:pt x="1911" y="760"/>
                </a:lnTo>
                <a:lnTo>
                  <a:pt x="1841" y="789"/>
                </a:lnTo>
                <a:lnTo>
                  <a:pt x="1764" y="815"/>
                </a:lnTo>
                <a:lnTo>
                  <a:pt x="1682" y="839"/>
                </a:lnTo>
                <a:lnTo>
                  <a:pt x="1595" y="859"/>
                </a:lnTo>
                <a:lnTo>
                  <a:pt x="1504" y="876"/>
                </a:lnTo>
                <a:lnTo>
                  <a:pt x="1408" y="890"/>
                </a:lnTo>
                <a:lnTo>
                  <a:pt x="1308" y="899"/>
                </a:lnTo>
                <a:lnTo>
                  <a:pt x="1205" y="906"/>
                </a:lnTo>
                <a:lnTo>
                  <a:pt x="1099" y="908"/>
                </a:lnTo>
                <a:lnTo>
                  <a:pt x="993" y="906"/>
                </a:lnTo>
                <a:lnTo>
                  <a:pt x="890" y="899"/>
                </a:lnTo>
                <a:lnTo>
                  <a:pt x="790" y="890"/>
                </a:lnTo>
                <a:lnTo>
                  <a:pt x="694" y="876"/>
                </a:lnTo>
                <a:lnTo>
                  <a:pt x="603" y="859"/>
                </a:lnTo>
                <a:lnTo>
                  <a:pt x="516" y="839"/>
                </a:lnTo>
                <a:lnTo>
                  <a:pt x="434" y="815"/>
                </a:lnTo>
                <a:lnTo>
                  <a:pt x="358" y="789"/>
                </a:lnTo>
                <a:lnTo>
                  <a:pt x="287" y="760"/>
                </a:lnTo>
                <a:lnTo>
                  <a:pt x="224" y="728"/>
                </a:lnTo>
                <a:lnTo>
                  <a:pt x="167" y="695"/>
                </a:lnTo>
                <a:lnTo>
                  <a:pt x="118" y="659"/>
                </a:lnTo>
                <a:lnTo>
                  <a:pt x="43" y="581"/>
                </a:lnTo>
                <a:lnTo>
                  <a:pt x="5" y="498"/>
                </a:lnTo>
                <a:lnTo>
                  <a:pt x="0" y="454"/>
                </a:lnTo>
                <a:lnTo>
                  <a:pt x="5" y="410"/>
                </a:lnTo>
                <a:lnTo>
                  <a:pt x="43" y="326"/>
                </a:lnTo>
                <a:lnTo>
                  <a:pt x="118" y="249"/>
                </a:lnTo>
                <a:lnTo>
                  <a:pt x="167" y="213"/>
                </a:lnTo>
                <a:lnTo>
                  <a:pt x="224" y="179"/>
                </a:lnTo>
                <a:lnTo>
                  <a:pt x="287" y="148"/>
                </a:lnTo>
                <a:lnTo>
                  <a:pt x="358" y="119"/>
                </a:lnTo>
                <a:lnTo>
                  <a:pt x="434" y="92"/>
                </a:lnTo>
                <a:lnTo>
                  <a:pt x="516" y="69"/>
                </a:lnTo>
                <a:lnTo>
                  <a:pt x="603" y="49"/>
                </a:lnTo>
                <a:lnTo>
                  <a:pt x="694" y="32"/>
                </a:lnTo>
                <a:lnTo>
                  <a:pt x="790" y="18"/>
                </a:lnTo>
                <a:lnTo>
                  <a:pt x="890" y="8"/>
                </a:lnTo>
                <a:lnTo>
                  <a:pt x="993" y="2"/>
                </a:lnTo>
                <a:lnTo>
                  <a:pt x="1099"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31" name="Text Box 73"/>
          <p:cNvSpPr txBox="1">
            <a:spLocks noChangeArrowheads="1"/>
          </p:cNvSpPr>
          <p:nvPr/>
        </p:nvSpPr>
        <p:spPr bwMode="auto">
          <a:xfrm>
            <a:off x="5743352" y="4589747"/>
            <a:ext cx="1414730" cy="202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id-ID" sz="1200" b="1"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Serbuk Jagung</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9" name="AutoShape 7"/>
          <p:cNvSpPr>
            <a:spLocks/>
          </p:cNvSpPr>
          <p:nvPr/>
        </p:nvSpPr>
        <p:spPr bwMode="auto">
          <a:xfrm>
            <a:off x="5924476" y="5027823"/>
            <a:ext cx="1055138" cy="286239"/>
          </a:xfrm>
          <a:custGeom>
            <a:avLst/>
            <a:gdLst>
              <a:gd name="T0" fmla="+- 0 1487 1487"/>
              <a:gd name="T1" fmla="*/ T0 w 2083"/>
              <a:gd name="T2" fmla="+- 0 2444 1981"/>
              <a:gd name="T3" fmla="*/ 2444 h 463"/>
              <a:gd name="T4" fmla="+- 0 1487 1487"/>
              <a:gd name="T5" fmla="*/ T4 w 2083"/>
              <a:gd name="T6" fmla="+- 0 2439 1981"/>
              <a:gd name="T7" fmla="*/ 2439 h 463"/>
              <a:gd name="T8" fmla="+- 0 1492 1487"/>
              <a:gd name="T9" fmla="*/ T8 w 2083"/>
              <a:gd name="T10" fmla="+- 0 2434 1981"/>
              <a:gd name="T11" fmla="*/ 2434 h 463"/>
              <a:gd name="T12" fmla="+- 0 1492 1487"/>
              <a:gd name="T13" fmla="*/ T12 w 2083"/>
              <a:gd name="T14" fmla="+- 0 2444 1981"/>
              <a:gd name="T15" fmla="*/ 2444 h 463"/>
              <a:gd name="T16" fmla="+- 0 3559 1487"/>
              <a:gd name="T17" fmla="*/ T16 w 2083"/>
              <a:gd name="T18" fmla="+- 0 2439 1981"/>
              <a:gd name="T19" fmla="*/ 2439 h 463"/>
              <a:gd name="T20" fmla="+- 0 1497 1487"/>
              <a:gd name="T21" fmla="*/ T20 w 2083"/>
              <a:gd name="T22" fmla="+- 0 2434 1981"/>
              <a:gd name="T23" fmla="*/ 2434 h 463"/>
              <a:gd name="T24" fmla="+- 0 3559 1487"/>
              <a:gd name="T25" fmla="*/ T24 w 2083"/>
              <a:gd name="T26" fmla="+- 0 1986 1981"/>
              <a:gd name="T27" fmla="*/ 1986 h 463"/>
              <a:gd name="T28" fmla="+- 0 3564 1487"/>
              <a:gd name="T29" fmla="*/ T28 w 2083"/>
              <a:gd name="T30" fmla="+- 0 2444 1981"/>
              <a:gd name="T31" fmla="*/ 2444 h 463"/>
              <a:gd name="T32" fmla="+- 0 3569 1487"/>
              <a:gd name="T33" fmla="*/ T32 w 2083"/>
              <a:gd name="T34" fmla="+- 0 2434 1981"/>
              <a:gd name="T35" fmla="*/ 2434 h 463"/>
              <a:gd name="T36" fmla="+- 0 3564 1487"/>
              <a:gd name="T37" fmla="*/ T36 w 2083"/>
              <a:gd name="T38" fmla="+- 0 1991 1981"/>
              <a:gd name="T39" fmla="*/ 1991 h 463"/>
              <a:gd name="T40" fmla="+- 0 3569 1487"/>
              <a:gd name="T41" fmla="*/ T40 w 2083"/>
              <a:gd name="T42" fmla="+- 0 2434 1981"/>
              <a:gd name="T43" fmla="*/ 2434 h 463"/>
              <a:gd name="T44" fmla="+- 0 3564 1487"/>
              <a:gd name="T45" fmla="*/ T44 w 2083"/>
              <a:gd name="T46" fmla="+- 0 2444 1981"/>
              <a:gd name="T47" fmla="*/ 2444 h 463"/>
              <a:gd name="T48" fmla="+- 0 3569 1487"/>
              <a:gd name="T49" fmla="*/ T48 w 2083"/>
              <a:gd name="T50" fmla="+- 0 2434 1981"/>
              <a:gd name="T51" fmla="*/ 2434 h 463"/>
              <a:gd name="T52" fmla="+- 0 3564 1487"/>
              <a:gd name="T53" fmla="*/ T52 w 2083"/>
              <a:gd name="T54" fmla="+- 0 2444 1981"/>
              <a:gd name="T55" fmla="*/ 2444 h 463"/>
              <a:gd name="T56" fmla="+- 0 3569 1487"/>
              <a:gd name="T57" fmla="*/ T56 w 2083"/>
              <a:gd name="T58" fmla="+- 0 2439 1981"/>
              <a:gd name="T59" fmla="*/ 2439 h 463"/>
              <a:gd name="T60" fmla="+- 0 1487 1487"/>
              <a:gd name="T61" fmla="*/ T60 w 2083"/>
              <a:gd name="T62" fmla="+- 0 1986 1981"/>
              <a:gd name="T63" fmla="*/ 1986 h 463"/>
              <a:gd name="T64" fmla="+- 0 1492 1487"/>
              <a:gd name="T65" fmla="*/ T64 w 2083"/>
              <a:gd name="T66" fmla="+- 0 2434 1981"/>
              <a:gd name="T67" fmla="*/ 2434 h 463"/>
              <a:gd name="T68" fmla="+- 0 1497 1487"/>
              <a:gd name="T69" fmla="*/ T68 w 2083"/>
              <a:gd name="T70" fmla="+- 0 1991 1981"/>
              <a:gd name="T71" fmla="*/ 1991 h 463"/>
              <a:gd name="T72" fmla="+- 0 1492 1487"/>
              <a:gd name="T73" fmla="*/ T72 w 2083"/>
              <a:gd name="T74" fmla="+- 0 1981 1981"/>
              <a:gd name="T75" fmla="*/ 1981 h 463"/>
              <a:gd name="T76" fmla="+- 0 1497 1487"/>
              <a:gd name="T77" fmla="*/ T76 w 2083"/>
              <a:gd name="T78" fmla="+- 0 2434 1981"/>
              <a:gd name="T79" fmla="*/ 2434 h 463"/>
              <a:gd name="T80" fmla="+- 0 3559 1487"/>
              <a:gd name="T81" fmla="*/ T80 w 2083"/>
              <a:gd name="T82" fmla="+- 0 2439 1981"/>
              <a:gd name="T83" fmla="*/ 2439 h 463"/>
              <a:gd name="T84" fmla="+- 0 1492 1487"/>
              <a:gd name="T85" fmla="*/ T84 w 2083"/>
              <a:gd name="T86" fmla="+- 0 1981 1981"/>
              <a:gd name="T87" fmla="*/ 1981 h 463"/>
              <a:gd name="T88" fmla="+- 0 1497 1487"/>
              <a:gd name="T89" fmla="*/ T88 w 2083"/>
              <a:gd name="T90" fmla="+- 0 1991 1981"/>
              <a:gd name="T91" fmla="*/ 1991 h 463"/>
              <a:gd name="T92" fmla="+- 0 1492 1487"/>
              <a:gd name="T93" fmla="*/ T92 w 2083"/>
              <a:gd name="T94" fmla="+- 0 1981 1981"/>
              <a:gd name="T95" fmla="*/ 1981 h 463"/>
              <a:gd name="T96" fmla="+- 0 1492 1487"/>
              <a:gd name="T97" fmla="*/ T96 w 2083"/>
              <a:gd name="T98" fmla="+- 0 1981 1981"/>
              <a:gd name="T99" fmla="*/ 1981 h 463"/>
              <a:gd name="T100" fmla="+- 0 1497 1487"/>
              <a:gd name="T101" fmla="*/ T100 w 2083"/>
              <a:gd name="T102" fmla="+- 0 1991 1981"/>
              <a:gd name="T103" fmla="*/ 1991 h 463"/>
              <a:gd name="T104" fmla="+- 0 3559 1487"/>
              <a:gd name="T105" fmla="*/ T104 w 2083"/>
              <a:gd name="T106" fmla="+- 0 1986 1981"/>
              <a:gd name="T107" fmla="*/ 1986 h 463"/>
              <a:gd name="T108" fmla="+- 0 3564 1487"/>
              <a:gd name="T109" fmla="*/ T108 w 2083"/>
              <a:gd name="T110" fmla="+- 0 1981 1981"/>
              <a:gd name="T111" fmla="*/ 1981 h 463"/>
              <a:gd name="T112" fmla="+- 0 3564 1487"/>
              <a:gd name="T113" fmla="*/ T112 w 2083"/>
              <a:gd name="T114" fmla="+- 0 1991 1981"/>
              <a:gd name="T115" fmla="*/ 1991 h 463"/>
              <a:gd name="T116" fmla="+- 0 3569 1487"/>
              <a:gd name="T117" fmla="*/ T116 w 2083"/>
              <a:gd name="T118" fmla="+- 0 1986 1981"/>
              <a:gd name="T119" fmla="*/ 1986 h 463"/>
              <a:gd name="T120" fmla="+- 0 1487 1487"/>
              <a:gd name="T121" fmla="*/ T120 w 2083"/>
              <a:gd name="T122" fmla="+- 0 1981 1981"/>
              <a:gd name="T123" fmla="*/ 1981 h 463"/>
              <a:gd name="T124" fmla="+- 0 1492 1487"/>
              <a:gd name="T125" fmla="*/ T124 w 2083"/>
              <a:gd name="T126" fmla="+- 0 1981 1981"/>
              <a:gd name="T127" fmla="*/ 1981 h 463"/>
              <a:gd name="T128" fmla="+- 0 3564 1487"/>
              <a:gd name="T129" fmla="*/ T128 w 2083"/>
              <a:gd name="T130" fmla="+- 0 1981 1981"/>
              <a:gd name="T131" fmla="*/ 1981 h 463"/>
              <a:gd name="T132" fmla="+- 0 3569 1487"/>
              <a:gd name="T133" fmla="*/ T132 w 2083"/>
              <a:gd name="T134" fmla="+- 0 1981 1981"/>
              <a:gd name="T135" fmla="*/ 1981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083" h="463">
                <a:moveTo>
                  <a:pt x="0" y="458"/>
                </a:moveTo>
                <a:lnTo>
                  <a:pt x="0" y="463"/>
                </a:lnTo>
                <a:lnTo>
                  <a:pt x="5" y="463"/>
                </a:lnTo>
                <a:lnTo>
                  <a:pt x="0" y="458"/>
                </a:lnTo>
                <a:close/>
                <a:moveTo>
                  <a:pt x="10" y="453"/>
                </a:moveTo>
                <a:lnTo>
                  <a:pt x="5" y="453"/>
                </a:lnTo>
                <a:lnTo>
                  <a:pt x="0" y="458"/>
                </a:lnTo>
                <a:lnTo>
                  <a:pt x="5" y="463"/>
                </a:lnTo>
                <a:lnTo>
                  <a:pt x="2077" y="463"/>
                </a:lnTo>
                <a:lnTo>
                  <a:pt x="2072" y="458"/>
                </a:lnTo>
                <a:lnTo>
                  <a:pt x="10" y="458"/>
                </a:lnTo>
                <a:lnTo>
                  <a:pt x="10" y="453"/>
                </a:lnTo>
                <a:close/>
                <a:moveTo>
                  <a:pt x="2082" y="5"/>
                </a:moveTo>
                <a:lnTo>
                  <a:pt x="2072" y="5"/>
                </a:lnTo>
                <a:lnTo>
                  <a:pt x="2072" y="458"/>
                </a:lnTo>
                <a:lnTo>
                  <a:pt x="2077" y="463"/>
                </a:lnTo>
                <a:lnTo>
                  <a:pt x="2077" y="453"/>
                </a:lnTo>
                <a:lnTo>
                  <a:pt x="2082" y="453"/>
                </a:lnTo>
                <a:lnTo>
                  <a:pt x="2082" y="10"/>
                </a:lnTo>
                <a:lnTo>
                  <a:pt x="2077" y="10"/>
                </a:lnTo>
                <a:lnTo>
                  <a:pt x="2082" y="5"/>
                </a:lnTo>
                <a:close/>
                <a:moveTo>
                  <a:pt x="2082" y="453"/>
                </a:moveTo>
                <a:lnTo>
                  <a:pt x="2077" y="453"/>
                </a:lnTo>
                <a:lnTo>
                  <a:pt x="2077" y="463"/>
                </a:lnTo>
                <a:lnTo>
                  <a:pt x="2082" y="458"/>
                </a:lnTo>
                <a:lnTo>
                  <a:pt x="2082" y="453"/>
                </a:lnTo>
                <a:close/>
                <a:moveTo>
                  <a:pt x="2082" y="458"/>
                </a:moveTo>
                <a:lnTo>
                  <a:pt x="2077" y="463"/>
                </a:lnTo>
                <a:lnTo>
                  <a:pt x="2082" y="463"/>
                </a:lnTo>
                <a:lnTo>
                  <a:pt x="2082" y="458"/>
                </a:lnTo>
                <a:close/>
                <a:moveTo>
                  <a:pt x="5" y="0"/>
                </a:moveTo>
                <a:lnTo>
                  <a:pt x="0" y="5"/>
                </a:lnTo>
                <a:lnTo>
                  <a:pt x="0" y="458"/>
                </a:lnTo>
                <a:lnTo>
                  <a:pt x="5" y="453"/>
                </a:lnTo>
                <a:lnTo>
                  <a:pt x="10" y="453"/>
                </a:lnTo>
                <a:lnTo>
                  <a:pt x="10" y="10"/>
                </a:lnTo>
                <a:lnTo>
                  <a:pt x="5" y="10"/>
                </a:lnTo>
                <a:lnTo>
                  <a:pt x="5" y="0"/>
                </a:lnTo>
                <a:close/>
                <a:moveTo>
                  <a:pt x="2072" y="453"/>
                </a:moveTo>
                <a:lnTo>
                  <a:pt x="10" y="453"/>
                </a:lnTo>
                <a:lnTo>
                  <a:pt x="10" y="458"/>
                </a:lnTo>
                <a:lnTo>
                  <a:pt x="2072" y="458"/>
                </a:lnTo>
                <a:lnTo>
                  <a:pt x="2072" y="453"/>
                </a:lnTo>
                <a:close/>
                <a:moveTo>
                  <a:pt x="5" y="0"/>
                </a:moveTo>
                <a:lnTo>
                  <a:pt x="5" y="10"/>
                </a:lnTo>
                <a:lnTo>
                  <a:pt x="10" y="10"/>
                </a:lnTo>
                <a:lnTo>
                  <a:pt x="10" y="5"/>
                </a:lnTo>
                <a:lnTo>
                  <a:pt x="5" y="0"/>
                </a:lnTo>
                <a:close/>
                <a:moveTo>
                  <a:pt x="2077" y="0"/>
                </a:moveTo>
                <a:lnTo>
                  <a:pt x="5" y="0"/>
                </a:lnTo>
                <a:lnTo>
                  <a:pt x="10" y="5"/>
                </a:lnTo>
                <a:lnTo>
                  <a:pt x="10" y="10"/>
                </a:lnTo>
                <a:lnTo>
                  <a:pt x="2072" y="10"/>
                </a:lnTo>
                <a:lnTo>
                  <a:pt x="2072" y="5"/>
                </a:lnTo>
                <a:lnTo>
                  <a:pt x="2082" y="5"/>
                </a:lnTo>
                <a:lnTo>
                  <a:pt x="2077" y="0"/>
                </a:lnTo>
                <a:close/>
                <a:moveTo>
                  <a:pt x="2082" y="5"/>
                </a:moveTo>
                <a:lnTo>
                  <a:pt x="2077" y="10"/>
                </a:lnTo>
                <a:lnTo>
                  <a:pt x="2082" y="10"/>
                </a:lnTo>
                <a:lnTo>
                  <a:pt x="2082" y="5"/>
                </a:lnTo>
                <a:close/>
                <a:moveTo>
                  <a:pt x="5" y="0"/>
                </a:moveTo>
                <a:lnTo>
                  <a:pt x="0" y="0"/>
                </a:lnTo>
                <a:lnTo>
                  <a:pt x="0" y="5"/>
                </a:lnTo>
                <a:lnTo>
                  <a:pt x="5" y="0"/>
                </a:lnTo>
                <a:close/>
                <a:moveTo>
                  <a:pt x="2082" y="0"/>
                </a:moveTo>
                <a:lnTo>
                  <a:pt x="2077" y="0"/>
                </a:lnTo>
                <a:lnTo>
                  <a:pt x="2082" y="5"/>
                </a:lnTo>
                <a:lnTo>
                  <a:pt x="208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0" name="Text Box 62"/>
          <p:cNvSpPr txBox="1">
            <a:spLocks noChangeArrowheads="1"/>
          </p:cNvSpPr>
          <p:nvPr/>
        </p:nvSpPr>
        <p:spPr bwMode="auto">
          <a:xfrm>
            <a:off x="5965312" y="5067880"/>
            <a:ext cx="968115" cy="18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id-ID" sz="1200" b="1"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Pencampuran</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1" name="Freeform 150"/>
          <p:cNvSpPr>
            <a:spLocks/>
          </p:cNvSpPr>
          <p:nvPr/>
        </p:nvSpPr>
        <p:spPr bwMode="auto">
          <a:xfrm>
            <a:off x="3672619" y="4855591"/>
            <a:ext cx="1950408" cy="616524"/>
          </a:xfrm>
          <a:custGeom>
            <a:avLst/>
            <a:gdLst>
              <a:gd name="T0" fmla="+- 0 5200 4019"/>
              <a:gd name="T1" fmla="*/ T0 w 2362"/>
              <a:gd name="T2" fmla="+- 0 928 928"/>
              <a:gd name="T3" fmla="*/ 928 h 751"/>
              <a:gd name="T4" fmla="+- 0 5308 4019"/>
              <a:gd name="T5" fmla="*/ T4 w 2362"/>
              <a:gd name="T6" fmla="+- 0 929 928"/>
              <a:gd name="T7" fmla="*/ 929 h 751"/>
              <a:gd name="T8" fmla="+- 0 5412 4019"/>
              <a:gd name="T9" fmla="*/ T8 w 2362"/>
              <a:gd name="T10" fmla="+- 0 934 928"/>
              <a:gd name="T11" fmla="*/ 934 h 751"/>
              <a:gd name="T12" fmla="+- 0 5514 4019"/>
              <a:gd name="T13" fmla="*/ T12 w 2362"/>
              <a:gd name="T14" fmla="+- 0 941 928"/>
              <a:gd name="T15" fmla="*/ 941 h 751"/>
              <a:gd name="T16" fmla="+- 0 5612 4019"/>
              <a:gd name="T17" fmla="*/ T16 w 2362"/>
              <a:gd name="T18" fmla="+- 0 951 928"/>
              <a:gd name="T19" fmla="*/ 951 h 751"/>
              <a:gd name="T20" fmla="+- 0 5706 4019"/>
              <a:gd name="T21" fmla="*/ T20 w 2362"/>
              <a:gd name="T22" fmla="+- 0 964 928"/>
              <a:gd name="T23" fmla="*/ 964 h 751"/>
              <a:gd name="T24" fmla="+- 0 5796 4019"/>
              <a:gd name="T25" fmla="*/ T24 w 2362"/>
              <a:gd name="T26" fmla="+- 0 979 928"/>
              <a:gd name="T27" fmla="*/ 979 h 751"/>
              <a:gd name="T28" fmla="+- 0 5881 4019"/>
              <a:gd name="T29" fmla="*/ T28 w 2362"/>
              <a:gd name="T30" fmla="+- 0 997 928"/>
              <a:gd name="T31" fmla="*/ 997 h 751"/>
              <a:gd name="T32" fmla="+- 0 5961 4019"/>
              <a:gd name="T33" fmla="*/ T32 w 2362"/>
              <a:gd name="T34" fmla="+- 0 1016 928"/>
              <a:gd name="T35" fmla="*/ 1016 h 751"/>
              <a:gd name="T36" fmla="+- 0 6035 4019"/>
              <a:gd name="T37" fmla="*/ T36 w 2362"/>
              <a:gd name="T38" fmla="+- 0 1038 928"/>
              <a:gd name="T39" fmla="*/ 1038 h 751"/>
              <a:gd name="T40" fmla="+- 0 6103 4019"/>
              <a:gd name="T41" fmla="*/ T40 w 2362"/>
              <a:gd name="T42" fmla="+- 0 1061 928"/>
              <a:gd name="T43" fmla="*/ 1061 h 751"/>
              <a:gd name="T44" fmla="+- 0 6165 4019"/>
              <a:gd name="T45" fmla="*/ T44 w 2362"/>
              <a:gd name="T46" fmla="+- 0 1087 928"/>
              <a:gd name="T47" fmla="*/ 1087 h 751"/>
              <a:gd name="T48" fmla="+- 0 6220 4019"/>
              <a:gd name="T49" fmla="*/ T48 w 2362"/>
              <a:gd name="T50" fmla="+- 0 1114 928"/>
              <a:gd name="T51" fmla="*/ 1114 h 751"/>
              <a:gd name="T52" fmla="+- 0 6307 4019"/>
              <a:gd name="T53" fmla="*/ T52 w 2362"/>
              <a:gd name="T54" fmla="+- 0 1172 928"/>
              <a:gd name="T55" fmla="*/ 1172 h 751"/>
              <a:gd name="T56" fmla="+- 0 6362 4019"/>
              <a:gd name="T57" fmla="*/ T56 w 2362"/>
              <a:gd name="T58" fmla="+- 0 1236 928"/>
              <a:gd name="T59" fmla="*/ 1236 h 751"/>
              <a:gd name="T60" fmla="+- 0 6381 4019"/>
              <a:gd name="T61" fmla="*/ T60 w 2362"/>
              <a:gd name="T62" fmla="+- 0 1303 928"/>
              <a:gd name="T63" fmla="*/ 1303 h 751"/>
              <a:gd name="T64" fmla="+- 0 6376 4019"/>
              <a:gd name="T65" fmla="*/ T64 w 2362"/>
              <a:gd name="T66" fmla="+- 0 1338 928"/>
              <a:gd name="T67" fmla="*/ 1338 h 751"/>
              <a:gd name="T68" fmla="+- 0 6339 4019"/>
              <a:gd name="T69" fmla="*/ T68 w 2362"/>
              <a:gd name="T70" fmla="+- 0 1403 928"/>
              <a:gd name="T71" fmla="*/ 1403 h 751"/>
              <a:gd name="T72" fmla="+- 0 6267 4019"/>
              <a:gd name="T73" fmla="*/ T72 w 2362"/>
              <a:gd name="T74" fmla="+- 0 1464 928"/>
              <a:gd name="T75" fmla="*/ 1464 h 751"/>
              <a:gd name="T76" fmla="+- 0 6165 4019"/>
              <a:gd name="T77" fmla="*/ T76 w 2362"/>
              <a:gd name="T78" fmla="+- 0 1520 928"/>
              <a:gd name="T79" fmla="*/ 1520 h 751"/>
              <a:gd name="T80" fmla="+- 0 6103 4019"/>
              <a:gd name="T81" fmla="*/ T80 w 2362"/>
              <a:gd name="T82" fmla="+- 0 1545 928"/>
              <a:gd name="T83" fmla="*/ 1545 h 751"/>
              <a:gd name="T84" fmla="+- 0 6035 4019"/>
              <a:gd name="T85" fmla="*/ T84 w 2362"/>
              <a:gd name="T86" fmla="+- 0 1569 928"/>
              <a:gd name="T87" fmla="*/ 1569 h 751"/>
              <a:gd name="T88" fmla="+- 0 5961 4019"/>
              <a:gd name="T89" fmla="*/ T88 w 2362"/>
              <a:gd name="T90" fmla="+- 0 1591 928"/>
              <a:gd name="T91" fmla="*/ 1591 h 751"/>
              <a:gd name="T92" fmla="+- 0 5881 4019"/>
              <a:gd name="T93" fmla="*/ T92 w 2362"/>
              <a:gd name="T94" fmla="+- 0 1610 928"/>
              <a:gd name="T95" fmla="*/ 1610 h 751"/>
              <a:gd name="T96" fmla="+- 0 5796 4019"/>
              <a:gd name="T97" fmla="*/ T96 w 2362"/>
              <a:gd name="T98" fmla="+- 0 1628 928"/>
              <a:gd name="T99" fmla="*/ 1628 h 751"/>
              <a:gd name="T100" fmla="+- 0 5706 4019"/>
              <a:gd name="T101" fmla="*/ T100 w 2362"/>
              <a:gd name="T102" fmla="+- 0 1643 928"/>
              <a:gd name="T103" fmla="*/ 1643 h 751"/>
              <a:gd name="T104" fmla="+- 0 5612 4019"/>
              <a:gd name="T105" fmla="*/ T104 w 2362"/>
              <a:gd name="T106" fmla="+- 0 1655 928"/>
              <a:gd name="T107" fmla="*/ 1655 h 751"/>
              <a:gd name="T108" fmla="+- 0 5514 4019"/>
              <a:gd name="T109" fmla="*/ T108 w 2362"/>
              <a:gd name="T110" fmla="+- 0 1665 928"/>
              <a:gd name="T111" fmla="*/ 1665 h 751"/>
              <a:gd name="T112" fmla="+- 0 5412 4019"/>
              <a:gd name="T113" fmla="*/ T112 w 2362"/>
              <a:gd name="T114" fmla="+- 0 1673 928"/>
              <a:gd name="T115" fmla="*/ 1673 h 751"/>
              <a:gd name="T116" fmla="+- 0 5308 4019"/>
              <a:gd name="T117" fmla="*/ T116 w 2362"/>
              <a:gd name="T118" fmla="+- 0 1677 928"/>
              <a:gd name="T119" fmla="*/ 1677 h 751"/>
              <a:gd name="T120" fmla="+- 0 5200 4019"/>
              <a:gd name="T121" fmla="*/ T120 w 2362"/>
              <a:gd name="T122" fmla="+- 0 1679 928"/>
              <a:gd name="T123" fmla="*/ 1679 h 751"/>
              <a:gd name="T124" fmla="+- 0 5093 4019"/>
              <a:gd name="T125" fmla="*/ T124 w 2362"/>
              <a:gd name="T126" fmla="+- 0 1677 928"/>
              <a:gd name="T127" fmla="*/ 1677 h 751"/>
              <a:gd name="T128" fmla="+- 0 4988 4019"/>
              <a:gd name="T129" fmla="*/ T128 w 2362"/>
              <a:gd name="T130" fmla="+- 0 1673 928"/>
              <a:gd name="T131" fmla="*/ 1673 h 751"/>
              <a:gd name="T132" fmla="+- 0 4886 4019"/>
              <a:gd name="T133" fmla="*/ T132 w 2362"/>
              <a:gd name="T134" fmla="+- 0 1665 928"/>
              <a:gd name="T135" fmla="*/ 1665 h 751"/>
              <a:gd name="T136" fmla="+- 0 4788 4019"/>
              <a:gd name="T137" fmla="*/ T136 w 2362"/>
              <a:gd name="T138" fmla="+- 0 1655 928"/>
              <a:gd name="T139" fmla="*/ 1655 h 751"/>
              <a:gd name="T140" fmla="+- 0 4694 4019"/>
              <a:gd name="T141" fmla="*/ T140 w 2362"/>
              <a:gd name="T142" fmla="+- 0 1643 928"/>
              <a:gd name="T143" fmla="*/ 1643 h 751"/>
              <a:gd name="T144" fmla="+- 0 4604 4019"/>
              <a:gd name="T145" fmla="*/ T144 w 2362"/>
              <a:gd name="T146" fmla="+- 0 1628 928"/>
              <a:gd name="T147" fmla="*/ 1628 h 751"/>
              <a:gd name="T148" fmla="+- 0 4519 4019"/>
              <a:gd name="T149" fmla="*/ T148 w 2362"/>
              <a:gd name="T150" fmla="+- 0 1610 928"/>
              <a:gd name="T151" fmla="*/ 1610 h 751"/>
              <a:gd name="T152" fmla="+- 0 4440 4019"/>
              <a:gd name="T153" fmla="*/ T152 w 2362"/>
              <a:gd name="T154" fmla="+- 0 1591 928"/>
              <a:gd name="T155" fmla="*/ 1591 h 751"/>
              <a:gd name="T156" fmla="+- 0 4365 4019"/>
              <a:gd name="T157" fmla="*/ T156 w 2362"/>
              <a:gd name="T158" fmla="+- 0 1569 928"/>
              <a:gd name="T159" fmla="*/ 1569 h 751"/>
              <a:gd name="T160" fmla="+- 0 4297 4019"/>
              <a:gd name="T161" fmla="*/ T160 w 2362"/>
              <a:gd name="T162" fmla="+- 0 1545 928"/>
              <a:gd name="T163" fmla="*/ 1545 h 751"/>
              <a:gd name="T164" fmla="+- 0 4236 4019"/>
              <a:gd name="T165" fmla="*/ T164 w 2362"/>
              <a:gd name="T166" fmla="+- 0 1520 928"/>
              <a:gd name="T167" fmla="*/ 1520 h 751"/>
              <a:gd name="T168" fmla="+- 0 4181 4019"/>
              <a:gd name="T169" fmla="*/ T168 w 2362"/>
              <a:gd name="T170" fmla="+- 0 1493 928"/>
              <a:gd name="T171" fmla="*/ 1493 h 751"/>
              <a:gd name="T172" fmla="+- 0 4093 4019"/>
              <a:gd name="T173" fmla="*/ T172 w 2362"/>
              <a:gd name="T174" fmla="+- 0 1434 928"/>
              <a:gd name="T175" fmla="*/ 1434 h 751"/>
              <a:gd name="T176" fmla="+- 0 4038 4019"/>
              <a:gd name="T177" fmla="*/ T176 w 2362"/>
              <a:gd name="T178" fmla="+- 0 1371 928"/>
              <a:gd name="T179" fmla="*/ 1371 h 751"/>
              <a:gd name="T180" fmla="+- 0 4019 4019"/>
              <a:gd name="T181" fmla="*/ T180 w 2362"/>
              <a:gd name="T182" fmla="+- 0 1303 928"/>
              <a:gd name="T183" fmla="*/ 1303 h 751"/>
              <a:gd name="T184" fmla="+- 0 4024 4019"/>
              <a:gd name="T185" fmla="*/ T184 w 2362"/>
              <a:gd name="T186" fmla="+- 0 1269 928"/>
              <a:gd name="T187" fmla="*/ 1269 h 751"/>
              <a:gd name="T188" fmla="+- 0 4062 4019"/>
              <a:gd name="T189" fmla="*/ T188 w 2362"/>
              <a:gd name="T190" fmla="+- 0 1204 928"/>
              <a:gd name="T191" fmla="*/ 1204 h 751"/>
              <a:gd name="T192" fmla="+- 0 4133 4019"/>
              <a:gd name="T193" fmla="*/ T192 w 2362"/>
              <a:gd name="T194" fmla="+- 0 1142 928"/>
              <a:gd name="T195" fmla="*/ 1142 h 751"/>
              <a:gd name="T196" fmla="+- 0 4236 4019"/>
              <a:gd name="T197" fmla="*/ T196 w 2362"/>
              <a:gd name="T198" fmla="+- 0 1087 928"/>
              <a:gd name="T199" fmla="*/ 1087 h 751"/>
              <a:gd name="T200" fmla="+- 0 4297 4019"/>
              <a:gd name="T201" fmla="*/ T200 w 2362"/>
              <a:gd name="T202" fmla="+- 0 1061 928"/>
              <a:gd name="T203" fmla="*/ 1061 h 751"/>
              <a:gd name="T204" fmla="+- 0 4365 4019"/>
              <a:gd name="T205" fmla="*/ T204 w 2362"/>
              <a:gd name="T206" fmla="+- 0 1038 928"/>
              <a:gd name="T207" fmla="*/ 1038 h 751"/>
              <a:gd name="T208" fmla="+- 0 4440 4019"/>
              <a:gd name="T209" fmla="*/ T208 w 2362"/>
              <a:gd name="T210" fmla="+- 0 1016 928"/>
              <a:gd name="T211" fmla="*/ 1016 h 751"/>
              <a:gd name="T212" fmla="+- 0 4519 4019"/>
              <a:gd name="T213" fmla="*/ T212 w 2362"/>
              <a:gd name="T214" fmla="+- 0 997 928"/>
              <a:gd name="T215" fmla="*/ 997 h 751"/>
              <a:gd name="T216" fmla="+- 0 4604 4019"/>
              <a:gd name="T217" fmla="*/ T216 w 2362"/>
              <a:gd name="T218" fmla="+- 0 979 928"/>
              <a:gd name="T219" fmla="*/ 979 h 751"/>
              <a:gd name="T220" fmla="+- 0 4694 4019"/>
              <a:gd name="T221" fmla="*/ T220 w 2362"/>
              <a:gd name="T222" fmla="+- 0 964 928"/>
              <a:gd name="T223" fmla="*/ 964 h 751"/>
              <a:gd name="T224" fmla="+- 0 4788 4019"/>
              <a:gd name="T225" fmla="*/ T224 w 2362"/>
              <a:gd name="T226" fmla="+- 0 951 928"/>
              <a:gd name="T227" fmla="*/ 951 h 751"/>
              <a:gd name="T228" fmla="+- 0 4886 4019"/>
              <a:gd name="T229" fmla="*/ T228 w 2362"/>
              <a:gd name="T230" fmla="+- 0 941 928"/>
              <a:gd name="T231" fmla="*/ 941 h 751"/>
              <a:gd name="T232" fmla="+- 0 4988 4019"/>
              <a:gd name="T233" fmla="*/ T232 w 2362"/>
              <a:gd name="T234" fmla="+- 0 934 928"/>
              <a:gd name="T235" fmla="*/ 934 h 751"/>
              <a:gd name="T236" fmla="+- 0 5093 4019"/>
              <a:gd name="T237" fmla="*/ T236 w 2362"/>
              <a:gd name="T238" fmla="+- 0 929 928"/>
              <a:gd name="T239" fmla="*/ 929 h 751"/>
              <a:gd name="T240" fmla="+- 0 5200 4019"/>
              <a:gd name="T241" fmla="*/ T240 w 2362"/>
              <a:gd name="T242" fmla="+- 0 928 928"/>
              <a:gd name="T243" fmla="*/ 928 h 7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2362" h="751">
                <a:moveTo>
                  <a:pt x="1181" y="0"/>
                </a:moveTo>
                <a:lnTo>
                  <a:pt x="1289" y="1"/>
                </a:lnTo>
                <a:lnTo>
                  <a:pt x="1393" y="6"/>
                </a:lnTo>
                <a:lnTo>
                  <a:pt x="1495" y="13"/>
                </a:lnTo>
                <a:lnTo>
                  <a:pt x="1593" y="23"/>
                </a:lnTo>
                <a:lnTo>
                  <a:pt x="1687" y="36"/>
                </a:lnTo>
                <a:lnTo>
                  <a:pt x="1777" y="51"/>
                </a:lnTo>
                <a:lnTo>
                  <a:pt x="1862" y="69"/>
                </a:lnTo>
                <a:lnTo>
                  <a:pt x="1942" y="88"/>
                </a:lnTo>
                <a:lnTo>
                  <a:pt x="2016" y="110"/>
                </a:lnTo>
                <a:lnTo>
                  <a:pt x="2084" y="133"/>
                </a:lnTo>
                <a:lnTo>
                  <a:pt x="2146" y="159"/>
                </a:lnTo>
                <a:lnTo>
                  <a:pt x="2201" y="186"/>
                </a:lnTo>
                <a:lnTo>
                  <a:pt x="2288" y="244"/>
                </a:lnTo>
                <a:lnTo>
                  <a:pt x="2343" y="308"/>
                </a:lnTo>
                <a:lnTo>
                  <a:pt x="2362" y="375"/>
                </a:lnTo>
                <a:lnTo>
                  <a:pt x="2357" y="410"/>
                </a:lnTo>
                <a:lnTo>
                  <a:pt x="2320" y="475"/>
                </a:lnTo>
                <a:lnTo>
                  <a:pt x="2248" y="536"/>
                </a:lnTo>
                <a:lnTo>
                  <a:pt x="2146" y="592"/>
                </a:lnTo>
                <a:lnTo>
                  <a:pt x="2084" y="617"/>
                </a:lnTo>
                <a:lnTo>
                  <a:pt x="2016" y="641"/>
                </a:lnTo>
                <a:lnTo>
                  <a:pt x="1942" y="663"/>
                </a:lnTo>
                <a:lnTo>
                  <a:pt x="1862" y="682"/>
                </a:lnTo>
                <a:lnTo>
                  <a:pt x="1777" y="700"/>
                </a:lnTo>
                <a:lnTo>
                  <a:pt x="1687" y="715"/>
                </a:lnTo>
                <a:lnTo>
                  <a:pt x="1593" y="727"/>
                </a:lnTo>
                <a:lnTo>
                  <a:pt x="1495" y="737"/>
                </a:lnTo>
                <a:lnTo>
                  <a:pt x="1393" y="745"/>
                </a:lnTo>
                <a:lnTo>
                  <a:pt x="1289" y="749"/>
                </a:lnTo>
                <a:lnTo>
                  <a:pt x="1181" y="751"/>
                </a:lnTo>
                <a:lnTo>
                  <a:pt x="1074" y="749"/>
                </a:lnTo>
                <a:lnTo>
                  <a:pt x="969" y="745"/>
                </a:lnTo>
                <a:lnTo>
                  <a:pt x="867" y="737"/>
                </a:lnTo>
                <a:lnTo>
                  <a:pt x="769" y="727"/>
                </a:lnTo>
                <a:lnTo>
                  <a:pt x="675" y="715"/>
                </a:lnTo>
                <a:lnTo>
                  <a:pt x="585" y="700"/>
                </a:lnTo>
                <a:lnTo>
                  <a:pt x="500" y="682"/>
                </a:lnTo>
                <a:lnTo>
                  <a:pt x="421" y="663"/>
                </a:lnTo>
                <a:lnTo>
                  <a:pt x="346" y="641"/>
                </a:lnTo>
                <a:lnTo>
                  <a:pt x="278" y="617"/>
                </a:lnTo>
                <a:lnTo>
                  <a:pt x="217" y="592"/>
                </a:lnTo>
                <a:lnTo>
                  <a:pt x="162" y="565"/>
                </a:lnTo>
                <a:lnTo>
                  <a:pt x="74" y="506"/>
                </a:lnTo>
                <a:lnTo>
                  <a:pt x="19" y="443"/>
                </a:lnTo>
                <a:lnTo>
                  <a:pt x="0" y="375"/>
                </a:lnTo>
                <a:lnTo>
                  <a:pt x="5" y="341"/>
                </a:lnTo>
                <a:lnTo>
                  <a:pt x="43" y="276"/>
                </a:lnTo>
                <a:lnTo>
                  <a:pt x="114" y="214"/>
                </a:lnTo>
                <a:lnTo>
                  <a:pt x="217" y="159"/>
                </a:lnTo>
                <a:lnTo>
                  <a:pt x="278" y="133"/>
                </a:lnTo>
                <a:lnTo>
                  <a:pt x="346" y="110"/>
                </a:lnTo>
                <a:lnTo>
                  <a:pt x="421" y="88"/>
                </a:lnTo>
                <a:lnTo>
                  <a:pt x="500" y="69"/>
                </a:lnTo>
                <a:lnTo>
                  <a:pt x="585" y="51"/>
                </a:lnTo>
                <a:lnTo>
                  <a:pt x="675" y="36"/>
                </a:lnTo>
                <a:lnTo>
                  <a:pt x="769" y="23"/>
                </a:lnTo>
                <a:lnTo>
                  <a:pt x="867" y="13"/>
                </a:lnTo>
                <a:lnTo>
                  <a:pt x="969" y="6"/>
                </a:lnTo>
                <a:lnTo>
                  <a:pt x="1074" y="1"/>
                </a:lnTo>
                <a:lnTo>
                  <a:pt x="1181"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52" name="Text Box 73"/>
          <p:cNvSpPr txBox="1">
            <a:spLocks noChangeArrowheads="1"/>
          </p:cNvSpPr>
          <p:nvPr/>
        </p:nvSpPr>
        <p:spPr bwMode="auto">
          <a:xfrm>
            <a:off x="5754015" y="5532832"/>
            <a:ext cx="1414731" cy="202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id-ID" sz="1200" b="1"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Selai Jagung Instan</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3" name="AutoShape 4"/>
          <p:cNvSpPr>
            <a:spLocks/>
          </p:cNvSpPr>
          <p:nvPr/>
        </p:nvSpPr>
        <p:spPr bwMode="auto">
          <a:xfrm>
            <a:off x="6416189" y="807867"/>
            <a:ext cx="80383" cy="205245"/>
          </a:xfrm>
          <a:custGeom>
            <a:avLst/>
            <a:gdLst>
              <a:gd name="T0" fmla="+- 0 2513 2456"/>
              <a:gd name="T1" fmla="*/ T0 w 124"/>
              <a:gd name="T2" fmla="+- 0 960 643"/>
              <a:gd name="T3" fmla="*/ 960 h 441"/>
              <a:gd name="T4" fmla="+- 0 2456 2456"/>
              <a:gd name="T5" fmla="*/ T4 w 124"/>
              <a:gd name="T6" fmla="+- 0 960 643"/>
              <a:gd name="T7" fmla="*/ 960 h 441"/>
              <a:gd name="T8" fmla="+- 0 2518 2456"/>
              <a:gd name="T9" fmla="*/ T8 w 124"/>
              <a:gd name="T10" fmla="+- 0 1083 643"/>
              <a:gd name="T11" fmla="*/ 1083 h 441"/>
              <a:gd name="T12" fmla="+- 0 2576 2456"/>
              <a:gd name="T13" fmla="*/ T12 w 124"/>
              <a:gd name="T14" fmla="+- 0 966 643"/>
              <a:gd name="T15" fmla="*/ 966 h 441"/>
              <a:gd name="T16" fmla="+- 0 2513 2456"/>
              <a:gd name="T17" fmla="*/ T16 w 124"/>
              <a:gd name="T18" fmla="+- 0 966 643"/>
              <a:gd name="T19" fmla="*/ 966 h 441"/>
              <a:gd name="T20" fmla="+- 0 2513 2456"/>
              <a:gd name="T21" fmla="*/ T20 w 124"/>
              <a:gd name="T22" fmla="+- 0 960 643"/>
              <a:gd name="T23" fmla="*/ 960 h 441"/>
              <a:gd name="T24" fmla="+- 0 2523 2456"/>
              <a:gd name="T25" fmla="*/ T24 w 124"/>
              <a:gd name="T26" fmla="+- 0 643 643"/>
              <a:gd name="T27" fmla="*/ 643 h 441"/>
              <a:gd name="T28" fmla="+- 0 2513 2456"/>
              <a:gd name="T29" fmla="*/ T28 w 124"/>
              <a:gd name="T30" fmla="+- 0 643 643"/>
              <a:gd name="T31" fmla="*/ 643 h 441"/>
              <a:gd name="T32" fmla="+- 0 2513 2456"/>
              <a:gd name="T33" fmla="*/ T32 w 124"/>
              <a:gd name="T34" fmla="+- 0 966 643"/>
              <a:gd name="T35" fmla="*/ 966 h 441"/>
              <a:gd name="T36" fmla="+- 0 2523 2456"/>
              <a:gd name="T37" fmla="*/ T36 w 124"/>
              <a:gd name="T38" fmla="+- 0 966 643"/>
              <a:gd name="T39" fmla="*/ 966 h 441"/>
              <a:gd name="T40" fmla="+- 0 2523 2456"/>
              <a:gd name="T41" fmla="*/ T40 w 124"/>
              <a:gd name="T42" fmla="+- 0 643 643"/>
              <a:gd name="T43" fmla="*/ 643 h 441"/>
              <a:gd name="T44" fmla="+- 0 2580 2456"/>
              <a:gd name="T45" fmla="*/ T44 w 124"/>
              <a:gd name="T46" fmla="+- 0 960 643"/>
              <a:gd name="T47" fmla="*/ 960 h 441"/>
              <a:gd name="T48" fmla="+- 0 2523 2456"/>
              <a:gd name="T49" fmla="*/ T48 w 124"/>
              <a:gd name="T50" fmla="+- 0 960 643"/>
              <a:gd name="T51" fmla="*/ 960 h 441"/>
              <a:gd name="T52" fmla="+- 0 2523 2456"/>
              <a:gd name="T53" fmla="*/ T52 w 124"/>
              <a:gd name="T54" fmla="+- 0 966 643"/>
              <a:gd name="T55" fmla="*/ 966 h 441"/>
              <a:gd name="T56" fmla="+- 0 2576 2456"/>
              <a:gd name="T57" fmla="*/ T56 w 124"/>
              <a:gd name="T58" fmla="+- 0 966 643"/>
              <a:gd name="T59" fmla="*/ 966 h 441"/>
              <a:gd name="T60" fmla="+- 0 2580 2456"/>
              <a:gd name="T61" fmla="*/ T60 w 124"/>
              <a:gd name="T62" fmla="+- 0 960 643"/>
              <a:gd name="T63" fmla="*/ 96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0"/>
                </a:lnTo>
                <a:lnTo>
                  <a:pt x="120" y="323"/>
                </a:lnTo>
                <a:lnTo>
                  <a:pt x="57" y="323"/>
                </a:lnTo>
                <a:lnTo>
                  <a:pt x="57" y="317"/>
                </a:lnTo>
                <a:close/>
                <a:moveTo>
                  <a:pt x="67" y="0"/>
                </a:moveTo>
                <a:lnTo>
                  <a:pt x="57" y="0"/>
                </a:lnTo>
                <a:lnTo>
                  <a:pt x="57" y="323"/>
                </a:lnTo>
                <a:lnTo>
                  <a:pt x="67" y="323"/>
                </a:lnTo>
                <a:lnTo>
                  <a:pt x="67" y="0"/>
                </a:lnTo>
                <a:close/>
                <a:moveTo>
                  <a:pt x="124" y="317"/>
                </a:moveTo>
                <a:lnTo>
                  <a:pt x="67" y="317"/>
                </a:lnTo>
                <a:lnTo>
                  <a:pt x="67" y="323"/>
                </a:lnTo>
                <a:lnTo>
                  <a:pt x="120" y="323"/>
                </a:lnTo>
                <a:lnTo>
                  <a:pt x="124"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4" name="AutoShape 4"/>
          <p:cNvSpPr>
            <a:spLocks/>
          </p:cNvSpPr>
          <p:nvPr/>
        </p:nvSpPr>
        <p:spPr bwMode="auto">
          <a:xfrm>
            <a:off x="6414214" y="1269017"/>
            <a:ext cx="80383" cy="205245"/>
          </a:xfrm>
          <a:custGeom>
            <a:avLst/>
            <a:gdLst>
              <a:gd name="T0" fmla="+- 0 2513 2456"/>
              <a:gd name="T1" fmla="*/ T0 w 124"/>
              <a:gd name="T2" fmla="+- 0 960 643"/>
              <a:gd name="T3" fmla="*/ 960 h 441"/>
              <a:gd name="T4" fmla="+- 0 2456 2456"/>
              <a:gd name="T5" fmla="*/ T4 w 124"/>
              <a:gd name="T6" fmla="+- 0 960 643"/>
              <a:gd name="T7" fmla="*/ 960 h 441"/>
              <a:gd name="T8" fmla="+- 0 2518 2456"/>
              <a:gd name="T9" fmla="*/ T8 w 124"/>
              <a:gd name="T10" fmla="+- 0 1083 643"/>
              <a:gd name="T11" fmla="*/ 1083 h 441"/>
              <a:gd name="T12" fmla="+- 0 2576 2456"/>
              <a:gd name="T13" fmla="*/ T12 w 124"/>
              <a:gd name="T14" fmla="+- 0 966 643"/>
              <a:gd name="T15" fmla="*/ 966 h 441"/>
              <a:gd name="T16" fmla="+- 0 2513 2456"/>
              <a:gd name="T17" fmla="*/ T16 w 124"/>
              <a:gd name="T18" fmla="+- 0 966 643"/>
              <a:gd name="T19" fmla="*/ 966 h 441"/>
              <a:gd name="T20" fmla="+- 0 2513 2456"/>
              <a:gd name="T21" fmla="*/ T20 w 124"/>
              <a:gd name="T22" fmla="+- 0 960 643"/>
              <a:gd name="T23" fmla="*/ 960 h 441"/>
              <a:gd name="T24" fmla="+- 0 2523 2456"/>
              <a:gd name="T25" fmla="*/ T24 w 124"/>
              <a:gd name="T26" fmla="+- 0 643 643"/>
              <a:gd name="T27" fmla="*/ 643 h 441"/>
              <a:gd name="T28" fmla="+- 0 2513 2456"/>
              <a:gd name="T29" fmla="*/ T28 w 124"/>
              <a:gd name="T30" fmla="+- 0 643 643"/>
              <a:gd name="T31" fmla="*/ 643 h 441"/>
              <a:gd name="T32" fmla="+- 0 2513 2456"/>
              <a:gd name="T33" fmla="*/ T32 w 124"/>
              <a:gd name="T34" fmla="+- 0 966 643"/>
              <a:gd name="T35" fmla="*/ 966 h 441"/>
              <a:gd name="T36" fmla="+- 0 2523 2456"/>
              <a:gd name="T37" fmla="*/ T36 w 124"/>
              <a:gd name="T38" fmla="+- 0 966 643"/>
              <a:gd name="T39" fmla="*/ 966 h 441"/>
              <a:gd name="T40" fmla="+- 0 2523 2456"/>
              <a:gd name="T41" fmla="*/ T40 w 124"/>
              <a:gd name="T42" fmla="+- 0 643 643"/>
              <a:gd name="T43" fmla="*/ 643 h 441"/>
              <a:gd name="T44" fmla="+- 0 2580 2456"/>
              <a:gd name="T45" fmla="*/ T44 w 124"/>
              <a:gd name="T46" fmla="+- 0 960 643"/>
              <a:gd name="T47" fmla="*/ 960 h 441"/>
              <a:gd name="T48" fmla="+- 0 2523 2456"/>
              <a:gd name="T49" fmla="*/ T48 w 124"/>
              <a:gd name="T50" fmla="+- 0 960 643"/>
              <a:gd name="T51" fmla="*/ 960 h 441"/>
              <a:gd name="T52" fmla="+- 0 2523 2456"/>
              <a:gd name="T53" fmla="*/ T52 w 124"/>
              <a:gd name="T54" fmla="+- 0 966 643"/>
              <a:gd name="T55" fmla="*/ 966 h 441"/>
              <a:gd name="T56" fmla="+- 0 2576 2456"/>
              <a:gd name="T57" fmla="*/ T56 w 124"/>
              <a:gd name="T58" fmla="+- 0 966 643"/>
              <a:gd name="T59" fmla="*/ 966 h 441"/>
              <a:gd name="T60" fmla="+- 0 2580 2456"/>
              <a:gd name="T61" fmla="*/ T60 w 124"/>
              <a:gd name="T62" fmla="+- 0 960 643"/>
              <a:gd name="T63" fmla="*/ 96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0"/>
                </a:lnTo>
                <a:lnTo>
                  <a:pt x="120" y="323"/>
                </a:lnTo>
                <a:lnTo>
                  <a:pt x="57" y="323"/>
                </a:lnTo>
                <a:lnTo>
                  <a:pt x="57" y="317"/>
                </a:lnTo>
                <a:close/>
                <a:moveTo>
                  <a:pt x="67" y="0"/>
                </a:moveTo>
                <a:lnTo>
                  <a:pt x="57" y="0"/>
                </a:lnTo>
                <a:lnTo>
                  <a:pt x="57" y="323"/>
                </a:lnTo>
                <a:lnTo>
                  <a:pt x="67" y="323"/>
                </a:lnTo>
                <a:lnTo>
                  <a:pt x="67" y="0"/>
                </a:lnTo>
                <a:close/>
                <a:moveTo>
                  <a:pt x="124" y="317"/>
                </a:moveTo>
                <a:lnTo>
                  <a:pt x="67" y="317"/>
                </a:lnTo>
                <a:lnTo>
                  <a:pt x="67" y="323"/>
                </a:lnTo>
                <a:lnTo>
                  <a:pt x="120" y="323"/>
                </a:lnTo>
                <a:lnTo>
                  <a:pt x="124"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5" name="AutoShape 4"/>
          <p:cNvSpPr>
            <a:spLocks/>
          </p:cNvSpPr>
          <p:nvPr/>
        </p:nvSpPr>
        <p:spPr bwMode="auto">
          <a:xfrm>
            <a:off x="6412093" y="1730097"/>
            <a:ext cx="80383" cy="205245"/>
          </a:xfrm>
          <a:custGeom>
            <a:avLst/>
            <a:gdLst>
              <a:gd name="T0" fmla="+- 0 2513 2456"/>
              <a:gd name="T1" fmla="*/ T0 w 124"/>
              <a:gd name="T2" fmla="+- 0 960 643"/>
              <a:gd name="T3" fmla="*/ 960 h 441"/>
              <a:gd name="T4" fmla="+- 0 2456 2456"/>
              <a:gd name="T5" fmla="*/ T4 w 124"/>
              <a:gd name="T6" fmla="+- 0 960 643"/>
              <a:gd name="T7" fmla="*/ 960 h 441"/>
              <a:gd name="T8" fmla="+- 0 2518 2456"/>
              <a:gd name="T9" fmla="*/ T8 w 124"/>
              <a:gd name="T10" fmla="+- 0 1083 643"/>
              <a:gd name="T11" fmla="*/ 1083 h 441"/>
              <a:gd name="T12" fmla="+- 0 2576 2456"/>
              <a:gd name="T13" fmla="*/ T12 w 124"/>
              <a:gd name="T14" fmla="+- 0 966 643"/>
              <a:gd name="T15" fmla="*/ 966 h 441"/>
              <a:gd name="T16" fmla="+- 0 2513 2456"/>
              <a:gd name="T17" fmla="*/ T16 w 124"/>
              <a:gd name="T18" fmla="+- 0 966 643"/>
              <a:gd name="T19" fmla="*/ 966 h 441"/>
              <a:gd name="T20" fmla="+- 0 2513 2456"/>
              <a:gd name="T21" fmla="*/ T20 w 124"/>
              <a:gd name="T22" fmla="+- 0 960 643"/>
              <a:gd name="T23" fmla="*/ 960 h 441"/>
              <a:gd name="T24" fmla="+- 0 2523 2456"/>
              <a:gd name="T25" fmla="*/ T24 w 124"/>
              <a:gd name="T26" fmla="+- 0 643 643"/>
              <a:gd name="T27" fmla="*/ 643 h 441"/>
              <a:gd name="T28" fmla="+- 0 2513 2456"/>
              <a:gd name="T29" fmla="*/ T28 w 124"/>
              <a:gd name="T30" fmla="+- 0 643 643"/>
              <a:gd name="T31" fmla="*/ 643 h 441"/>
              <a:gd name="T32" fmla="+- 0 2513 2456"/>
              <a:gd name="T33" fmla="*/ T32 w 124"/>
              <a:gd name="T34" fmla="+- 0 966 643"/>
              <a:gd name="T35" fmla="*/ 966 h 441"/>
              <a:gd name="T36" fmla="+- 0 2523 2456"/>
              <a:gd name="T37" fmla="*/ T36 w 124"/>
              <a:gd name="T38" fmla="+- 0 966 643"/>
              <a:gd name="T39" fmla="*/ 966 h 441"/>
              <a:gd name="T40" fmla="+- 0 2523 2456"/>
              <a:gd name="T41" fmla="*/ T40 w 124"/>
              <a:gd name="T42" fmla="+- 0 643 643"/>
              <a:gd name="T43" fmla="*/ 643 h 441"/>
              <a:gd name="T44" fmla="+- 0 2580 2456"/>
              <a:gd name="T45" fmla="*/ T44 w 124"/>
              <a:gd name="T46" fmla="+- 0 960 643"/>
              <a:gd name="T47" fmla="*/ 960 h 441"/>
              <a:gd name="T48" fmla="+- 0 2523 2456"/>
              <a:gd name="T49" fmla="*/ T48 w 124"/>
              <a:gd name="T50" fmla="+- 0 960 643"/>
              <a:gd name="T51" fmla="*/ 960 h 441"/>
              <a:gd name="T52" fmla="+- 0 2523 2456"/>
              <a:gd name="T53" fmla="*/ T52 w 124"/>
              <a:gd name="T54" fmla="+- 0 966 643"/>
              <a:gd name="T55" fmla="*/ 966 h 441"/>
              <a:gd name="T56" fmla="+- 0 2576 2456"/>
              <a:gd name="T57" fmla="*/ T56 w 124"/>
              <a:gd name="T58" fmla="+- 0 966 643"/>
              <a:gd name="T59" fmla="*/ 966 h 441"/>
              <a:gd name="T60" fmla="+- 0 2580 2456"/>
              <a:gd name="T61" fmla="*/ T60 w 124"/>
              <a:gd name="T62" fmla="+- 0 960 643"/>
              <a:gd name="T63" fmla="*/ 96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0"/>
                </a:lnTo>
                <a:lnTo>
                  <a:pt x="120" y="323"/>
                </a:lnTo>
                <a:lnTo>
                  <a:pt x="57" y="323"/>
                </a:lnTo>
                <a:lnTo>
                  <a:pt x="57" y="317"/>
                </a:lnTo>
                <a:close/>
                <a:moveTo>
                  <a:pt x="67" y="0"/>
                </a:moveTo>
                <a:lnTo>
                  <a:pt x="57" y="0"/>
                </a:lnTo>
                <a:lnTo>
                  <a:pt x="57" y="323"/>
                </a:lnTo>
                <a:lnTo>
                  <a:pt x="67" y="323"/>
                </a:lnTo>
                <a:lnTo>
                  <a:pt x="67" y="0"/>
                </a:lnTo>
                <a:close/>
                <a:moveTo>
                  <a:pt x="124" y="317"/>
                </a:moveTo>
                <a:lnTo>
                  <a:pt x="67" y="317"/>
                </a:lnTo>
                <a:lnTo>
                  <a:pt x="67" y="323"/>
                </a:lnTo>
                <a:lnTo>
                  <a:pt x="120" y="323"/>
                </a:lnTo>
                <a:lnTo>
                  <a:pt x="124"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6" name="AutoShape 4"/>
          <p:cNvSpPr>
            <a:spLocks/>
          </p:cNvSpPr>
          <p:nvPr/>
        </p:nvSpPr>
        <p:spPr bwMode="auto">
          <a:xfrm>
            <a:off x="6413129" y="2201246"/>
            <a:ext cx="80383" cy="205245"/>
          </a:xfrm>
          <a:custGeom>
            <a:avLst/>
            <a:gdLst>
              <a:gd name="T0" fmla="+- 0 2513 2456"/>
              <a:gd name="T1" fmla="*/ T0 w 124"/>
              <a:gd name="T2" fmla="+- 0 960 643"/>
              <a:gd name="T3" fmla="*/ 960 h 441"/>
              <a:gd name="T4" fmla="+- 0 2456 2456"/>
              <a:gd name="T5" fmla="*/ T4 w 124"/>
              <a:gd name="T6" fmla="+- 0 960 643"/>
              <a:gd name="T7" fmla="*/ 960 h 441"/>
              <a:gd name="T8" fmla="+- 0 2518 2456"/>
              <a:gd name="T9" fmla="*/ T8 w 124"/>
              <a:gd name="T10" fmla="+- 0 1083 643"/>
              <a:gd name="T11" fmla="*/ 1083 h 441"/>
              <a:gd name="T12" fmla="+- 0 2576 2456"/>
              <a:gd name="T13" fmla="*/ T12 w 124"/>
              <a:gd name="T14" fmla="+- 0 966 643"/>
              <a:gd name="T15" fmla="*/ 966 h 441"/>
              <a:gd name="T16" fmla="+- 0 2513 2456"/>
              <a:gd name="T17" fmla="*/ T16 w 124"/>
              <a:gd name="T18" fmla="+- 0 966 643"/>
              <a:gd name="T19" fmla="*/ 966 h 441"/>
              <a:gd name="T20" fmla="+- 0 2513 2456"/>
              <a:gd name="T21" fmla="*/ T20 w 124"/>
              <a:gd name="T22" fmla="+- 0 960 643"/>
              <a:gd name="T23" fmla="*/ 960 h 441"/>
              <a:gd name="T24" fmla="+- 0 2523 2456"/>
              <a:gd name="T25" fmla="*/ T24 w 124"/>
              <a:gd name="T26" fmla="+- 0 643 643"/>
              <a:gd name="T27" fmla="*/ 643 h 441"/>
              <a:gd name="T28" fmla="+- 0 2513 2456"/>
              <a:gd name="T29" fmla="*/ T28 w 124"/>
              <a:gd name="T30" fmla="+- 0 643 643"/>
              <a:gd name="T31" fmla="*/ 643 h 441"/>
              <a:gd name="T32" fmla="+- 0 2513 2456"/>
              <a:gd name="T33" fmla="*/ T32 w 124"/>
              <a:gd name="T34" fmla="+- 0 966 643"/>
              <a:gd name="T35" fmla="*/ 966 h 441"/>
              <a:gd name="T36" fmla="+- 0 2523 2456"/>
              <a:gd name="T37" fmla="*/ T36 w 124"/>
              <a:gd name="T38" fmla="+- 0 966 643"/>
              <a:gd name="T39" fmla="*/ 966 h 441"/>
              <a:gd name="T40" fmla="+- 0 2523 2456"/>
              <a:gd name="T41" fmla="*/ T40 w 124"/>
              <a:gd name="T42" fmla="+- 0 643 643"/>
              <a:gd name="T43" fmla="*/ 643 h 441"/>
              <a:gd name="T44" fmla="+- 0 2580 2456"/>
              <a:gd name="T45" fmla="*/ T44 w 124"/>
              <a:gd name="T46" fmla="+- 0 960 643"/>
              <a:gd name="T47" fmla="*/ 960 h 441"/>
              <a:gd name="T48" fmla="+- 0 2523 2456"/>
              <a:gd name="T49" fmla="*/ T48 w 124"/>
              <a:gd name="T50" fmla="+- 0 960 643"/>
              <a:gd name="T51" fmla="*/ 960 h 441"/>
              <a:gd name="T52" fmla="+- 0 2523 2456"/>
              <a:gd name="T53" fmla="*/ T52 w 124"/>
              <a:gd name="T54" fmla="+- 0 966 643"/>
              <a:gd name="T55" fmla="*/ 966 h 441"/>
              <a:gd name="T56" fmla="+- 0 2576 2456"/>
              <a:gd name="T57" fmla="*/ T56 w 124"/>
              <a:gd name="T58" fmla="+- 0 966 643"/>
              <a:gd name="T59" fmla="*/ 966 h 441"/>
              <a:gd name="T60" fmla="+- 0 2580 2456"/>
              <a:gd name="T61" fmla="*/ T60 w 124"/>
              <a:gd name="T62" fmla="+- 0 960 643"/>
              <a:gd name="T63" fmla="*/ 96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0"/>
                </a:lnTo>
                <a:lnTo>
                  <a:pt x="120" y="323"/>
                </a:lnTo>
                <a:lnTo>
                  <a:pt x="57" y="323"/>
                </a:lnTo>
                <a:lnTo>
                  <a:pt x="57" y="317"/>
                </a:lnTo>
                <a:close/>
                <a:moveTo>
                  <a:pt x="67" y="0"/>
                </a:moveTo>
                <a:lnTo>
                  <a:pt x="57" y="0"/>
                </a:lnTo>
                <a:lnTo>
                  <a:pt x="57" y="323"/>
                </a:lnTo>
                <a:lnTo>
                  <a:pt x="67" y="323"/>
                </a:lnTo>
                <a:lnTo>
                  <a:pt x="67" y="0"/>
                </a:lnTo>
                <a:close/>
                <a:moveTo>
                  <a:pt x="124" y="317"/>
                </a:moveTo>
                <a:lnTo>
                  <a:pt x="67" y="317"/>
                </a:lnTo>
                <a:lnTo>
                  <a:pt x="67" y="323"/>
                </a:lnTo>
                <a:lnTo>
                  <a:pt x="120" y="323"/>
                </a:lnTo>
                <a:lnTo>
                  <a:pt x="124"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8" name="AutoShape 4"/>
          <p:cNvSpPr>
            <a:spLocks/>
          </p:cNvSpPr>
          <p:nvPr/>
        </p:nvSpPr>
        <p:spPr bwMode="auto">
          <a:xfrm>
            <a:off x="6418353" y="2672621"/>
            <a:ext cx="80383" cy="205245"/>
          </a:xfrm>
          <a:custGeom>
            <a:avLst/>
            <a:gdLst>
              <a:gd name="T0" fmla="+- 0 2513 2456"/>
              <a:gd name="T1" fmla="*/ T0 w 124"/>
              <a:gd name="T2" fmla="+- 0 960 643"/>
              <a:gd name="T3" fmla="*/ 960 h 441"/>
              <a:gd name="T4" fmla="+- 0 2456 2456"/>
              <a:gd name="T5" fmla="*/ T4 w 124"/>
              <a:gd name="T6" fmla="+- 0 960 643"/>
              <a:gd name="T7" fmla="*/ 960 h 441"/>
              <a:gd name="T8" fmla="+- 0 2518 2456"/>
              <a:gd name="T9" fmla="*/ T8 w 124"/>
              <a:gd name="T10" fmla="+- 0 1083 643"/>
              <a:gd name="T11" fmla="*/ 1083 h 441"/>
              <a:gd name="T12" fmla="+- 0 2576 2456"/>
              <a:gd name="T13" fmla="*/ T12 w 124"/>
              <a:gd name="T14" fmla="+- 0 966 643"/>
              <a:gd name="T15" fmla="*/ 966 h 441"/>
              <a:gd name="T16" fmla="+- 0 2513 2456"/>
              <a:gd name="T17" fmla="*/ T16 w 124"/>
              <a:gd name="T18" fmla="+- 0 966 643"/>
              <a:gd name="T19" fmla="*/ 966 h 441"/>
              <a:gd name="T20" fmla="+- 0 2513 2456"/>
              <a:gd name="T21" fmla="*/ T20 w 124"/>
              <a:gd name="T22" fmla="+- 0 960 643"/>
              <a:gd name="T23" fmla="*/ 960 h 441"/>
              <a:gd name="T24" fmla="+- 0 2523 2456"/>
              <a:gd name="T25" fmla="*/ T24 w 124"/>
              <a:gd name="T26" fmla="+- 0 643 643"/>
              <a:gd name="T27" fmla="*/ 643 h 441"/>
              <a:gd name="T28" fmla="+- 0 2513 2456"/>
              <a:gd name="T29" fmla="*/ T28 w 124"/>
              <a:gd name="T30" fmla="+- 0 643 643"/>
              <a:gd name="T31" fmla="*/ 643 h 441"/>
              <a:gd name="T32" fmla="+- 0 2513 2456"/>
              <a:gd name="T33" fmla="*/ T32 w 124"/>
              <a:gd name="T34" fmla="+- 0 966 643"/>
              <a:gd name="T35" fmla="*/ 966 h 441"/>
              <a:gd name="T36" fmla="+- 0 2523 2456"/>
              <a:gd name="T37" fmla="*/ T36 w 124"/>
              <a:gd name="T38" fmla="+- 0 966 643"/>
              <a:gd name="T39" fmla="*/ 966 h 441"/>
              <a:gd name="T40" fmla="+- 0 2523 2456"/>
              <a:gd name="T41" fmla="*/ T40 w 124"/>
              <a:gd name="T42" fmla="+- 0 643 643"/>
              <a:gd name="T43" fmla="*/ 643 h 441"/>
              <a:gd name="T44" fmla="+- 0 2580 2456"/>
              <a:gd name="T45" fmla="*/ T44 w 124"/>
              <a:gd name="T46" fmla="+- 0 960 643"/>
              <a:gd name="T47" fmla="*/ 960 h 441"/>
              <a:gd name="T48" fmla="+- 0 2523 2456"/>
              <a:gd name="T49" fmla="*/ T48 w 124"/>
              <a:gd name="T50" fmla="+- 0 960 643"/>
              <a:gd name="T51" fmla="*/ 960 h 441"/>
              <a:gd name="T52" fmla="+- 0 2523 2456"/>
              <a:gd name="T53" fmla="*/ T52 w 124"/>
              <a:gd name="T54" fmla="+- 0 966 643"/>
              <a:gd name="T55" fmla="*/ 966 h 441"/>
              <a:gd name="T56" fmla="+- 0 2576 2456"/>
              <a:gd name="T57" fmla="*/ T56 w 124"/>
              <a:gd name="T58" fmla="+- 0 966 643"/>
              <a:gd name="T59" fmla="*/ 966 h 441"/>
              <a:gd name="T60" fmla="+- 0 2580 2456"/>
              <a:gd name="T61" fmla="*/ T60 w 124"/>
              <a:gd name="T62" fmla="+- 0 960 643"/>
              <a:gd name="T63" fmla="*/ 96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0"/>
                </a:lnTo>
                <a:lnTo>
                  <a:pt x="120" y="323"/>
                </a:lnTo>
                <a:lnTo>
                  <a:pt x="57" y="323"/>
                </a:lnTo>
                <a:lnTo>
                  <a:pt x="57" y="317"/>
                </a:lnTo>
                <a:close/>
                <a:moveTo>
                  <a:pt x="67" y="0"/>
                </a:moveTo>
                <a:lnTo>
                  <a:pt x="57" y="0"/>
                </a:lnTo>
                <a:lnTo>
                  <a:pt x="57" y="323"/>
                </a:lnTo>
                <a:lnTo>
                  <a:pt x="67" y="323"/>
                </a:lnTo>
                <a:lnTo>
                  <a:pt x="67" y="0"/>
                </a:lnTo>
                <a:close/>
                <a:moveTo>
                  <a:pt x="124" y="317"/>
                </a:moveTo>
                <a:lnTo>
                  <a:pt x="67" y="317"/>
                </a:lnTo>
                <a:lnTo>
                  <a:pt x="67" y="323"/>
                </a:lnTo>
                <a:lnTo>
                  <a:pt x="120" y="323"/>
                </a:lnTo>
                <a:lnTo>
                  <a:pt x="124"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9" name="AutoShape 4"/>
          <p:cNvSpPr>
            <a:spLocks/>
          </p:cNvSpPr>
          <p:nvPr/>
        </p:nvSpPr>
        <p:spPr bwMode="auto">
          <a:xfrm>
            <a:off x="6411152" y="3136744"/>
            <a:ext cx="80383" cy="205245"/>
          </a:xfrm>
          <a:custGeom>
            <a:avLst/>
            <a:gdLst>
              <a:gd name="T0" fmla="+- 0 2513 2456"/>
              <a:gd name="T1" fmla="*/ T0 w 124"/>
              <a:gd name="T2" fmla="+- 0 960 643"/>
              <a:gd name="T3" fmla="*/ 960 h 441"/>
              <a:gd name="T4" fmla="+- 0 2456 2456"/>
              <a:gd name="T5" fmla="*/ T4 w 124"/>
              <a:gd name="T6" fmla="+- 0 960 643"/>
              <a:gd name="T7" fmla="*/ 960 h 441"/>
              <a:gd name="T8" fmla="+- 0 2518 2456"/>
              <a:gd name="T9" fmla="*/ T8 w 124"/>
              <a:gd name="T10" fmla="+- 0 1083 643"/>
              <a:gd name="T11" fmla="*/ 1083 h 441"/>
              <a:gd name="T12" fmla="+- 0 2576 2456"/>
              <a:gd name="T13" fmla="*/ T12 w 124"/>
              <a:gd name="T14" fmla="+- 0 966 643"/>
              <a:gd name="T15" fmla="*/ 966 h 441"/>
              <a:gd name="T16" fmla="+- 0 2513 2456"/>
              <a:gd name="T17" fmla="*/ T16 w 124"/>
              <a:gd name="T18" fmla="+- 0 966 643"/>
              <a:gd name="T19" fmla="*/ 966 h 441"/>
              <a:gd name="T20" fmla="+- 0 2513 2456"/>
              <a:gd name="T21" fmla="*/ T20 w 124"/>
              <a:gd name="T22" fmla="+- 0 960 643"/>
              <a:gd name="T23" fmla="*/ 960 h 441"/>
              <a:gd name="T24" fmla="+- 0 2523 2456"/>
              <a:gd name="T25" fmla="*/ T24 w 124"/>
              <a:gd name="T26" fmla="+- 0 643 643"/>
              <a:gd name="T27" fmla="*/ 643 h 441"/>
              <a:gd name="T28" fmla="+- 0 2513 2456"/>
              <a:gd name="T29" fmla="*/ T28 w 124"/>
              <a:gd name="T30" fmla="+- 0 643 643"/>
              <a:gd name="T31" fmla="*/ 643 h 441"/>
              <a:gd name="T32" fmla="+- 0 2513 2456"/>
              <a:gd name="T33" fmla="*/ T32 w 124"/>
              <a:gd name="T34" fmla="+- 0 966 643"/>
              <a:gd name="T35" fmla="*/ 966 h 441"/>
              <a:gd name="T36" fmla="+- 0 2523 2456"/>
              <a:gd name="T37" fmla="*/ T36 w 124"/>
              <a:gd name="T38" fmla="+- 0 966 643"/>
              <a:gd name="T39" fmla="*/ 966 h 441"/>
              <a:gd name="T40" fmla="+- 0 2523 2456"/>
              <a:gd name="T41" fmla="*/ T40 w 124"/>
              <a:gd name="T42" fmla="+- 0 643 643"/>
              <a:gd name="T43" fmla="*/ 643 h 441"/>
              <a:gd name="T44" fmla="+- 0 2580 2456"/>
              <a:gd name="T45" fmla="*/ T44 w 124"/>
              <a:gd name="T46" fmla="+- 0 960 643"/>
              <a:gd name="T47" fmla="*/ 960 h 441"/>
              <a:gd name="T48" fmla="+- 0 2523 2456"/>
              <a:gd name="T49" fmla="*/ T48 w 124"/>
              <a:gd name="T50" fmla="+- 0 960 643"/>
              <a:gd name="T51" fmla="*/ 960 h 441"/>
              <a:gd name="T52" fmla="+- 0 2523 2456"/>
              <a:gd name="T53" fmla="*/ T52 w 124"/>
              <a:gd name="T54" fmla="+- 0 966 643"/>
              <a:gd name="T55" fmla="*/ 966 h 441"/>
              <a:gd name="T56" fmla="+- 0 2576 2456"/>
              <a:gd name="T57" fmla="*/ T56 w 124"/>
              <a:gd name="T58" fmla="+- 0 966 643"/>
              <a:gd name="T59" fmla="*/ 966 h 441"/>
              <a:gd name="T60" fmla="+- 0 2580 2456"/>
              <a:gd name="T61" fmla="*/ T60 w 124"/>
              <a:gd name="T62" fmla="+- 0 960 643"/>
              <a:gd name="T63" fmla="*/ 96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0"/>
                </a:lnTo>
                <a:lnTo>
                  <a:pt x="120" y="323"/>
                </a:lnTo>
                <a:lnTo>
                  <a:pt x="57" y="323"/>
                </a:lnTo>
                <a:lnTo>
                  <a:pt x="57" y="317"/>
                </a:lnTo>
                <a:close/>
                <a:moveTo>
                  <a:pt x="67" y="0"/>
                </a:moveTo>
                <a:lnTo>
                  <a:pt x="57" y="0"/>
                </a:lnTo>
                <a:lnTo>
                  <a:pt x="57" y="323"/>
                </a:lnTo>
                <a:lnTo>
                  <a:pt x="67" y="323"/>
                </a:lnTo>
                <a:lnTo>
                  <a:pt x="67" y="0"/>
                </a:lnTo>
                <a:close/>
                <a:moveTo>
                  <a:pt x="124" y="317"/>
                </a:moveTo>
                <a:lnTo>
                  <a:pt x="67" y="317"/>
                </a:lnTo>
                <a:lnTo>
                  <a:pt x="67" y="323"/>
                </a:lnTo>
                <a:lnTo>
                  <a:pt x="120" y="323"/>
                </a:lnTo>
                <a:lnTo>
                  <a:pt x="124"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60" name="AutoShape 4"/>
          <p:cNvSpPr>
            <a:spLocks/>
          </p:cNvSpPr>
          <p:nvPr/>
        </p:nvSpPr>
        <p:spPr bwMode="auto">
          <a:xfrm>
            <a:off x="6417563" y="3730725"/>
            <a:ext cx="80383" cy="205245"/>
          </a:xfrm>
          <a:custGeom>
            <a:avLst/>
            <a:gdLst>
              <a:gd name="T0" fmla="+- 0 2513 2456"/>
              <a:gd name="T1" fmla="*/ T0 w 124"/>
              <a:gd name="T2" fmla="+- 0 960 643"/>
              <a:gd name="T3" fmla="*/ 960 h 441"/>
              <a:gd name="T4" fmla="+- 0 2456 2456"/>
              <a:gd name="T5" fmla="*/ T4 w 124"/>
              <a:gd name="T6" fmla="+- 0 960 643"/>
              <a:gd name="T7" fmla="*/ 960 h 441"/>
              <a:gd name="T8" fmla="+- 0 2518 2456"/>
              <a:gd name="T9" fmla="*/ T8 w 124"/>
              <a:gd name="T10" fmla="+- 0 1083 643"/>
              <a:gd name="T11" fmla="*/ 1083 h 441"/>
              <a:gd name="T12" fmla="+- 0 2576 2456"/>
              <a:gd name="T13" fmla="*/ T12 w 124"/>
              <a:gd name="T14" fmla="+- 0 966 643"/>
              <a:gd name="T15" fmla="*/ 966 h 441"/>
              <a:gd name="T16" fmla="+- 0 2513 2456"/>
              <a:gd name="T17" fmla="*/ T16 w 124"/>
              <a:gd name="T18" fmla="+- 0 966 643"/>
              <a:gd name="T19" fmla="*/ 966 h 441"/>
              <a:gd name="T20" fmla="+- 0 2513 2456"/>
              <a:gd name="T21" fmla="*/ T20 w 124"/>
              <a:gd name="T22" fmla="+- 0 960 643"/>
              <a:gd name="T23" fmla="*/ 960 h 441"/>
              <a:gd name="T24" fmla="+- 0 2523 2456"/>
              <a:gd name="T25" fmla="*/ T24 w 124"/>
              <a:gd name="T26" fmla="+- 0 643 643"/>
              <a:gd name="T27" fmla="*/ 643 h 441"/>
              <a:gd name="T28" fmla="+- 0 2513 2456"/>
              <a:gd name="T29" fmla="*/ T28 w 124"/>
              <a:gd name="T30" fmla="+- 0 643 643"/>
              <a:gd name="T31" fmla="*/ 643 h 441"/>
              <a:gd name="T32" fmla="+- 0 2513 2456"/>
              <a:gd name="T33" fmla="*/ T32 w 124"/>
              <a:gd name="T34" fmla="+- 0 966 643"/>
              <a:gd name="T35" fmla="*/ 966 h 441"/>
              <a:gd name="T36" fmla="+- 0 2523 2456"/>
              <a:gd name="T37" fmla="*/ T36 w 124"/>
              <a:gd name="T38" fmla="+- 0 966 643"/>
              <a:gd name="T39" fmla="*/ 966 h 441"/>
              <a:gd name="T40" fmla="+- 0 2523 2456"/>
              <a:gd name="T41" fmla="*/ T40 w 124"/>
              <a:gd name="T42" fmla="+- 0 643 643"/>
              <a:gd name="T43" fmla="*/ 643 h 441"/>
              <a:gd name="T44" fmla="+- 0 2580 2456"/>
              <a:gd name="T45" fmla="*/ T44 w 124"/>
              <a:gd name="T46" fmla="+- 0 960 643"/>
              <a:gd name="T47" fmla="*/ 960 h 441"/>
              <a:gd name="T48" fmla="+- 0 2523 2456"/>
              <a:gd name="T49" fmla="*/ T48 w 124"/>
              <a:gd name="T50" fmla="+- 0 960 643"/>
              <a:gd name="T51" fmla="*/ 960 h 441"/>
              <a:gd name="T52" fmla="+- 0 2523 2456"/>
              <a:gd name="T53" fmla="*/ T52 w 124"/>
              <a:gd name="T54" fmla="+- 0 966 643"/>
              <a:gd name="T55" fmla="*/ 966 h 441"/>
              <a:gd name="T56" fmla="+- 0 2576 2456"/>
              <a:gd name="T57" fmla="*/ T56 w 124"/>
              <a:gd name="T58" fmla="+- 0 966 643"/>
              <a:gd name="T59" fmla="*/ 966 h 441"/>
              <a:gd name="T60" fmla="+- 0 2580 2456"/>
              <a:gd name="T61" fmla="*/ T60 w 124"/>
              <a:gd name="T62" fmla="+- 0 960 643"/>
              <a:gd name="T63" fmla="*/ 96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0"/>
                </a:lnTo>
                <a:lnTo>
                  <a:pt x="120" y="323"/>
                </a:lnTo>
                <a:lnTo>
                  <a:pt x="57" y="323"/>
                </a:lnTo>
                <a:lnTo>
                  <a:pt x="57" y="317"/>
                </a:lnTo>
                <a:close/>
                <a:moveTo>
                  <a:pt x="67" y="0"/>
                </a:moveTo>
                <a:lnTo>
                  <a:pt x="57" y="0"/>
                </a:lnTo>
                <a:lnTo>
                  <a:pt x="57" y="323"/>
                </a:lnTo>
                <a:lnTo>
                  <a:pt x="67" y="323"/>
                </a:lnTo>
                <a:lnTo>
                  <a:pt x="67" y="0"/>
                </a:lnTo>
                <a:close/>
                <a:moveTo>
                  <a:pt x="124" y="317"/>
                </a:moveTo>
                <a:lnTo>
                  <a:pt x="67" y="317"/>
                </a:lnTo>
                <a:lnTo>
                  <a:pt x="67" y="323"/>
                </a:lnTo>
                <a:lnTo>
                  <a:pt x="120" y="323"/>
                </a:lnTo>
                <a:lnTo>
                  <a:pt x="124"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61" name="AutoShape 4"/>
          <p:cNvSpPr>
            <a:spLocks/>
          </p:cNvSpPr>
          <p:nvPr/>
        </p:nvSpPr>
        <p:spPr bwMode="auto">
          <a:xfrm>
            <a:off x="6417221" y="4352193"/>
            <a:ext cx="80383" cy="205245"/>
          </a:xfrm>
          <a:custGeom>
            <a:avLst/>
            <a:gdLst>
              <a:gd name="T0" fmla="+- 0 2513 2456"/>
              <a:gd name="T1" fmla="*/ T0 w 124"/>
              <a:gd name="T2" fmla="+- 0 960 643"/>
              <a:gd name="T3" fmla="*/ 960 h 441"/>
              <a:gd name="T4" fmla="+- 0 2456 2456"/>
              <a:gd name="T5" fmla="*/ T4 w 124"/>
              <a:gd name="T6" fmla="+- 0 960 643"/>
              <a:gd name="T7" fmla="*/ 960 h 441"/>
              <a:gd name="T8" fmla="+- 0 2518 2456"/>
              <a:gd name="T9" fmla="*/ T8 w 124"/>
              <a:gd name="T10" fmla="+- 0 1083 643"/>
              <a:gd name="T11" fmla="*/ 1083 h 441"/>
              <a:gd name="T12" fmla="+- 0 2576 2456"/>
              <a:gd name="T13" fmla="*/ T12 w 124"/>
              <a:gd name="T14" fmla="+- 0 966 643"/>
              <a:gd name="T15" fmla="*/ 966 h 441"/>
              <a:gd name="T16" fmla="+- 0 2513 2456"/>
              <a:gd name="T17" fmla="*/ T16 w 124"/>
              <a:gd name="T18" fmla="+- 0 966 643"/>
              <a:gd name="T19" fmla="*/ 966 h 441"/>
              <a:gd name="T20" fmla="+- 0 2513 2456"/>
              <a:gd name="T21" fmla="*/ T20 w 124"/>
              <a:gd name="T22" fmla="+- 0 960 643"/>
              <a:gd name="T23" fmla="*/ 960 h 441"/>
              <a:gd name="T24" fmla="+- 0 2523 2456"/>
              <a:gd name="T25" fmla="*/ T24 w 124"/>
              <a:gd name="T26" fmla="+- 0 643 643"/>
              <a:gd name="T27" fmla="*/ 643 h 441"/>
              <a:gd name="T28" fmla="+- 0 2513 2456"/>
              <a:gd name="T29" fmla="*/ T28 w 124"/>
              <a:gd name="T30" fmla="+- 0 643 643"/>
              <a:gd name="T31" fmla="*/ 643 h 441"/>
              <a:gd name="T32" fmla="+- 0 2513 2456"/>
              <a:gd name="T33" fmla="*/ T32 w 124"/>
              <a:gd name="T34" fmla="+- 0 966 643"/>
              <a:gd name="T35" fmla="*/ 966 h 441"/>
              <a:gd name="T36" fmla="+- 0 2523 2456"/>
              <a:gd name="T37" fmla="*/ T36 w 124"/>
              <a:gd name="T38" fmla="+- 0 966 643"/>
              <a:gd name="T39" fmla="*/ 966 h 441"/>
              <a:gd name="T40" fmla="+- 0 2523 2456"/>
              <a:gd name="T41" fmla="*/ T40 w 124"/>
              <a:gd name="T42" fmla="+- 0 643 643"/>
              <a:gd name="T43" fmla="*/ 643 h 441"/>
              <a:gd name="T44" fmla="+- 0 2580 2456"/>
              <a:gd name="T45" fmla="*/ T44 w 124"/>
              <a:gd name="T46" fmla="+- 0 960 643"/>
              <a:gd name="T47" fmla="*/ 960 h 441"/>
              <a:gd name="T48" fmla="+- 0 2523 2456"/>
              <a:gd name="T49" fmla="*/ T48 w 124"/>
              <a:gd name="T50" fmla="+- 0 960 643"/>
              <a:gd name="T51" fmla="*/ 960 h 441"/>
              <a:gd name="T52" fmla="+- 0 2523 2456"/>
              <a:gd name="T53" fmla="*/ T52 w 124"/>
              <a:gd name="T54" fmla="+- 0 966 643"/>
              <a:gd name="T55" fmla="*/ 966 h 441"/>
              <a:gd name="T56" fmla="+- 0 2576 2456"/>
              <a:gd name="T57" fmla="*/ T56 w 124"/>
              <a:gd name="T58" fmla="+- 0 966 643"/>
              <a:gd name="T59" fmla="*/ 966 h 441"/>
              <a:gd name="T60" fmla="+- 0 2580 2456"/>
              <a:gd name="T61" fmla="*/ T60 w 124"/>
              <a:gd name="T62" fmla="+- 0 960 643"/>
              <a:gd name="T63" fmla="*/ 96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0"/>
                </a:lnTo>
                <a:lnTo>
                  <a:pt x="120" y="323"/>
                </a:lnTo>
                <a:lnTo>
                  <a:pt x="57" y="323"/>
                </a:lnTo>
                <a:lnTo>
                  <a:pt x="57" y="317"/>
                </a:lnTo>
                <a:close/>
                <a:moveTo>
                  <a:pt x="67" y="0"/>
                </a:moveTo>
                <a:lnTo>
                  <a:pt x="57" y="0"/>
                </a:lnTo>
                <a:lnTo>
                  <a:pt x="57" y="323"/>
                </a:lnTo>
                <a:lnTo>
                  <a:pt x="67" y="323"/>
                </a:lnTo>
                <a:lnTo>
                  <a:pt x="67" y="0"/>
                </a:lnTo>
                <a:close/>
                <a:moveTo>
                  <a:pt x="124" y="317"/>
                </a:moveTo>
                <a:lnTo>
                  <a:pt x="67" y="317"/>
                </a:lnTo>
                <a:lnTo>
                  <a:pt x="67" y="323"/>
                </a:lnTo>
                <a:lnTo>
                  <a:pt x="120" y="323"/>
                </a:lnTo>
                <a:lnTo>
                  <a:pt x="124"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63" name="Freeform 162"/>
          <p:cNvSpPr>
            <a:spLocks/>
          </p:cNvSpPr>
          <p:nvPr/>
        </p:nvSpPr>
        <p:spPr bwMode="auto">
          <a:xfrm>
            <a:off x="4918076" y="943182"/>
            <a:ext cx="705004" cy="371290"/>
          </a:xfrm>
          <a:custGeom>
            <a:avLst/>
            <a:gdLst>
              <a:gd name="T0" fmla="+- 0 4533 4007"/>
              <a:gd name="T1" fmla="*/ T0 w 1053"/>
              <a:gd name="T2" fmla="+- 0 1882 1882"/>
              <a:gd name="T3" fmla="*/ 1882 h 637"/>
              <a:gd name="T4" fmla="+- 0 4628 4007"/>
              <a:gd name="T5" fmla="*/ T4 w 1053"/>
              <a:gd name="T6" fmla="+- 0 1887 1882"/>
              <a:gd name="T7" fmla="*/ 1887 h 637"/>
              <a:gd name="T8" fmla="+- 0 4717 4007"/>
              <a:gd name="T9" fmla="*/ T8 w 1053"/>
              <a:gd name="T10" fmla="+- 0 1902 1882"/>
              <a:gd name="T11" fmla="*/ 1902 h 637"/>
              <a:gd name="T12" fmla="+- 0 4799 4007"/>
              <a:gd name="T13" fmla="*/ T12 w 1053"/>
              <a:gd name="T14" fmla="+- 0 1926 1882"/>
              <a:gd name="T15" fmla="*/ 1926 h 637"/>
              <a:gd name="T16" fmla="+- 0 4872 4007"/>
              <a:gd name="T17" fmla="*/ T16 w 1053"/>
              <a:gd name="T18" fmla="+- 0 1957 1882"/>
              <a:gd name="T19" fmla="*/ 1957 h 637"/>
              <a:gd name="T20" fmla="+- 0 4936 4007"/>
              <a:gd name="T21" fmla="*/ T20 w 1053"/>
              <a:gd name="T22" fmla="+- 0 1995 1882"/>
              <a:gd name="T23" fmla="*/ 1995 h 637"/>
              <a:gd name="T24" fmla="+- 0 4988 4007"/>
              <a:gd name="T25" fmla="*/ T24 w 1053"/>
              <a:gd name="T26" fmla="+- 0 2040 1882"/>
              <a:gd name="T27" fmla="*/ 2040 h 637"/>
              <a:gd name="T28" fmla="+- 0 5027 4007"/>
              <a:gd name="T29" fmla="*/ T28 w 1053"/>
              <a:gd name="T30" fmla="+- 0 2089 1882"/>
              <a:gd name="T31" fmla="*/ 2089 h 637"/>
              <a:gd name="T32" fmla="+- 0 5060 4007"/>
              <a:gd name="T33" fmla="*/ T32 w 1053"/>
              <a:gd name="T34" fmla="+- 0 2200 1882"/>
              <a:gd name="T35" fmla="*/ 2200 h 637"/>
              <a:gd name="T36" fmla="+- 0 5051 4007"/>
              <a:gd name="T37" fmla="*/ T36 w 1053"/>
              <a:gd name="T38" fmla="+- 0 2258 1882"/>
              <a:gd name="T39" fmla="*/ 2258 h 637"/>
              <a:gd name="T40" fmla="+- 0 4988 4007"/>
              <a:gd name="T41" fmla="*/ T40 w 1053"/>
              <a:gd name="T42" fmla="+- 0 2361 1882"/>
              <a:gd name="T43" fmla="*/ 2361 h 637"/>
              <a:gd name="T44" fmla="+- 0 4936 4007"/>
              <a:gd name="T45" fmla="*/ T44 w 1053"/>
              <a:gd name="T46" fmla="+- 0 2405 1882"/>
              <a:gd name="T47" fmla="*/ 2405 h 637"/>
              <a:gd name="T48" fmla="+- 0 4872 4007"/>
              <a:gd name="T49" fmla="*/ T48 w 1053"/>
              <a:gd name="T50" fmla="+- 0 2444 1882"/>
              <a:gd name="T51" fmla="*/ 2444 h 637"/>
              <a:gd name="T52" fmla="+- 0 4799 4007"/>
              <a:gd name="T53" fmla="*/ T52 w 1053"/>
              <a:gd name="T54" fmla="+- 0 2475 1882"/>
              <a:gd name="T55" fmla="*/ 2475 h 637"/>
              <a:gd name="T56" fmla="+- 0 4717 4007"/>
              <a:gd name="T57" fmla="*/ T56 w 1053"/>
              <a:gd name="T58" fmla="+- 0 2499 1882"/>
              <a:gd name="T59" fmla="*/ 2499 h 637"/>
              <a:gd name="T60" fmla="+- 0 4628 4007"/>
              <a:gd name="T61" fmla="*/ T60 w 1053"/>
              <a:gd name="T62" fmla="+- 0 2513 1882"/>
              <a:gd name="T63" fmla="*/ 2513 h 637"/>
              <a:gd name="T64" fmla="+- 0 4533 4007"/>
              <a:gd name="T65" fmla="*/ T64 w 1053"/>
              <a:gd name="T66" fmla="+- 0 2519 1882"/>
              <a:gd name="T67" fmla="*/ 2519 h 637"/>
              <a:gd name="T68" fmla="+- 0 4439 4007"/>
              <a:gd name="T69" fmla="*/ T68 w 1053"/>
              <a:gd name="T70" fmla="+- 0 2513 1882"/>
              <a:gd name="T71" fmla="*/ 2513 h 637"/>
              <a:gd name="T72" fmla="+- 0 4350 4007"/>
              <a:gd name="T73" fmla="*/ T72 w 1053"/>
              <a:gd name="T74" fmla="+- 0 2499 1882"/>
              <a:gd name="T75" fmla="*/ 2499 h 637"/>
              <a:gd name="T76" fmla="+- 0 4268 4007"/>
              <a:gd name="T77" fmla="*/ T76 w 1053"/>
              <a:gd name="T78" fmla="+- 0 2475 1882"/>
              <a:gd name="T79" fmla="*/ 2475 h 637"/>
              <a:gd name="T80" fmla="+- 0 4195 4007"/>
              <a:gd name="T81" fmla="*/ T80 w 1053"/>
              <a:gd name="T82" fmla="+- 0 2444 1882"/>
              <a:gd name="T83" fmla="*/ 2444 h 637"/>
              <a:gd name="T84" fmla="+- 0 4131 4007"/>
              <a:gd name="T85" fmla="*/ T84 w 1053"/>
              <a:gd name="T86" fmla="+- 0 2405 1882"/>
              <a:gd name="T87" fmla="*/ 2405 h 637"/>
              <a:gd name="T88" fmla="+- 0 4079 4007"/>
              <a:gd name="T89" fmla="*/ T88 w 1053"/>
              <a:gd name="T90" fmla="+- 0 2361 1882"/>
              <a:gd name="T91" fmla="*/ 2361 h 637"/>
              <a:gd name="T92" fmla="+- 0 4040 4007"/>
              <a:gd name="T93" fmla="*/ T92 w 1053"/>
              <a:gd name="T94" fmla="+- 0 2311 1882"/>
              <a:gd name="T95" fmla="*/ 2311 h 637"/>
              <a:gd name="T96" fmla="+- 0 4007 4007"/>
              <a:gd name="T97" fmla="*/ T96 w 1053"/>
              <a:gd name="T98" fmla="+- 0 2200 1882"/>
              <a:gd name="T99" fmla="*/ 2200 h 637"/>
              <a:gd name="T100" fmla="+- 0 4016 4007"/>
              <a:gd name="T101" fmla="*/ T100 w 1053"/>
              <a:gd name="T102" fmla="+- 0 2143 1882"/>
              <a:gd name="T103" fmla="*/ 2143 h 637"/>
              <a:gd name="T104" fmla="+- 0 4079 4007"/>
              <a:gd name="T105" fmla="*/ T104 w 1053"/>
              <a:gd name="T106" fmla="+- 0 2040 1882"/>
              <a:gd name="T107" fmla="*/ 2040 h 637"/>
              <a:gd name="T108" fmla="+- 0 4131 4007"/>
              <a:gd name="T109" fmla="*/ T108 w 1053"/>
              <a:gd name="T110" fmla="+- 0 1995 1882"/>
              <a:gd name="T111" fmla="*/ 1995 h 637"/>
              <a:gd name="T112" fmla="+- 0 4195 4007"/>
              <a:gd name="T113" fmla="*/ T112 w 1053"/>
              <a:gd name="T114" fmla="+- 0 1957 1882"/>
              <a:gd name="T115" fmla="*/ 1957 h 637"/>
              <a:gd name="T116" fmla="+- 0 4268 4007"/>
              <a:gd name="T117" fmla="*/ T116 w 1053"/>
              <a:gd name="T118" fmla="+- 0 1926 1882"/>
              <a:gd name="T119" fmla="*/ 1926 h 637"/>
              <a:gd name="T120" fmla="+- 0 4350 4007"/>
              <a:gd name="T121" fmla="*/ T120 w 1053"/>
              <a:gd name="T122" fmla="+- 0 1902 1882"/>
              <a:gd name="T123" fmla="*/ 1902 h 637"/>
              <a:gd name="T124" fmla="+- 0 4439 4007"/>
              <a:gd name="T125" fmla="*/ T124 w 1053"/>
              <a:gd name="T126" fmla="+- 0 1887 1882"/>
              <a:gd name="T127" fmla="*/ 1887 h 637"/>
              <a:gd name="T128" fmla="+- 0 4533 4007"/>
              <a:gd name="T129" fmla="*/ T128 w 1053"/>
              <a:gd name="T130" fmla="+- 0 1882 1882"/>
              <a:gd name="T131" fmla="*/ 1882 h 6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053" h="637">
                <a:moveTo>
                  <a:pt x="526" y="0"/>
                </a:moveTo>
                <a:lnTo>
                  <a:pt x="621" y="5"/>
                </a:lnTo>
                <a:lnTo>
                  <a:pt x="710" y="20"/>
                </a:lnTo>
                <a:lnTo>
                  <a:pt x="792" y="44"/>
                </a:lnTo>
                <a:lnTo>
                  <a:pt x="865" y="75"/>
                </a:lnTo>
                <a:lnTo>
                  <a:pt x="929" y="113"/>
                </a:lnTo>
                <a:lnTo>
                  <a:pt x="981" y="158"/>
                </a:lnTo>
                <a:lnTo>
                  <a:pt x="1020" y="207"/>
                </a:lnTo>
                <a:lnTo>
                  <a:pt x="1053" y="318"/>
                </a:lnTo>
                <a:lnTo>
                  <a:pt x="1044" y="376"/>
                </a:lnTo>
                <a:lnTo>
                  <a:pt x="981" y="479"/>
                </a:lnTo>
                <a:lnTo>
                  <a:pt x="929" y="523"/>
                </a:lnTo>
                <a:lnTo>
                  <a:pt x="865" y="562"/>
                </a:lnTo>
                <a:lnTo>
                  <a:pt x="792" y="593"/>
                </a:lnTo>
                <a:lnTo>
                  <a:pt x="710" y="617"/>
                </a:lnTo>
                <a:lnTo>
                  <a:pt x="621" y="631"/>
                </a:lnTo>
                <a:lnTo>
                  <a:pt x="526" y="637"/>
                </a:lnTo>
                <a:lnTo>
                  <a:pt x="432" y="631"/>
                </a:lnTo>
                <a:lnTo>
                  <a:pt x="343" y="617"/>
                </a:lnTo>
                <a:lnTo>
                  <a:pt x="261" y="593"/>
                </a:lnTo>
                <a:lnTo>
                  <a:pt x="188" y="562"/>
                </a:lnTo>
                <a:lnTo>
                  <a:pt x="124" y="523"/>
                </a:lnTo>
                <a:lnTo>
                  <a:pt x="72" y="479"/>
                </a:lnTo>
                <a:lnTo>
                  <a:pt x="33" y="429"/>
                </a:lnTo>
                <a:lnTo>
                  <a:pt x="0" y="318"/>
                </a:lnTo>
                <a:lnTo>
                  <a:pt x="9" y="261"/>
                </a:lnTo>
                <a:lnTo>
                  <a:pt x="72" y="158"/>
                </a:lnTo>
                <a:lnTo>
                  <a:pt x="124" y="113"/>
                </a:lnTo>
                <a:lnTo>
                  <a:pt x="188" y="75"/>
                </a:lnTo>
                <a:lnTo>
                  <a:pt x="261" y="44"/>
                </a:lnTo>
                <a:lnTo>
                  <a:pt x="343" y="20"/>
                </a:lnTo>
                <a:lnTo>
                  <a:pt x="432" y="5"/>
                </a:lnTo>
                <a:lnTo>
                  <a:pt x="526"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64" name="AutoShape 4"/>
          <p:cNvSpPr>
            <a:spLocks/>
          </p:cNvSpPr>
          <p:nvPr/>
        </p:nvSpPr>
        <p:spPr bwMode="auto">
          <a:xfrm>
            <a:off x="6415246" y="4825218"/>
            <a:ext cx="80383" cy="205245"/>
          </a:xfrm>
          <a:custGeom>
            <a:avLst/>
            <a:gdLst>
              <a:gd name="T0" fmla="+- 0 2513 2456"/>
              <a:gd name="T1" fmla="*/ T0 w 124"/>
              <a:gd name="T2" fmla="+- 0 960 643"/>
              <a:gd name="T3" fmla="*/ 960 h 441"/>
              <a:gd name="T4" fmla="+- 0 2456 2456"/>
              <a:gd name="T5" fmla="*/ T4 w 124"/>
              <a:gd name="T6" fmla="+- 0 960 643"/>
              <a:gd name="T7" fmla="*/ 960 h 441"/>
              <a:gd name="T8" fmla="+- 0 2518 2456"/>
              <a:gd name="T9" fmla="*/ T8 w 124"/>
              <a:gd name="T10" fmla="+- 0 1083 643"/>
              <a:gd name="T11" fmla="*/ 1083 h 441"/>
              <a:gd name="T12" fmla="+- 0 2576 2456"/>
              <a:gd name="T13" fmla="*/ T12 w 124"/>
              <a:gd name="T14" fmla="+- 0 966 643"/>
              <a:gd name="T15" fmla="*/ 966 h 441"/>
              <a:gd name="T16" fmla="+- 0 2513 2456"/>
              <a:gd name="T17" fmla="*/ T16 w 124"/>
              <a:gd name="T18" fmla="+- 0 966 643"/>
              <a:gd name="T19" fmla="*/ 966 h 441"/>
              <a:gd name="T20" fmla="+- 0 2513 2456"/>
              <a:gd name="T21" fmla="*/ T20 w 124"/>
              <a:gd name="T22" fmla="+- 0 960 643"/>
              <a:gd name="T23" fmla="*/ 960 h 441"/>
              <a:gd name="T24" fmla="+- 0 2523 2456"/>
              <a:gd name="T25" fmla="*/ T24 w 124"/>
              <a:gd name="T26" fmla="+- 0 643 643"/>
              <a:gd name="T27" fmla="*/ 643 h 441"/>
              <a:gd name="T28" fmla="+- 0 2513 2456"/>
              <a:gd name="T29" fmla="*/ T28 w 124"/>
              <a:gd name="T30" fmla="+- 0 643 643"/>
              <a:gd name="T31" fmla="*/ 643 h 441"/>
              <a:gd name="T32" fmla="+- 0 2513 2456"/>
              <a:gd name="T33" fmla="*/ T32 w 124"/>
              <a:gd name="T34" fmla="+- 0 966 643"/>
              <a:gd name="T35" fmla="*/ 966 h 441"/>
              <a:gd name="T36" fmla="+- 0 2523 2456"/>
              <a:gd name="T37" fmla="*/ T36 w 124"/>
              <a:gd name="T38" fmla="+- 0 966 643"/>
              <a:gd name="T39" fmla="*/ 966 h 441"/>
              <a:gd name="T40" fmla="+- 0 2523 2456"/>
              <a:gd name="T41" fmla="*/ T40 w 124"/>
              <a:gd name="T42" fmla="+- 0 643 643"/>
              <a:gd name="T43" fmla="*/ 643 h 441"/>
              <a:gd name="T44" fmla="+- 0 2580 2456"/>
              <a:gd name="T45" fmla="*/ T44 w 124"/>
              <a:gd name="T46" fmla="+- 0 960 643"/>
              <a:gd name="T47" fmla="*/ 960 h 441"/>
              <a:gd name="T48" fmla="+- 0 2523 2456"/>
              <a:gd name="T49" fmla="*/ T48 w 124"/>
              <a:gd name="T50" fmla="+- 0 960 643"/>
              <a:gd name="T51" fmla="*/ 960 h 441"/>
              <a:gd name="T52" fmla="+- 0 2523 2456"/>
              <a:gd name="T53" fmla="*/ T52 w 124"/>
              <a:gd name="T54" fmla="+- 0 966 643"/>
              <a:gd name="T55" fmla="*/ 966 h 441"/>
              <a:gd name="T56" fmla="+- 0 2576 2456"/>
              <a:gd name="T57" fmla="*/ T56 w 124"/>
              <a:gd name="T58" fmla="+- 0 966 643"/>
              <a:gd name="T59" fmla="*/ 966 h 441"/>
              <a:gd name="T60" fmla="+- 0 2580 2456"/>
              <a:gd name="T61" fmla="*/ T60 w 124"/>
              <a:gd name="T62" fmla="+- 0 960 643"/>
              <a:gd name="T63" fmla="*/ 96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0"/>
                </a:lnTo>
                <a:lnTo>
                  <a:pt x="120" y="323"/>
                </a:lnTo>
                <a:lnTo>
                  <a:pt x="57" y="323"/>
                </a:lnTo>
                <a:lnTo>
                  <a:pt x="57" y="317"/>
                </a:lnTo>
                <a:close/>
                <a:moveTo>
                  <a:pt x="67" y="0"/>
                </a:moveTo>
                <a:lnTo>
                  <a:pt x="57" y="0"/>
                </a:lnTo>
                <a:lnTo>
                  <a:pt x="57" y="323"/>
                </a:lnTo>
                <a:lnTo>
                  <a:pt x="67" y="323"/>
                </a:lnTo>
                <a:lnTo>
                  <a:pt x="67" y="0"/>
                </a:lnTo>
                <a:close/>
                <a:moveTo>
                  <a:pt x="124" y="317"/>
                </a:moveTo>
                <a:lnTo>
                  <a:pt x="67" y="317"/>
                </a:lnTo>
                <a:lnTo>
                  <a:pt x="67" y="323"/>
                </a:lnTo>
                <a:lnTo>
                  <a:pt x="120" y="323"/>
                </a:lnTo>
                <a:lnTo>
                  <a:pt x="124"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65" name="AutoShape 4"/>
          <p:cNvSpPr>
            <a:spLocks/>
          </p:cNvSpPr>
          <p:nvPr/>
        </p:nvSpPr>
        <p:spPr bwMode="auto">
          <a:xfrm>
            <a:off x="6413271" y="5298243"/>
            <a:ext cx="80383" cy="205245"/>
          </a:xfrm>
          <a:custGeom>
            <a:avLst/>
            <a:gdLst>
              <a:gd name="T0" fmla="+- 0 2513 2456"/>
              <a:gd name="T1" fmla="*/ T0 w 124"/>
              <a:gd name="T2" fmla="+- 0 960 643"/>
              <a:gd name="T3" fmla="*/ 960 h 441"/>
              <a:gd name="T4" fmla="+- 0 2456 2456"/>
              <a:gd name="T5" fmla="*/ T4 w 124"/>
              <a:gd name="T6" fmla="+- 0 960 643"/>
              <a:gd name="T7" fmla="*/ 960 h 441"/>
              <a:gd name="T8" fmla="+- 0 2518 2456"/>
              <a:gd name="T9" fmla="*/ T8 w 124"/>
              <a:gd name="T10" fmla="+- 0 1083 643"/>
              <a:gd name="T11" fmla="*/ 1083 h 441"/>
              <a:gd name="T12" fmla="+- 0 2576 2456"/>
              <a:gd name="T13" fmla="*/ T12 w 124"/>
              <a:gd name="T14" fmla="+- 0 966 643"/>
              <a:gd name="T15" fmla="*/ 966 h 441"/>
              <a:gd name="T16" fmla="+- 0 2513 2456"/>
              <a:gd name="T17" fmla="*/ T16 w 124"/>
              <a:gd name="T18" fmla="+- 0 966 643"/>
              <a:gd name="T19" fmla="*/ 966 h 441"/>
              <a:gd name="T20" fmla="+- 0 2513 2456"/>
              <a:gd name="T21" fmla="*/ T20 w 124"/>
              <a:gd name="T22" fmla="+- 0 960 643"/>
              <a:gd name="T23" fmla="*/ 960 h 441"/>
              <a:gd name="T24" fmla="+- 0 2523 2456"/>
              <a:gd name="T25" fmla="*/ T24 w 124"/>
              <a:gd name="T26" fmla="+- 0 643 643"/>
              <a:gd name="T27" fmla="*/ 643 h 441"/>
              <a:gd name="T28" fmla="+- 0 2513 2456"/>
              <a:gd name="T29" fmla="*/ T28 w 124"/>
              <a:gd name="T30" fmla="+- 0 643 643"/>
              <a:gd name="T31" fmla="*/ 643 h 441"/>
              <a:gd name="T32" fmla="+- 0 2513 2456"/>
              <a:gd name="T33" fmla="*/ T32 w 124"/>
              <a:gd name="T34" fmla="+- 0 966 643"/>
              <a:gd name="T35" fmla="*/ 966 h 441"/>
              <a:gd name="T36" fmla="+- 0 2523 2456"/>
              <a:gd name="T37" fmla="*/ T36 w 124"/>
              <a:gd name="T38" fmla="+- 0 966 643"/>
              <a:gd name="T39" fmla="*/ 966 h 441"/>
              <a:gd name="T40" fmla="+- 0 2523 2456"/>
              <a:gd name="T41" fmla="*/ T40 w 124"/>
              <a:gd name="T42" fmla="+- 0 643 643"/>
              <a:gd name="T43" fmla="*/ 643 h 441"/>
              <a:gd name="T44" fmla="+- 0 2580 2456"/>
              <a:gd name="T45" fmla="*/ T44 w 124"/>
              <a:gd name="T46" fmla="+- 0 960 643"/>
              <a:gd name="T47" fmla="*/ 960 h 441"/>
              <a:gd name="T48" fmla="+- 0 2523 2456"/>
              <a:gd name="T49" fmla="*/ T48 w 124"/>
              <a:gd name="T50" fmla="+- 0 960 643"/>
              <a:gd name="T51" fmla="*/ 960 h 441"/>
              <a:gd name="T52" fmla="+- 0 2523 2456"/>
              <a:gd name="T53" fmla="*/ T52 w 124"/>
              <a:gd name="T54" fmla="+- 0 966 643"/>
              <a:gd name="T55" fmla="*/ 966 h 441"/>
              <a:gd name="T56" fmla="+- 0 2576 2456"/>
              <a:gd name="T57" fmla="*/ T56 w 124"/>
              <a:gd name="T58" fmla="+- 0 966 643"/>
              <a:gd name="T59" fmla="*/ 966 h 441"/>
              <a:gd name="T60" fmla="+- 0 2580 2456"/>
              <a:gd name="T61" fmla="*/ T60 w 124"/>
              <a:gd name="T62" fmla="+- 0 960 643"/>
              <a:gd name="T63" fmla="*/ 96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0"/>
                </a:lnTo>
                <a:lnTo>
                  <a:pt x="120" y="323"/>
                </a:lnTo>
                <a:lnTo>
                  <a:pt x="57" y="323"/>
                </a:lnTo>
                <a:lnTo>
                  <a:pt x="57" y="317"/>
                </a:lnTo>
                <a:close/>
                <a:moveTo>
                  <a:pt x="67" y="0"/>
                </a:moveTo>
                <a:lnTo>
                  <a:pt x="57" y="0"/>
                </a:lnTo>
                <a:lnTo>
                  <a:pt x="57" y="323"/>
                </a:lnTo>
                <a:lnTo>
                  <a:pt x="67" y="323"/>
                </a:lnTo>
                <a:lnTo>
                  <a:pt x="67" y="0"/>
                </a:lnTo>
                <a:close/>
                <a:moveTo>
                  <a:pt x="124" y="317"/>
                </a:moveTo>
                <a:lnTo>
                  <a:pt x="67" y="317"/>
                </a:lnTo>
                <a:lnTo>
                  <a:pt x="67" y="323"/>
                </a:lnTo>
                <a:lnTo>
                  <a:pt x="120" y="323"/>
                </a:lnTo>
                <a:lnTo>
                  <a:pt x="124"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66" name="AutoShape 4"/>
          <p:cNvSpPr>
            <a:spLocks/>
          </p:cNvSpPr>
          <p:nvPr/>
        </p:nvSpPr>
        <p:spPr bwMode="auto">
          <a:xfrm>
            <a:off x="6411296" y="5759393"/>
            <a:ext cx="80383" cy="205245"/>
          </a:xfrm>
          <a:custGeom>
            <a:avLst/>
            <a:gdLst>
              <a:gd name="T0" fmla="+- 0 2513 2456"/>
              <a:gd name="T1" fmla="*/ T0 w 124"/>
              <a:gd name="T2" fmla="+- 0 960 643"/>
              <a:gd name="T3" fmla="*/ 960 h 441"/>
              <a:gd name="T4" fmla="+- 0 2456 2456"/>
              <a:gd name="T5" fmla="*/ T4 w 124"/>
              <a:gd name="T6" fmla="+- 0 960 643"/>
              <a:gd name="T7" fmla="*/ 960 h 441"/>
              <a:gd name="T8" fmla="+- 0 2518 2456"/>
              <a:gd name="T9" fmla="*/ T8 w 124"/>
              <a:gd name="T10" fmla="+- 0 1083 643"/>
              <a:gd name="T11" fmla="*/ 1083 h 441"/>
              <a:gd name="T12" fmla="+- 0 2576 2456"/>
              <a:gd name="T13" fmla="*/ T12 w 124"/>
              <a:gd name="T14" fmla="+- 0 966 643"/>
              <a:gd name="T15" fmla="*/ 966 h 441"/>
              <a:gd name="T16" fmla="+- 0 2513 2456"/>
              <a:gd name="T17" fmla="*/ T16 w 124"/>
              <a:gd name="T18" fmla="+- 0 966 643"/>
              <a:gd name="T19" fmla="*/ 966 h 441"/>
              <a:gd name="T20" fmla="+- 0 2513 2456"/>
              <a:gd name="T21" fmla="*/ T20 w 124"/>
              <a:gd name="T22" fmla="+- 0 960 643"/>
              <a:gd name="T23" fmla="*/ 960 h 441"/>
              <a:gd name="T24" fmla="+- 0 2523 2456"/>
              <a:gd name="T25" fmla="*/ T24 w 124"/>
              <a:gd name="T26" fmla="+- 0 643 643"/>
              <a:gd name="T27" fmla="*/ 643 h 441"/>
              <a:gd name="T28" fmla="+- 0 2513 2456"/>
              <a:gd name="T29" fmla="*/ T28 w 124"/>
              <a:gd name="T30" fmla="+- 0 643 643"/>
              <a:gd name="T31" fmla="*/ 643 h 441"/>
              <a:gd name="T32" fmla="+- 0 2513 2456"/>
              <a:gd name="T33" fmla="*/ T32 w 124"/>
              <a:gd name="T34" fmla="+- 0 966 643"/>
              <a:gd name="T35" fmla="*/ 966 h 441"/>
              <a:gd name="T36" fmla="+- 0 2523 2456"/>
              <a:gd name="T37" fmla="*/ T36 w 124"/>
              <a:gd name="T38" fmla="+- 0 966 643"/>
              <a:gd name="T39" fmla="*/ 966 h 441"/>
              <a:gd name="T40" fmla="+- 0 2523 2456"/>
              <a:gd name="T41" fmla="*/ T40 w 124"/>
              <a:gd name="T42" fmla="+- 0 643 643"/>
              <a:gd name="T43" fmla="*/ 643 h 441"/>
              <a:gd name="T44" fmla="+- 0 2580 2456"/>
              <a:gd name="T45" fmla="*/ T44 w 124"/>
              <a:gd name="T46" fmla="+- 0 960 643"/>
              <a:gd name="T47" fmla="*/ 960 h 441"/>
              <a:gd name="T48" fmla="+- 0 2523 2456"/>
              <a:gd name="T49" fmla="*/ T48 w 124"/>
              <a:gd name="T50" fmla="+- 0 960 643"/>
              <a:gd name="T51" fmla="*/ 960 h 441"/>
              <a:gd name="T52" fmla="+- 0 2523 2456"/>
              <a:gd name="T53" fmla="*/ T52 w 124"/>
              <a:gd name="T54" fmla="+- 0 966 643"/>
              <a:gd name="T55" fmla="*/ 966 h 441"/>
              <a:gd name="T56" fmla="+- 0 2576 2456"/>
              <a:gd name="T57" fmla="*/ T56 w 124"/>
              <a:gd name="T58" fmla="+- 0 966 643"/>
              <a:gd name="T59" fmla="*/ 966 h 441"/>
              <a:gd name="T60" fmla="+- 0 2580 2456"/>
              <a:gd name="T61" fmla="*/ T60 w 124"/>
              <a:gd name="T62" fmla="+- 0 960 643"/>
              <a:gd name="T63" fmla="*/ 96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0"/>
                </a:lnTo>
                <a:lnTo>
                  <a:pt x="120" y="323"/>
                </a:lnTo>
                <a:lnTo>
                  <a:pt x="57" y="323"/>
                </a:lnTo>
                <a:lnTo>
                  <a:pt x="57" y="317"/>
                </a:lnTo>
                <a:close/>
                <a:moveTo>
                  <a:pt x="67" y="0"/>
                </a:moveTo>
                <a:lnTo>
                  <a:pt x="57" y="0"/>
                </a:lnTo>
                <a:lnTo>
                  <a:pt x="57" y="323"/>
                </a:lnTo>
                <a:lnTo>
                  <a:pt x="67" y="323"/>
                </a:lnTo>
                <a:lnTo>
                  <a:pt x="67" y="0"/>
                </a:lnTo>
                <a:close/>
                <a:moveTo>
                  <a:pt x="124" y="317"/>
                </a:moveTo>
                <a:lnTo>
                  <a:pt x="67" y="317"/>
                </a:lnTo>
                <a:lnTo>
                  <a:pt x="67" y="323"/>
                </a:lnTo>
                <a:lnTo>
                  <a:pt x="120" y="323"/>
                </a:lnTo>
                <a:lnTo>
                  <a:pt x="124"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71" name="AutoShape 4"/>
          <p:cNvSpPr>
            <a:spLocks/>
          </p:cNvSpPr>
          <p:nvPr/>
        </p:nvSpPr>
        <p:spPr bwMode="auto">
          <a:xfrm>
            <a:off x="6415271" y="6392743"/>
            <a:ext cx="80383" cy="205245"/>
          </a:xfrm>
          <a:custGeom>
            <a:avLst/>
            <a:gdLst>
              <a:gd name="T0" fmla="+- 0 2513 2456"/>
              <a:gd name="T1" fmla="*/ T0 w 124"/>
              <a:gd name="T2" fmla="+- 0 960 643"/>
              <a:gd name="T3" fmla="*/ 960 h 441"/>
              <a:gd name="T4" fmla="+- 0 2456 2456"/>
              <a:gd name="T5" fmla="*/ T4 w 124"/>
              <a:gd name="T6" fmla="+- 0 960 643"/>
              <a:gd name="T7" fmla="*/ 960 h 441"/>
              <a:gd name="T8" fmla="+- 0 2518 2456"/>
              <a:gd name="T9" fmla="*/ T8 w 124"/>
              <a:gd name="T10" fmla="+- 0 1083 643"/>
              <a:gd name="T11" fmla="*/ 1083 h 441"/>
              <a:gd name="T12" fmla="+- 0 2576 2456"/>
              <a:gd name="T13" fmla="*/ T12 w 124"/>
              <a:gd name="T14" fmla="+- 0 966 643"/>
              <a:gd name="T15" fmla="*/ 966 h 441"/>
              <a:gd name="T16" fmla="+- 0 2513 2456"/>
              <a:gd name="T17" fmla="*/ T16 w 124"/>
              <a:gd name="T18" fmla="+- 0 966 643"/>
              <a:gd name="T19" fmla="*/ 966 h 441"/>
              <a:gd name="T20" fmla="+- 0 2513 2456"/>
              <a:gd name="T21" fmla="*/ T20 w 124"/>
              <a:gd name="T22" fmla="+- 0 960 643"/>
              <a:gd name="T23" fmla="*/ 960 h 441"/>
              <a:gd name="T24" fmla="+- 0 2523 2456"/>
              <a:gd name="T25" fmla="*/ T24 w 124"/>
              <a:gd name="T26" fmla="+- 0 643 643"/>
              <a:gd name="T27" fmla="*/ 643 h 441"/>
              <a:gd name="T28" fmla="+- 0 2513 2456"/>
              <a:gd name="T29" fmla="*/ T28 w 124"/>
              <a:gd name="T30" fmla="+- 0 643 643"/>
              <a:gd name="T31" fmla="*/ 643 h 441"/>
              <a:gd name="T32" fmla="+- 0 2513 2456"/>
              <a:gd name="T33" fmla="*/ T32 w 124"/>
              <a:gd name="T34" fmla="+- 0 966 643"/>
              <a:gd name="T35" fmla="*/ 966 h 441"/>
              <a:gd name="T36" fmla="+- 0 2523 2456"/>
              <a:gd name="T37" fmla="*/ T36 w 124"/>
              <a:gd name="T38" fmla="+- 0 966 643"/>
              <a:gd name="T39" fmla="*/ 966 h 441"/>
              <a:gd name="T40" fmla="+- 0 2523 2456"/>
              <a:gd name="T41" fmla="*/ T40 w 124"/>
              <a:gd name="T42" fmla="+- 0 643 643"/>
              <a:gd name="T43" fmla="*/ 643 h 441"/>
              <a:gd name="T44" fmla="+- 0 2580 2456"/>
              <a:gd name="T45" fmla="*/ T44 w 124"/>
              <a:gd name="T46" fmla="+- 0 960 643"/>
              <a:gd name="T47" fmla="*/ 960 h 441"/>
              <a:gd name="T48" fmla="+- 0 2523 2456"/>
              <a:gd name="T49" fmla="*/ T48 w 124"/>
              <a:gd name="T50" fmla="+- 0 960 643"/>
              <a:gd name="T51" fmla="*/ 960 h 441"/>
              <a:gd name="T52" fmla="+- 0 2523 2456"/>
              <a:gd name="T53" fmla="*/ T52 w 124"/>
              <a:gd name="T54" fmla="+- 0 966 643"/>
              <a:gd name="T55" fmla="*/ 966 h 441"/>
              <a:gd name="T56" fmla="+- 0 2576 2456"/>
              <a:gd name="T57" fmla="*/ T56 w 124"/>
              <a:gd name="T58" fmla="+- 0 966 643"/>
              <a:gd name="T59" fmla="*/ 966 h 441"/>
              <a:gd name="T60" fmla="+- 0 2580 2456"/>
              <a:gd name="T61" fmla="*/ T60 w 124"/>
              <a:gd name="T62" fmla="+- 0 960 643"/>
              <a:gd name="T63" fmla="*/ 96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0"/>
                </a:lnTo>
                <a:lnTo>
                  <a:pt x="120" y="323"/>
                </a:lnTo>
                <a:lnTo>
                  <a:pt x="57" y="323"/>
                </a:lnTo>
                <a:lnTo>
                  <a:pt x="57" y="317"/>
                </a:lnTo>
                <a:close/>
                <a:moveTo>
                  <a:pt x="67" y="0"/>
                </a:moveTo>
                <a:lnTo>
                  <a:pt x="57" y="0"/>
                </a:lnTo>
                <a:lnTo>
                  <a:pt x="57" y="323"/>
                </a:lnTo>
                <a:lnTo>
                  <a:pt x="67" y="323"/>
                </a:lnTo>
                <a:lnTo>
                  <a:pt x="67" y="0"/>
                </a:lnTo>
                <a:close/>
                <a:moveTo>
                  <a:pt x="124" y="317"/>
                </a:moveTo>
                <a:lnTo>
                  <a:pt x="67" y="317"/>
                </a:lnTo>
                <a:lnTo>
                  <a:pt x="67" y="323"/>
                </a:lnTo>
                <a:lnTo>
                  <a:pt x="120" y="323"/>
                </a:lnTo>
                <a:lnTo>
                  <a:pt x="124"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72" name="Freeform 171"/>
          <p:cNvSpPr>
            <a:spLocks/>
          </p:cNvSpPr>
          <p:nvPr/>
        </p:nvSpPr>
        <p:spPr bwMode="auto">
          <a:xfrm>
            <a:off x="7244339" y="2821729"/>
            <a:ext cx="1593520" cy="345905"/>
          </a:xfrm>
          <a:custGeom>
            <a:avLst/>
            <a:gdLst>
              <a:gd name="T0" fmla="+- 0 5200 4019"/>
              <a:gd name="T1" fmla="*/ T0 w 2362"/>
              <a:gd name="T2" fmla="+- 0 928 928"/>
              <a:gd name="T3" fmla="*/ 928 h 751"/>
              <a:gd name="T4" fmla="+- 0 5308 4019"/>
              <a:gd name="T5" fmla="*/ T4 w 2362"/>
              <a:gd name="T6" fmla="+- 0 929 928"/>
              <a:gd name="T7" fmla="*/ 929 h 751"/>
              <a:gd name="T8" fmla="+- 0 5412 4019"/>
              <a:gd name="T9" fmla="*/ T8 w 2362"/>
              <a:gd name="T10" fmla="+- 0 934 928"/>
              <a:gd name="T11" fmla="*/ 934 h 751"/>
              <a:gd name="T12" fmla="+- 0 5514 4019"/>
              <a:gd name="T13" fmla="*/ T12 w 2362"/>
              <a:gd name="T14" fmla="+- 0 941 928"/>
              <a:gd name="T15" fmla="*/ 941 h 751"/>
              <a:gd name="T16" fmla="+- 0 5612 4019"/>
              <a:gd name="T17" fmla="*/ T16 w 2362"/>
              <a:gd name="T18" fmla="+- 0 951 928"/>
              <a:gd name="T19" fmla="*/ 951 h 751"/>
              <a:gd name="T20" fmla="+- 0 5706 4019"/>
              <a:gd name="T21" fmla="*/ T20 w 2362"/>
              <a:gd name="T22" fmla="+- 0 964 928"/>
              <a:gd name="T23" fmla="*/ 964 h 751"/>
              <a:gd name="T24" fmla="+- 0 5796 4019"/>
              <a:gd name="T25" fmla="*/ T24 w 2362"/>
              <a:gd name="T26" fmla="+- 0 979 928"/>
              <a:gd name="T27" fmla="*/ 979 h 751"/>
              <a:gd name="T28" fmla="+- 0 5881 4019"/>
              <a:gd name="T29" fmla="*/ T28 w 2362"/>
              <a:gd name="T30" fmla="+- 0 997 928"/>
              <a:gd name="T31" fmla="*/ 997 h 751"/>
              <a:gd name="T32" fmla="+- 0 5961 4019"/>
              <a:gd name="T33" fmla="*/ T32 w 2362"/>
              <a:gd name="T34" fmla="+- 0 1016 928"/>
              <a:gd name="T35" fmla="*/ 1016 h 751"/>
              <a:gd name="T36" fmla="+- 0 6035 4019"/>
              <a:gd name="T37" fmla="*/ T36 w 2362"/>
              <a:gd name="T38" fmla="+- 0 1038 928"/>
              <a:gd name="T39" fmla="*/ 1038 h 751"/>
              <a:gd name="T40" fmla="+- 0 6103 4019"/>
              <a:gd name="T41" fmla="*/ T40 w 2362"/>
              <a:gd name="T42" fmla="+- 0 1061 928"/>
              <a:gd name="T43" fmla="*/ 1061 h 751"/>
              <a:gd name="T44" fmla="+- 0 6165 4019"/>
              <a:gd name="T45" fmla="*/ T44 w 2362"/>
              <a:gd name="T46" fmla="+- 0 1087 928"/>
              <a:gd name="T47" fmla="*/ 1087 h 751"/>
              <a:gd name="T48" fmla="+- 0 6220 4019"/>
              <a:gd name="T49" fmla="*/ T48 w 2362"/>
              <a:gd name="T50" fmla="+- 0 1114 928"/>
              <a:gd name="T51" fmla="*/ 1114 h 751"/>
              <a:gd name="T52" fmla="+- 0 6307 4019"/>
              <a:gd name="T53" fmla="*/ T52 w 2362"/>
              <a:gd name="T54" fmla="+- 0 1172 928"/>
              <a:gd name="T55" fmla="*/ 1172 h 751"/>
              <a:gd name="T56" fmla="+- 0 6362 4019"/>
              <a:gd name="T57" fmla="*/ T56 w 2362"/>
              <a:gd name="T58" fmla="+- 0 1236 928"/>
              <a:gd name="T59" fmla="*/ 1236 h 751"/>
              <a:gd name="T60" fmla="+- 0 6381 4019"/>
              <a:gd name="T61" fmla="*/ T60 w 2362"/>
              <a:gd name="T62" fmla="+- 0 1303 928"/>
              <a:gd name="T63" fmla="*/ 1303 h 751"/>
              <a:gd name="T64" fmla="+- 0 6376 4019"/>
              <a:gd name="T65" fmla="*/ T64 w 2362"/>
              <a:gd name="T66" fmla="+- 0 1338 928"/>
              <a:gd name="T67" fmla="*/ 1338 h 751"/>
              <a:gd name="T68" fmla="+- 0 6339 4019"/>
              <a:gd name="T69" fmla="*/ T68 w 2362"/>
              <a:gd name="T70" fmla="+- 0 1403 928"/>
              <a:gd name="T71" fmla="*/ 1403 h 751"/>
              <a:gd name="T72" fmla="+- 0 6267 4019"/>
              <a:gd name="T73" fmla="*/ T72 w 2362"/>
              <a:gd name="T74" fmla="+- 0 1464 928"/>
              <a:gd name="T75" fmla="*/ 1464 h 751"/>
              <a:gd name="T76" fmla="+- 0 6165 4019"/>
              <a:gd name="T77" fmla="*/ T76 w 2362"/>
              <a:gd name="T78" fmla="+- 0 1520 928"/>
              <a:gd name="T79" fmla="*/ 1520 h 751"/>
              <a:gd name="T80" fmla="+- 0 6103 4019"/>
              <a:gd name="T81" fmla="*/ T80 w 2362"/>
              <a:gd name="T82" fmla="+- 0 1545 928"/>
              <a:gd name="T83" fmla="*/ 1545 h 751"/>
              <a:gd name="T84" fmla="+- 0 6035 4019"/>
              <a:gd name="T85" fmla="*/ T84 w 2362"/>
              <a:gd name="T86" fmla="+- 0 1569 928"/>
              <a:gd name="T87" fmla="*/ 1569 h 751"/>
              <a:gd name="T88" fmla="+- 0 5961 4019"/>
              <a:gd name="T89" fmla="*/ T88 w 2362"/>
              <a:gd name="T90" fmla="+- 0 1591 928"/>
              <a:gd name="T91" fmla="*/ 1591 h 751"/>
              <a:gd name="T92" fmla="+- 0 5881 4019"/>
              <a:gd name="T93" fmla="*/ T92 w 2362"/>
              <a:gd name="T94" fmla="+- 0 1610 928"/>
              <a:gd name="T95" fmla="*/ 1610 h 751"/>
              <a:gd name="T96" fmla="+- 0 5796 4019"/>
              <a:gd name="T97" fmla="*/ T96 w 2362"/>
              <a:gd name="T98" fmla="+- 0 1628 928"/>
              <a:gd name="T99" fmla="*/ 1628 h 751"/>
              <a:gd name="T100" fmla="+- 0 5706 4019"/>
              <a:gd name="T101" fmla="*/ T100 w 2362"/>
              <a:gd name="T102" fmla="+- 0 1643 928"/>
              <a:gd name="T103" fmla="*/ 1643 h 751"/>
              <a:gd name="T104" fmla="+- 0 5612 4019"/>
              <a:gd name="T105" fmla="*/ T104 w 2362"/>
              <a:gd name="T106" fmla="+- 0 1655 928"/>
              <a:gd name="T107" fmla="*/ 1655 h 751"/>
              <a:gd name="T108" fmla="+- 0 5514 4019"/>
              <a:gd name="T109" fmla="*/ T108 w 2362"/>
              <a:gd name="T110" fmla="+- 0 1665 928"/>
              <a:gd name="T111" fmla="*/ 1665 h 751"/>
              <a:gd name="T112" fmla="+- 0 5412 4019"/>
              <a:gd name="T113" fmla="*/ T112 w 2362"/>
              <a:gd name="T114" fmla="+- 0 1673 928"/>
              <a:gd name="T115" fmla="*/ 1673 h 751"/>
              <a:gd name="T116" fmla="+- 0 5308 4019"/>
              <a:gd name="T117" fmla="*/ T116 w 2362"/>
              <a:gd name="T118" fmla="+- 0 1677 928"/>
              <a:gd name="T119" fmla="*/ 1677 h 751"/>
              <a:gd name="T120" fmla="+- 0 5200 4019"/>
              <a:gd name="T121" fmla="*/ T120 w 2362"/>
              <a:gd name="T122" fmla="+- 0 1679 928"/>
              <a:gd name="T123" fmla="*/ 1679 h 751"/>
              <a:gd name="T124" fmla="+- 0 5093 4019"/>
              <a:gd name="T125" fmla="*/ T124 w 2362"/>
              <a:gd name="T126" fmla="+- 0 1677 928"/>
              <a:gd name="T127" fmla="*/ 1677 h 751"/>
              <a:gd name="T128" fmla="+- 0 4988 4019"/>
              <a:gd name="T129" fmla="*/ T128 w 2362"/>
              <a:gd name="T130" fmla="+- 0 1673 928"/>
              <a:gd name="T131" fmla="*/ 1673 h 751"/>
              <a:gd name="T132" fmla="+- 0 4886 4019"/>
              <a:gd name="T133" fmla="*/ T132 w 2362"/>
              <a:gd name="T134" fmla="+- 0 1665 928"/>
              <a:gd name="T135" fmla="*/ 1665 h 751"/>
              <a:gd name="T136" fmla="+- 0 4788 4019"/>
              <a:gd name="T137" fmla="*/ T136 w 2362"/>
              <a:gd name="T138" fmla="+- 0 1655 928"/>
              <a:gd name="T139" fmla="*/ 1655 h 751"/>
              <a:gd name="T140" fmla="+- 0 4694 4019"/>
              <a:gd name="T141" fmla="*/ T140 w 2362"/>
              <a:gd name="T142" fmla="+- 0 1643 928"/>
              <a:gd name="T143" fmla="*/ 1643 h 751"/>
              <a:gd name="T144" fmla="+- 0 4604 4019"/>
              <a:gd name="T145" fmla="*/ T144 w 2362"/>
              <a:gd name="T146" fmla="+- 0 1628 928"/>
              <a:gd name="T147" fmla="*/ 1628 h 751"/>
              <a:gd name="T148" fmla="+- 0 4519 4019"/>
              <a:gd name="T149" fmla="*/ T148 w 2362"/>
              <a:gd name="T150" fmla="+- 0 1610 928"/>
              <a:gd name="T151" fmla="*/ 1610 h 751"/>
              <a:gd name="T152" fmla="+- 0 4440 4019"/>
              <a:gd name="T153" fmla="*/ T152 w 2362"/>
              <a:gd name="T154" fmla="+- 0 1591 928"/>
              <a:gd name="T155" fmla="*/ 1591 h 751"/>
              <a:gd name="T156" fmla="+- 0 4365 4019"/>
              <a:gd name="T157" fmla="*/ T156 w 2362"/>
              <a:gd name="T158" fmla="+- 0 1569 928"/>
              <a:gd name="T159" fmla="*/ 1569 h 751"/>
              <a:gd name="T160" fmla="+- 0 4297 4019"/>
              <a:gd name="T161" fmla="*/ T160 w 2362"/>
              <a:gd name="T162" fmla="+- 0 1545 928"/>
              <a:gd name="T163" fmla="*/ 1545 h 751"/>
              <a:gd name="T164" fmla="+- 0 4236 4019"/>
              <a:gd name="T165" fmla="*/ T164 w 2362"/>
              <a:gd name="T166" fmla="+- 0 1520 928"/>
              <a:gd name="T167" fmla="*/ 1520 h 751"/>
              <a:gd name="T168" fmla="+- 0 4181 4019"/>
              <a:gd name="T169" fmla="*/ T168 w 2362"/>
              <a:gd name="T170" fmla="+- 0 1493 928"/>
              <a:gd name="T171" fmla="*/ 1493 h 751"/>
              <a:gd name="T172" fmla="+- 0 4093 4019"/>
              <a:gd name="T173" fmla="*/ T172 w 2362"/>
              <a:gd name="T174" fmla="+- 0 1434 928"/>
              <a:gd name="T175" fmla="*/ 1434 h 751"/>
              <a:gd name="T176" fmla="+- 0 4038 4019"/>
              <a:gd name="T177" fmla="*/ T176 w 2362"/>
              <a:gd name="T178" fmla="+- 0 1371 928"/>
              <a:gd name="T179" fmla="*/ 1371 h 751"/>
              <a:gd name="T180" fmla="+- 0 4019 4019"/>
              <a:gd name="T181" fmla="*/ T180 w 2362"/>
              <a:gd name="T182" fmla="+- 0 1303 928"/>
              <a:gd name="T183" fmla="*/ 1303 h 751"/>
              <a:gd name="T184" fmla="+- 0 4024 4019"/>
              <a:gd name="T185" fmla="*/ T184 w 2362"/>
              <a:gd name="T186" fmla="+- 0 1269 928"/>
              <a:gd name="T187" fmla="*/ 1269 h 751"/>
              <a:gd name="T188" fmla="+- 0 4062 4019"/>
              <a:gd name="T189" fmla="*/ T188 w 2362"/>
              <a:gd name="T190" fmla="+- 0 1204 928"/>
              <a:gd name="T191" fmla="*/ 1204 h 751"/>
              <a:gd name="T192" fmla="+- 0 4133 4019"/>
              <a:gd name="T193" fmla="*/ T192 w 2362"/>
              <a:gd name="T194" fmla="+- 0 1142 928"/>
              <a:gd name="T195" fmla="*/ 1142 h 751"/>
              <a:gd name="T196" fmla="+- 0 4236 4019"/>
              <a:gd name="T197" fmla="*/ T196 w 2362"/>
              <a:gd name="T198" fmla="+- 0 1087 928"/>
              <a:gd name="T199" fmla="*/ 1087 h 751"/>
              <a:gd name="T200" fmla="+- 0 4297 4019"/>
              <a:gd name="T201" fmla="*/ T200 w 2362"/>
              <a:gd name="T202" fmla="+- 0 1061 928"/>
              <a:gd name="T203" fmla="*/ 1061 h 751"/>
              <a:gd name="T204" fmla="+- 0 4365 4019"/>
              <a:gd name="T205" fmla="*/ T204 w 2362"/>
              <a:gd name="T206" fmla="+- 0 1038 928"/>
              <a:gd name="T207" fmla="*/ 1038 h 751"/>
              <a:gd name="T208" fmla="+- 0 4440 4019"/>
              <a:gd name="T209" fmla="*/ T208 w 2362"/>
              <a:gd name="T210" fmla="+- 0 1016 928"/>
              <a:gd name="T211" fmla="*/ 1016 h 751"/>
              <a:gd name="T212" fmla="+- 0 4519 4019"/>
              <a:gd name="T213" fmla="*/ T212 w 2362"/>
              <a:gd name="T214" fmla="+- 0 997 928"/>
              <a:gd name="T215" fmla="*/ 997 h 751"/>
              <a:gd name="T216" fmla="+- 0 4604 4019"/>
              <a:gd name="T217" fmla="*/ T216 w 2362"/>
              <a:gd name="T218" fmla="+- 0 979 928"/>
              <a:gd name="T219" fmla="*/ 979 h 751"/>
              <a:gd name="T220" fmla="+- 0 4694 4019"/>
              <a:gd name="T221" fmla="*/ T220 w 2362"/>
              <a:gd name="T222" fmla="+- 0 964 928"/>
              <a:gd name="T223" fmla="*/ 964 h 751"/>
              <a:gd name="T224" fmla="+- 0 4788 4019"/>
              <a:gd name="T225" fmla="*/ T224 w 2362"/>
              <a:gd name="T226" fmla="+- 0 951 928"/>
              <a:gd name="T227" fmla="*/ 951 h 751"/>
              <a:gd name="T228" fmla="+- 0 4886 4019"/>
              <a:gd name="T229" fmla="*/ T228 w 2362"/>
              <a:gd name="T230" fmla="+- 0 941 928"/>
              <a:gd name="T231" fmla="*/ 941 h 751"/>
              <a:gd name="T232" fmla="+- 0 4988 4019"/>
              <a:gd name="T233" fmla="*/ T232 w 2362"/>
              <a:gd name="T234" fmla="+- 0 934 928"/>
              <a:gd name="T235" fmla="*/ 934 h 751"/>
              <a:gd name="T236" fmla="+- 0 5093 4019"/>
              <a:gd name="T237" fmla="*/ T236 w 2362"/>
              <a:gd name="T238" fmla="+- 0 929 928"/>
              <a:gd name="T239" fmla="*/ 929 h 751"/>
              <a:gd name="T240" fmla="+- 0 5200 4019"/>
              <a:gd name="T241" fmla="*/ T240 w 2362"/>
              <a:gd name="T242" fmla="+- 0 928 928"/>
              <a:gd name="T243" fmla="*/ 928 h 7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2362" h="751">
                <a:moveTo>
                  <a:pt x="1181" y="0"/>
                </a:moveTo>
                <a:lnTo>
                  <a:pt x="1289" y="1"/>
                </a:lnTo>
                <a:lnTo>
                  <a:pt x="1393" y="6"/>
                </a:lnTo>
                <a:lnTo>
                  <a:pt x="1495" y="13"/>
                </a:lnTo>
                <a:lnTo>
                  <a:pt x="1593" y="23"/>
                </a:lnTo>
                <a:lnTo>
                  <a:pt x="1687" y="36"/>
                </a:lnTo>
                <a:lnTo>
                  <a:pt x="1777" y="51"/>
                </a:lnTo>
                <a:lnTo>
                  <a:pt x="1862" y="69"/>
                </a:lnTo>
                <a:lnTo>
                  <a:pt x="1942" y="88"/>
                </a:lnTo>
                <a:lnTo>
                  <a:pt x="2016" y="110"/>
                </a:lnTo>
                <a:lnTo>
                  <a:pt x="2084" y="133"/>
                </a:lnTo>
                <a:lnTo>
                  <a:pt x="2146" y="159"/>
                </a:lnTo>
                <a:lnTo>
                  <a:pt x="2201" y="186"/>
                </a:lnTo>
                <a:lnTo>
                  <a:pt x="2288" y="244"/>
                </a:lnTo>
                <a:lnTo>
                  <a:pt x="2343" y="308"/>
                </a:lnTo>
                <a:lnTo>
                  <a:pt x="2362" y="375"/>
                </a:lnTo>
                <a:lnTo>
                  <a:pt x="2357" y="410"/>
                </a:lnTo>
                <a:lnTo>
                  <a:pt x="2320" y="475"/>
                </a:lnTo>
                <a:lnTo>
                  <a:pt x="2248" y="536"/>
                </a:lnTo>
                <a:lnTo>
                  <a:pt x="2146" y="592"/>
                </a:lnTo>
                <a:lnTo>
                  <a:pt x="2084" y="617"/>
                </a:lnTo>
                <a:lnTo>
                  <a:pt x="2016" y="641"/>
                </a:lnTo>
                <a:lnTo>
                  <a:pt x="1942" y="663"/>
                </a:lnTo>
                <a:lnTo>
                  <a:pt x="1862" y="682"/>
                </a:lnTo>
                <a:lnTo>
                  <a:pt x="1777" y="700"/>
                </a:lnTo>
                <a:lnTo>
                  <a:pt x="1687" y="715"/>
                </a:lnTo>
                <a:lnTo>
                  <a:pt x="1593" y="727"/>
                </a:lnTo>
                <a:lnTo>
                  <a:pt x="1495" y="737"/>
                </a:lnTo>
                <a:lnTo>
                  <a:pt x="1393" y="745"/>
                </a:lnTo>
                <a:lnTo>
                  <a:pt x="1289" y="749"/>
                </a:lnTo>
                <a:lnTo>
                  <a:pt x="1181" y="751"/>
                </a:lnTo>
                <a:lnTo>
                  <a:pt x="1074" y="749"/>
                </a:lnTo>
                <a:lnTo>
                  <a:pt x="969" y="745"/>
                </a:lnTo>
                <a:lnTo>
                  <a:pt x="867" y="737"/>
                </a:lnTo>
                <a:lnTo>
                  <a:pt x="769" y="727"/>
                </a:lnTo>
                <a:lnTo>
                  <a:pt x="675" y="715"/>
                </a:lnTo>
                <a:lnTo>
                  <a:pt x="585" y="700"/>
                </a:lnTo>
                <a:lnTo>
                  <a:pt x="500" y="682"/>
                </a:lnTo>
                <a:lnTo>
                  <a:pt x="421" y="663"/>
                </a:lnTo>
                <a:lnTo>
                  <a:pt x="346" y="641"/>
                </a:lnTo>
                <a:lnTo>
                  <a:pt x="278" y="617"/>
                </a:lnTo>
                <a:lnTo>
                  <a:pt x="217" y="592"/>
                </a:lnTo>
                <a:lnTo>
                  <a:pt x="162" y="565"/>
                </a:lnTo>
                <a:lnTo>
                  <a:pt x="74" y="506"/>
                </a:lnTo>
                <a:lnTo>
                  <a:pt x="19" y="443"/>
                </a:lnTo>
                <a:lnTo>
                  <a:pt x="0" y="375"/>
                </a:lnTo>
                <a:lnTo>
                  <a:pt x="5" y="341"/>
                </a:lnTo>
                <a:lnTo>
                  <a:pt x="43" y="276"/>
                </a:lnTo>
                <a:lnTo>
                  <a:pt x="114" y="214"/>
                </a:lnTo>
                <a:lnTo>
                  <a:pt x="217" y="159"/>
                </a:lnTo>
                <a:lnTo>
                  <a:pt x="278" y="133"/>
                </a:lnTo>
                <a:lnTo>
                  <a:pt x="346" y="110"/>
                </a:lnTo>
                <a:lnTo>
                  <a:pt x="421" y="88"/>
                </a:lnTo>
                <a:lnTo>
                  <a:pt x="500" y="69"/>
                </a:lnTo>
                <a:lnTo>
                  <a:pt x="585" y="51"/>
                </a:lnTo>
                <a:lnTo>
                  <a:pt x="675" y="36"/>
                </a:lnTo>
                <a:lnTo>
                  <a:pt x="769" y="23"/>
                </a:lnTo>
                <a:lnTo>
                  <a:pt x="867" y="13"/>
                </a:lnTo>
                <a:lnTo>
                  <a:pt x="969" y="6"/>
                </a:lnTo>
                <a:lnTo>
                  <a:pt x="1074" y="1"/>
                </a:lnTo>
                <a:lnTo>
                  <a:pt x="1181"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73" name="Text Box 55"/>
          <p:cNvSpPr txBox="1">
            <a:spLocks noChangeArrowheads="1"/>
          </p:cNvSpPr>
          <p:nvPr/>
        </p:nvSpPr>
        <p:spPr bwMode="auto">
          <a:xfrm>
            <a:off x="7404877" y="2893665"/>
            <a:ext cx="1267228" cy="20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id-ID" sz="1200" b="1"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rPr>
              <a:t>Larutan Perendam</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4" name="AutoShape 44"/>
          <p:cNvSpPr>
            <a:spLocks/>
          </p:cNvSpPr>
          <p:nvPr/>
        </p:nvSpPr>
        <p:spPr bwMode="auto">
          <a:xfrm>
            <a:off x="6956027" y="2952334"/>
            <a:ext cx="297516" cy="101411"/>
          </a:xfrm>
          <a:custGeom>
            <a:avLst/>
            <a:gdLst>
              <a:gd name="T0" fmla="+- 0 3897 3581"/>
              <a:gd name="T1" fmla="*/ T0 w 441"/>
              <a:gd name="T2" fmla="+- 0 1251 1251"/>
              <a:gd name="T3" fmla="*/ 1251 h 124"/>
              <a:gd name="T4" fmla="+- 0 3897 3581"/>
              <a:gd name="T5" fmla="*/ T4 w 441"/>
              <a:gd name="T6" fmla="+- 0 1374 1251"/>
              <a:gd name="T7" fmla="*/ 1374 h 124"/>
              <a:gd name="T8" fmla="+- 0 4011 3581"/>
              <a:gd name="T9" fmla="*/ T8 w 441"/>
              <a:gd name="T10" fmla="+- 0 1317 1251"/>
              <a:gd name="T11" fmla="*/ 1317 h 124"/>
              <a:gd name="T12" fmla="+- 0 3904 3581"/>
              <a:gd name="T13" fmla="*/ T12 w 441"/>
              <a:gd name="T14" fmla="+- 0 1317 1251"/>
              <a:gd name="T15" fmla="*/ 1317 h 124"/>
              <a:gd name="T16" fmla="+- 0 3904 3581"/>
              <a:gd name="T17" fmla="*/ T16 w 441"/>
              <a:gd name="T18" fmla="+- 0 1307 1251"/>
              <a:gd name="T19" fmla="*/ 1307 h 124"/>
              <a:gd name="T20" fmla="+- 0 4011 3581"/>
              <a:gd name="T21" fmla="*/ T20 w 441"/>
              <a:gd name="T22" fmla="+- 0 1307 1251"/>
              <a:gd name="T23" fmla="*/ 1307 h 124"/>
              <a:gd name="T24" fmla="+- 0 3897 3581"/>
              <a:gd name="T25" fmla="*/ T24 w 441"/>
              <a:gd name="T26" fmla="+- 0 1251 1251"/>
              <a:gd name="T27" fmla="*/ 1251 h 124"/>
              <a:gd name="T28" fmla="+- 0 3897 3581"/>
              <a:gd name="T29" fmla="*/ T28 w 441"/>
              <a:gd name="T30" fmla="+- 0 1307 1251"/>
              <a:gd name="T31" fmla="*/ 1307 h 124"/>
              <a:gd name="T32" fmla="+- 0 3581 3581"/>
              <a:gd name="T33" fmla="*/ T32 w 441"/>
              <a:gd name="T34" fmla="+- 0 1307 1251"/>
              <a:gd name="T35" fmla="*/ 1307 h 124"/>
              <a:gd name="T36" fmla="+- 0 3581 3581"/>
              <a:gd name="T37" fmla="*/ T36 w 441"/>
              <a:gd name="T38" fmla="+- 0 1317 1251"/>
              <a:gd name="T39" fmla="*/ 1317 h 124"/>
              <a:gd name="T40" fmla="+- 0 3897 3581"/>
              <a:gd name="T41" fmla="*/ T40 w 441"/>
              <a:gd name="T42" fmla="+- 0 1317 1251"/>
              <a:gd name="T43" fmla="*/ 1317 h 124"/>
              <a:gd name="T44" fmla="+- 0 3897 3581"/>
              <a:gd name="T45" fmla="*/ T44 w 441"/>
              <a:gd name="T46" fmla="+- 0 1307 1251"/>
              <a:gd name="T47" fmla="*/ 1307 h 124"/>
              <a:gd name="T48" fmla="+- 0 4011 3581"/>
              <a:gd name="T49" fmla="*/ T48 w 441"/>
              <a:gd name="T50" fmla="+- 0 1307 1251"/>
              <a:gd name="T51" fmla="*/ 1307 h 124"/>
              <a:gd name="T52" fmla="+- 0 3904 3581"/>
              <a:gd name="T53" fmla="*/ T52 w 441"/>
              <a:gd name="T54" fmla="+- 0 1307 1251"/>
              <a:gd name="T55" fmla="*/ 1307 h 124"/>
              <a:gd name="T56" fmla="+- 0 3904 3581"/>
              <a:gd name="T57" fmla="*/ T56 w 441"/>
              <a:gd name="T58" fmla="+- 0 1317 1251"/>
              <a:gd name="T59" fmla="*/ 1317 h 124"/>
              <a:gd name="T60" fmla="+- 0 4011 3581"/>
              <a:gd name="T61" fmla="*/ T60 w 441"/>
              <a:gd name="T62" fmla="+- 0 1317 1251"/>
              <a:gd name="T63" fmla="*/ 1317 h 124"/>
              <a:gd name="T64" fmla="+- 0 4021 3581"/>
              <a:gd name="T65" fmla="*/ T64 w 441"/>
              <a:gd name="T66" fmla="+- 0 1312 1251"/>
              <a:gd name="T67" fmla="*/ 1312 h 124"/>
              <a:gd name="T68" fmla="+- 0 4011 3581"/>
              <a:gd name="T69" fmla="*/ T68 w 441"/>
              <a:gd name="T70" fmla="+- 0 1307 1251"/>
              <a:gd name="T71" fmla="*/ 1307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41" h="124">
                <a:moveTo>
                  <a:pt x="316" y="0"/>
                </a:moveTo>
                <a:lnTo>
                  <a:pt x="316" y="123"/>
                </a:lnTo>
                <a:lnTo>
                  <a:pt x="430" y="66"/>
                </a:lnTo>
                <a:lnTo>
                  <a:pt x="323" y="66"/>
                </a:lnTo>
                <a:lnTo>
                  <a:pt x="323" y="56"/>
                </a:lnTo>
                <a:lnTo>
                  <a:pt x="430" y="56"/>
                </a:lnTo>
                <a:lnTo>
                  <a:pt x="316" y="0"/>
                </a:lnTo>
                <a:close/>
                <a:moveTo>
                  <a:pt x="316" y="56"/>
                </a:moveTo>
                <a:lnTo>
                  <a:pt x="0" y="56"/>
                </a:lnTo>
                <a:lnTo>
                  <a:pt x="0" y="66"/>
                </a:lnTo>
                <a:lnTo>
                  <a:pt x="316" y="66"/>
                </a:lnTo>
                <a:lnTo>
                  <a:pt x="316" y="56"/>
                </a:lnTo>
                <a:close/>
                <a:moveTo>
                  <a:pt x="430" y="56"/>
                </a:moveTo>
                <a:lnTo>
                  <a:pt x="323" y="56"/>
                </a:lnTo>
                <a:lnTo>
                  <a:pt x="323" y="66"/>
                </a:lnTo>
                <a:lnTo>
                  <a:pt x="430" y="66"/>
                </a:lnTo>
                <a:lnTo>
                  <a:pt x="440" y="61"/>
                </a:lnTo>
                <a:lnTo>
                  <a:pt x="430" y="5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75" name="AutoShape 44"/>
          <p:cNvSpPr>
            <a:spLocks/>
          </p:cNvSpPr>
          <p:nvPr/>
        </p:nvSpPr>
        <p:spPr bwMode="auto">
          <a:xfrm>
            <a:off x="5635927" y="5123484"/>
            <a:ext cx="297516" cy="101411"/>
          </a:xfrm>
          <a:custGeom>
            <a:avLst/>
            <a:gdLst>
              <a:gd name="T0" fmla="+- 0 3897 3581"/>
              <a:gd name="T1" fmla="*/ T0 w 441"/>
              <a:gd name="T2" fmla="+- 0 1251 1251"/>
              <a:gd name="T3" fmla="*/ 1251 h 124"/>
              <a:gd name="T4" fmla="+- 0 3897 3581"/>
              <a:gd name="T5" fmla="*/ T4 w 441"/>
              <a:gd name="T6" fmla="+- 0 1374 1251"/>
              <a:gd name="T7" fmla="*/ 1374 h 124"/>
              <a:gd name="T8" fmla="+- 0 4011 3581"/>
              <a:gd name="T9" fmla="*/ T8 w 441"/>
              <a:gd name="T10" fmla="+- 0 1317 1251"/>
              <a:gd name="T11" fmla="*/ 1317 h 124"/>
              <a:gd name="T12" fmla="+- 0 3904 3581"/>
              <a:gd name="T13" fmla="*/ T12 w 441"/>
              <a:gd name="T14" fmla="+- 0 1317 1251"/>
              <a:gd name="T15" fmla="*/ 1317 h 124"/>
              <a:gd name="T16" fmla="+- 0 3904 3581"/>
              <a:gd name="T17" fmla="*/ T16 w 441"/>
              <a:gd name="T18" fmla="+- 0 1307 1251"/>
              <a:gd name="T19" fmla="*/ 1307 h 124"/>
              <a:gd name="T20" fmla="+- 0 4011 3581"/>
              <a:gd name="T21" fmla="*/ T20 w 441"/>
              <a:gd name="T22" fmla="+- 0 1307 1251"/>
              <a:gd name="T23" fmla="*/ 1307 h 124"/>
              <a:gd name="T24" fmla="+- 0 3897 3581"/>
              <a:gd name="T25" fmla="*/ T24 w 441"/>
              <a:gd name="T26" fmla="+- 0 1251 1251"/>
              <a:gd name="T27" fmla="*/ 1251 h 124"/>
              <a:gd name="T28" fmla="+- 0 3897 3581"/>
              <a:gd name="T29" fmla="*/ T28 w 441"/>
              <a:gd name="T30" fmla="+- 0 1307 1251"/>
              <a:gd name="T31" fmla="*/ 1307 h 124"/>
              <a:gd name="T32" fmla="+- 0 3581 3581"/>
              <a:gd name="T33" fmla="*/ T32 w 441"/>
              <a:gd name="T34" fmla="+- 0 1307 1251"/>
              <a:gd name="T35" fmla="*/ 1307 h 124"/>
              <a:gd name="T36" fmla="+- 0 3581 3581"/>
              <a:gd name="T37" fmla="*/ T36 w 441"/>
              <a:gd name="T38" fmla="+- 0 1317 1251"/>
              <a:gd name="T39" fmla="*/ 1317 h 124"/>
              <a:gd name="T40" fmla="+- 0 3897 3581"/>
              <a:gd name="T41" fmla="*/ T40 w 441"/>
              <a:gd name="T42" fmla="+- 0 1317 1251"/>
              <a:gd name="T43" fmla="*/ 1317 h 124"/>
              <a:gd name="T44" fmla="+- 0 3897 3581"/>
              <a:gd name="T45" fmla="*/ T44 w 441"/>
              <a:gd name="T46" fmla="+- 0 1307 1251"/>
              <a:gd name="T47" fmla="*/ 1307 h 124"/>
              <a:gd name="T48" fmla="+- 0 4011 3581"/>
              <a:gd name="T49" fmla="*/ T48 w 441"/>
              <a:gd name="T50" fmla="+- 0 1307 1251"/>
              <a:gd name="T51" fmla="*/ 1307 h 124"/>
              <a:gd name="T52" fmla="+- 0 3904 3581"/>
              <a:gd name="T53" fmla="*/ T52 w 441"/>
              <a:gd name="T54" fmla="+- 0 1307 1251"/>
              <a:gd name="T55" fmla="*/ 1307 h 124"/>
              <a:gd name="T56" fmla="+- 0 3904 3581"/>
              <a:gd name="T57" fmla="*/ T56 w 441"/>
              <a:gd name="T58" fmla="+- 0 1317 1251"/>
              <a:gd name="T59" fmla="*/ 1317 h 124"/>
              <a:gd name="T60" fmla="+- 0 4011 3581"/>
              <a:gd name="T61" fmla="*/ T60 w 441"/>
              <a:gd name="T62" fmla="+- 0 1317 1251"/>
              <a:gd name="T63" fmla="*/ 1317 h 124"/>
              <a:gd name="T64" fmla="+- 0 4021 3581"/>
              <a:gd name="T65" fmla="*/ T64 w 441"/>
              <a:gd name="T66" fmla="+- 0 1312 1251"/>
              <a:gd name="T67" fmla="*/ 1312 h 124"/>
              <a:gd name="T68" fmla="+- 0 4011 3581"/>
              <a:gd name="T69" fmla="*/ T68 w 441"/>
              <a:gd name="T70" fmla="+- 0 1307 1251"/>
              <a:gd name="T71" fmla="*/ 1307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41" h="124">
                <a:moveTo>
                  <a:pt x="316" y="0"/>
                </a:moveTo>
                <a:lnTo>
                  <a:pt x="316" y="123"/>
                </a:lnTo>
                <a:lnTo>
                  <a:pt x="430" y="66"/>
                </a:lnTo>
                <a:lnTo>
                  <a:pt x="323" y="66"/>
                </a:lnTo>
                <a:lnTo>
                  <a:pt x="323" y="56"/>
                </a:lnTo>
                <a:lnTo>
                  <a:pt x="430" y="56"/>
                </a:lnTo>
                <a:lnTo>
                  <a:pt x="316" y="0"/>
                </a:lnTo>
                <a:close/>
                <a:moveTo>
                  <a:pt x="316" y="56"/>
                </a:moveTo>
                <a:lnTo>
                  <a:pt x="0" y="56"/>
                </a:lnTo>
                <a:lnTo>
                  <a:pt x="0" y="66"/>
                </a:lnTo>
                <a:lnTo>
                  <a:pt x="316" y="66"/>
                </a:lnTo>
                <a:lnTo>
                  <a:pt x="316" y="56"/>
                </a:lnTo>
                <a:close/>
                <a:moveTo>
                  <a:pt x="430" y="56"/>
                </a:moveTo>
                <a:lnTo>
                  <a:pt x="323" y="56"/>
                </a:lnTo>
                <a:lnTo>
                  <a:pt x="323" y="66"/>
                </a:lnTo>
                <a:lnTo>
                  <a:pt x="430" y="66"/>
                </a:lnTo>
                <a:lnTo>
                  <a:pt x="440" y="61"/>
                </a:lnTo>
                <a:lnTo>
                  <a:pt x="430" y="5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76" name="Text Box 55"/>
          <p:cNvSpPr txBox="1">
            <a:spLocks noChangeArrowheads="1"/>
          </p:cNvSpPr>
          <p:nvPr/>
        </p:nvSpPr>
        <p:spPr bwMode="auto">
          <a:xfrm>
            <a:off x="3757872" y="4891044"/>
            <a:ext cx="1811057" cy="58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r>
              <a:rPr lang="id-ID" sz="1200" b="1" dirty="0">
                <a:latin typeface="Times New Roman" pitchFamily="18" charset="0"/>
                <a:cs typeface="Times New Roman" pitchFamily="18" charset="0"/>
              </a:rPr>
              <a:t>Gula </a:t>
            </a:r>
            <a:r>
              <a:rPr lang="id-ID" sz="1200" b="1" dirty="0" smtClean="0">
                <a:latin typeface="Times New Roman" pitchFamily="18" charset="0"/>
                <a:cs typeface="Times New Roman" pitchFamily="18" charset="0"/>
              </a:rPr>
              <a:t>51,2%</a:t>
            </a:r>
            <a:endParaRPr lang="id-ID" sz="1200" b="1" dirty="0">
              <a:latin typeface="Times New Roman" pitchFamily="18" charset="0"/>
              <a:cs typeface="Times New Roman" pitchFamily="18" charset="0"/>
            </a:endParaRPr>
          </a:p>
          <a:p>
            <a:pPr algn="ctr"/>
            <a:r>
              <a:rPr lang="id-ID" sz="1200" b="1" dirty="0">
                <a:latin typeface="Times New Roman" pitchFamily="18" charset="0"/>
                <a:cs typeface="Times New Roman" pitchFamily="18" charset="0"/>
              </a:rPr>
              <a:t>CMC </a:t>
            </a:r>
            <a:r>
              <a:rPr lang="id-ID" sz="1200" b="1" dirty="0" smtClean="0">
                <a:latin typeface="Times New Roman" pitchFamily="18" charset="0"/>
                <a:cs typeface="Times New Roman" pitchFamily="18" charset="0"/>
              </a:rPr>
              <a:t>3,3 </a:t>
            </a:r>
            <a:r>
              <a:rPr lang="id-ID" sz="1200" b="1" dirty="0">
                <a:latin typeface="Times New Roman" pitchFamily="18" charset="0"/>
                <a:cs typeface="Times New Roman" pitchFamily="18" charset="0"/>
              </a:rPr>
              <a:t>%</a:t>
            </a:r>
          </a:p>
          <a:p>
            <a:pPr algn="ctr"/>
            <a:r>
              <a:rPr lang="id-ID" sz="1200" b="1" dirty="0">
                <a:latin typeface="Times New Roman" pitchFamily="18" charset="0"/>
                <a:cs typeface="Times New Roman" pitchFamily="18" charset="0"/>
              </a:rPr>
              <a:t>Vanili </a:t>
            </a:r>
            <a:r>
              <a:rPr lang="id-ID" sz="1200" b="1" dirty="0" smtClean="0">
                <a:latin typeface="Times New Roman" pitchFamily="18" charset="0"/>
                <a:cs typeface="Times New Roman" pitchFamily="18" charset="0"/>
              </a:rPr>
              <a:t>0,5%</a:t>
            </a:r>
            <a:endParaRPr lang="en-US" sz="1200" b="1" dirty="0">
              <a:effectLst/>
              <a:latin typeface="Times New Roman" pitchFamily="18" charset="0"/>
              <a:ea typeface="Calibri" panose="020F0502020204030204" pitchFamily="34" charset="0"/>
              <a:cs typeface="Times New Roman" pitchFamily="18" charset="0"/>
            </a:endParaRPr>
          </a:p>
        </p:txBody>
      </p:sp>
      <p:sp>
        <p:nvSpPr>
          <p:cNvPr id="177" name="AutoShape 7"/>
          <p:cNvSpPr>
            <a:spLocks/>
          </p:cNvSpPr>
          <p:nvPr/>
        </p:nvSpPr>
        <p:spPr bwMode="auto">
          <a:xfrm>
            <a:off x="5473388" y="5952130"/>
            <a:ext cx="1949867" cy="440614"/>
          </a:xfrm>
          <a:custGeom>
            <a:avLst/>
            <a:gdLst>
              <a:gd name="T0" fmla="+- 0 1487 1487"/>
              <a:gd name="T1" fmla="*/ T0 w 2083"/>
              <a:gd name="T2" fmla="+- 0 2444 1981"/>
              <a:gd name="T3" fmla="*/ 2444 h 463"/>
              <a:gd name="T4" fmla="+- 0 1487 1487"/>
              <a:gd name="T5" fmla="*/ T4 w 2083"/>
              <a:gd name="T6" fmla="+- 0 2439 1981"/>
              <a:gd name="T7" fmla="*/ 2439 h 463"/>
              <a:gd name="T8" fmla="+- 0 1492 1487"/>
              <a:gd name="T9" fmla="*/ T8 w 2083"/>
              <a:gd name="T10" fmla="+- 0 2434 1981"/>
              <a:gd name="T11" fmla="*/ 2434 h 463"/>
              <a:gd name="T12" fmla="+- 0 1492 1487"/>
              <a:gd name="T13" fmla="*/ T12 w 2083"/>
              <a:gd name="T14" fmla="+- 0 2444 1981"/>
              <a:gd name="T15" fmla="*/ 2444 h 463"/>
              <a:gd name="T16" fmla="+- 0 3559 1487"/>
              <a:gd name="T17" fmla="*/ T16 w 2083"/>
              <a:gd name="T18" fmla="+- 0 2439 1981"/>
              <a:gd name="T19" fmla="*/ 2439 h 463"/>
              <a:gd name="T20" fmla="+- 0 1497 1487"/>
              <a:gd name="T21" fmla="*/ T20 w 2083"/>
              <a:gd name="T22" fmla="+- 0 2434 1981"/>
              <a:gd name="T23" fmla="*/ 2434 h 463"/>
              <a:gd name="T24" fmla="+- 0 3559 1487"/>
              <a:gd name="T25" fmla="*/ T24 w 2083"/>
              <a:gd name="T26" fmla="+- 0 1986 1981"/>
              <a:gd name="T27" fmla="*/ 1986 h 463"/>
              <a:gd name="T28" fmla="+- 0 3564 1487"/>
              <a:gd name="T29" fmla="*/ T28 w 2083"/>
              <a:gd name="T30" fmla="+- 0 2444 1981"/>
              <a:gd name="T31" fmla="*/ 2444 h 463"/>
              <a:gd name="T32" fmla="+- 0 3569 1487"/>
              <a:gd name="T33" fmla="*/ T32 w 2083"/>
              <a:gd name="T34" fmla="+- 0 2434 1981"/>
              <a:gd name="T35" fmla="*/ 2434 h 463"/>
              <a:gd name="T36" fmla="+- 0 3564 1487"/>
              <a:gd name="T37" fmla="*/ T36 w 2083"/>
              <a:gd name="T38" fmla="+- 0 1991 1981"/>
              <a:gd name="T39" fmla="*/ 1991 h 463"/>
              <a:gd name="T40" fmla="+- 0 3569 1487"/>
              <a:gd name="T41" fmla="*/ T40 w 2083"/>
              <a:gd name="T42" fmla="+- 0 2434 1981"/>
              <a:gd name="T43" fmla="*/ 2434 h 463"/>
              <a:gd name="T44" fmla="+- 0 3564 1487"/>
              <a:gd name="T45" fmla="*/ T44 w 2083"/>
              <a:gd name="T46" fmla="+- 0 2444 1981"/>
              <a:gd name="T47" fmla="*/ 2444 h 463"/>
              <a:gd name="T48" fmla="+- 0 3569 1487"/>
              <a:gd name="T49" fmla="*/ T48 w 2083"/>
              <a:gd name="T50" fmla="+- 0 2434 1981"/>
              <a:gd name="T51" fmla="*/ 2434 h 463"/>
              <a:gd name="T52" fmla="+- 0 3564 1487"/>
              <a:gd name="T53" fmla="*/ T52 w 2083"/>
              <a:gd name="T54" fmla="+- 0 2444 1981"/>
              <a:gd name="T55" fmla="*/ 2444 h 463"/>
              <a:gd name="T56" fmla="+- 0 3569 1487"/>
              <a:gd name="T57" fmla="*/ T56 w 2083"/>
              <a:gd name="T58" fmla="+- 0 2439 1981"/>
              <a:gd name="T59" fmla="*/ 2439 h 463"/>
              <a:gd name="T60" fmla="+- 0 1487 1487"/>
              <a:gd name="T61" fmla="*/ T60 w 2083"/>
              <a:gd name="T62" fmla="+- 0 1986 1981"/>
              <a:gd name="T63" fmla="*/ 1986 h 463"/>
              <a:gd name="T64" fmla="+- 0 1492 1487"/>
              <a:gd name="T65" fmla="*/ T64 w 2083"/>
              <a:gd name="T66" fmla="+- 0 2434 1981"/>
              <a:gd name="T67" fmla="*/ 2434 h 463"/>
              <a:gd name="T68" fmla="+- 0 1497 1487"/>
              <a:gd name="T69" fmla="*/ T68 w 2083"/>
              <a:gd name="T70" fmla="+- 0 1991 1981"/>
              <a:gd name="T71" fmla="*/ 1991 h 463"/>
              <a:gd name="T72" fmla="+- 0 1492 1487"/>
              <a:gd name="T73" fmla="*/ T72 w 2083"/>
              <a:gd name="T74" fmla="+- 0 1981 1981"/>
              <a:gd name="T75" fmla="*/ 1981 h 463"/>
              <a:gd name="T76" fmla="+- 0 1497 1487"/>
              <a:gd name="T77" fmla="*/ T76 w 2083"/>
              <a:gd name="T78" fmla="+- 0 2434 1981"/>
              <a:gd name="T79" fmla="*/ 2434 h 463"/>
              <a:gd name="T80" fmla="+- 0 3559 1487"/>
              <a:gd name="T81" fmla="*/ T80 w 2083"/>
              <a:gd name="T82" fmla="+- 0 2439 1981"/>
              <a:gd name="T83" fmla="*/ 2439 h 463"/>
              <a:gd name="T84" fmla="+- 0 1492 1487"/>
              <a:gd name="T85" fmla="*/ T84 w 2083"/>
              <a:gd name="T86" fmla="+- 0 1981 1981"/>
              <a:gd name="T87" fmla="*/ 1981 h 463"/>
              <a:gd name="T88" fmla="+- 0 1497 1487"/>
              <a:gd name="T89" fmla="*/ T88 w 2083"/>
              <a:gd name="T90" fmla="+- 0 1991 1981"/>
              <a:gd name="T91" fmla="*/ 1991 h 463"/>
              <a:gd name="T92" fmla="+- 0 1492 1487"/>
              <a:gd name="T93" fmla="*/ T92 w 2083"/>
              <a:gd name="T94" fmla="+- 0 1981 1981"/>
              <a:gd name="T95" fmla="*/ 1981 h 463"/>
              <a:gd name="T96" fmla="+- 0 1492 1487"/>
              <a:gd name="T97" fmla="*/ T96 w 2083"/>
              <a:gd name="T98" fmla="+- 0 1981 1981"/>
              <a:gd name="T99" fmla="*/ 1981 h 463"/>
              <a:gd name="T100" fmla="+- 0 1497 1487"/>
              <a:gd name="T101" fmla="*/ T100 w 2083"/>
              <a:gd name="T102" fmla="+- 0 1991 1981"/>
              <a:gd name="T103" fmla="*/ 1991 h 463"/>
              <a:gd name="T104" fmla="+- 0 3559 1487"/>
              <a:gd name="T105" fmla="*/ T104 w 2083"/>
              <a:gd name="T106" fmla="+- 0 1986 1981"/>
              <a:gd name="T107" fmla="*/ 1986 h 463"/>
              <a:gd name="T108" fmla="+- 0 3564 1487"/>
              <a:gd name="T109" fmla="*/ T108 w 2083"/>
              <a:gd name="T110" fmla="+- 0 1981 1981"/>
              <a:gd name="T111" fmla="*/ 1981 h 463"/>
              <a:gd name="T112" fmla="+- 0 3564 1487"/>
              <a:gd name="T113" fmla="*/ T112 w 2083"/>
              <a:gd name="T114" fmla="+- 0 1991 1981"/>
              <a:gd name="T115" fmla="*/ 1991 h 463"/>
              <a:gd name="T116" fmla="+- 0 3569 1487"/>
              <a:gd name="T117" fmla="*/ T116 w 2083"/>
              <a:gd name="T118" fmla="+- 0 1986 1981"/>
              <a:gd name="T119" fmla="*/ 1986 h 463"/>
              <a:gd name="T120" fmla="+- 0 1487 1487"/>
              <a:gd name="T121" fmla="*/ T120 w 2083"/>
              <a:gd name="T122" fmla="+- 0 1981 1981"/>
              <a:gd name="T123" fmla="*/ 1981 h 463"/>
              <a:gd name="T124" fmla="+- 0 1492 1487"/>
              <a:gd name="T125" fmla="*/ T124 w 2083"/>
              <a:gd name="T126" fmla="+- 0 1981 1981"/>
              <a:gd name="T127" fmla="*/ 1981 h 463"/>
              <a:gd name="T128" fmla="+- 0 3564 1487"/>
              <a:gd name="T129" fmla="*/ T128 w 2083"/>
              <a:gd name="T130" fmla="+- 0 1981 1981"/>
              <a:gd name="T131" fmla="*/ 1981 h 463"/>
              <a:gd name="T132" fmla="+- 0 3569 1487"/>
              <a:gd name="T133" fmla="*/ T132 w 2083"/>
              <a:gd name="T134" fmla="+- 0 1981 1981"/>
              <a:gd name="T135" fmla="*/ 1981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083" h="463">
                <a:moveTo>
                  <a:pt x="0" y="458"/>
                </a:moveTo>
                <a:lnTo>
                  <a:pt x="0" y="463"/>
                </a:lnTo>
                <a:lnTo>
                  <a:pt x="5" y="463"/>
                </a:lnTo>
                <a:lnTo>
                  <a:pt x="0" y="458"/>
                </a:lnTo>
                <a:close/>
                <a:moveTo>
                  <a:pt x="10" y="453"/>
                </a:moveTo>
                <a:lnTo>
                  <a:pt x="5" y="453"/>
                </a:lnTo>
                <a:lnTo>
                  <a:pt x="0" y="458"/>
                </a:lnTo>
                <a:lnTo>
                  <a:pt x="5" y="463"/>
                </a:lnTo>
                <a:lnTo>
                  <a:pt x="2077" y="463"/>
                </a:lnTo>
                <a:lnTo>
                  <a:pt x="2072" y="458"/>
                </a:lnTo>
                <a:lnTo>
                  <a:pt x="10" y="458"/>
                </a:lnTo>
                <a:lnTo>
                  <a:pt x="10" y="453"/>
                </a:lnTo>
                <a:close/>
                <a:moveTo>
                  <a:pt x="2082" y="5"/>
                </a:moveTo>
                <a:lnTo>
                  <a:pt x="2072" y="5"/>
                </a:lnTo>
                <a:lnTo>
                  <a:pt x="2072" y="458"/>
                </a:lnTo>
                <a:lnTo>
                  <a:pt x="2077" y="463"/>
                </a:lnTo>
                <a:lnTo>
                  <a:pt x="2077" y="453"/>
                </a:lnTo>
                <a:lnTo>
                  <a:pt x="2082" y="453"/>
                </a:lnTo>
                <a:lnTo>
                  <a:pt x="2082" y="10"/>
                </a:lnTo>
                <a:lnTo>
                  <a:pt x="2077" y="10"/>
                </a:lnTo>
                <a:lnTo>
                  <a:pt x="2082" y="5"/>
                </a:lnTo>
                <a:close/>
                <a:moveTo>
                  <a:pt x="2082" y="453"/>
                </a:moveTo>
                <a:lnTo>
                  <a:pt x="2077" y="453"/>
                </a:lnTo>
                <a:lnTo>
                  <a:pt x="2077" y="463"/>
                </a:lnTo>
                <a:lnTo>
                  <a:pt x="2082" y="458"/>
                </a:lnTo>
                <a:lnTo>
                  <a:pt x="2082" y="453"/>
                </a:lnTo>
                <a:close/>
                <a:moveTo>
                  <a:pt x="2082" y="458"/>
                </a:moveTo>
                <a:lnTo>
                  <a:pt x="2077" y="463"/>
                </a:lnTo>
                <a:lnTo>
                  <a:pt x="2082" y="463"/>
                </a:lnTo>
                <a:lnTo>
                  <a:pt x="2082" y="458"/>
                </a:lnTo>
                <a:close/>
                <a:moveTo>
                  <a:pt x="5" y="0"/>
                </a:moveTo>
                <a:lnTo>
                  <a:pt x="0" y="5"/>
                </a:lnTo>
                <a:lnTo>
                  <a:pt x="0" y="458"/>
                </a:lnTo>
                <a:lnTo>
                  <a:pt x="5" y="453"/>
                </a:lnTo>
                <a:lnTo>
                  <a:pt x="10" y="453"/>
                </a:lnTo>
                <a:lnTo>
                  <a:pt x="10" y="10"/>
                </a:lnTo>
                <a:lnTo>
                  <a:pt x="5" y="10"/>
                </a:lnTo>
                <a:lnTo>
                  <a:pt x="5" y="0"/>
                </a:lnTo>
                <a:close/>
                <a:moveTo>
                  <a:pt x="2072" y="453"/>
                </a:moveTo>
                <a:lnTo>
                  <a:pt x="10" y="453"/>
                </a:lnTo>
                <a:lnTo>
                  <a:pt x="10" y="458"/>
                </a:lnTo>
                <a:lnTo>
                  <a:pt x="2072" y="458"/>
                </a:lnTo>
                <a:lnTo>
                  <a:pt x="2072" y="453"/>
                </a:lnTo>
                <a:close/>
                <a:moveTo>
                  <a:pt x="5" y="0"/>
                </a:moveTo>
                <a:lnTo>
                  <a:pt x="5" y="10"/>
                </a:lnTo>
                <a:lnTo>
                  <a:pt x="10" y="10"/>
                </a:lnTo>
                <a:lnTo>
                  <a:pt x="10" y="5"/>
                </a:lnTo>
                <a:lnTo>
                  <a:pt x="5" y="0"/>
                </a:lnTo>
                <a:close/>
                <a:moveTo>
                  <a:pt x="2077" y="0"/>
                </a:moveTo>
                <a:lnTo>
                  <a:pt x="5" y="0"/>
                </a:lnTo>
                <a:lnTo>
                  <a:pt x="10" y="5"/>
                </a:lnTo>
                <a:lnTo>
                  <a:pt x="10" y="10"/>
                </a:lnTo>
                <a:lnTo>
                  <a:pt x="2072" y="10"/>
                </a:lnTo>
                <a:lnTo>
                  <a:pt x="2072" y="5"/>
                </a:lnTo>
                <a:lnTo>
                  <a:pt x="2082" y="5"/>
                </a:lnTo>
                <a:lnTo>
                  <a:pt x="2077" y="0"/>
                </a:lnTo>
                <a:close/>
                <a:moveTo>
                  <a:pt x="2082" y="5"/>
                </a:moveTo>
                <a:lnTo>
                  <a:pt x="2077" y="10"/>
                </a:lnTo>
                <a:lnTo>
                  <a:pt x="2082" y="10"/>
                </a:lnTo>
                <a:lnTo>
                  <a:pt x="2082" y="5"/>
                </a:lnTo>
                <a:close/>
                <a:moveTo>
                  <a:pt x="5" y="0"/>
                </a:moveTo>
                <a:lnTo>
                  <a:pt x="0" y="0"/>
                </a:lnTo>
                <a:lnTo>
                  <a:pt x="0" y="5"/>
                </a:lnTo>
                <a:lnTo>
                  <a:pt x="5" y="0"/>
                </a:lnTo>
                <a:close/>
                <a:moveTo>
                  <a:pt x="2082" y="0"/>
                </a:moveTo>
                <a:lnTo>
                  <a:pt x="2077" y="0"/>
                </a:lnTo>
                <a:lnTo>
                  <a:pt x="2082" y="5"/>
                </a:lnTo>
                <a:lnTo>
                  <a:pt x="208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78" name="Text Box 62"/>
          <p:cNvSpPr txBox="1">
            <a:spLocks noChangeArrowheads="1"/>
          </p:cNvSpPr>
          <p:nvPr/>
        </p:nvSpPr>
        <p:spPr bwMode="auto">
          <a:xfrm>
            <a:off x="5491707" y="5968436"/>
            <a:ext cx="1907799" cy="317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id-ID" sz="1200" b="1"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rPr>
              <a:t>Rehidrasi (1:2) Selai Jagung Instan dengan Air 100ºC</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9" name="Freeform 178"/>
          <p:cNvSpPr>
            <a:spLocks/>
          </p:cNvSpPr>
          <p:nvPr/>
        </p:nvSpPr>
        <p:spPr bwMode="auto">
          <a:xfrm>
            <a:off x="3943350" y="6027811"/>
            <a:ext cx="1224640" cy="276407"/>
          </a:xfrm>
          <a:custGeom>
            <a:avLst/>
            <a:gdLst>
              <a:gd name="T0" fmla="+- 0 5200 4019"/>
              <a:gd name="T1" fmla="*/ T0 w 2362"/>
              <a:gd name="T2" fmla="+- 0 928 928"/>
              <a:gd name="T3" fmla="*/ 928 h 751"/>
              <a:gd name="T4" fmla="+- 0 5308 4019"/>
              <a:gd name="T5" fmla="*/ T4 w 2362"/>
              <a:gd name="T6" fmla="+- 0 929 928"/>
              <a:gd name="T7" fmla="*/ 929 h 751"/>
              <a:gd name="T8" fmla="+- 0 5412 4019"/>
              <a:gd name="T9" fmla="*/ T8 w 2362"/>
              <a:gd name="T10" fmla="+- 0 934 928"/>
              <a:gd name="T11" fmla="*/ 934 h 751"/>
              <a:gd name="T12" fmla="+- 0 5514 4019"/>
              <a:gd name="T13" fmla="*/ T12 w 2362"/>
              <a:gd name="T14" fmla="+- 0 941 928"/>
              <a:gd name="T15" fmla="*/ 941 h 751"/>
              <a:gd name="T16" fmla="+- 0 5612 4019"/>
              <a:gd name="T17" fmla="*/ T16 w 2362"/>
              <a:gd name="T18" fmla="+- 0 951 928"/>
              <a:gd name="T19" fmla="*/ 951 h 751"/>
              <a:gd name="T20" fmla="+- 0 5706 4019"/>
              <a:gd name="T21" fmla="*/ T20 w 2362"/>
              <a:gd name="T22" fmla="+- 0 964 928"/>
              <a:gd name="T23" fmla="*/ 964 h 751"/>
              <a:gd name="T24" fmla="+- 0 5796 4019"/>
              <a:gd name="T25" fmla="*/ T24 w 2362"/>
              <a:gd name="T26" fmla="+- 0 979 928"/>
              <a:gd name="T27" fmla="*/ 979 h 751"/>
              <a:gd name="T28" fmla="+- 0 5881 4019"/>
              <a:gd name="T29" fmla="*/ T28 w 2362"/>
              <a:gd name="T30" fmla="+- 0 997 928"/>
              <a:gd name="T31" fmla="*/ 997 h 751"/>
              <a:gd name="T32" fmla="+- 0 5961 4019"/>
              <a:gd name="T33" fmla="*/ T32 w 2362"/>
              <a:gd name="T34" fmla="+- 0 1016 928"/>
              <a:gd name="T35" fmla="*/ 1016 h 751"/>
              <a:gd name="T36" fmla="+- 0 6035 4019"/>
              <a:gd name="T37" fmla="*/ T36 w 2362"/>
              <a:gd name="T38" fmla="+- 0 1038 928"/>
              <a:gd name="T39" fmla="*/ 1038 h 751"/>
              <a:gd name="T40" fmla="+- 0 6103 4019"/>
              <a:gd name="T41" fmla="*/ T40 w 2362"/>
              <a:gd name="T42" fmla="+- 0 1061 928"/>
              <a:gd name="T43" fmla="*/ 1061 h 751"/>
              <a:gd name="T44" fmla="+- 0 6165 4019"/>
              <a:gd name="T45" fmla="*/ T44 w 2362"/>
              <a:gd name="T46" fmla="+- 0 1087 928"/>
              <a:gd name="T47" fmla="*/ 1087 h 751"/>
              <a:gd name="T48" fmla="+- 0 6220 4019"/>
              <a:gd name="T49" fmla="*/ T48 w 2362"/>
              <a:gd name="T50" fmla="+- 0 1114 928"/>
              <a:gd name="T51" fmla="*/ 1114 h 751"/>
              <a:gd name="T52" fmla="+- 0 6307 4019"/>
              <a:gd name="T53" fmla="*/ T52 w 2362"/>
              <a:gd name="T54" fmla="+- 0 1172 928"/>
              <a:gd name="T55" fmla="*/ 1172 h 751"/>
              <a:gd name="T56" fmla="+- 0 6362 4019"/>
              <a:gd name="T57" fmla="*/ T56 w 2362"/>
              <a:gd name="T58" fmla="+- 0 1236 928"/>
              <a:gd name="T59" fmla="*/ 1236 h 751"/>
              <a:gd name="T60" fmla="+- 0 6381 4019"/>
              <a:gd name="T61" fmla="*/ T60 w 2362"/>
              <a:gd name="T62" fmla="+- 0 1303 928"/>
              <a:gd name="T63" fmla="*/ 1303 h 751"/>
              <a:gd name="T64" fmla="+- 0 6376 4019"/>
              <a:gd name="T65" fmla="*/ T64 w 2362"/>
              <a:gd name="T66" fmla="+- 0 1338 928"/>
              <a:gd name="T67" fmla="*/ 1338 h 751"/>
              <a:gd name="T68" fmla="+- 0 6339 4019"/>
              <a:gd name="T69" fmla="*/ T68 w 2362"/>
              <a:gd name="T70" fmla="+- 0 1403 928"/>
              <a:gd name="T71" fmla="*/ 1403 h 751"/>
              <a:gd name="T72" fmla="+- 0 6267 4019"/>
              <a:gd name="T73" fmla="*/ T72 w 2362"/>
              <a:gd name="T74" fmla="+- 0 1464 928"/>
              <a:gd name="T75" fmla="*/ 1464 h 751"/>
              <a:gd name="T76" fmla="+- 0 6165 4019"/>
              <a:gd name="T77" fmla="*/ T76 w 2362"/>
              <a:gd name="T78" fmla="+- 0 1520 928"/>
              <a:gd name="T79" fmla="*/ 1520 h 751"/>
              <a:gd name="T80" fmla="+- 0 6103 4019"/>
              <a:gd name="T81" fmla="*/ T80 w 2362"/>
              <a:gd name="T82" fmla="+- 0 1545 928"/>
              <a:gd name="T83" fmla="*/ 1545 h 751"/>
              <a:gd name="T84" fmla="+- 0 6035 4019"/>
              <a:gd name="T85" fmla="*/ T84 w 2362"/>
              <a:gd name="T86" fmla="+- 0 1569 928"/>
              <a:gd name="T87" fmla="*/ 1569 h 751"/>
              <a:gd name="T88" fmla="+- 0 5961 4019"/>
              <a:gd name="T89" fmla="*/ T88 w 2362"/>
              <a:gd name="T90" fmla="+- 0 1591 928"/>
              <a:gd name="T91" fmla="*/ 1591 h 751"/>
              <a:gd name="T92" fmla="+- 0 5881 4019"/>
              <a:gd name="T93" fmla="*/ T92 w 2362"/>
              <a:gd name="T94" fmla="+- 0 1610 928"/>
              <a:gd name="T95" fmla="*/ 1610 h 751"/>
              <a:gd name="T96" fmla="+- 0 5796 4019"/>
              <a:gd name="T97" fmla="*/ T96 w 2362"/>
              <a:gd name="T98" fmla="+- 0 1628 928"/>
              <a:gd name="T99" fmla="*/ 1628 h 751"/>
              <a:gd name="T100" fmla="+- 0 5706 4019"/>
              <a:gd name="T101" fmla="*/ T100 w 2362"/>
              <a:gd name="T102" fmla="+- 0 1643 928"/>
              <a:gd name="T103" fmla="*/ 1643 h 751"/>
              <a:gd name="T104" fmla="+- 0 5612 4019"/>
              <a:gd name="T105" fmla="*/ T104 w 2362"/>
              <a:gd name="T106" fmla="+- 0 1655 928"/>
              <a:gd name="T107" fmla="*/ 1655 h 751"/>
              <a:gd name="T108" fmla="+- 0 5514 4019"/>
              <a:gd name="T109" fmla="*/ T108 w 2362"/>
              <a:gd name="T110" fmla="+- 0 1665 928"/>
              <a:gd name="T111" fmla="*/ 1665 h 751"/>
              <a:gd name="T112" fmla="+- 0 5412 4019"/>
              <a:gd name="T113" fmla="*/ T112 w 2362"/>
              <a:gd name="T114" fmla="+- 0 1673 928"/>
              <a:gd name="T115" fmla="*/ 1673 h 751"/>
              <a:gd name="T116" fmla="+- 0 5308 4019"/>
              <a:gd name="T117" fmla="*/ T116 w 2362"/>
              <a:gd name="T118" fmla="+- 0 1677 928"/>
              <a:gd name="T119" fmla="*/ 1677 h 751"/>
              <a:gd name="T120" fmla="+- 0 5200 4019"/>
              <a:gd name="T121" fmla="*/ T120 w 2362"/>
              <a:gd name="T122" fmla="+- 0 1679 928"/>
              <a:gd name="T123" fmla="*/ 1679 h 751"/>
              <a:gd name="T124" fmla="+- 0 5093 4019"/>
              <a:gd name="T125" fmla="*/ T124 w 2362"/>
              <a:gd name="T126" fmla="+- 0 1677 928"/>
              <a:gd name="T127" fmla="*/ 1677 h 751"/>
              <a:gd name="T128" fmla="+- 0 4988 4019"/>
              <a:gd name="T129" fmla="*/ T128 w 2362"/>
              <a:gd name="T130" fmla="+- 0 1673 928"/>
              <a:gd name="T131" fmla="*/ 1673 h 751"/>
              <a:gd name="T132" fmla="+- 0 4886 4019"/>
              <a:gd name="T133" fmla="*/ T132 w 2362"/>
              <a:gd name="T134" fmla="+- 0 1665 928"/>
              <a:gd name="T135" fmla="*/ 1665 h 751"/>
              <a:gd name="T136" fmla="+- 0 4788 4019"/>
              <a:gd name="T137" fmla="*/ T136 w 2362"/>
              <a:gd name="T138" fmla="+- 0 1655 928"/>
              <a:gd name="T139" fmla="*/ 1655 h 751"/>
              <a:gd name="T140" fmla="+- 0 4694 4019"/>
              <a:gd name="T141" fmla="*/ T140 w 2362"/>
              <a:gd name="T142" fmla="+- 0 1643 928"/>
              <a:gd name="T143" fmla="*/ 1643 h 751"/>
              <a:gd name="T144" fmla="+- 0 4604 4019"/>
              <a:gd name="T145" fmla="*/ T144 w 2362"/>
              <a:gd name="T146" fmla="+- 0 1628 928"/>
              <a:gd name="T147" fmla="*/ 1628 h 751"/>
              <a:gd name="T148" fmla="+- 0 4519 4019"/>
              <a:gd name="T149" fmla="*/ T148 w 2362"/>
              <a:gd name="T150" fmla="+- 0 1610 928"/>
              <a:gd name="T151" fmla="*/ 1610 h 751"/>
              <a:gd name="T152" fmla="+- 0 4440 4019"/>
              <a:gd name="T153" fmla="*/ T152 w 2362"/>
              <a:gd name="T154" fmla="+- 0 1591 928"/>
              <a:gd name="T155" fmla="*/ 1591 h 751"/>
              <a:gd name="T156" fmla="+- 0 4365 4019"/>
              <a:gd name="T157" fmla="*/ T156 w 2362"/>
              <a:gd name="T158" fmla="+- 0 1569 928"/>
              <a:gd name="T159" fmla="*/ 1569 h 751"/>
              <a:gd name="T160" fmla="+- 0 4297 4019"/>
              <a:gd name="T161" fmla="*/ T160 w 2362"/>
              <a:gd name="T162" fmla="+- 0 1545 928"/>
              <a:gd name="T163" fmla="*/ 1545 h 751"/>
              <a:gd name="T164" fmla="+- 0 4236 4019"/>
              <a:gd name="T165" fmla="*/ T164 w 2362"/>
              <a:gd name="T166" fmla="+- 0 1520 928"/>
              <a:gd name="T167" fmla="*/ 1520 h 751"/>
              <a:gd name="T168" fmla="+- 0 4181 4019"/>
              <a:gd name="T169" fmla="*/ T168 w 2362"/>
              <a:gd name="T170" fmla="+- 0 1493 928"/>
              <a:gd name="T171" fmla="*/ 1493 h 751"/>
              <a:gd name="T172" fmla="+- 0 4093 4019"/>
              <a:gd name="T173" fmla="*/ T172 w 2362"/>
              <a:gd name="T174" fmla="+- 0 1434 928"/>
              <a:gd name="T175" fmla="*/ 1434 h 751"/>
              <a:gd name="T176" fmla="+- 0 4038 4019"/>
              <a:gd name="T177" fmla="*/ T176 w 2362"/>
              <a:gd name="T178" fmla="+- 0 1371 928"/>
              <a:gd name="T179" fmla="*/ 1371 h 751"/>
              <a:gd name="T180" fmla="+- 0 4019 4019"/>
              <a:gd name="T181" fmla="*/ T180 w 2362"/>
              <a:gd name="T182" fmla="+- 0 1303 928"/>
              <a:gd name="T183" fmla="*/ 1303 h 751"/>
              <a:gd name="T184" fmla="+- 0 4024 4019"/>
              <a:gd name="T185" fmla="*/ T184 w 2362"/>
              <a:gd name="T186" fmla="+- 0 1269 928"/>
              <a:gd name="T187" fmla="*/ 1269 h 751"/>
              <a:gd name="T188" fmla="+- 0 4062 4019"/>
              <a:gd name="T189" fmla="*/ T188 w 2362"/>
              <a:gd name="T190" fmla="+- 0 1204 928"/>
              <a:gd name="T191" fmla="*/ 1204 h 751"/>
              <a:gd name="T192" fmla="+- 0 4133 4019"/>
              <a:gd name="T193" fmla="*/ T192 w 2362"/>
              <a:gd name="T194" fmla="+- 0 1142 928"/>
              <a:gd name="T195" fmla="*/ 1142 h 751"/>
              <a:gd name="T196" fmla="+- 0 4236 4019"/>
              <a:gd name="T197" fmla="*/ T196 w 2362"/>
              <a:gd name="T198" fmla="+- 0 1087 928"/>
              <a:gd name="T199" fmla="*/ 1087 h 751"/>
              <a:gd name="T200" fmla="+- 0 4297 4019"/>
              <a:gd name="T201" fmla="*/ T200 w 2362"/>
              <a:gd name="T202" fmla="+- 0 1061 928"/>
              <a:gd name="T203" fmla="*/ 1061 h 751"/>
              <a:gd name="T204" fmla="+- 0 4365 4019"/>
              <a:gd name="T205" fmla="*/ T204 w 2362"/>
              <a:gd name="T206" fmla="+- 0 1038 928"/>
              <a:gd name="T207" fmla="*/ 1038 h 751"/>
              <a:gd name="T208" fmla="+- 0 4440 4019"/>
              <a:gd name="T209" fmla="*/ T208 w 2362"/>
              <a:gd name="T210" fmla="+- 0 1016 928"/>
              <a:gd name="T211" fmla="*/ 1016 h 751"/>
              <a:gd name="T212" fmla="+- 0 4519 4019"/>
              <a:gd name="T213" fmla="*/ T212 w 2362"/>
              <a:gd name="T214" fmla="+- 0 997 928"/>
              <a:gd name="T215" fmla="*/ 997 h 751"/>
              <a:gd name="T216" fmla="+- 0 4604 4019"/>
              <a:gd name="T217" fmla="*/ T216 w 2362"/>
              <a:gd name="T218" fmla="+- 0 979 928"/>
              <a:gd name="T219" fmla="*/ 979 h 751"/>
              <a:gd name="T220" fmla="+- 0 4694 4019"/>
              <a:gd name="T221" fmla="*/ T220 w 2362"/>
              <a:gd name="T222" fmla="+- 0 964 928"/>
              <a:gd name="T223" fmla="*/ 964 h 751"/>
              <a:gd name="T224" fmla="+- 0 4788 4019"/>
              <a:gd name="T225" fmla="*/ T224 w 2362"/>
              <a:gd name="T226" fmla="+- 0 951 928"/>
              <a:gd name="T227" fmla="*/ 951 h 751"/>
              <a:gd name="T228" fmla="+- 0 4886 4019"/>
              <a:gd name="T229" fmla="*/ T228 w 2362"/>
              <a:gd name="T230" fmla="+- 0 941 928"/>
              <a:gd name="T231" fmla="*/ 941 h 751"/>
              <a:gd name="T232" fmla="+- 0 4988 4019"/>
              <a:gd name="T233" fmla="*/ T232 w 2362"/>
              <a:gd name="T234" fmla="+- 0 934 928"/>
              <a:gd name="T235" fmla="*/ 934 h 751"/>
              <a:gd name="T236" fmla="+- 0 5093 4019"/>
              <a:gd name="T237" fmla="*/ T236 w 2362"/>
              <a:gd name="T238" fmla="+- 0 929 928"/>
              <a:gd name="T239" fmla="*/ 929 h 751"/>
              <a:gd name="T240" fmla="+- 0 5200 4019"/>
              <a:gd name="T241" fmla="*/ T240 w 2362"/>
              <a:gd name="T242" fmla="+- 0 928 928"/>
              <a:gd name="T243" fmla="*/ 928 h 7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2362" h="751">
                <a:moveTo>
                  <a:pt x="1181" y="0"/>
                </a:moveTo>
                <a:lnTo>
                  <a:pt x="1289" y="1"/>
                </a:lnTo>
                <a:lnTo>
                  <a:pt x="1393" y="6"/>
                </a:lnTo>
                <a:lnTo>
                  <a:pt x="1495" y="13"/>
                </a:lnTo>
                <a:lnTo>
                  <a:pt x="1593" y="23"/>
                </a:lnTo>
                <a:lnTo>
                  <a:pt x="1687" y="36"/>
                </a:lnTo>
                <a:lnTo>
                  <a:pt x="1777" y="51"/>
                </a:lnTo>
                <a:lnTo>
                  <a:pt x="1862" y="69"/>
                </a:lnTo>
                <a:lnTo>
                  <a:pt x="1942" y="88"/>
                </a:lnTo>
                <a:lnTo>
                  <a:pt x="2016" y="110"/>
                </a:lnTo>
                <a:lnTo>
                  <a:pt x="2084" y="133"/>
                </a:lnTo>
                <a:lnTo>
                  <a:pt x="2146" y="159"/>
                </a:lnTo>
                <a:lnTo>
                  <a:pt x="2201" y="186"/>
                </a:lnTo>
                <a:lnTo>
                  <a:pt x="2288" y="244"/>
                </a:lnTo>
                <a:lnTo>
                  <a:pt x="2343" y="308"/>
                </a:lnTo>
                <a:lnTo>
                  <a:pt x="2362" y="375"/>
                </a:lnTo>
                <a:lnTo>
                  <a:pt x="2357" y="410"/>
                </a:lnTo>
                <a:lnTo>
                  <a:pt x="2320" y="475"/>
                </a:lnTo>
                <a:lnTo>
                  <a:pt x="2248" y="536"/>
                </a:lnTo>
                <a:lnTo>
                  <a:pt x="2146" y="592"/>
                </a:lnTo>
                <a:lnTo>
                  <a:pt x="2084" y="617"/>
                </a:lnTo>
                <a:lnTo>
                  <a:pt x="2016" y="641"/>
                </a:lnTo>
                <a:lnTo>
                  <a:pt x="1942" y="663"/>
                </a:lnTo>
                <a:lnTo>
                  <a:pt x="1862" y="682"/>
                </a:lnTo>
                <a:lnTo>
                  <a:pt x="1777" y="700"/>
                </a:lnTo>
                <a:lnTo>
                  <a:pt x="1687" y="715"/>
                </a:lnTo>
                <a:lnTo>
                  <a:pt x="1593" y="727"/>
                </a:lnTo>
                <a:lnTo>
                  <a:pt x="1495" y="737"/>
                </a:lnTo>
                <a:lnTo>
                  <a:pt x="1393" y="745"/>
                </a:lnTo>
                <a:lnTo>
                  <a:pt x="1289" y="749"/>
                </a:lnTo>
                <a:lnTo>
                  <a:pt x="1181" y="751"/>
                </a:lnTo>
                <a:lnTo>
                  <a:pt x="1074" y="749"/>
                </a:lnTo>
                <a:lnTo>
                  <a:pt x="969" y="745"/>
                </a:lnTo>
                <a:lnTo>
                  <a:pt x="867" y="737"/>
                </a:lnTo>
                <a:lnTo>
                  <a:pt x="769" y="727"/>
                </a:lnTo>
                <a:lnTo>
                  <a:pt x="675" y="715"/>
                </a:lnTo>
                <a:lnTo>
                  <a:pt x="585" y="700"/>
                </a:lnTo>
                <a:lnTo>
                  <a:pt x="500" y="682"/>
                </a:lnTo>
                <a:lnTo>
                  <a:pt x="421" y="663"/>
                </a:lnTo>
                <a:lnTo>
                  <a:pt x="346" y="641"/>
                </a:lnTo>
                <a:lnTo>
                  <a:pt x="278" y="617"/>
                </a:lnTo>
                <a:lnTo>
                  <a:pt x="217" y="592"/>
                </a:lnTo>
                <a:lnTo>
                  <a:pt x="162" y="565"/>
                </a:lnTo>
                <a:lnTo>
                  <a:pt x="74" y="506"/>
                </a:lnTo>
                <a:lnTo>
                  <a:pt x="19" y="443"/>
                </a:lnTo>
                <a:lnTo>
                  <a:pt x="0" y="375"/>
                </a:lnTo>
                <a:lnTo>
                  <a:pt x="5" y="341"/>
                </a:lnTo>
                <a:lnTo>
                  <a:pt x="43" y="276"/>
                </a:lnTo>
                <a:lnTo>
                  <a:pt x="114" y="214"/>
                </a:lnTo>
                <a:lnTo>
                  <a:pt x="217" y="159"/>
                </a:lnTo>
                <a:lnTo>
                  <a:pt x="278" y="133"/>
                </a:lnTo>
                <a:lnTo>
                  <a:pt x="346" y="110"/>
                </a:lnTo>
                <a:lnTo>
                  <a:pt x="421" y="88"/>
                </a:lnTo>
                <a:lnTo>
                  <a:pt x="500" y="69"/>
                </a:lnTo>
                <a:lnTo>
                  <a:pt x="585" y="51"/>
                </a:lnTo>
                <a:lnTo>
                  <a:pt x="675" y="36"/>
                </a:lnTo>
                <a:lnTo>
                  <a:pt x="769" y="23"/>
                </a:lnTo>
                <a:lnTo>
                  <a:pt x="867" y="13"/>
                </a:lnTo>
                <a:lnTo>
                  <a:pt x="969" y="6"/>
                </a:lnTo>
                <a:lnTo>
                  <a:pt x="1074" y="1"/>
                </a:lnTo>
                <a:lnTo>
                  <a:pt x="1181"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80" name="AutoShape 44"/>
          <p:cNvSpPr>
            <a:spLocks/>
          </p:cNvSpPr>
          <p:nvPr/>
        </p:nvSpPr>
        <p:spPr bwMode="auto">
          <a:xfrm>
            <a:off x="5182702" y="6130884"/>
            <a:ext cx="297516" cy="101411"/>
          </a:xfrm>
          <a:custGeom>
            <a:avLst/>
            <a:gdLst>
              <a:gd name="T0" fmla="+- 0 3897 3581"/>
              <a:gd name="T1" fmla="*/ T0 w 441"/>
              <a:gd name="T2" fmla="+- 0 1251 1251"/>
              <a:gd name="T3" fmla="*/ 1251 h 124"/>
              <a:gd name="T4" fmla="+- 0 3897 3581"/>
              <a:gd name="T5" fmla="*/ T4 w 441"/>
              <a:gd name="T6" fmla="+- 0 1374 1251"/>
              <a:gd name="T7" fmla="*/ 1374 h 124"/>
              <a:gd name="T8" fmla="+- 0 4011 3581"/>
              <a:gd name="T9" fmla="*/ T8 w 441"/>
              <a:gd name="T10" fmla="+- 0 1317 1251"/>
              <a:gd name="T11" fmla="*/ 1317 h 124"/>
              <a:gd name="T12" fmla="+- 0 3904 3581"/>
              <a:gd name="T13" fmla="*/ T12 w 441"/>
              <a:gd name="T14" fmla="+- 0 1317 1251"/>
              <a:gd name="T15" fmla="*/ 1317 h 124"/>
              <a:gd name="T16" fmla="+- 0 3904 3581"/>
              <a:gd name="T17" fmla="*/ T16 w 441"/>
              <a:gd name="T18" fmla="+- 0 1307 1251"/>
              <a:gd name="T19" fmla="*/ 1307 h 124"/>
              <a:gd name="T20" fmla="+- 0 4011 3581"/>
              <a:gd name="T21" fmla="*/ T20 w 441"/>
              <a:gd name="T22" fmla="+- 0 1307 1251"/>
              <a:gd name="T23" fmla="*/ 1307 h 124"/>
              <a:gd name="T24" fmla="+- 0 3897 3581"/>
              <a:gd name="T25" fmla="*/ T24 w 441"/>
              <a:gd name="T26" fmla="+- 0 1251 1251"/>
              <a:gd name="T27" fmla="*/ 1251 h 124"/>
              <a:gd name="T28" fmla="+- 0 3897 3581"/>
              <a:gd name="T29" fmla="*/ T28 w 441"/>
              <a:gd name="T30" fmla="+- 0 1307 1251"/>
              <a:gd name="T31" fmla="*/ 1307 h 124"/>
              <a:gd name="T32" fmla="+- 0 3581 3581"/>
              <a:gd name="T33" fmla="*/ T32 w 441"/>
              <a:gd name="T34" fmla="+- 0 1307 1251"/>
              <a:gd name="T35" fmla="*/ 1307 h 124"/>
              <a:gd name="T36" fmla="+- 0 3581 3581"/>
              <a:gd name="T37" fmla="*/ T36 w 441"/>
              <a:gd name="T38" fmla="+- 0 1317 1251"/>
              <a:gd name="T39" fmla="*/ 1317 h 124"/>
              <a:gd name="T40" fmla="+- 0 3897 3581"/>
              <a:gd name="T41" fmla="*/ T40 w 441"/>
              <a:gd name="T42" fmla="+- 0 1317 1251"/>
              <a:gd name="T43" fmla="*/ 1317 h 124"/>
              <a:gd name="T44" fmla="+- 0 3897 3581"/>
              <a:gd name="T45" fmla="*/ T44 w 441"/>
              <a:gd name="T46" fmla="+- 0 1307 1251"/>
              <a:gd name="T47" fmla="*/ 1307 h 124"/>
              <a:gd name="T48" fmla="+- 0 4011 3581"/>
              <a:gd name="T49" fmla="*/ T48 w 441"/>
              <a:gd name="T50" fmla="+- 0 1307 1251"/>
              <a:gd name="T51" fmla="*/ 1307 h 124"/>
              <a:gd name="T52" fmla="+- 0 3904 3581"/>
              <a:gd name="T53" fmla="*/ T52 w 441"/>
              <a:gd name="T54" fmla="+- 0 1307 1251"/>
              <a:gd name="T55" fmla="*/ 1307 h 124"/>
              <a:gd name="T56" fmla="+- 0 3904 3581"/>
              <a:gd name="T57" fmla="*/ T56 w 441"/>
              <a:gd name="T58" fmla="+- 0 1317 1251"/>
              <a:gd name="T59" fmla="*/ 1317 h 124"/>
              <a:gd name="T60" fmla="+- 0 4011 3581"/>
              <a:gd name="T61" fmla="*/ T60 w 441"/>
              <a:gd name="T62" fmla="+- 0 1317 1251"/>
              <a:gd name="T63" fmla="*/ 1317 h 124"/>
              <a:gd name="T64" fmla="+- 0 4021 3581"/>
              <a:gd name="T65" fmla="*/ T64 w 441"/>
              <a:gd name="T66" fmla="+- 0 1312 1251"/>
              <a:gd name="T67" fmla="*/ 1312 h 124"/>
              <a:gd name="T68" fmla="+- 0 4011 3581"/>
              <a:gd name="T69" fmla="*/ T68 w 441"/>
              <a:gd name="T70" fmla="+- 0 1307 1251"/>
              <a:gd name="T71" fmla="*/ 1307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41" h="124">
                <a:moveTo>
                  <a:pt x="316" y="0"/>
                </a:moveTo>
                <a:lnTo>
                  <a:pt x="316" y="123"/>
                </a:lnTo>
                <a:lnTo>
                  <a:pt x="430" y="66"/>
                </a:lnTo>
                <a:lnTo>
                  <a:pt x="323" y="66"/>
                </a:lnTo>
                <a:lnTo>
                  <a:pt x="323" y="56"/>
                </a:lnTo>
                <a:lnTo>
                  <a:pt x="430" y="56"/>
                </a:lnTo>
                <a:lnTo>
                  <a:pt x="316" y="0"/>
                </a:lnTo>
                <a:close/>
                <a:moveTo>
                  <a:pt x="316" y="56"/>
                </a:moveTo>
                <a:lnTo>
                  <a:pt x="0" y="56"/>
                </a:lnTo>
                <a:lnTo>
                  <a:pt x="0" y="66"/>
                </a:lnTo>
                <a:lnTo>
                  <a:pt x="316" y="66"/>
                </a:lnTo>
                <a:lnTo>
                  <a:pt x="316" y="56"/>
                </a:lnTo>
                <a:close/>
                <a:moveTo>
                  <a:pt x="430" y="56"/>
                </a:moveTo>
                <a:lnTo>
                  <a:pt x="323" y="56"/>
                </a:lnTo>
                <a:lnTo>
                  <a:pt x="323" y="66"/>
                </a:lnTo>
                <a:lnTo>
                  <a:pt x="430" y="66"/>
                </a:lnTo>
                <a:lnTo>
                  <a:pt x="440" y="61"/>
                </a:lnTo>
                <a:lnTo>
                  <a:pt x="430" y="5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81" name="Text Box 55"/>
          <p:cNvSpPr txBox="1">
            <a:spLocks noChangeArrowheads="1"/>
          </p:cNvSpPr>
          <p:nvPr/>
        </p:nvSpPr>
        <p:spPr bwMode="auto">
          <a:xfrm>
            <a:off x="3929509" y="6085433"/>
            <a:ext cx="1267228" cy="20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id-ID" sz="1200" b="1"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rPr>
              <a:t>Air Panas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 name="Freeform 72"/>
          <p:cNvSpPr>
            <a:spLocks/>
          </p:cNvSpPr>
          <p:nvPr/>
        </p:nvSpPr>
        <p:spPr bwMode="auto">
          <a:xfrm>
            <a:off x="7489894" y="1880632"/>
            <a:ext cx="705004" cy="371290"/>
          </a:xfrm>
          <a:custGeom>
            <a:avLst/>
            <a:gdLst>
              <a:gd name="T0" fmla="+- 0 4533 4007"/>
              <a:gd name="T1" fmla="*/ T0 w 1053"/>
              <a:gd name="T2" fmla="+- 0 1882 1882"/>
              <a:gd name="T3" fmla="*/ 1882 h 637"/>
              <a:gd name="T4" fmla="+- 0 4628 4007"/>
              <a:gd name="T5" fmla="*/ T4 w 1053"/>
              <a:gd name="T6" fmla="+- 0 1887 1882"/>
              <a:gd name="T7" fmla="*/ 1887 h 637"/>
              <a:gd name="T8" fmla="+- 0 4717 4007"/>
              <a:gd name="T9" fmla="*/ T8 w 1053"/>
              <a:gd name="T10" fmla="+- 0 1902 1882"/>
              <a:gd name="T11" fmla="*/ 1902 h 637"/>
              <a:gd name="T12" fmla="+- 0 4799 4007"/>
              <a:gd name="T13" fmla="*/ T12 w 1053"/>
              <a:gd name="T14" fmla="+- 0 1926 1882"/>
              <a:gd name="T15" fmla="*/ 1926 h 637"/>
              <a:gd name="T16" fmla="+- 0 4872 4007"/>
              <a:gd name="T17" fmla="*/ T16 w 1053"/>
              <a:gd name="T18" fmla="+- 0 1957 1882"/>
              <a:gd name="T19" fmla="*/ 1957 h 637"/>
              <a:gd name="T20" fmla="+- 0 4936 4007"/>
              <a:gd name="T21" fmla="*/ T20 w 1053"/>
              <a:gd name="T22" fmla="+- 0 1995 1882"/>
              <a:gd name="T23" fmla="*/ 1995 h 637"/>
              <a:gd name="T24" fmla="+- 0 4988 4007"/>
              <a:gd name="T25" fmla="*/ T24 w 1053"/>
              <a:gd name="T26" fmla="+- 0 2040 1882"/>
              <a:gd name="T27" fmla="*/ 2040 h 637"/>
              <a:gd name="T28" fmla="+- 0 5027 4007"/>
              <a:gd name="T29" fmla="*/ T28 w 1053"/>
              <a:gd name="T30" fmla="+- 0 2089 1882"/>
              <a:gd name="T31" fmla="*/ 2089 h 637"/>
              <a:gd name="T32" fmla="+- 0 5060 4007"/>
              <a:gd name="T33" fmla="*/ T32 w 1053"/>
              <a:gd name="T34" fmla="+- 0 2200 1882"/>
              <a:gd name="T35" fmla="*/ 2200 h 637"/>
              <a:gd name="T36" fmla="+- 0 5051 4007"/>
              <a:gd name="T37" fmla="*/ T36 w 1053"/>
              <a:gd name="T38" fmla="+- 0 2258 1882"/>
              <a:gd name="T39" fmla="*/ 2258 h 637"/>
              <a:gd name="T40" fmla="+- 0 4988 4007"/>
              <a:gd name="T41" fmla="*/ T40 w 1053"/>
              <a:gd name="T42" fmla="+- 0 2361 1882"/>
              <a:gd name="T43" fmla="*/ 2361 h 637"/>
              <a:gd name="T44" fmla="+- 0 4936 4007"/>
              <a:gd name="T45" fmla="*/ T44 w 1053"/>
              <a:gd name="T46" fmla="+- 0 2405 1882"/>
              <a:gd name="T47" fmla="*/ 2405 h 637"/>
              <a:gd name="T48" fmla="+- 0 4872 4007"/>
              <a:gd name="T49" fmla="*/ T48 w 1053"/>
              <a:gd name="T50" fmla="+- 0 2444 1882"/>
              <a:gd name="T51" fmla="*/ 2444 h 637"/>
              <a:gd name="T52" fmla="+- 0 4799 4007"/>
              <a:gd name="T53" fmla="*/ T52 w 1053"/>
              <a:gd name="T54" fmla="+- 0 2475 1882"/>
              <a:gd name="T55" fmla="*/ 2475 h 637"/>
              <a:gd name="T56" fmla="+- 0 4717 4007"/>
              <a:gd name="T57" fmla="*/ T56 w 1053"/>
              <a:gd name="T58" fmla="+- 0 2499 1882"/>
              <a:gd name="T59" fmla="*/ 2499 h 637"/>
              <a:gd name="T60" fmla="+- 0 4628 4007"/>
              <a:gd name="T61" fmla="*/ T60 w 1053"/>
              <a:gd name="T62" fmla="+- 0 2513 1882"/>
              <a:gd name="T63" fmla="*/ 2513 h 637"/>
              <a:gd name="T64" fmla="+- 0 4533 4007"/>
              <a:gd name="T65" fmla="*/ T64 w 1053"/>
              <a:gd name="T66" fmla="+- 0 2519 1882"/>
              <a:gd name="T67" fmla="*/ 2519 h 637"/>
              <a:gd name="T68" fmla="+- 0 4439 4007"/>
              <a:gd name="T69" fmla="*/ T68 w 1053"/>
              <a:gd name="T70" fmla="+- 0 2513 1882"/>
              <a:gd name="T71" fmla="*/ 2513 h 637"/>
              <a:gd name="T72" fmla="+- 0 4350 4007"/>
              <a:gd name="T73" fmla="*/ T72 w 1053"/>
              <a:gd name="T74" fmla="+- 0 2499 1882"/>
              <a:gd name="T75" fmla="*/ 2499 h 637"/>
              <a:gd name="T76" fmla="+- 0 4268 4007"/>
              <a:gd name="T77" fmla="*/ T76 w 1053"/>
              <a:gd name="T78" fmla="+- 0 2475 1882"/>
              <a:gd name="T79" fmla="*/ 2475 h 637"/>
              <a:gd name="T80" fmla="+- 0 4195 4007"/>
              <a:gd name="T81" fmla="*/ T80 w 1053"/>
              <a:gd name="T82" fmla="+- 0 2444 1882"/>
              <a:gd name="T83" fmla="*/ 2444 h 637"/>
              <a:gd name="T84" fmla="+- 0 4131 4007"/>
              <a:gd name="T85" fmla="*/ T84 w 1053"/>
              <a:gd name="T86" fmla="+- 0 2405 1882"/>
              <a:gd name="T87" fmla="*/ 2405 h 637"/>
              <a:gd name="T88" fmla="+- 0 4079 4007"/>
              <a:gd name="T89" fmla="*/ T88 w 1053"/>
              <a:gd name="T90" fmla="+- 0 2361 1882"/>
              <a:gd name="T91" fmla="*/ 2361 h 637"/>
              <a:gd name="T92" fmla="+- 0 4040 4007"/>
              <a:gd name="T93" fmla="*/ T92 w 1053"/>
              <a:gd name="T94" fmla="+- 0 2311 1882"/>
              <a:gd name="T95" fmla="*/ 2311 h 637"/>
              <a:gd name="T96" fmla="+- 0 4007 4007"/>
              <a:gd name="T97" fmla="*/ T96 w 1053"/>
              <a:gd name="T98" fmla="+- 0 2200 1882"/>
              <a:gd name="T99" fmla="*/ 2200 h 637"/>
              <a:gd name="T100" fmla="+- 0 4016 4007"/>
              <a:gd name="T101" fmla="*/ T100 w 1053"/>
              <a:gd name="T102" fmla="+- 0 2143 1882"/>
              <a:gd name="T103" fmla="*/ 2143 h 637"/>
              <a:gd name="T104" fmla="+- 0 4079 4007"/>
              <a:gd name="T105" fmla="*/ T104 w 1053"/>
              <a:gd name="T106" fmla="+- 0 2040 1882"/>
              <a:gd name="T107" fmla="*/ 2040 h 637"/>
              <a:gd name="T108" fmla="+- 0 4131 4007"/>
              <a:gd name="T109" fmla="*/ T108 w 1053"/>
              <a:gd name="T110" fmla="+- 0 1995 1882"/>
              <a:gd name="T111" fmla="*/ 1995 h 637"/>
              <a:gd name="T112" fmla="+- 0 4195 4007"/>
              <a:gd name="T113" fmla="*/ T112 w 1053"/>
              <a:gd name="T114" fmla="+- 0 1957 1882"/>
              <a:gd name="T115" fmla="*/ 1957 h 637"/>
              <a:gd name="T116" fmla="+- 0 4268 4007"/>
              <a:gd name="T117" fmla="*/ T116 w 1053"/>
              <a:gd name="T118" fmla="+- 0 1926 1882"/>
              <a:gd name="T119" fmla="*/ 1926 h 637"/>
              <a:gd name="T120" fmla="+- 0 4350 4007"/>
              <a:gd name="T121" fmla="*/ T120 w 1053"/>
              <a:gd name="T122" fmla="+- 0 1902 1882"/>
              <a:gd name="T123" fmla="*/ 1902 h 637"/>
              <a:gd name="T124" fmla="+- 0 4439 4007"/>
              <a:gd name="T125" fmla="*/ T124 w 1053"/>
              <a:gd name="T126" fmla="+- 0 1887 1882"/>
              <a:gd name="T127" fmla="*/ 1887 h 637"/>
              <a:gd name="T128" fmla="+- 0 4533 4007"/>
              <a:gd name="T129" fmla="*/ T128 w 1053"/>
              <a:gd name="T130" fmla="+- 0 1882 1882"/>
              <a:gd name="T131" fmla="*/ 1882 h 6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053" h="637">
                <a:moveTo>
                  <a:pt x="526" y="0"/>
                </a:moveTo>
                <a:lnTo>
                  <a:pt x="621" y="5"/>
                </a:lnTo>
                <a:lnTo>
                  <a:pt x="710" y="20"/>
                </a:lnTo>
                <a:lnTo>
                  <a:pt x="792" y="44"/>
                </a:lnTo>
                <a:lnTo>
                  <a:pt x="865" y="75"/>
                </a:lnTo>
                <a:lnTo>
                  <a:pt x="929" y="113"/>
                </a:lnTo>
                <a:lnTo>
                  <a:pt x="981" y="158"/>
                </a:lnTo>
                <a:lnTo>
                  <a:pt x="1020" y="207"/>
                </a:lnTo>
                <a:lnTo>
                  <a:pt x="1053" y="318"/>
                </a:lnTo>
                <a:lnTo>
                  <a:pt x="1044" y="376"/>
                </a:lnTo>
                <a:lnTo>
                  <a:pt x="981" y="479"/>
                </a:lnTo>
                <a:lnTo>
                  <a:pt x="929" y="523"/>
                </a:lnTo>
                <a:lnTo>
                  <a:pt x="865" y="562"/>
                </a:lnTo>
                <a:lnTo>
                  <a:pt x="792" y="593"/>
                </a:lnTo>
                <a:lnTo>
                  <a:pt x="710" y="617"/>
                </a:lnTo>
                <a:lnTo>
                  <a:pt x="621" y="631"/>
                </a:lnTo>
                <a:lnTo>
                  <a:pt x="526" y="637"/>
                </a:lnTo>
                <a:lnTo>
                  <a:pt x="432" y="631"/>
                </a:lnTo>
                <a:lnTo>
                  <a:pt x="343" y="617"/>
                </a:lnTo>
                <a:lnTo>
                  <a:pt x="261" y="593"/>
                </a:lnTo>
                <a:lnTo>
                  <a:pt x="188" y="562"/>
                </a:lnTo>
                <a:lnTo>
                  <a:pt x="124" y="523"/>
                </a:lnTo>
                <a:lnTo>
                  <a:pt x="72" y="479"/>
                </a:lnTo>
                <a:lnTo>
                  <a:pt x="33" y="429"/>
                </a:lnTo>
                <a:lnTo>
                  <a:pt x="0" y="318"/>
                </a:lnTo>
                <a:lnTo>
                  <a:pt x="9" y="261"/>
                </a:lnTo>
                <a:lnTo>
                  <a:pt x="72" y="158"/>
                </a:lnTo>
                <a:lnTo>
                  <a:pt x="124" y="113"/>
                </a:lnTo>
                <a:lnTo>
                  <a:pt x="188" y="75"/>
                </a:lnTo>
                <a:lnTo>
                  <a:pt x="261" y="44"/>
                </a:lnTo>
                <a:lnTo>
                  <a:pt x="343" y="20"/>
                </a:lnTo>
                <a:lnTo>
                  <a:pt x="432" y="5"/>
                </a:lnTo>
                <a:lnTo>
                  <a:pt x="526"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74" name="Text Box 60"/>
          <p:cNvSpPr txBox="1">
            <a:spLocks noChangeArrowheads="1"/>
          </p:cNvSpPr>
          <p:nvPr/>
        </p:nvSpPr>
        <p:spPr bwMode="auto">
          <a:xfrm>
            <a:off x="7633594" y="1880240"/>
            <a:ext cx="452687" cy="41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id-ID" sz="1200" b="1"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Uap Air</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5" name="AutoShape 44"/>
          <p:cNvSpPr>
            <a:spLocks/>
          </p:cNvSpPr>
          <p:nvPr/>
        </p:nvSpPr>
        <p:spPr bwMode="auto">
          <a:xfrm>
            <a:off x="7205402" y="2014209"/>
            <a:ext cx="297516" cy="101411"/>
          </a:xfrm>
          <a:custGeom>
            <a:avLst/>
            <a:gdLst>
              <a:gd name="T0" fmla="+- 0 3897 3581"/>
              <a:gd name="T1" fmla="*/ T0 w 441"/>
              <a:gd name="T2" fmla="+- 0 1251 1251"/>
              <a:gd name="T3" fmla="*/ 1251 h 124"/>
              <a:gd name="T4" fmla="+- 0 3897 3581"/>
              <a:gd name="T5" fmla="*/ T4 w 441"/>
              <a:gd name="T6" fmla="+- 0 1374 1251"/>
              <a:gd name="T7" fmla="*/ 1374 h 124"/>
              <a:gd name="T8" fmla="+- 0 4011 3581"/>
              <a:gd name="T9" fmla="*/ T8 w 441"/>
              <a:gd name="T10" fmla="+- 0 1317 1251"/>
              <a:gd name="T11" fmla="*/ 1317 h 124"/>
              <a:gd name="T12" fmla="+- 0 3904 3581"/>
              <a:gd name="T13" fmla="*/ T12 w 441"/>
              <a:gd name="T14" fmla="+- 0 1317 1251"/>
              <a:gd name="T15" fmla="*/ 1317 h 124"/>
              <a:gd name="T16" fmla="+- 0 3904 3581"/>
              <a:gd name="T17" fmla="*/ T16 w 441"/>
              <a:gd name="T18" fmla="+- 0 1307 1251"/>
              <a:gd name="T19" fmla="*/ 1307 h 124"/>
              <a:gd name="T20" fmla="+- 0 4011 3581"/>
              <a:gd name="T21" fmla="*/ T20 w 441"/>
              <a:gd name="T22" fmla="+- 0 1307 1251"/>
              <a:gd name="T23" fmla="*/ 1307 h 124"/>
              <a:gd name="T24" fmla="+- 0 3897 3581"/>
              <a:gd name="T25" fmla="*/ T24 w 441"/>
              <a:gd name="T26" fmla="+- 0 1251 1251"/>
              <a:gd name="T27" fmla="*/ 1251 h 124"/>
              <a:gd name="T28" fmla="+- 0 3897 3581"/>
              <a:gd name="T29" fmla="*/ T28 w 441"/>
              <a:gd name="T30" fmla="+- 0 1307 1251"/>
              <a:gd name="T31" fmla="*/ 1307 h 124"/>
              <a:gd name="T32" fmla="+- 0 3581 3581"/>
              <a:gd name="T33" fmla="*/ T32 w 441"/>
              <a:gd name="T34" fmla="+- 0 1307 1251"/>
              <a:gd name="T35" fmla="*/ 1307 h 124"/>
              <a:gd name="T36" fmla="+- 0 3581 3581"/>
              <a:gd name="T37" fmla="*/ T36 w 441"/>
              <a:gd name="T38" fmla="+- 0 1317 1251"/>
              <a:gd name="T39" fmla="*/ 1317 h 124"/>
              <a:gd name="T40" fmla="+- 0 3897 3581"/>
              <a:gd name="T41" fmla="*/ T40 w 441"/>
              <a:gd name="T42" fmla="+- 0 1317 1251"/>
              <a:gd name="T43" fmla="*/ 1317 h 124"/>
              <a:gd name="T44" fmla="+- 0 3897 3581"/>
              <a:gd name="T45" fmla="*/ T44 w 441"/>
              <a:gd name="T46" fmla="+- 0 1307 1251"/>
              <a:gd name="T47" fmla="*/ 1307 h 124"/>
              <a:gd name="T48" fmla="+- 0 4011 3581"/>
              <a:gd name="T49" fmla="*/ T48 w 441"/>
              <a:gd name="T50" fmla="+- 0 1307 1251"/>
              <a:gd name="T51" fmla="*/ 1307 h 124"/>
              <a:gd name="T52" fmla="+- 0 3904 3581"/>
              <a:gd name="T53" fmla="*/ T52 w 441"/>
              <a:gd name="T54" fmla="+- 0 1307 1251"/>
              <a:gd name="T55" fmla="*/ 1307 h 124"/>
              <a:gd name="T56" fmla="+- 0 3904 3581"/>
              <a:gd name="T57" fmla="*/ T56 w 441"/>
              <a:gd name="T58" fmla="+- 0 1317 1251"/>
              <a:gd name="T59" fmla="*/ 1317 h 124"/>
              <a:gd name="T60" fmla="+- 0 4011 3581"/>
              <a:gd name="T61" fmla="*/ T60 w 441"/>
              <a:gd name="T62" fmla="+- 0 1317 1251"/>
              <a:gd name="T63" fmla="*/ 1317 h 124"/>
              <a:gd name="T64" fmla="+- 0 4021 3581"/>
              <a:gd name="T65" fmla="*/ T64 w 441"/>
              <a:gd name="T66" fmla="+- 0 1312 1251"/>
              <a:gd name="T67" fmla="*/ 1312 h 124"/>
              <a:gd name="T68" fmla="+- 0 4011 3581"/>
              <a:gd name="T69" fmla="*/ T68 w 441"/>
              <a:gd name="T70" fmla="+- 0 1307 1251"/>
              <a:gd name="T71" fmla="*/ 1307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41" h="124">
                <a:moveTo>
                  <a:pt x="316" y="0"/>
                </a:moveTo>
                <a:lnTo>
                  <a:pt x="316" y="123"/>
                </a:lnTo>
                <a:lnTo>
                  <a:pt x="430" y="66"/>
                </a:lnTo>
                <a:lnTo>
                  <a:pt x="323" y="66"/>
                </a:lnTo>
                <a:lnTo>
                  <a:pt x="323" y="56"/>
                </a:lnTo>
                <a:lnTo>
                  <a:pt x="430" y="56"/>
                </a:lnTo>
                <a:lnTo>
                  <a:pt x="316" y="0"/>
                </a:lnTo>
                <a:close/>
                <a:moveTo>
                  <a:pt x="316" y="56"/>
                </a:moveTo>
                <a:lnTo>
                  <a:pt x="0" y="56"/>
                </a:lnTo>
                <a:lnTo>
                  <a:pt x="0" y="66"/>
                </a:lnTo>
                <a:lnTo>
                  <a:pt x="316" y="66"/>
                </a:lnTo>
                <a:lnTo>
                  <a:pt x="316" y="56"/>
                </a:lnTo>
                <a:close/>
                <a:moveTo>
                  <a:pt x="430" y="56"/>
                </a:moveTo>
                <a:lnTo>
                  <a:pt x="323" y="56"/>
                </a:lnTo>
                <a:lnTo>
                  <a:pt x="323" y="66"/>
                </a:lnTo>
                <a:lnTo>
                  <a:pt x="430" y="66"/>
                </a:lnTo>
                <a:lnTo>
                  <a:pt x="440" y="61"/>
                </a:lnTo>
                <a:lnTo>
                  <a:pt x="430" y="5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0" name="Freeform 79"/>
          <p:cNvSpPr>
            <a:spLocks/>
          </p:cNvSpPr>
          <p:nvPr/>
        </p:nvSpPr>
        <p:spPr bwMode="auto">
          <a:xfrm>
            <a:off x="4132613" y="2298271"/>
            <a:ext cx="1258222" cy="464083"/>
          </a:xfrm>
          <a:custGeom>
            <a:avLst/>
            <a:gdLst>
              <a:gd name="T0" fmla="+- 0 5200 4019"/>
              <a:gd name="T1" fmla="*/ T0 w 2362"/>
              <a:gd name="T2" fmla="+- 0 928 928"/>
              <a:gd name="T3" fmla="*/ 928 h 751"/>
              <a:gd name="T4" fmla="+- 0 5308 4019"/>
              <a:gd name="T5" fmla="*/ T4 w 2362"/>
              <a:gd name="T6" fmla="+- 0 929 928"/>
              <a:gd name="T7" fmla="*/ 929 h 751"/>
              <a:gd name="T8" fmla="+- 0 5412 4019"/>
              <a:gd name="T9" fmla="*/ T8 w 2362"/>
              <a:gd name="T10" fmla="+- 0 934 928"/>
              <a:gd name="T11" fmla="*/ 934 h 751"/>
              <a:gd name="T12" fmla="+- 0 5514 4019"/>
              <a:gd name="T13" fmla="*/ T12 w 2362"/>
              <a:gd name="T14" fmla="+- 0 941 928"/>
              <a:gd name="T15" fmla="*/ 941 h 751"/>
              <a:gd name="T16" fmla="+- 0 5612 4019"/>
              <a:gd name="T17" fmla="*/ T16 w 2362"/>
              <a:gd name="T18" fmla="+- 0 951 928"/>
              <a:gd name="T19" fmla="*/ 951 h 751"/>
              <a:gd name="T20" fmla="+- 0 5706 4019"/>
              <a:gd name="T21" fmla="*/ T20 w 2362"/>
              <a:gd name="T22" fmla="+- 0 964 928"/>
              <a:gd name="T23" fmla="*/ 964 h 751"/>
              <a:gd name="T24" fmla="+- 0 5796 4019"/>
              <a:gd name="T25" fmla="*/ T24 w 2362"/>
              <a:gd name="T26" fmla="+- 0 979 928"/>
              <a:gd name="T27" fmla="*/ 979 h 751"/>
              <a:gd name="T28" fmla="+- 0 5881 4019"/>
              <a:gd name="T29" fmla="*/ T28 w 2362"/>
              <a:gd name="T30" fmla="+- 0 997 928"/>
              <a:gd name="T31" fmla="*/ 997 h 751"/>
              <a:gd name="T32" fmla="+- 0 5961 4019"/>
              <a:gd name="T33" fmla="*/ T32 w 2362"/>
              <a:gd name="T34" fmla="+- 0 1016 928"/>
              <a:gd name="T35" fmla="*/ 1016 h 751"/>
              <a:gd name="T36" fmla="+- 0 6035 4019"/>
              <a:gd name="T37" fmla="*/ T36 w 2362"/>
              <a:gd name="T38" fmla="+- 0 1038 928"/>
              <a:gd name="T39" fmla="*/ 1038 h 751"/>
              <a:gd name="T40" fmla="+- 0 6103 4019"/>
              <a:gd name="T41" fmla="*/ T40 w 2362"/>
              <a:gd name="T42" fmla="+- 0 1061 928"/>
              <a:gd name="T43" fmla="*/ 1061 h 751"/>
              <a:gd name="T44" fmla="+- 0 6165 4019"/>
              <a:gd name="T45" fmla="*/ T44 w 2362"/>
              <a:gd name="T46" fmla="+- 0 1087 928"/>
              <a:gd name="T47" fmla="*/ 1087 h 751"/>
              <a:gd name="T48" fmla="+- 0 6220 4019"/>
              <a:gd name="T49" fmla="*/ T48 w 2362"/>
              <a:gd name="T50" fmla="+- 0 1114 928"/>
              <a:gd name="T51" fmla="*/ 1114 h 751"/>
              <a:gd name="T52" fmla="+- 0 6307 4019"/>
              <a:gd name="T53" fmla="*/ T52 w 2362"/>
              <a:gd name="T54" fmla="+- 0 1172 928"/>
              <a:gd name="T55" fmla="*/ 1172 h 751"/>
              <a:gd name="T56" fmla="+- 0 6362 4019"/>
              <a:gd name="T57" fmla="*/ T56 w 2362"/>
              <a:gd name="T58" fmla="+- 0 1236 928"/>
              <a:gd name="T59" fmla="*/ 1236 h 751"/>
              <a:gd name="T60" fmla="+- 0 6381 4019"/>
              <a:gd name="T61" fmla="*/ T60 w 2362"/>
              <a:gd name="T62" fmla="+- 0 1303 928"/>
              <a:gd name="T63" fmla="*/ 1303 h 751"/>
              <a:gd name="T64" fmla="+- 0 6376 4019"/>
              <a:gd name="T65" fmla="*/ T64 w 2362"/>
              <a:gd name="T66" fmla="+- 0 1338 928"/>
              <a:gd name="T67" fmla="*/ 1338 h 751"/>
              <a:gd name="T68" fmla="+- 0 6339 4019"/>
              <a:gd name="T69" fmla="*/ T68 w 2362"/>
              <a:gd name="T70" fmla="+- 0 1403 928"/>
              <a:gd name="T71" fmla="*/ 1403 h 751"/>
              <a:gd name="T72" fmla="+- 0 6267 4019"/>
              <a:gd name="T73" fmla="*/ T72 w 2362"/>
              <a:gd name="T74" fmla="+- 0 1464 928"/>
              <a:gd name="T75" fmla="*/ 1464 h 751"/>
              <a:gd name="T76" fmla="+- 0 6165 4019"/>
              <a:gd name="T77" fmla="*/ T76 w 2362"/>
              <a:gd name="T78" fmla="+- 0 1520 928"/>
              <a:gd name="T79" fmla="*/ 1520 h 751"/>
              <a:gd name="T80" fmla="+- 0 6103 4019"/>
              <a:gd name="T81" fmla="*/ T80 w 2362"/>
              <a:gd name="T82" fmla="+- 0 1545 928"/>
              <a:gd name="T83" fmla="*/ 1545 h 751"/>
              <a:gd name="T84" fmla="+- 0 6035 4019"/>
              <a:gd name="T85" fmla="*/ T84 w 2362"/>
              <a:gd name="T86" fmla="+- 0 1569 928"/>
              <a:gd name="T87" fmla="*/ 1569 h 751"/>
              <a:gd name="T88" fmla="+- 0 5961 4019"/>
              <a:gd name="T89" fmla="*/ T88 w 2362"/>
              <a:gd name="T90" fmla="+- 0 1591 928"/>
              <a:gd name="T91" fmla="*/ 1591 h 751"/>
              <a:gd name="T92" fmla="+- 0 5881 4019"/>
              <a:gd name="T93" fmla="*/ T92 w 2362"/>
              <a:gd name="T94" fmla="+- 0 1610 928"/>
              <a:gd name="T95" fmla="*/ 1610 h 751"/>
              <a:gd name="T96" fmla="+- 0 5796 4019"/>
              <a:gd name="T97" fmla="*/ T96 w 2362"/>
              <a:gd name="T98" fmla="+- 0 1628 928"/>
              <a:gd name="T99" fmla="*/ 1628 h 751"/>
              <a:gd name="T100" fmla="+- 0 5706 4019"/>
              <a:gd name="T101" fmla="*/ T100 w 2362"/>
              <a:gd name="T102" fmla="+- 0 1643 928"/>
              <a:gd name="T103" fmla="*/ 1643 h 751"/>
              <a:gd name="T104" fmla="+- 0 5612 4019"/>
              <a:gd name="T105" fmla="*/ T104 w 2362"/>
              <a:gd name="T106" fmla="+- 0 1655 928"/>
              <a:gd name="T107" fmla="*/ 1655 h 751"/>
              <a:gd name="T108" fmla="+- 0 5514 4019"/>
              <a:gd name="T109" fmla="*/ T108 w 2362"/>
              <a:gd name="T110" fmla="+- 0 1665 928"/>
              <a:gd name="T111" fmla="*/ 1665 h 751"/>
              <a:gd name="T112" fmla="+- 0 5412 4019"/>
              <a:gd name="T113" fmla="*/ T112 w 2362"/>
              <a:gd name="T114" fmla="+- 0 1673 928"/>
              <a:gd name="T115" fmla="*/ 1673 h 751"/>
              <a:gd name="T116" fmla="+- 0 5308 4019"/>
              <a:gd name="T117" fmla="*/ T116 w 2362"/>
              <a:gd name="T118" fmla="+- 0 1677 928"/>
              <a:gd name="T119" fmla="*/ 1677 h 751"/>
              <a:gd name="T120" fmla="+- 0 5200 4019"/>
              <a:gd name="T121" fmla="*/ T120 w 2362"/>
              <a:gd name="T122" fmla="+- 0 1679 928"/>
              <a:gd name="T123" fmla="*/ 1679 h 751"/>
              <a:gd name="T124" fmla="+- 0 5093 4019"/>
              <a:gd name="T125" fmla="*/ T124 w 2362"/>
              <a:gd name="T126" fmla="+- 0 1677 928"/>
              <a:gd name="T127" fmla="*/ 1677 h 751"/>
              <a:gd name="T128" fmla="+- 0 4988 4019"/>
              <a:gd name="T129" fmla="*/ T128 w 2362"/>
              <a:gd name="T130" fmla="+- 0 1673 928"/>
              <a:gd name="T131" fmla="*/ 1673 h 751"/>
              <a:gd name="T132" fmla="+- 0 4886 4019"/>
              <a:gd name="T133" fmla="*/ T132 w 2362"/>
              <a:gd name="T134" fmla="+- 0 1665 928"/>
              <a:gd name="T135" fmla="*/ 1665 h 751"/>
              <a:gd name="T136" fmla="+- 0 4788 4019"/>
              <a:gd name="T137" fmla="*/ T136 w 2362"/>
              <a:gd name="T138" fmla="+- 0 1655 928"/>
              <a:gd name="T139" fmla="*/ 1655 h 751"/>
              <a:gd name="T140" fmla="+- 0 4694 4019"/>
              <a:gd name="T141" fmla="*/ T140 w 2362"/>
              <a:gd name="T142" fmla="+- 0 1643 928"/>
              <a:gd name="T143" fmla="*/ 1643 h 751"/>
              <a:gd name="T144" fmla="+- 0 4604 4019"/>
              <a:gd name="T145" fmla="*/ T144 w 2362"/>
              <a:gd name="T146" fmla="+- 0 1628 928"/>
              <a:gd name="T147" fmla="*/ 1628 h 751"/>
              <a:gd name="T148" fmla="+- 0 4519 4019"/>
              <a:gd name="T149" fmla="*/ T148 w 2362"/>
              <a:gd name="T150" fmla="+- 0 1610 928"/>
              <a:gd name="T151" fmla="*/ 1610 h 751"/>
              <a:gd name="T152" fmla="+- 0 4440 4019"/>
              <a:gd name="T153" fmla="*/ T152 w 2362"/>
              <a:gd name="T154" fmla="+- 0 1591 928"/>
              <a:gd name="T155" fmla="*/ 1591 h 751"/>
              <a:gd name="T156" fmla="+- 0 4365 4019"/>
              <a:gd name="T157" fmla="*/ T156 w 2362"/>
              <a:gd name="T158" fmla="+- 0 1569 928"/>
              <a:gd name="T159" fmla="*/ 1569 h 751"/>
              <a:gd name="T160" fmla="+- 0 4297 4019"/>
              <a:gd name="T161" fmla="*/ T160 w 2362"/>
              <a:gd name="T162" fmla="+- 0 1545 928"/>
              <a:gd name="T163" fmla="*/ 1545 h 751"/>
              <a:gd name="T164" fmla="+- 0 4236 4019"/>
              <a:gd name="T165" fmla="*/ T164 w 2362"/>
              <a:gd name="T166" fmla="+- 0 1520 928"/>
              <a:gd name="T167" fmla="*/ 1520 h 751"/>
              <a:gd name="T168" fmla="+- 0 4181 4019"/>
              <a:gd name="T169" fmla="*/ T168 w 2362"/>
              <a:gd name="T170" fmla="+- 0 1493 928"/>
              <a:gd name="T171" fmla="*/ 1493 h 751"/>
              <a:gd name="T172" fmla="+- 0 4093 4019"/>
              <a:gd name="T173" fmla="*/ T172 w 2362"/>
              <a:gd name="T174" fmla="+- 0 1434 928"/>
              <a:gd name="T175" fmla="*/ 1434 h 751"/>
              <a:gd name="T176" fmla="+- 0 4038 4019"/>
              <a:gd name="T177" fmla="*/ T176 w 2362"/>
              <a:gd name="T178" fmla="+- 0 1371 928"/>
              <a:gd name="T179" fmla="*/ 1371 h 751"/>
              <a:gd name="T180" fmla="+- 0 4019 4019"/>
              <a:gd name="T181" fmla="*/ T180 w 2362"/>
              <a:gd name="T182" fmla="+- 0 1303 928"/>
              <a:gd name="T183" fmla="*/ 1303 h 751"/>
              <a:gd name="T184" fmla="+- 0 4024 4019"/>
              <a:gd name="T185" fmla="*/ T184 w 2362"/>
              <a:gd name="T186" fmla="+- 0 1269 928"/>
              <a:gd name="T187" fmla="*/ 1269 h 751"/>
              <a:gd name="T188" fmla="+- 0 4062 4019"/>
              <a:gd name="T189" fmla="*/ T188 w 2362"/>
              <a:gd name="T190" fmla="+- 0 1204 928"/>
              <a:gd name="T191" fmla="*/ 1204 h 751"/>
              <a:gd name="T192" fmla="+- 0 4133 4019"/>
              <a:gd name="T193" fmla="*/ T192 w 2362"/>
              <a:gd name="T194" fmla="+- 0 1142 928"/>
              <a:gd name="T195" fmla="*/ 1142 h 751"/>
              <a:gd name="T196" fmla="+- 0 4236 4019"/>
              <a:gd name="T197" fmla="*/ T196 w 2362"/>
              <a:gd name="T198" fmla="+- 0 1087 928"/>
              <a:gd name="T199" fmla="*/ 1087 h 751"/>
              <a:gd name="T200" fmla="+- 0 4297 4019"/>
              <a:gd name="T201" fmla="*/ T200 w 2362"/>
              <a:gd name="T202" fmla="+- 0 1061 928"/>
              <a:gd name="T203" fmla="*/ 1061 h 751"/>
              <a:gd name="T204" fmla="+- 0 4365 4019"/>
              <a:gd name="T205" fmla="*/ T204 w 2362"/>
              <a:gd name="T206" fmla="+- 0 1038 928"/>
              <a:gd name="T207" fmla="*/ 1038 h 751"/>
              <a:gd name="T208" fmla="+- 0 4440 4019"/>
              <a:gd name="T209" fmla="*/ T208 w 2362"/>
              <a:gd name="T210" fmla="+- 0 1016 928"/>
              <a:gd name="T211" fmla="*/ 1016 h 751"/>
              <a:gd name="T212" fmla="+- 0 4519 4019"/>
              <a:gd name="T213" fmla="*/ T212 w 2362"/>
              <a:gd name="T214" fmla="+- 0 997 928"/>
              <a:gd name="T215" fmla="*/ 997 h 751"/>
              <a:gd name="T216" fmla="+- 0 4604 4019"/>
              <a:gd name="T217" fmla="*/ T216 w 2362"/>
              <a:gd name="T218" fmla="+- 0 979 928"/>
              <a:gd name="T219" fmla="*/ 979 h 751"/>
              <a:gd name="T220" fmla="+- 0 4694 4019"/>
              <a:gd name="T221" fmla="*/ T220 w 2362"/>
              <a:gd name="T222" fmla="+- 0 964 928"/>
              <a:gd name="T223" fmla="*/ 964 h 751"/>
              <a:gd name="T224" fmla="+- 0 4788 4019"/>
              <a:gd name="T225" fmla="*/ T224 w 2362"/>
              <a:gd name="T226" fmla="+- 0 951 928"/>
              <a:gd name="T227" fmla="*/ 951 h 751"/>
              <a:gd name="T228" fmla="+- 0 4886 4019"/>
              <a:gd name="T229" fmla="*/ T228 w 2362"/>
              <a:gd name="T230" fmla="+- 0 941 928"/>
              <a:gd name="T231" fmla="*/ 941 h 751"/>
              <a:gd name="T232" fmla="+- 0 4988 4019"/>
              <a:gd name="T233" fmla="*/ T232 w 2362"/>
              <a:gd name="T234" fmla="+- 0 934 928"/>
              <a:gd name="T235" fmla="*/ 934 h 751"/>
              <a:gd name="T236" fmla="+- 0 5093 4019"/>
              <a:gd name="T237" fmla="*/ T236 w 2362"/>
              <a:gd name="T238" fmla="+- 0 929 928"/>
              <a:gd name="T239" fmla="*/ 929 h 751"/>
              <a:gd name="T240" fmla="+- 0 5200 4019"/>
              <a:gd name="T241" fmla="*/ T240 w 2362"/>
              <a:gd name="T242" fmla="+- 0 928 928"/>
              <a:gd name="T243" fmla="*/ 928 h 7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2362" h="751">
                <a:moveTo>
                  <a:pt x="1181" y="0"/>
                </a:moveTo>
                <a:lnTo>
                  <a:pt x="1289" y="1"/>
                </a:lnTo>
                <a:lnTo>
                  <a:pt x="1393" y="6"/>
                </a:lnTo>
                <a:lnTo>
                  <a:pt x="1495" y="13"/>
                </a:lnTo>
                <a:lnTo>
                  <a:pt x="1593" y="23"/>
                </a:lnTo>
                <a:lnTo>
                  <a:pt x="1687" y="36"/>
                </a:lnTo>
                <a:lnTo>
                  <a:pt x="1777" y="51"/>
                </a:lnTo>
                <a:lnTo>
                  <a:pt x="1862" y="69"/>
                </a:lnTo>
                <a:lnTo>
                  <a:pt x="1942" y="88"/>
                </a:lnTo>
                <a:lnTo>
                  <a:pt x="2016" y="110"/>
                </a:lnTo>
                <a:lnTo>
                  <a:pt x="2084" y="133"/>
                </a:lnTo>
                <a:lnTo>
                  <a:pt x="2146" y="159"/>
                </a:lnTo>
                <a:lnTo>
                  <a:pt x="2201" y="186"/>
                </a:lnTo>
                <a:lnTo>
                  <a:pt x="2288" y="244"/>
                </a:lnTo>
                <a:lnTo>
                  <a:pt x="2343" y="308"/>
                </a:lnTo>
                <a:lnTo>
                  <a:pt x="2362" y="375"/>
                </a:lnTo>
                <a:lnTo>
                  <a:pt x="2357" y="410"/>
                </a:lnTo>
                <a:lnTo>
                  <a:pt x="2320" y="475"/>
                </a:lnTo>
                <a:lnTo>
                  <a:pt x="2248" y="536"/>
                </a:lnTo>
                <a:lnTo>
                  <a:pt x="2146" y="592"/>
                </a:lnTo>
                <a:lnTo>
                  <a:pt x="2084" y="617"/>
                </a:lnTo>
                <a:lnTo>
                  <a:pt x="2016" y="641"/>
                </a:lnTo>
                <a:lnTo>
                  <a:pt x="1942" y="663"/>
                </a:lnTo>
                <a:lnTo>
                  <a:pt x="1862" y="682"/>
                </a:lnTo>
                <a:lnTo>
                  <a:pt x="1777" y="700"/>
                </a:lnTo>
                <a:lnTo>
                  <a:pt x="1687" y="715"/>
                </a:lnTo>
                <a:lnTo>
                  <a:pt x="1593" y="727"/>
                </a:lnTo>
                <a:lnTo>
                  <a:pt x="1495" y="737"/>
                </a:lnTo>
                <a:lnTo>
                  <a:pt x="1393" y="745"/>
                </a:lnTo>
                <a:lnTo>
                  <a:pt x="1289" y="749"/>
                </a:lnTo>
                <a:lnTo>
                  <a:pt x="1181" y="751"/>
                </a:lnTo>
                <a:lnTo>
                  <a:pt x="1074" y="749"/>
                </a:lnTo>
                <a:lnTo>
                  <a:pt x="969" y="745"/>
                </a:lnTo>
                <a:lnTo>
                  <a:pt x="867" y="737"/>
                </a:lnTo>
                <a:lnTo>
                  <a:pt x="769" y="727"/>
                </a:lnTo>
                <a:lnTo>
                  <a:pt x="675" y="715"/>
                </a:lnTo>
                <a:lnTo>
                  <a:pt x="585" y="700"/>
                </a:lnTo>
                <a:lnTo>
                  <a:pt x="500" y="682"/>
                </a:lnTo>
                <a:lnTo>
                  <a:pt x="421" y="663"/>
                </a:lnTo>
                <a:lnTo>
                  <a:pt x="346" y="641"/>
                </a:lnTo>
                <a:lnTo>
                  <a:pt x="278" y="617"/>
                </a:lnTo>
                <a:lnTo>
                  <a:pt x="217" y="592"/>
                </a:lnTo>
                <a:lnTo>
                  <a:pt x="162" y="565"/>
                </a:lnTo>
                <a:lnTo>
                  <a:pt x="74" y="506"/>
                </a:lnTo>
                <a:lnTo>
                  <a:pt x="19" y="443"/>
                </a:lnTo>
                <a:lnTo>
                  <a:pt x="0" y="375"/>
                </a:lnTo>
                <a:lnTo>
                  <a:pt x="5" y="341"/>
                </a:lnTo>
                <a:lnTo>
                  <a:pt x="43" y="276"/>
                </a:lnTo>
                <a:lnTo>
                  <a:pt x="114" y="214"/>
                </a:lnTo>
                <a:lnTo>
                  <a:pt x="217" y="159"/>
                </a:lnTo>
                <a:lnTo>
                  <a:pt x="278" y="133"/>
                </a:lnTo>
                <a:lnTo>
                  <a:pt x="346" y="110"/>
                </a:lnTo>
                <a:lnTo>
                  <a:pt x="421" y="88"/>
                </a:lnTo>
                <a:lnTo>
                  <a:pt x="500" y="69"/>
                </a:lnTo>
                <a:lnTo>
                  <a:pt x="585" y="51"/>
                </a:lnTo>
                <a:lnTo>
                  <a:pt x="675" y="36"/>
                </a:lnTo>
                <a:lnTo>
                  <a:pt x="769" y="23"/>
                </a:lnTo>
                <a:lnTo>
                  <a:pt x="867" y="13"/>
                </a:lnTo>
                <a:lnTo>
                  <a:pt x="969" y="6"/>
                </a:lnTo>
                <a:lnTo>
                  <a:pt x="1074" y="1"/>
                </a:lnTo>
                <a:lnTo>
                  <a:pt x="1181"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81" name="AutoShape 44"/>
          <p:cNvSpPr>
            <a:spLocks/>
          </p:cNvSpPr>
          <p:nvPr/>
        </p:nvSpPr>
        <p:spPr bwMode="auto">
          <a:xfrm>
            <a:off x="5398427" y="2487234"/>
            <a:ext cx="297516" cy="101411"/>
          </a:xfrm>
          <a:custGeom>
            <a:avLst/>
            <a:gdLst>
              <a:gd name="T0" fmla="+- 0 3897 3581"/>
              <a:gd name="T1" fmla="*/ T0 w 441"/>
              <a:gd name="T2" fmla="+- 0 1251 1251"/>
              <a:gd name="T3" fmla="*/ 1251 h 124"/>
              <a:gd name="T4" fmla="+- 0 3897 3581"/>
              <a:gd name="T5" fmla="*/ T4 w 441"/>
              <a:gd name="T6" fmla="+- 0 1374 1251"/>
              <a:gd name="T7" fmla="*/ 1374 h 124"/>
              <a:gd name="T8" fmla="+- 0 4011 3581"/>
              <a:gd name="T9" fmla="*/ T8 w 441"/>
              <a:gd name="T10" fmla="+- 0 1317 1251"/>
              <a:gd name="T11" fmla="*/ 1317 h 124"/>
              <a:gd name="T12" fmla="+- 0 3904 3581"/>
              <a:gd name="T13" fmla="*/ T12 w 441"/>
              <a:gd name="T14" fmla="+- 0 1317 1251"/>
              <a:gd name="T15" fmla="*/ 1317 h 124"/>
              <a:gd name="T16" fmla="+- 0 3904 3581"/>
              <a:gd name="T17" fmla="*/ T16 w 441"/>
              <a:gd name="T18" fmla="+- 0 1307 1251"/>
              <a:gd name="T19" fmla="*/ 1307 h 124"/>
              <a:gd name="T20" fmla="+- 0 4011 3581"/>
              <a:gd name="T21" fmla="*/ T20 w 441"/>
              <a:gd name="T22" fmla="+- 0 1307 1251"/>
              <a:gd name="T23" fmla="*/ 1307 h 124"/>
              <a:gd name="T24" fmla="+- 0 3897 3581"/>
              <a:gd name="T25" fmla="*/ T24 w 441"/>
              <a:gd name="T26" fmla="+- 0 1251 1251"/>
              <a:gd name="T27" fmla="*/ 1251 h 124"/>
              <a:gd name="T28" fmla="+- 0 3897 3581"/>
              <a:gd name="T29" fmla="*/ T28 w 441"/>
              <a:gd name="T30" fmla="+- 0 1307 1251"/>
              <a:gd name="T31" fmla="*/ 1307 h 124"/>
              <a:gd name="T32" fmla="+- 0 3581 3581"/>
              <a:gd name="T33" fmla="*/ T32 w 441"/>
              <a:gd name="T34" fmla="+- 0 1307 1251"/>
              <a:gd name="T35" fmla="*/ 1307 h 124"/>
              <a:gd name="T36" fmla="+- 0 3581 3581"/>
              <a:gd name="T37" fmla="*/ T36 w 441"/>
              <a:gd name="T38" fmla="+- 0 1317 1251"/>
              <a:gd name="T39" fmla="*/ 1317 h 124"/>
              <a:gd name="T40" fmla="+- 0 3897 3581"/>
              <a:gd name="T41" fmla="*/ T40 w 441"/>
              <a:gd name="T42" fmla="+- 0 1317 1251"/>
              <a:gd name="T43" fmla="*/ 1317 h 124"/>
              <a:gd name="T44" fmla="+- 0 3897 3581"/>
              <a:gd name="T45" fmla="*/ T44 w 441"/>
              <a:gd name="T46" fmla="+- 0 1307 1251"/>
              <a:gd name="T47" fmla="*/ 1307 h 124"/>
              <a:gd name="T48" fmla="+- 0 4011 3581"/>
              <a:gd name="T49" fmla="*/ T48 w 441"/>
              <a:gd name="T50" fmla="+- 0 1307 1251"/>
              <a:gd name="T51" fmla="*/ 1307 h 124"/>
              <a:gd name="T52" fmla="+- 0 3904 3581"/>
              <a:gd name="T53" fmla="*/ T52 w 441"/>
              <a:gd name="T54" fmla="+- 0 1307 1251"/>
              <a:gd name="T55" fmla="*/ 1307 h 124"/>
              <a:gd name="T56" fmla="+- 0 3904 3581"/>
              <a:gd name="T57" fmla="*/ T56 w 441"/>
              <a:gd name="T58" fmla="+- 0 1317 1251"/>
              <a:gd name="T59" fmla="*/ 1317 h 124"/>
              <a:gd name="T60" fmla="+- 0 4011 3581"/>
              <a:gd name="T61" fmla="*/ T60 w 441"/>
              <a:gd name="T62" fmla="+- 0 1317 1251"/>
              <a:gd name="T63" fmla="*/ 1317 h 124"/>
              <a:gd name="T64" fmla="+- 0 4021 3581"/>
              <a:gd name="T65" fmla="*/ T64 w 441"/>
              <a:gd name="T66" fmla="+- 0 1312 1251"/>
              <a:gd name="T67" fmla="*/ 1312 h 124"/>
              <a:gd name="T68" fmla="+- 0 4011 3581"/>
              <a:gd name="T69" fmla="*/ T68 w 441"/>
              <a:gd name="T70" fmla="+- 0 1307 1251"/>
              <a:gd name="T71" fmla="*/ 1307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41" h="124">
                <a:moveTo>
                  <a:pt x="316" y="0"/>
                </a:moveTo>
                <a:lnTo>
                  <a:pt x="316" y="123"/>
                </a:lnTo>
                <a:lnTo>
                  <a:pt x="430" y="66"/>
                </a:lnTo>
                <a:lnTo>
                  <a:pt x="323" y="66"/>
                </a:lnTo>
                <a:lnTo>
                  <a:pt x="323" y="56"/>
                </a:lnTo>
                <a:lnTo>
                  <a:pt x="430" y="56"/>
                </a:lnTo>
                <a:lnTo>
                  <a:pt x="316" y="0"/>
                </a:lnTo>
                <a:close/>
                <a:moveTo>
                  <a:pt x="316" y="56"/>
                </a:moveTo>
                <a:lnTo>
                  <a:pt x="0" y="56"/>
                </a:lnTo>
                <a:lnTo>
                  <a:pt x="0" y="66"/>
                </a:lnTo>
                <a:lnTo>
                  <a:pt x="316" y="66"/>
                </a:lnTo>
                <a:lnTo>
                  <a:pt x="316" y="56"/>
                </a:lnTo>
                <a:close/>
                <a:moveTo>
                  <a:pt x="430" y="56"/>
                </a:moveTo>
                <a:lnTo>
                  <a:pt x="323" y="56"/>
                </a:lnTo>
                <a:lnTo>
                  <a:pt x="323" y="66"/>
                </a:lnTo>
                <a:lnTo>
                  <a:pt x="430" y="66"/>
                </a:lnTo>
                <a:lnTo>
                  <a:pt x="440" y="61"/>
                </a:lnTo>
                <a:lnTo>
                  <a:pt x="430" y="5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6" name="Text Box 55"/>
          <p:cNvSpPr txBox="1">
            <a:spLocks noChangeArrowheads="1"/>
          </p:cNvSpPr>
          <p:nvPr/>
        </p:nvSpPr>
        <p:spPr bwMode="auto">
          <a:xfrm>
            <a:off x="4297634" y="2369829"/>
            <a:ext cx="988567" cy="33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pPr>
            <a:r>
              <a:rPr lang="id-ID" sz="1200" b="1" dirty="0" smtClean="0">
                <a:latin typeface="Times New Roman" pitchFamily="18" charset="0"/>
                <a:cs typeface="Times New Roman" pitchFamily="18" charset="0"/>
              </a:rPr>
              <a:t>Na2HPO4</a:t>
            </a:r>
          </a:p>
          <a:p>
            <a:pPr algn="ctr">
              <a:lnSpc>
                <a:spcPct val="107000"/>
              </a:lnSpc>
            </a:pPr>
            <a:r>
              <a:rPr lang="id-ID" sz="1200" b="1" dirty="0" smtClean="0">
                <a:effectLst/>
                <a:latin typeface="Calibri" panose="020F0502020204030204" pitchFamily="34" charset="0"/>
                <a:ea typeface="Calibri" panose="020F0502020204030204" pitchFamily="34" charset="0"/>
                <a:cs typeface="Times New Roman" panose="02020603050405020304" pitchFamily="18" charset="0"/>
              </a:rPr>
              <a:t>0,3 %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22114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081" y="-27296"/>
            <a:ext cx="5425505" cy="837129"/>
          </a:xfrm>
        </p:spPr>
        <p:txBody>
          <a:bodyPr>
            <a:normAutofit/>
          </a:bodyPr>
          <a:lstStyle/>
          <a:p>
            <a:pPr algn="ctr"/>
            <a:r>
              <a:rPr lang="en-US" dirty="0" smtClean="0">
                <a:latin typeface="Adobe Gothic Std B" panose="020B0800000000000000" pitchFamily="34" charset="-128"/>
                <a:ea typeface="Adobe Gothic Std B" panose="020B0800000000000000" pitchFamily="34" charset="-128"/>
              </a:rPr>
              <a:t>LATAR BELAKANG</a:t>
            </a:r>
            <a:endParaRPr lang="en-US" dirty="0">
              <a:latin typeface="Adobe Gothic Std B" panose="020B0800000000000000" pitchFamily="34" charset="-128"/>
              <a:ea typeface="Adobe Gothic Std B" panose="020B0800000000000000" pitchFamily="34" charset="-128"/>
            </a:endParaRPr>
          </a:p>
        </p:txBody>
      </p:sp>
      <p:sp>
        <p:nvSpPr>
          <p:cNvPr id="14" name="Content Placeholder 5"/>
          <p:cNvSpPr txBox="1">
            <a:spLocks/>
          </p:cNvSpPr>
          <p:nvPr/>
        </p:nvSpPr>
        <p:spPr>
          <a:xfrm>
            <a:off x="119407" y="1255594"/>
            <a:ext cx="4875680" cy="4299045"/>
          </a:xfrm>
          <a:prstGeom prst="hexagon">
            <a:avLst/>
          </a:prstGeom>
        </p:spPr>
        <p:style>
          <a:lnRef idx="1">
            <a:schemeClr val="accent2"/>
          </a:lnRef>
          <a:fillRef idx="2">
            <a:schemeClr val="accent2"/>
          </a:fillRef>
          <a:effectRef idx="1">
            <a:schemeClr val="accent2"/>
          </a:effectRef>
          <a:fontRef idx="minor">
            <a:schemeClr val="dk1"/>
          </a:fontRef>
        </p:style>
        <p:txBody>
          <a:bodyPr vert="horz" rtlCol="0" anchor="ctr">
            <a:noAutofit/>
          </a:bodyPr>
          <a:lstStyle>
            <a:lvl1pPr marL="365760" indent="-256032" algn="l" rtl="0" eaLnBrk="1" latinLnBrk="0" hangingPunct="1">
              <a:spcBef>
                <a:spcPts val="300"/>
              </a:spcBef>
              <a:buClr>
                <a:schemeClr val="accent3"/>
              </a:buClr>
              <a:buFont typeface="Georgia"/>
              <a:buChar char="•"/>
              <a:defRPr kumimoji="0" sz="2800" kern="1200">
                <a:solidFill>
                  <a:schemeClr val="dk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dk1"/>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dk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dk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95250" indent="-95250" algn="ctr"/>
            <a:r>
              <a:rPr lang="en-US" sz="1600" b="1" dirty="0" err="1">
                <a:solidFill>
                  <a:schemeClr val="tx1"/>
                </a:solidFill>
              </a:rPr>
              <a:t>Jagung</a:t>
            </a:r>
            <a:r>
              <a:rPr lang="en-US" sz="1600" b="1" dirty="0">
                <a:solidFill>
                  <a:schemeClr val="tx1"/>
                </a:solidFill>
              </a:rPr>
              <a:t> (</a:t>
            </a:r>
            <a:r>
              <a:rPr lang="en-US" sz="1600" b="1" i="1" dirty="0" err="1">
                <a:solidFill>
                  <a:schemeClr val="tx1"/>
                </a:solidFill>
              </a:rPr>
              <a:t>Zea</a:t>
            </a:r>
            <a:r>
              <a:rPr lang="en-US" sz="1600" b="1" i="1" dirty="0">
                <a:solidFill>
                  <a:schemeClr val="tx1"/>
                </a:solidFill>
              </a:rPr>
              <a:t> mays L</a:t>
            </a:r>
            <a:r>
              <a:rPr lang="en-US" sz="1600" b="1" dirty="0">
                <a:solidFill>
                  <a:schemeClr val="tx1"/>
                </a:solidFill>
              </a:rPr>
              <a:t>.) </a:t>
            </a:r>
            <a:r>
              <a:rPr lang="id-ID" sz="1600" b="1" dirty="0">
                <a:solidFill>
                  <a:schemeClr val="tx1"/>
                </a:solidFill>
              </a:rPr>
              <a:t>merupakan</a:t>
            </a:r>
            <a:r>
              <a:rPr lang="en-US" sz="1600" b="1" dirty="0">
                <a:solidFill>
                  <a:schemeClr val="tx1"/>
                </a:solidFill>
              </a:rPr>
              <a:t> </a:t>
            </a:r>
            <a:r>
              <a:rPr lang="en-US" sz="1600" b="1" dirty="0" err="1">
                <a:solidFill>
                  <a:schemeClr val="tx1"/>
                </a:solidFill>
              </a:rPr>
              <a:t>bahan</a:t>
            </a:r>
            <a:r>
              <a:rPr lang="en-US" sz="1600" b="1" dirty="0">
                <a:solidFill>
                  <a:schemeClr val="tx1"/>
                </a:solidFill>
              </a:rPr>
              <a:t> </a:t>
            </a:r>
            <a:r>
              <a:rPr lang="en-US" sz="1600" b="1" dirty="0" err="1">
                <a:solidFill>
                  <a:schemeClr val="tx1"/>
                </a:solidFill>
              </a:rPr>
              <a:t>pangan</a:t>
            </a:r>
            <a:r>
              <a:rPr lang="en-US" sz="1600" b="1" dirty="0">
                <a:solidFill>
                  <a:schemeClr val="tx1"/>
                </a:solidFill>
              </a:rPr>
              <a:t> </a:t>
            </a:r>
            <a:r>
              <a:rPr lang="en-US" sz="1600" b="1" dirty="0" err="1">
                <a:solidFill>
                  <a:schemeClr val="tx1"/>
                </a:solidFill>
              </a:rPr>
              <a:t>pokok</a:t>
            </a:r>
            <a:r>
              <a:rPr lang="en-US" sz="1600" b="1" dirty="0">
                <a:solidFill>
                  <a:schemeClr val="tx1"/>
                </a:solidFill>
              </a:rPr>
              <a:t> </a:t>
            </a:r>
            <a:r>
              <a:rPr lang="en-US" sz="1600" b="1" dirty="0" err="1">
                <a:solidFill>
                  <a:schemeClr val="tx1"/>
                </a:solidFill>
              </a:rPr>
              <a:t>kedua</a:t>
            </a:r>
            <a:r>
              <a:rPr lang="en-US" sz="1600" b="1" dirty="0">
                <a:solidFill>
                  <a:schemeClr val="tx1"/>
                </a:solidFill>
              </a:rPr>
              <a:t> </a:t>
            </a:r>
            <a:r>
              <a:rPr lang="en-US" sz="1600" b="1" dirty="0" err="1">
                <a:solidFill>
                  <a:schemeClr val="tx1"/>
                </a:solidFill>
              </a:rPr>
              <a:t>setelah</a:t>
            </a:r>
            <a:r>
              <a:rPr lang="en-US" sz="1600" b="1" dirty="0">
                <a:solidFill>
                  <a:schemeClr val="tx1"/>
                </a:solidFill>
              </a:rPr>
              <a:t> </a:t>
            </a:r>
            <a:r>
              <a:rPr lang="en-US" sz="1600" b="1" smtClean="0">
                <a:solidFill>
                  <a:schemeClr val="tx1"/>
                </a:solidFill>
              </a:rPr>
              <a:t>beras</a:t>
            </a:r>
            <a:r>
              <a:rPr lang="id-ID" sz="1600" b="1" smtClean="0">
                <a:solidFill>
                  <a:schemeClr val="tx1"/>
                </a:solidFill>
              </a:rPr>
              <a:t>.</a:t>
            </a:r>
            <a:endParaRPr lang="id-ID" sz="1600" b="1" dirty="0">
              <a:solidFill>
                <a:schemeClr val="tx1"/>
              </a:solidFill>
            </a:endParaRPr>
          </a:p>
          <a:p>
            <a:pPr marL="95250" indent="-95250" algn="ctr"/>
            <a:r>
              <a:rPr lang="en-US" sz="1600" b="1" dirty="0" err="1">
                <a:solidFill>
                  <a:schemeClr val="tx1"/>
                </a:solidFill>
              </a:rPr>
              <a:t>Jagung</a:t>
            </a:r>
            <a:r>
              <a:rPr lang="en-US" sz="1600" b="1" dirty="0">
                <a:solidFill>
                  <a:schemeClr val="tx1"/>
                </a:solidFill>
              </a:rPr>
              <a:t> </a:t>
            </a:r>
            <a:r>
              <a:rPr lang="en-US" sz="1600" b="1" dirty="0" err="1">
                <a:solidFill>
                  <a:schemeClr val="tx1"/>
                </a:solidFill>
              </a:rPr>
              <a:t>sebagai</a:t>
            </a:r>
            <a:r>
              <a:rPr lang="en-US" sz="1600" b="1" dirty="0">
                <a:solidFill>
                  <a:schemeClr val="tx1"/>
                </a:solidFill>
              </a:rPr>
              <a:t> </a:t>
            </a:r>
            <a:r>
              <a:rPr lang="en-US" sz="1600" b="1" dirty="0" err="1">
                <a:solidFill>
                  <a:schemeClr val="tx1"/>
                </a:solidFill>
              </a:rPr>
              <a:t>bahan</a:t>
            </a:r>
            <a:r>
              <a:rPr lang="en-US" sz="1600" b="1" dirty="0">
                <a:solidFill>
                  <a:schemeClr val="tx1"/>
                </a:solidFill>
              </a:rPr>
              <a:t> </a:t>
            </a:r>
            <a:r>
              <a:rPr lang="en-US" sz="1600" b="1" dirty="0" err="1">
                <a:solidFill>
                  <a:schemeClr val="tx1"/>
                </a:solidFill>
              </a:rPr>
              <a:t>pangan</a:t>
            </a:r>
            <a:r>
              <a:rPr lang="en-US" sz="1600" b="1" dirty="0">
                <a:solidFill>
                  <a:schemeClr val="tx1"/>
                </a:solidFill>
              </a:rPr>
              <a:t> </a:t>
            </a:r>
            <a:r>
              <a:rPr lang="en-US" sz="1600" b="1" dirty="0" err="1">
                <a:solidFill>
                  <a:schemeClr val="tx1"/>
                </a:solidFill>
              </a:rPr>
              <a:t>akan</a:t>
            </a:r>
            <a:r>
              <a:rPr lang="en-US" sz="1600" b="1" dirty="0">
                <a:solidFill>
                  <a:schemeClr val="tx1"/>
                </a:solidFill>
              </a:rPr>
              <a:t> </a:t>
            </a:r>
            <a:r>
              <a:rPr lang="en-US" sz="1600" b="1" dirty="0" err="1">
                <a:solidFill>
                  <a:schemeClr val="tx1"/>
                </a:solidFill>
              </a:rPr>
              <a:t>semakin</a:t>
            </a:r>
            <a:r>
              <a:rPr lang="en-US" sz="1600" b="1" dirty="0">
                <a:solidFill>
                  <a:schemeClr val="tx1"/>
                </a:solidFill>
              </a:rPr>
              <a:t> </a:t>
            </a:r>
            <a:r>
              <a:rPr lang="en-US" sz="1600" b="1" dirty="0" err="1">
                <a:solidFill>
                  <a:schemeClr val="tx1"/>
                </a:solidFill>
              </a:rPr>
              <a:t>diminati</a:t>
            </a:r>
            <a:r>
              <a:rPr lang="en-US" sz="1600" b="1" dirty="0">
                <a:solidFill>
                  <a:schemeClr val="tx1"/>
                </a:solidFill>
              </a:rPr>
              <a:t> </a:t>
            </a:r>
            <a:r>
              <a:rPr lang="en-US" sz="1600" b="1" dirty="0" err="1">
                <a:solidFill>
                  <a:schemeClr val="tx1"/>
                </a:solidFill>
              </a:rPr>
              <a:t>konsumen</a:t>
            </a:r>
            <a:r>
              <a:rPr lang="en-US" sz="1600" b="1" dirty="0">
                <a:solidFill>
                  <a:schemeClr val="tx1"/>
                </a:solidFill>
              </a:rPr>
              <a:t> </a:t>
            </a:r>
            <a:r>
              <a:rPr lang="en-US" sz="1600" b="1" dirty="0" err="1">
                <a:solidFill>
                  <a:schemeClr val="tx1"/>
                </a:solidFill>
              </a:rPr>
              <a:t>terutama</a:t>
            </a:r>
            <a:r>
              <a:rPr lang="en-US" sz="1600" b="1" dirty="0">
                <a:solidFill>
                  <a:schemeClr val="tx1"/>
                </a:solidFill>
              </a:rPr>
              <a:t> </a:t>
            </a:r>
            <a:r>
              <a:rPr lang="en-US" sz="1600" b="1" dirty="0" err="1">
                <a:solidFill>
                  <a:schemeClr val="tx1"/>
                </a:solidFill>
              </a:rPr>
              <a:t>bagi</a:t>
            </a:r>
            <a:r>
              <a:rPr lang="en-US" sz="1600" b="1" dirty="0">
                <a:solidFill>
                  <a:schemeClr val="tx1"/>
                </a:solidFill>
              </a:rPr>
              <a:t> yang </a:t>
            </a:r>
            <a:r>
              <a:rPr lang="en-US" sz="1600" b="1" dirty="0" err="1">
                <a:solidFill>
                  <a:schemeClr val="tx1"/>
                </a:solidFill>
              </a:rPr>
              <a:t>mementingkan</a:t>
            </a:r>
            <a:r>
              <a:rPr lang="en-US" sz="1600" b="1" dirty="0">
                <a:solidFill>
                  <a:schemeClr val="tx1"/>
                </a:solidFill>
              </a:rPr>
              <a:t> </a:t>
            </a:r>
            <a:r>
              <a:rPr lang="en-US" sz="1600" b="1" dirty="0" err="1">
                <a:solidFill>
                  <a:schemeClr val="tx1"/>
                </a:solidFill>
              </a:rPr>
              <a:t>pangan</a:t>
            </a:r>
            <a:r>
              <a:rPr lang="en-US" sz="1600" b="1" dirty="0">
                <a:solidFill>
                  <a:schemeClr val="tx1"/>
                </a:solidFill>
              </a:rPr>
              <a:t> </a:t>
            </a:r>
            <a:r>
              <a:rPr lang="en-US" sz="1600" b="1" dirty="0" err="1">
                <a:solidFill>
                  <a:schemeClr val="tx1"/>
                </a:solidFill>
              </a:rPr>
              <a:t>sehat</a:t>
            </a:r>
            <a:r>
              <a:rPr lang="en-US" sz="1600" b="1" dirty="0">
                <a:solidFill>
                  <a:schemeClr val="tx1"/>
                </a:solidFill>
              </a:rPr>
              <a:t>, </a:t>
            </a:r>
            <a:r>
              <a:rPr lang="id-ID" sz="1600" b="1" dirty="0">
                <a:solidFill>
                  <a:schemeClr val="tx1"/>
                </a:solidFill>
              </a:rPr>
              <a:t>selain jagung mudah didapatkan karena tingkat produktivitas jagung di Indonesia yang cukup tinggi, jagung juga memiliki</a:t>
            </a:r>
            <a:r>
              <a:rPr lang="en-US" sz="1600" b="1" dirty="0">
                <a:solidFill>
                  <a:schemeClr val="tx1"/>
                </a:solidFill>
              </a:rPr>
              <a:t> </a:t>
            </a:r>
            <a:r>
              <a:rPr lang="en-US" sz="1600" b="1" dirty="0" err="1">
                <a:solidFill>
                  <a:schemeClr val="tx1"/>
                </a:solidFill>
              </a:rPr>
              <a:t>harga</a:t>
            </a:r>
            <a:r>
              <a:rPr lang="en-US" sz="1600" b="1" dirty="0">
                <a:solidFill>
                  <a:schemeClr val="tx1"/>
                </a:solidFill>
              </a:rPr>
              <a:t> </a:t>
            </a:r>
            <a:r>
              <a:rPr lang="id-ID" sz="1600" b="1" dirty="0">
                <a:solidFill>
                  <a:schemeClr val="tx1"/>
                </a:solidFill>
              </a:rPr>
              <a:t>yang </a:t>
            </a:r>
            <a:r>
              <a:rPr lang="en-US" sz="1600" b="1" dirty="0" err="1">
                <a:solidFill>
                  <a:schemeClr val="tx1"/>
                </a:solidFill>
              </a:rPr>
              <a:t>terjangkau</a:t>
            </a:r>
            <a:r>
              <a:rPr lang="en-US" sz="1600" b="1" dirty="0">
                <a:solidFill>
                  <a:schemeClr val="tx1"/>
                </a:solidFill>
              </a:rPr>
              <a:t> </a:t>
            </a:r>
            <a:r>
              <a:rPr lang="en-US" sz="1600" b="1" dirty="0" err="1">
                <a:solidFill>
                  <a:schemeClr val="tx1"/>
                </a:solidFill>
              </a:rPr>
              <a:t>bagi</a:t>
            </a:r>
            <a:r>
              <a:rPr lang="en-US" sz="1600" b="1" dirty="0">
                <a:solidFill>
                  <a:schemeClr val="tx1"/>
                </a:solidFill>
              </a:rPr>
              <a:t> </a:t>
            </a:r>
            <a:r>
              <a:rPr lang="en-US" sz="1600" b="1" dirty="0" err="1">
                <a:solidFill>
                  <a:schemeClr val="tx1"/>
                </a:solidFill>
              </a:rPr>
              <a:t>siapapun</a:t>
            </a:r>
            <a:r>
              <a:rPr lang="en-US" sz="1600" b="1" dirty="0">
                <a:solidFill>
                  <a:schemeClr val="tx1"/>
                </a:solidFill>
              </a:rPr>
              <a:t>.</a:t>
            </a:r>
            <a:endParaRPr lang="en-US" sz="1600" b="1" dirty="0">
              <a:solidFill>
                <a:schemeClr val="tx1"/>
              </a:solidFill>
              <a:latin typeface="Times New Roman" pitchFamily="18" charset="0"/>
              <a:cs typeface="Times New Roman" pitchFamily="18" charset="0"/>
            </a:endParaRPr>
          </a:p>
        </p:txBody>
      </p:sp>
      <p:sp>
        <p:nvSpPr>
          <p:cNvPr id="17" name="Content Placeholder 5"/>
          <p:cNvSpPr txBox="1">
            <a:spLocks/>
          </p:cNvSpPr>
          <p:nvPr/>
        </p:nvSpPr>
        <p:spPr>
          <a:xfrm>
            <a:off x="4264380" y="116004"/>
            <a:ext cx="4753917" cy="3132162"/>
          </a:xfrm>
          <a:prstGeom prst="hexagon">
            <a:avLst/>
          </a:prstGeom>
        </p:spPr>
        <p:style>
          <a:lnRef idx="1">
            <a:schemeClr val="accent2"/>
          </a:lnRef>
          <a:fillRef idx="2">
            <a:schemeClr val="accent2"/>
          </a:fillRef>
          <a:effectRef idx="1">
            <a:schemeClr val="accent2"/>
          </a:effectRef>
          <a:fontRef idx="minor">
            <a:schemeClr val="dk1"/>
          </a:fontRef>
        </p:style>
        <p:txBody>
          <a:bodyPr vert="horz" rtlCol="0" anchor="ctr">
            <a:noAutofit/>
          </a:bodyPr>
          <a:lstStyle>
            <a:lvl1pPr marL="365760" indent="-256032" algn="l" rtl="0" eaLnBrk="1" latinLnBrk="0" hangingPunct="1">
              <a:spcBef>
                <a:spcPts val="300"/>
              </a:spcBef>
              <a:buClr>
                <a:schemeClr val="accent3"/>
              </a:buClr>
              <a:buFont typeface="Georgia"/>
              <a:buChar char="•"/>
              <a:defRPr kumimoji="0" sz="2800" kern="1200">
                <a:solidFill>
                  <a:schemeClr val="dk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dk1"/>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dk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dk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95250" indent="-95250" algn="ctr"/>
            <a:r>
              <a:rPr lang="en-US" sz="1600" b="1" dirty="0"/>
              <a:t>Salah </a:t>
            </a:r>
            <a:r>
              <a:rPr lang="en-US" sz="1600" b="1" dirty="0" err="1"/>
              <a:t>satu</a:t>
            </a:r>
            <a:r>
              <a:rPr lang="en-US" sz="1600" b="1" dirty="0"/>
              <a:t> </a:t>
            </a:r>
            <a:r>
              <a:rPr lang="en-US" sz="1600" b="1" dirty="0" err="1"/>
              <a:t>alternatif</a:t>
            </a:r>
            <a:r>
              <a:rPr lang="en-US" sz="1600" b="1" dirty="0"/>
              <a:t> yang </a:t>
            </a:r>
            <a:r>
              <a:rPr lang="en-US" sz="1600" b="1" dirty="0" err="1"/>
              <a:t>dipilih</a:t>
            </a:r>
            <a:r>
              <a:rPr lang="en-US" sz="1600" b="1" dirty="0"/>
              <a:t> </a:t>
            </a:r>
            <a:r>
              <a:rPr lang="en-US" sz="1600" b="1" dirty="0" err="1"/>
              <a:t>dalam</a:t>
            </a:r>
            <a:r>
              <a:rPr lang="en-US" sz="1600" b="1" dirty="0"/>
              <a:t> </a:t>
            </a:r>
            <a:r>
              <a:rPr lang="en-US" sz="1600" b="1" dirty="0" err="1"/>
              <a:t>penelitian</a:t>
            </a:r>
            <a:r>
              <a:rPr lang="en-US" sz="1600" b="1" dirty="0"/>
              <a:t> </a:t>
            </a:r>
            <a:r>
              <a:rPr lang="en-US" sz="1600" b="1" dirty="0" err="1"/>
              <a:t>ini</a:t>
            </a:r>
            <a:r>
              <a:rPr lang="id-ID" sz="1600" b="1" dirty="0"/>
              <a:t> yaitu</a:t>
            </a:r>
            <a:r>
              <a:rPr lang="en-US" sz="1600" b="1" dirty="0"/>
              <a:t> </a:t>
            </a:r>
            <a:r>
              <a:rPr lang="en-US" sz="1600" b="1" dirty="0" err="1"/>
              <a:t>mengolah</a:t>
            </a:r>
            <a:r>
              <a:rPr lang="id-ID" sz="1600" b="1" dirty="0"/>
              <a:t> jagung</a:t>
            </a:r>
            <a:r>
              <a:rPr lang="en-US" sz="1600" b="1" dirty="0"/>
              <a:t> </a:t>
            </a:r>
            <a:r>
              <a:rPr lang="en-US" sz="1600" b="1" dirty="0" err="1"/>
              <a:t>menjadi</a:t>
            </a:r>
            <a:r>
              <a:rPr lang="en-US" sz="1600" b="1" dirty="0"/>
              <a:t> </a:t>
            </a:r>
            <a:r>
              <a:rPr lang="en-US" sz="1600" b="1" dirty="0" err="1"/>
              <a:t>selai</a:t>
            </a:r>
            <a:r>
              <a:rPr lang="id-ID" sz="1600" b="1" dirty="0"/>
              <a:t> jagung instan, dimana melakukan diversifikasi olahan produk pangan dari jagung</a:t>
            </a:r>
            <a:r>
              <a:rPr lang="en-US" sz="1600" b="1" dirty="0"/>
              <a:t>. </a:t>
            </a:r>
            <a:r>
              <a:rPr lang="en-US" sz="1600" b="1" dirty="0" err="1"/>
              <a:t>Selai</a:t>
            </a:r>
            <a:r>
              <a:rPr lang="en-US" sz="1600" b="1" dirty="0"/>
              <a:t> </a:t>
            </a:r>
            <a:r>
              <a:rPr lang="en-US" sz="1600" b="1" dirty="0" err="1"/>
              <a:t>merupakan</a:t>
            </a:r>
            <a:r>
              <a:rPr lang="en-US" sz="1600" b="1" dirty="0"/>
              <a:t> </a:t>
            </a:r>
            <a:r>
              <a:rPr lang="en-US" sz="1600" b="1" dirty="0" err="1"/>
              <a:t>produk</a:t>
            </a:r>
            <a:r>
              <a:rPr lang="en-US" sz="1600" b="1" dirty="0"/>
              <a:t> </a:t>
            </a:r>
            <a:r>
              <a:rPr lang="en-US" sz="1600" b="1" dirty="0" err="1"/>
              <a:t>awetan</a:t>
            </a:r>
            <a:r>
              <a:rPr lang="en-US" sz="1600" b="1" dirty="0"/>
              <a:t> yang </a:t>
            </a:r>
            <a:r>
              <a:rPr lang="en-US" sz="1600" b="1" dirty="0" err="1"/>
              <a:t>dibuat</a:t>
            </a:r>
            <a:r>
              <a:rPr lang="en-US" sz="1600" b="1" dirty="0"/>
              <a:t> </a:t>
            </a:r>
            <a:r>
              <a:rPr lang="en-US" sz="1600" b="1" dirty="0" err="1"/>
              <a:t>dengan</a:t>
            </a:r>
            <a:r>
              <a:rPr lang="en-US" sz="1600" b="1" dirty="0"/>
              <a:t> </a:t>
            </a:r>
            <a:r>
              <a:rPr lang="en-US" sz="1600" b="1" dirty="0" err="1"/>
              <a:t>memasak</a:t>
            </a:r>
            <a:r>
              <a:rPr lang="en-US" sz="1600" b="1" dirty="0"/>
              <a:t> </a:t>
            </a:r>
            <a:r>
              <a:rPr lang="en-US" sz="1600" b="1" dirty="0" err="1"/>
              <a:t>hancuran</a:t>
            </a:r>
            <a:r>
              <a:rPr lang="en-US" sz="1600" b="1" dirty="0"/>
              <a:t> </a:t>
            </a:r>
            <a:r>
              <a:rPr lang="en-US" sz="1600" b="1" dirty="0" err="1"/>
              <a:t>buah</a:t>
            </a:r>
            <a:r>
              <a:rPr lang="en-US" sz="1600" b="1" dirty="0"/>
              <a:t> yang </a:t>
            </a:r>
            <a:r>
              <a:rPr lang="en-US" sz="1600" b="1" dirty="0" err="1"/>
              <a:t>dicampur</a:t>
            </a:r>
            <a:r>
              <a:rPr lang="en-US" sz="1600" b="1" dirty="0"/>
              <a:t> </a:t>
            </a:r>
            <a:r>
              <a:rPr lang="en-US" sz="1600" b="1" dirty="0" err="1"/>
              <a:t>gula</a:t>
            </a:r>
            <a:r>
              <a:rPr lang="id-ID" sz="1600" b="1" dirty="0"/>
              <a:t>, penstabil dan</a:t>
            </a:r>
            <a:r>
              <a:rPr lang="en-US" sz="1600" b="1" dirty="0"/>
              <a:t> </a:t>
            </a:r>
            <a:r>
              <a:rPr lang="en-US" sz="1600" b="1" dirty="0" err="1"/>
              <a:t>dengan</a:t>
            </a:r>
            <a:r>
              <a:rPr lang="en-US" sz="1600" b="1" dirty="0"/>
              <a:t> </a:t>
            </a:r>
            <a:r>
              <a:rPr lang="en-US" sz="1600" b="1" dirty="0" err="1"/>
              <a:t>atau</a:t>
            </a:r>
            <a:r>
              <a:rPr lang="en-US" sz="1600" b="1" dirty="0"/>
              <a:t> </a:t>
            </a:r>
            <a:r>
              <a:rPr lang="en-US" sz="1600" b="1" dirty="0" err="1"/>
              <a:t>tanpa</a:t>
            </a:r>
            <a:r>
              <a:rPr lang="en-US" sz="1600" b="1" dirty="0"/>
              <a:t> </a:t>
            </a:r>
            <a:r>
              <a:rPr lang="en-US" sz="1600" b="1" dirty="0" err="1"/>
              <a:t>penambahan</a:t>
            </a:r>
            <a:r>
              <a:rPr lang="en-US" sz="1600" b="1" dirty="0"/>
              <a:t> air</a:t>
            </a:r>
            <a:r>
              <a:rPr lang="id-ID" sz="1600" b="1" dirty="0"/>
              <a:t>.</a:t>
            </a:r>
            <a:endParaRPr lang="en-US" sz="1600" b="1" dirty="0">
              <a:solidFill>
                <a:schemeClr val="tx1"/>
              </a:solidFill>
              <a:latin typeface="Times New Roman" pitchFamily="18" charset="0"/>
              <a:cs typeface="Times New Roman" pitchFamily="18" charset="0"/>
            </a:endParaRPr>
          </a:p>
        </p:txBody>
      </p:sp>
      <p:sp>
        <p:nvSpPr>
          <p:cNvPr id="20" name="Content Placeholder 5"/>
          <p:cNvSpPr txBox="1">
            <a:spLocks/>
          </p:cNvSpPr>
          <p:nvPr/>
        </p:nvSpPr>
        <p:spPr>
          <a:xfrm>
            <a:off x="4287683" y="3405116"/>
            <a:ext cx="4744258" cy="3384585"/>
          </a:xfrm>
          <a:prstGeom prst="hexagon">
            <a:avLst/>
          </a:prstGeom>
        </p:spPr>
        <p:style>
          <a:lnRef idx="1">
            <a:schemeClr val="accent2"/>
          </a:lnRef>
          <a:fillRef idx="2">
            <a:schemeClr val="accent2"/>
          </a:fillRef>
          <a:effectRef idx="1">
            <a:schemeClr val="accent2"/>
          </a:effectRef>
          <a:fontRef idx="minor">
            <a:schemeClr val="dk1"/>
          </a:fontRef>
        </p:style>
        <p:txBody>
          <a:bodyPr vert="horz" rtlCol="0" anchor="ctr">
            <a:noAutofit/>
          </a:bodyPr>
          <a:lstStyle>
            <a:lvl1pPr marL="365760" indent="-256032" algn="l" rtl="0" eaLnBrk="1" latinLnBrk="0" hangingPunct="1">
              <a:spcBef>
                <a:spcPts val="300"/>
              </a:spcBef>
              <a:buClr>
                <a:schemeClr val="accent3"/>
              </a:buClr>
              <a:buFont typeface="Georgia"/>
              <a:buChar char="•"/>
              <a:defRPr kumimoji="0" sz="2800" kern="1200">
                <a:solidFill>
                  <a:schemeClr val="dk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dk1"/>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dk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dk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95250" indent="-95250" algn="ctr"/>
            <a:r>
              <a:rPr lang="id-ID" sz="1500" b="1" dirty="0"/>
              <a:t>Pangan instan merupakan bahan makanan yang mengalami proses pengeringan, mudah larut dan mudah disajikan dengan menambah air panas atau air dingin. Instanisasi merupakan suatu istilah yang mencakup bagian perlakuan, baik kimia atau fisika yang akan memperbaiki karakteristik hidrasi dari suatu produk pangan dalam bentuk bubuk (Hartomo, 1992</a:t>
            </a:r>
            <a:r>
              <a:rPr lang="id-ID" sz="1500" b="1" dirty="0" smtClean="0"/>
              <a:t>).</a:t>
            </a:r>
            <a:endParaRPr lang="en-US" sz="15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5525969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Text Box 9"/>
          <p:cNvSpPr txBox="1"/>
          <p:nvPr/>
        </p:nvSpPr>
        <p:spPr>
          <a:xfrm>
            <a:off x="1476375" y="16599535"/>
            <a:ext cx="4933950" cy="257175"/>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marL="0" marR="0" algn="ctr">
              <a:spcBef>
                <a:spcPts val="0"/>
              </a:spcBef>
              <a:spcAft>
                <a:spcPts val="0"/>
              </a:spcAft>
            </a:pPr>
            <a:r>
              <a:rPr lang="en-US" sz="1800" b="0">
                <a:solidFill>
                  <a:srgbClr val="5B9BD5"/>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b="1">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49" name="Group 348"/>
          <p:cNvGrpSpPr>
            <a:grpSpLocks/>
          </p:cNvGrpSpPr>
          <p:nvPr/>
        </p:nvGrpSpPr>
        <p:grpSpPr bwMode="auto">
          <a:xfrm>
            <a:off x="5048686" y="39581"/>
            <a:ext cx="3804998" cy="6804261"/>
            <a:chOff x="315" y="-94"/>
            <a:chExt cx="5640" cy="8320"/>
          </a:xfrm>
        </p:grpSpPr>
        <p:sp>
          <p:nvSpPr>
            <p:cNvPr id="350" name="Freeform 349"/>
            <p:cNvSpPr>
              <a:spLocks/>
            </p:cNvSpPr>
            <p:nvPr/>
          </p:nvSpPr>
          <p:spPr bwMode="auto">
            <a:xfrm>
              <a:off x="1328" y="-94"/>
              <a:ext cx="2155" cy="343"/>
            </a:xfrm>
            <a:custGeom>
              <a:avLst/>
              <a:gdLst>
                <a:gd name="T0" fmla="+- 0 2518 1337"/>
                <a:gd name="T1" fmla="*/ T0 w 2362"/>
                <a:gd name="T2" fmla="+- 0 11 11"/>
                <a:gd name="T3" fmla="*/ 11 h 634"/>
                <a:gd name="T4" fmla="+- 0 2632 1337"/>
                <a:gd name="T5" fmla="*/ T4 w 2362"/>
                <a:gd name="T6" fmla="+- 0 13 11"/>
                <a:gd name="T7" fmla="*/ 13 h 634"/>
                <a:gd name="T8" fmla="+- 0 2742 1337"/>
                <a:gd name="T9" fmla="*/ T8 w 2362"/>
                <a:gd name="T10" fmla="+- 0 17 11"/>
                <a:gd name="T11" fmla="*/ 17 h 634"/>
                <a:gd name="T12" fmla="+- 0 2850 1337"/>
                <a:gd name="T13" fmla="*/ T12 w 2362"/>
                <a:gd name="T14" fmla="+- 0 24 11"/>
                <a:gd name="T15" fmla="*/ 24 h 634"/>
                <a:gd name="T16" fmla="+- 0 2953 1337"/>
                <a:gd name="T17" fmla="*/ T16 w 2362"/>
                <a:gd name="T18" fmla="+- 0 33 11"/>
                <a:gd name="T19" fmla="*/ 33 h 634"/>
                <a:gd name="T20" fmla="+- 0 3051 1337"/>
                <a:gd name="T21" fmla="*/ T20 w 2362"/>
                <a:gd name="T22" fmla="+- 0 45 11"/>
                <a:gd name="T23" fmla="*/ 45 h 634"/>
                <a:gd name="T24" fmla="+- 0 3145 1337"/>
                <a:gd name="T25" fmla="*/ T24 w 2362"/>
                <a:gd name="T26" fmla="+- 0 60 11"/>
                <a:gd name="T27" fmla="*/ 60 h 634"/>
                <a:gd name="T28" fmla="+- 0 3233 1337"/>
                <a:gd name="T29" fmla="*/ T28 w 2362"/>
                <a:gd name="T30" fmla="+- 0 76 11"/>
                <a:gd name="T31" fmla="*/ 76 h 634"/>
                <a:gd name="T32" fmla="+- 0 3314 1337"/>
                <a:gd name="T33" fmla="*/ T32 w 2362"/>
                <a:gd name="T34" fmla="+- 0 94 11"/>
                <a:gd name="T35" fmla="*/ 94 h 634"/>
                <a:gd name="T36" fmla="+- 0 3390 1337"/>
                <a:gd name="T37" fmla="*/ T36 w 2362"/>
                <a:gd name="T38" fmla="+- 0 114 11"/>
                <a:gd name="T39" fmla="*/ 114 h 634"/>
                <a:gd name="T40" fmla="+- 0 3458 1337"/>
                <a:gd name="T41" fmla="*/ T40 w 2362"/>
                <a:gd name="T42" fmla="+- 0 136 11"/>
                <a:gd name="T43" fmla="*/ 136 h 634"/>
                <a:gd name="T44" fmla="+- 0 3519 1337"/>
                <a:gd name="T45" fmla="*/ T44 w 2362"/>
                <a:gd name="T46" fmla="+- 0 160 11"/>
                <a:gd name="T47" fmla="*/ 160 h 634"/>
                <a:gd name="T48" fmla="+- 0 3616 1337"/>
                <a:gd name="T49" fmla="*/ T48 w 2362"/>
                <a:gd name="T50" fmla="+- 0 212 11"/>
                <a:gd name="T51" fmla="*/ 212 h 634"/>
                <a:gd name="T52" fmla="+- 0 3678 1337"/>
                <a:gd name="T53" fmla="*/ T52 w 2362"/>
                <a:gd name="T54" fmla="+- 0 268 11"/>
                <a:gd name="T55" fmla="*/ 268 h 634"/>
                <a:gd name="T56" fmla="+- 0 3699 1337"/>
                <a:gd name="T57" fmla="*/ T56 w 2362"/>
                <a:gd name="T58" fmla="+- 0 328 11"/>
                <a:gd name="T59" fmla="*/ 328 h 634"/>
                <a:gd name="T60" fmla="+- 0 3694 1337"/>
                <a:gd name="T61" fmla="*/ T60 w 2362"/>
                <a:gd name="T62" fmla="+- 0 359 11"/>
                <a:gd name="T63" fmla="*/ 359 h 634"/>
                <a:gd name="T64" fmla="+- 0 3652 1337"/>
                <a:gd name="T65" fmla="*/ T64 w 2362"/>
                <a:gd name="T66" fmla="+- 0 417 11"/>
                <a:gd name="T67" fmla="*/ 417 h 634"/>
                <a:gd name="T68" fmla="+- 0 3572 1337"/>
                <a:gd name="T69" fmla="*/ T68 w 2362"/>
                <a:gd name="T70" fmla="+- 0 471 11"/>
                <a:gd name="T71" fmla="*/ 471 h 634"/>
                <a:gd name="T72" fmla="+- 0 3458 1337"/>
                <a:gd name="T73" fmla="*/ T72 w 2362"/>
                <a:gd name="T74" fmla="+- 0 520 11"/>
                <a:gd name="T75" fmla="*/ 520 h 634"/>
                <a:gd name="T76" fmla="+- 0 3390 1337"/>
                <a:gd name="T77" fmla="*/ T76 w 2362"/>
                <a:gd name="T78" fmla="+- 0 542 11"/>
                <a:gd name="T79" fmla="*/ 542 h 634"/>
                <a:gd name="T80" fmla="+- 0 3314 1337"/>
                <a:gd name="T81" fmla="*/ T80 w 2362"/>
                <a:gd name="T82" fmla="+- 0 562 11"/>
                <a:gd name="T83" fmla="*/ 562 h 634"/>
                <a:gd name="T84" fmla="+- 0 3233 1337"/>
                <a:gd name="T85" fmla="*/ T84 w 2362"/>
                <a:gd name="T86" fmla="+- 0 580 11"/>
                <a:gd name="T87" fmla="*/ 580 h 634"/>
                <a:gd name="T88" fmla="+- 0 3145 1337"/>
                <a:gd name="T89" fmla="*/ T88 w 2362"/>
                <a:gd name="T90" fmla="+- 0 597 11"/>
                <a:gd name="T91" fmla="*/ 597 h 634"/>
                <a:gd name="T92" fmla="+- 0 3051 1337"/>
                <a:gd name="T93" fmla="*/ T92 w 2362"/>
                <a:gd name="T94" fmla="+- 0 611 11"/>
                <a:gd name="T95" fmla="*/ 611 h 634"/>
                <a:gd name="T96" fmla="+- 0 2953 1337"/>
                <a:gd name="T97" fmla="*/ T96 w 2362"/>
                <a:gd name="T98" fmla="+- 0 623 11"/>
                <a:gd name="T99" fmla="*/ 623 h 634"/>
                <a:gd name="T100" fmla="+- 0 2850 1337"/>
                <a:gd name="T101" fmla="*/ T100 w 2362"/>
                <a:gd name="T102" fmla="+- 0 632 11"/>
                <a:gd name="T103" fmla="*/ 632 h 634"/>
                <a:gd name="T104" fmla="+- 0 2742 1337"/>
                <a:gd name="T105" fmla="*/ T104 w 2362"/>
                <a:gd name="T106" fmla="+- 0 639 11"/>
                <a:gd name="T107" fmla="*/ 639 h 634"/>
                <a:gd name="T108" fmla="+- 0 2632 1337"/>
                <a:gd name="T109" fmla="*/ T108 w 2362"/>
                <a:gd name="T110" fmla="+- 0 643 11"/>
                <a:gd name="T111" fmla="*/ 643 h 634"/>
                <a:gd name="T112" fmla="+- 0 2518 1337"/>
                <a:gd name="T113" fmla="*/ T112 w 2362"/>
                <a:gd name="T114" fmla="+- 0 645 11"/>
                <a:gd name="T115" fmla="*/ 645 h 634"/>
                <a:gd name="T116" fmla="+- 0 2404 1337"/>
                <a:gd name="T117" fmla="*/ T116 w 2362"/>
                <a:gd name="T118" fmla="+- 0 643 11"/>
                <a:gd name="T119" fmla="*/ 643 h 634"/>
                <a:gd name="T120" fmla="+- 0 2294 1337"/>
                <a:gd name="T121" fmla="*/ T120 w 2362"/>
                <a:gd name="T122" fmla="+- 0 639 11"/>
                <a:gd name="T123" fmla="*/ 639 h 634"/>
                <a:gd name="T124" fmla="+- 0 2187 1337"/>
                <a:gd name="T125" fmla="*/ T124 w 2362"/>
                <a:gd name="T126" fmla="+- 0 632 11"/>
                <a:gd name="T127" fmla="*/ 632 h 634"/>
                <a:gd name="T128" fmla="+- 0 2084 1337"/>
                <a:gd name="T129" fmla="*/ T128 w 2362"/>
                <a:gd name="T130" fmla="+- 0 623 11"/>
                <a:gd name="T131" fmla="*/ 623 h 634"/>
                <a:gd name="T132" fmla="+- 0 1985 1337"/>
                <a:gd name="T133" fmla="*/ T132 w 2362"/>
                <a:gd name="T134" fmla="+- 0 611 11"/>
                <a:gd name="T135" fmla="*/ 611 h 634"/>
                <a:gd name="T136" fmla="+- 0 1892 1337"/>
                <a:gd name="T137" fmla="*/ T136 w 2362"/>
                <a:gd name="T138" fmla="+- 0 597 11"/>
                <a:gd name="T139" fmla="*/ 597 h 634"/>
                <a:gd name="T140" fmla="+- 0 1804 1337"/>
                <a:gd name="T141" fmla="*/ T140 w 2362"/>
                <a:gd name="T142" fmla="+- 0 580 11"/>
                <a:gd name="T143" fmla="*/ 580 h 634"/>
                <a:gd name="T144" fmla="+- 0 1722 1337"/>
                <a:gd name="T145" fmla="*/ T144 w 2362"/>
                <a:gd name="T146" fmla="+- 0 562 11"/>
                <a:gd name="T147" fmla="*/ 562 h 634"/>
                <a:gd name="T148" fmla="+- 0 1646 1337"/>
                <a:gd name="T149" fmla="*/ T148 w 2362"/>
                <a:gd name="T150" fmla="+- 0 542 11"/>
                <a:gd name="T151" fmla="*/ 542 h 634"/>
                <a:gd name="T152" fmla="+- 0 1578 1337"/>
                <a:gd name="T153" fmla="*/ T152 w 2362"/>
                <a:gd name="T154" fmla="+- 0 520 11"/>
                <a:gd name="T155" fmla="*/ 520 h 634"/>
                <a:gd name="T156" fmla="+- 0 1517 1337"/>
                <a:gd name="T157" fmla="*/ T156 w 2362"/>
                <a:gd name="T158" fmla="+- 0 496 11"/>
                <a:gd name="T159" fmla="*/ 496 h 634"/>
                <a:gd name="T160" fmla="+- 0 1420 1337"/>
                <a:gd name="T161" fmla="*/ T160 w 2362"/>
                <a:gd name="T162" fmla="+- 0 445 11"/>
                <a:gd name="T163" fmla="*/ 445 h 634"/>
                <a:gd name="T164" fmla="+- 0 1359 1337"/>
                <a:gd name="T165" fmla="*/ T164 w 2362"/>
                <a:gd name="T166" fmla="+- 0 388 11"/>
                <a:gd name="T167" fmla="*/ 388 h 634"/>
                <a:gd name="T168" fmla="+- 0 1337 1337"/>
                <a:gd name="T169" fmla="*/ T168 w 2362"/>
                <a:gd name="T170" fmla="+- 0 328 11"/>
                <a:gd name="T171" fmla="*/ 328 h 634"/>
                <a:gd name="T172" fmla="+- 0 1343 1337"/>
                <a:gd name="T173" fmla="*/ T172 w 2362"/>
                <a:gd name="T174" fmla="+- 0 298 11"/>
                <a:gd name="T175" fmla="*/ 298 h 634"/>
                <a:gd name="T176" fmla="+- 0 1384 1337"/>
                <a:gd name="T177" fmla="*/ T176 w 2362"/>
                <a:gd name="T178" fmla="+- 0 239 11"/>
                <a:gd name="T179" fmla="*/ 239 h 634"/>
                <a:gd name="T180" fmla="+- 0 1464 1337"/>
                <a:gd name="T181" fmla="*/ T180 w 2362"/>
                <a:gd name="T182" fmla="+- 0 185 11"/>
                <a:gd name="T183" fmla="*/ 185 h 634"/>
                <a:gd name="T184" fmla="+- 0 1578 1337"/>
                <a:gd name="T185" fmla="*/ T184 w 2362"/>
                <a:gd name="T186" fmla="+- 0 136 11"/>
                <a:gd name="T187" fmla="*/ 136 h 634"/>
                <a:gd name="T188" fmla="+- 0 1646 1337"/>
                <a:gd name="T189" fmla="*/ T188 w 2362"/>
                <a:gd name="T190" fmla="+- 0 114 11"/>
                <a:gd name="T191" fmla="*/ 114 h 634"/>
                <a:gd name="T192" fmla="+- 0 1722 1337"/>
                <a:gd name="T193" fmla="*/ T192 w 2362"/>
                <a:gd name="T194" fmla="+- 0 94 11"/>
                <a:gd name="T195" fmla="*/ 94 h 634"/>
                <a:gd name="T196" fmla="+- 0 1804 1337"/>
                <a:gd name="T197" fmla="*/ T196 w 2362"/>
                <a:gd name="T198" fmla="+- 0 76 11"/>
                <a:gd name="T199" fmla="*/ 76 h 634"/>
                <a:gd name="T200" fmla="+- 0 1892 1337"/>
                <a:gd name="T201" fmla="*/ T200 w 2362"/>
                <a:gd name="T202" fmla="+- 0 60 11"/>
                <a:gd name="T203" fmla="*/ 60 h 634"/>
                <a:gd name="T204" fmla="+- 0 1985 1337"/>
                <a:gd name="T205" fmla="*/ T204 w 2362"/>
                <a:gd name="T206" fmla="+- 0 45 11"/>
                <a:gd name="T207" fmla="*/ 45 h 634"/>
                <a:gd name="T208" fmla="+- 0 2084 1337"/>
                <a:gd name="T209" fmla="*/ T208 w 2362"/>
                <a:gd name="T210" fmla="+- 0 33 11"/>
                <a:gd name="T211" fmla="*/ 33 h 634"/>
                <a:gd name="T212" fmla="+- 0 2187 1337"/>
                <a:gd name="T213" fmla="*/ T212 w 2362"/>
                <a:gd name="T214" fmla="+- 0 24 11"/>
                <a:gd name="T215" fmla="*/ 24 h 634"/>
                <a:gd name="T216" fmla="+- 0 2294 1337"/>
                <a:gd name="T217" fmla="*/ T216 w 2362"/>
                <a:gd name="T218" fmla="+- 0 17 11"/>
                <a:gd name="T219" fmla="*/ 17 h 634"/>
                <a:gd name="T220" fmla="+- 0 2404 1337"/>
                <a:gd name="T221" fmla="*/ T220 w 2362"/>
                <a:gd name="T222" fmla="+- 0 13 11"/>
                <a:gd name="T223" fmla="*/ 13 h 634"/>
                <a:gd name="T224" fmla="+- 0 2518 1337"/>
                <a:gd name="T225" fmla="*/ T224 w 2362"/>
                <a:gd name="T226" fmla="+- 0 11 11"/>
                <a:gd name="T227" fmla="*/ 11 h 63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2362" h="634">
                  <a:moveTo>
                    <a:pt x="1181" y="0"/>
                  </a:moveTo>
                  <a:lnTo>
                    <a:pt x="1295" y="2"/>
                  </a:lnTo>
                  <a:lnTo>
                    <a:pt x="1405" y="6"/>
                  </a:lnTo>
                  <a:lnTo>
                    <a:pt x="1513" y="13"/>
                  </a:lnTo>
                  <a:lnTo>
                    <a:pt x="1616" y="22"/>
                  </a:lnTo>
                  <a:lnTo>
                    <a:pt x="1714" y="34"/>
                  </a:lnTo>
                  <a:lnTo>
                    <a:pt x="1808" y="49"/>
                  </a:lnTo>
                  <a:lnTo>
                    <a:pt x="1896" y="65"/>
                  </a:lnTo>
                  <a:lnTo>
                    <a:pt x="1977" y="83"/>
                  </a:lnTo>
                  <a:lnTo>
                    <a:pt x="2053" y="103"/>
                  </a:lnTo>
                  <a:lnTo>
                    <a:pt x="2121" y="125"/>
                  </a:lnTo>
                  <a:lnTo>
                    <a:pt x="2182" y="149"/>
                  </a:lnTo>
                  <a:lnTo>
                    <a:pt x="2279" y="201"/>
                  </a:lnTo>
                  <a:lnTo>
                    <a:pt x="2341" y="257"/>
                  </a:lnTo>
                  <a:lnTo>
                    <a:pt x="2362" y="317"/>
                  </a:lnTo>
                  <a:lnTo>
                    <a:pt x="2357" y="348"/>
                  </a:lnTo>
                  <a:lnTo>
                    <a:pt x="2315" y="406"/>
                  </a:lnTo>
                  <a:lnTo>
                    <a:pt x="2235" y="460"/>
                  </a:lnTo>
                  <a:lnTo>
                    <a:pt x="2121" y="509"/>
                  </a:lnTo>
                  <a:lnTo>
                    <a:pt x="2053" y="531"/>
                  </a:lnTo>
                  <a:lnTo>
                    <a:pt x="1977" y="551"/>
                  </a:lnTo>
                  <a:lnTo>
                    <a:pt x="1896" y="569"/>
                  </a:lnTo>
                  <a:lnTo>
                    <a:pt x="1808" y="586"/>
                  </a:lnTo>
                  <a:lnTo>
                    <a:pt x="1714" y="600"/>
                  </a:lnTo>
                  <a:lnTo>
                    <a:pt x="1616" y="612"/>
                  </a:lnTo>
                  <a:lnTo>
                    <a:pt x="1513" y="621"/>
                  </a:lnTo>
                  <a:lnTo>
                    <a:pt x="1405" y="628"/>
                  </a:lnTo>
                  <a:lnTo>
                    <a:pt x="1295" y="632"/>
                  </a:lnTo>
                  <a:lnTo>
                    <a:pt x="1181" y="634"/>
                  </a:lnTo>
                  <a:lnTo>
                    <a:pt x="1067" y="632"/>
                  </a:lnTo>
                  <a:lnTo>
                    <a:pt x="957" y="628"/>
                  </a:lnTo>
                  <a:lnTo>
                    <a:pt x="850" y="621"/>
                  </a:lnTo>
                  <a:lnTo>
                    <a:pt x="747" y="612"/>
                  </a:lnTo>
                  <a:lnTo>
                    <a:pt x="648" y="600"/>
                  </a:lnTo>
                  <a:lnTo>
                    <a:pt x="555" y="586"/>
                  </a:lnTo>
                  <a:lnTo>
                    <a:pt x="467" y="569"/>
                  </a:lnTo>
                  <a:lnTo>
                    <a:pt x="385" y="551"/>
                  </a:lnTo>
                  <a:lnTo>
                    <a:pt x="309" y="531"/>
                  </a:lnTo>
                  <a:lnTo>
                    <a:pt x="241" y="509"/>
                  </a:lnTo>
                  <a:lnTo>
                    <a:pt x="180" y="485"/>
                  </a:lnTo>
                  <a:lnTo>
                    <a:pt x="83" y="434"/>
                  </a:lnTo>
                  <a:lnTo>
                    <a:pt x="22" y="377"/>
                  </a:lnTo>
                  <a:lnTo>
                    <a:pt x="0" y="317"/>
                  </a:lnTo>
                  <a:lnTo>
                    <a:pt x="6" y="287"/>
                  </a:lnTo>
                  <a:lnTo>
                    <a:pt x="47" y="228"/>
                  </a:lnTo>
                  <a:lnTo>
                    <a:pt x="127" y="174"/>
                  </a:lnTo>
                  <a:lnTo>
                    <a:pt x="241" y="125"/>
                  </a:lnTo>
                  <a:lnTo>
                    <a:pt x="309" y="103"/>
                  </a:lnTo>
                  <a:lnTo>
                    <a:pt x="385" y="83"/>
                  </a:lnTo>
                  <a:lnTo>
                    <a:pt x="467" y="65"/>
                  </a:lnTo>
                  <a:lnTo>
                    <a:pt x="555" y="49"/>
                  </a:lnTo>
                  <a:lnTo>
                    <a:pt x="648" y="34"/>
                  </a:lnTo>
                  <a:lnTo>
                    <a:pt x="747" y="22"/>
                  </a:lnTo>
                  <a:lnTo>
                    <a:pt x="850" y="13"/>
                  </a:lnTo>
                  <a:lnTo>
                    <a:pt x="957" y="6"/>
                  </a:lnTo>
                  <a:lnTo>
                    <a:pt x="1067" y="2"/>
                  </a:lnTo>
                  <a:lnTo>
                    <a:pt x="1181"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54" name="AutoShape 7"/>
            <p:cNvSpPr>
              <a:spLocks/>
            </p:cNvSpPr>
            <p:nvPr/>
          </p:nvSpPr>
          <p:spPr bwMode="auto">
            <a:xfrm>
              <a:off x="1615" y="1076"/>
              <a:ext cx="1564" cy="350"/>
            </a:xfrm>
            <a:custGeom>
              <a:avLst/>
              <a:gdLst>
                <a:gd name="T0" fmla="+- 0 1487 1487"/>
                <a:gd name="T1" fmla="*/ T0 w 2083"/>
                <a:gd name="T2" fmla="+- 0 2444 1981"/>
                <a:gd name="T3" fmla="*/ 2444 h 463"/>
                <a:gd name="T4" fmla="+- 0 1487 1487"/>
                <a:gd name="T5" fmla="*/ T4 w 2083"/>
                <a:gd name="T6" fmla="+- 0 2439 1981"/>
                <a:gd name="T7" fmla="*/ 2439 h 463"/>
                <a:gd name="T8" fmla="+- 0 1492 1487"/>
                <a:gd name="T9" fmla="*/ T8 w 2083"/>
                <a:gd name="T10" fmla="+- 0 2434 1981"/>
                <a:gd name="T11" fmla="*/ 2434 h 463"/>
                <a:gd name="T12" fmla="+- 0 1492 1487"/>
                <a:gd name="T13" fmla="*/ T12 w 2083"/>
                <a:gd name="T14" fmla="+- 0 2444 1981"/>
                <a:gd name="T15" fmla="*/ 2444 h 463"/>
                <a:gd name="T16" fmla="+- 0 3559 1487"/>
                <a:gd name="T17" fmla="*/ T16 w 2083"/>
                <a:gd name="T18" fmla="+- 0 2439 1981"/>
                <a:gd name="T19" fmla="*/ 2439 h 463"/>
                <a:gd name="T20" fmla="+- 0 1497 1487"/>
                <a:gd name="T21" fmla="*/ T20 w 2083"/>
                <a:gd name="T22" fmla="+- 0 2434 1981"/>
                <a:gd name="T23" fmla="*/ 2434 h 463"/>
                <a:gd name="T24" fmla="+- 0 3559 1487"/>
                <a:gd name="T25" fmla="*/ T24 w 2083"/>
                <a:gd name="T26" fmla="+- 0 1986 1981"/>
                <a:gd name="T27" fmla="*/ 1986 h 463"/>
                <a:gd name="T28" fmla="+- 0 3564 1487"/>
                <a:gd name="T29" fmla="*/ T28 w 2083"/>
                <a:gd name="T30" fmla="+- 0 2444 1981"/>
                <a:gd name="T31" fmla="*/ 2444 h 463"/>
                <a:gd name="T32" fmla="+- 0 3569 1487"/>
                <a:gd name="T33" fmla="*/ T32 w 2083"/>
                <a:gd name="T34" fmla="+- 0 2434 1981"/>
                <a:gd name="T35" fmla="*/ 2434 h 463"/>
                <a:gd name="T36" fmla="+- 0 3564 1487"/>
                <a:gd name="T37" fmla="*/ T36 w 2083"/>
                <a:gd name="T38" fmla="+- 0 1991 1981"/>
                <a:gd name="T39" fmla="*/ 1991 h 463"/>
                <a:gd name="T40" fmla="+- 0 3569 1487"/>
                <a:gd name="T41" fmla="*/ T40 w 2083"/>
                <a:gd name="T42" fmla="+- 0 2434 1981"/>
                <a:gd name="T43" fmla="*/ 2434 h 463"/>
                <a:gd name="T44" fmla="+- 0 3564 1487"/>
                <a:gd name="T45" fmla="*/ T44 w 2083"/>
                <a:gd name="T46" fmla="+- 0 2444 1981"/>
                <a:gd name="T47" fmla="*/ 2444 h 463"/>
                <a:gd name="T48" fmla="+- 0 3569 1487"/>
                <a:gd name="T49" fmla="*/ T48 w 2083"/>
                <a:gd name="T50" fmla="+- 0 2434 1981"/>
                <a:gd name="T51" fmla="*/ 2434 h 463"/>
                <a:gd name="T52" fmla="+- 0 3564 1487"/>
                <a:gd name="T53" fmla="*/ T52 w 2083"/>
                <a:gd name="T54" fmla="+- 0 2444 1981"/>
                <a:gd name="T55" fmla="*/ 2444 h 463"/>
                <a:gd name="T56" fmla="+- 0 3569 1487"/>
                <a:gd name="T57" fmla="*/ T56 w 2083"/>
                <a:gd name="T58" fmla="+- 0 2439 1981"/>
                <a:gd name="T59" fmla="*/ 2439 h 463"/>
                <a:gd name="T60" fmla="+- 0 1487 1487"/>
                <a:gd name="T61" fmla="*/ T60 w 2083"/>
                <a:gd name="T62" fmla="+- 0 1986 1981"/>
                <a:gd name="T63" fmla="*/ 1986 h 463"/>
                <a:gd name="T64" fmla="+- 0 1492 1487"/>
                <a:gd name="T65" fmla="*/ T64 w 2083"/>
                <a:gd name="T66" fmla="+- 0 2434 1981"/>
                <a:gd name="T67" fmla="*/ 2434 h 463"/>
                <a:gd name="T68" fmla="+- 0 1497 1487"/>
                <a:gd name="T69" fmla="*/ T68 w 2083"/>
                <a:gd name="T70" fmla="+- 0 1991 1981"/>
                <a:gd name="T71" fmla="*/ 1991 h 463"/>
                <a:gd name="T72" fmla="+- 0 1492 1487"/>
                <a:gd name="T73" fmla="*/ T72 w 2083"/>
                <a:gd name="T74" fmla="+- 0 1981 1981"/>
                <a:gd name="T75" fmla="*/ 1981 h 463"/>
                <a:gd name="T76" fmla="+- 0 1497 1487"/>
                <a:gd name="T77" fmla="*/ T76 w 2083"/>
                <a:gd name="T78" fmla="+- 0 2434 1981"/>
                <a:gd name="T79" fmla="*/ 2434 h 463"/>
                <a:gd name="T80" fmla="+- 0 3559 1487"/>
                <a:gd name="T81" fmla="*/ T80 w 2083"/>
                <a:gd name="T82" fmla="+- 0 2439 1981"/>
                <a:gd name="T83" fmla="*/ 2439 h 463"/>
                <a:gd name="T84" fmla="+- 0 1492 1487"/>
                <a:gd name="T85" fmla="*/ T84 w 2083"/>
                <a:gd name="T86" fmla="+- 0 1981 1981"/>
                <a:gd name="T87" fmla="*/ 1981 h 463"/>
                <a:gd name="T88" fmla="+- 0 1497 1487"/>
                <a:gd name="T89" fmla="*/ T88 w 2083"/>
                <a:gd name="T90" fmla="+- 0 1991 1981"/>
                <a:gd name="T91" fmla="*/ 1991 h 463"/>
                <a:gd name="T92" fmla="+- 0 1492 1487"/>
                <a:gd name="T93" fmla="*/ T92 w 2083"/>
                <a:gd name="T94" fmla="+- 0 1981 1981"/>
                <a:gd name="T95" fmla="*/ 1981 h 463"/>
                <a:gd name="T96" fmla="+- 0 1492 1487"/>
                <a:gd name="T97" fmla="*/ T96 w 2083"/>
                <a:gd name="T98" fmla="+- 0 1981 1981"/>
                <a:gd name="T99" fmla="*/ 1981 h 463"/>
                <a:gd name="T100" fmla="+- 0 1497 1487"/>
                <a:gd name="T101" fmla="*/ T100 w 2083"/>
                <a:gd name="T102" fmla="+- 0 1991 1981"/>
                <a:gd name="T103" fmla="*/ 1991 h 463"/>
                <a:gd name="T104" fmla="+- 0 3559 1487"/>
                <a:gd name="T105" fmla="*/ T104 w 2083"/>
                <a:gd name="T106" fmla="+- 0 1986 1981"/>
                <a:gd name="T107" fmla="*/ 1986 h 463"/>
                <a:gd name="T108" fmla="+- 0 3564 1487"/>
                <a:gd name="T109" fmla="*/ T108 w 2083"/>
                <a:gd name="T110" fmla="+- 0 1981 1981"/>
                <a:gd name="T111" fmla="*/ 1981 h 463"/>
                <a:gd name="T112" fmla="+- 0 3564 1487"/>
                <a:gd name="T113" fmla="*/ T112 w 2083"/>
                <a:gd name="T114" fmla="+- 0 1991 1981"/>
                <a:gd name="T115" fmla="*/ 1991 h 463"/>
                <a:gd name="T116" fmla="+- 0 3569 1487"/>
                <a:gd name="T117" fmla="*/ T116 w 2083"/>
                <a:gd name="T118" fmla="+- 0 1986 1981"/>
                <a:gd name="T119" fmla="*/ 1986 h 463"/>
                <a:gd name="T120" fmla="+- 0 1487 1487"/>
                <a:gd name="T121" fmla="*/ T120 w 2083"/>
                <a:gd name="T122" fmla="+- 0 1981 1981"/>
                <a:gd name="T123" fmla="*/ 1981 h 463"/>
                <a:gd name="T124" fmla="+- 0 1492 1487"/>
                <a:gd name="T125" fmla="*/ T124 w 2083"/>
                <a:gd name="T126" fmla="+- 0 1981 1981"/>
                <a:gd name="T127" fmla="*/ 1981 h 463"/>
                <a:gd name="T128" fmla="+- 0 3564 1487"/>
                <a:gd name="T129" fmla="*/ T128 w 2083"/>
                <a:gd name="T130" fmla="+- 0 1981 1981"/>
                <a:gd name="T131" fmla="*/ 1981 h 463"/>
                <a:gd name="T132" fmla="+- 0 3569 1487"/>
                <a:gd name="T133" fmla="*/ T132 w 2083"/>
                <a:gd name="T134" fmla="+- 0 1981 1981"/>
                <a:gd name="T135" fmla="*/ 1981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083" h="463">
                  <a:moveTo>
                    <a:pt x="0" y="458"/>
                  </a:moveTo>
                  <a:lnTo>
                    <a:pt x="0" y="463"/>
                  </a:lnTo>
                  <a:lnTo>
                    <a:pt x="5" y="463"/>
                  </a:lnTo>
                  <a:lnTo>
                    <a:pt x="0" y="458"/>
                  </a:lnTo>
                  <a:close/>
                  <a:moveTo>
                    <a:pt x="10" y="453"/>
                  </a:moveTo>
                  <a:lnTo>
                    <a:pt x="5" y="453"/>
                  </a:lnTo>
                  <a:lnTo>
                    <a:pt x="0" y="458"/>
                  </a:lnTo>
                  <a:lnTo>
                    <a:pt x="5" y="463"/>
                  </a:lnTo>
                  <a:lnTo>
                    <a:pt x="2077" y="463"/>
                  </a:lnTo>
                  <a:lnTo>
                    <a:pt x="2072" y="458"/>
                  </a:lnTo>
                  <a:lnTo>
                    <a:pt x="10" y="458"/>
                  </a:lnTo>
                  <a:lnTo>
                    <a:pt x="10" y="453"/>
                  </a:lnTo>
                  <a:close/>
                  <a:moveTo>
                    <a:pt x="2082" y="5"/>
                  </a:moveTo>
                  <a:lnTo>
                    <a:pt x="2072" y="5"/>
                  </a:lnTo>
                  <a:lnTo>
                    <a:pt x="2072" y="458"/>
                  </a:lnTo>
                  <a:lnTo>
                    <a:pt x="2077" y="463"/>
                  </a:lnTo>
                  <a:lnTo>
                    <a:pt x="2077" y="453"/>
                  </a:lnTo>
                  <a:lnTo>
                    <a:pt x="2082" y="453"/>
                  </a:lnTo>
                  <a:lnTo>
                    <a:pt x="2082" y="10"/>
                  </a:lnTo>
                  <a:lnTo>
                    <a:pt x="2077" y="10"/>
                  </a:lnTo>
                  <a:lnTo>
                    <a:pt x="2082" y="5"/>
                  </a:lnTo>
                  <a:close/>
                  <a:moveTo>
                    <a:pt x="2082" y="453"/>
                  </a:moveTo>
                  <a:lnTo>
                    <a:pt x="2077" y="453"/>
                  </a:lnTo>
                  <a:lnTo>
                    <a:pt x="2077" y="463"/>
                  </a:lnTo>
                  <a:lnTo>
                    <a:pt x="2082" y="458"/>
                  </a:lnTo>
                  <a:lnTo>
                    <a:pt x="2082" y="453"/>
                  </a:lnTo>
                  <a:close/>
                  <a:moveTo>
                    <a:pt x="2082" y="458"/>
                  </a:moveTo>
                  <a:lnTo>
                    <a:pt x="2077" y="463"/>
                  </a:lnTo>
                  <a:lnTo>
                    <a:pt x="2082" y="463"/>
                  </a:lnTo>
                  <a:lnTo>
                    <a:pt x="2082" y="458"/>
                  </a:lnTo>
                  <a:close/>
                  <a:moveTo>
                    <a:pt x="5" y="0"/>
                  </a:moveTo>
                  <a:lnTo>
                    <a:pt x="0" y="5"/>
                  </a:lnTo>
                  <a:lnTo>
                    <a:pt x="0" y="458"/>
                  </a:lnTo>
                  <a:lnTo>
                    <a:pt x="5" y="453"/>
                  </a:lnTo>
                  <a:lnTo>
                    <a:pt x="10" y="453"/>
                  </a:lnTo>
                  <a:lnTo>
                    <a:pt x="10" y="10"/>
                  </a:lnTo>
                  <a:lnTo>
                    <a:pt x="5" y="10"/>
                  </a:lnTo>
                  <a:lnTo>
                    <a:pt x="5" y="0"/>
                  </a:lnTo>
                  <a:close/>
                  <a:moveTo>
                    <a:pt x="2072" y="453"/>
                  </a:moveTo>
                  <a:lnTo>
                    <a:pt x="10" y="453"/>
                  </a:lnTo>
                  <a:lnTo>
                    <a:pt x="10" y="458"/>
                  </a:lnTo>
                  <a:lnTo>
                    <a:pt x="2072" y="458"/>
                  </a:lnTo>
                  <a:lnTo>
                    <a:pt x="2072" y="453"/>
                  </a:lnTo>
                  <a:close/>
                  <a:moveTo>
                    <a:pt x="5" y="0"/>
                  </a:moveTo>
                  <a:lnTo>
                    <a:pt x="5" y="10"/>
                  </a:lnTo>
                  <a:lnTo>
                    <a:pt x="10" y="10"/>
                  </a:lnTo>
                  <a:lnTo>
                    <a:pt x="10" y="5"/>
                  </a:lnTo>
                  <a:lnTo>
                    <a:pt x="5" y="0"/>
                  </a:lnTo>
                  <a:close/>
                  <a:moveTo>
                    <a:pt x="2077" y="0"/>
                  </a:moveTo>
                  <a:lnTo>
                    <a:pt x="5" y="0"/>
                  </a:lnTo>
                  <a:lnTo>
                    <a:pt x="10" y="5"/>
                  </a:lnTo>
                  <a:lnTo>
                    <a:pt x="10" y="10"/>
                  </a:lnTo>
                  <a:lnTo>
                    <a:pt x="2072" y="10"/>
                  </a:lnTo>
                  <a:lnTo>
                    <a:pt x="2072" y="5"/>
                  </a:lnTo>
                  <a:lnTo>
                    <a:pt x="2082" y="5"/>
                  </a:lnTo>
                  <a:lnTo>
                    <a:pt x="2077" y="0"/>
                  </a:lnTo>
                  <a:close/>
                  <a:moveTo>
                    <a:pt x="2082" y="5"/>
                  </a:moveTo>
                  <a:lnTo>
                    <a:pt x="2077" y="10"/>
                  </a:lnTo>
                  <a:lnTo>
                    <a:pt x="2082" y="10"/>
                  </a:lnTo>
                  <a:lnTo>
                    <a:pt x="2082" y="5"/>
                  </a:lnTo>
                  <a:close/>
                  <a:moveTo>
                    <a:pt x="5" y="0"/>
                  </a:moveTo>
                  <a:lnTo>
                    <a:pt x="0" y="0"/>
                  </a:lnTo>
                  <a:lnTo>
                    <a:pt x="0" y="5"/>
                  </a:lnTo>
                  <a:lnTo>
                    <a:pt x="5" y="0"/>
                  </a:lnTo>
                  <a:close/>
                  <a:moveTo>
                    <a:pt x="2082" y="0"/>
                  </a:moveTo>
                  <a:lnTo>
                    <a:pt x="2077" y="0"/>
                  </a:lnTo>
                  <a:lnTo>
                    <a:pt x="2082" y="5"/>
                  </a:lnTo>
                  <a:lnTo>
                    <a:pt x="208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1" name="AutoShape 17"/>
            <p:cNvSpPr>
              <a:spLocks/>
            </p:cNvSpPr>
            <p:nvPr/>
          </p:nvSpPr>
          <p:spPr bwMode="auto">
            <a:xfrm>
              <a:off x="1633" y="4654"/>
              <a:ext cx="1537" cy="539"/>
            </a:xfrm>
            <a:custGeom>
              <a:avLst/>
              <a:gdLst>
                <a:gd name="T0" fmla="+- 0 1472 1472"/>
                <a:gd name="T1" fmla="*/ T0 w 2083"/>
                <a:gd name="T2" fmla="+- 0 6535 6072"/>
                <a:gd name="T3" fmla="*/ 6535 h 463"/>
                <a:gd name="T4" fmla="+- 0 1472 1472"/>
                <a:gd name="T5" fmla="*/ T4 w 2083"/>
                <a:gd name="T6" fmla="+- 0 6530 6072"/>
                <a:gd name="T7" fmla="*/ 6530 h 463"/>
                <a:gd name="T8" fmla="+- 0 1477 1472"/>
                <a:gd name="T9" fmla="*/ T8 w 2083"/>
                <a:gd name="T10" fmla="+- 0 6525 6072"/>
                <a:gd name="T11" fmla="*/ 6525 h 463"/>
                <a:gd name="T12" fmla="+- 0 1477 1472"/>
                <a:gd name="T13" fmla="*/ T12 w 2083"/>
                <a:gd name="T14" fmla="+- 0 6535 6072"/>
                <a:gd name="T15" fmla="*/ 6535 h 463"/>
                <a:gd name="T16" fmla="+- 0 3544 1472"/>
                <a:gd name="T17" fmla="*/ T16 w 2083"/>
                <a:gd name="T18" fmla="+- 0 6530 6072"/>
                <a:gd name="T19" fmla="*/ 6530 h 463"/>
                <a:gd name="T20" fmla="+- 0 1482 1472"/>
                <a:gd name="T21" fmla="*/ T20 w 2083"/>
                <a:gd name="T22" fmla="+- 0 6525 6072"/>
                <a:gd name="T23" fmla="*/ 6525 h 463"/>
                <a:gd name="T24" fmla="+- 0 3544 1472"/>
                <a:gd name="T25" fmla="*/ T24 w 2083"/>
                <a:gd name="T26" fmla="+- 0 6077 6072"/>
                <a:gd name="T27" fmla="*/ 6077 h 463"/>
                <a:gd name="T28" fmla="+- 0 3549 1472"/>
                <a:gd name="T29" fmla="*/ T28 w 2083"/>
                <a:gd name="T30" fmla="+- 0 6535 6072"/>
                <a:gd name="T31" fmla="*/ 6535 h 463"/>
                <a:gd name="T32" fmla="+- 0 3554 1472"/>
                <a:gd name="T33" fmla="*/ T32 w 2083"/>
                <a:gd name="T34" fmla="+- 0 6525 6072"/>
                <a:gd name="T35" fmla="*/ 6525 h 463"/>
                <a:gd name="T36" fmla="+- 0 3549 1472"/>
                <a:gd name="T37" fmla="*/ T36 w 2083"/>
                <a:gd name="T38" fmla="+- 0 6082 6072"/>
                <a:gd name="T39" fmla="*/ 6082 h 463"/>
                <a:gd name="T40" fmla="+- 0 3554 1472"/>
                <a:gd name="T41" fmla="*/ T40 w 2083"/>
                <a:gd name="T42" fmla="+- 0 6525 6072"/>
                <a:gd name="T43" fmla="*/ 6525 h 463"/>
                <a:gd name="T44" fmla="+- 0 3549 1472"/>
                <a:gd name="T45" fmla="*/ T44 w 2083"/>
                <a:gd name="T46" fmla="+- 0 6535 6072"/>
                <a:gd name="T47" fmla="*/ 6535 h 463"/>
                <a:gd name="T48" fmla="+- 0 3554 1472"/>
                <a:gd name="T49" fmla="*/ T48 w 2083"/>
                <a:gd name="T50" fmla="+- 0 6525 6072"/>
                <a:gd name="T51" fmla="*/ 6525 h 463"/>
                <a:gd name="T52" fmla="+- 0 3549 1472"/>
                <a:gd name="T53" fmla="*/ T52 w 2083"/>
                <a:gd name="T54" fmla="+- 0 6535 6072"/>
                <a:gd name="T55" fmla="*/ 6535 h 463"/>
                <a:gd name="T56" fmla="+- 0 3554 1472"/>
                <a:gd name="T57" fmla="*/ T56 w 2083"/>
                <a:gd name="T58" fmla="+- 0 6530 6072"/>
                <a:gd name="T59" fmla="*/ 6530 h 463"/>
                <a:gd name="T60" fmla="+- 0 1472 1472"/>
                <a:gd name="T61" fmla="*/ T60 w 2083"/>
                <a:gd name="T62" fmla="+- 0 6077 6072"/>
                <a:gd name="T63" fmla="*/ 6077 h 463"/>
                <a:gd name="T64" fmla="+- 0 1477 1472"/>
                <a:gd name="T65" fmla="*/ T64 w 2083"/>
                <a:gd name="T66" fmla="+- 0 6525 6072"/>
                <a:gd name="T67" fmla="*/ 6525 h 463"/>
                <a:gd name="T68" fmla="+- 0 1482 1472"/>
                <a:gd name="T69" fmla="*/ T68 w 2083"/>
                <a:gd name="T70" fmla="+- 0 6082 6072"/>
                <a:gd name="T71" fmla="*/ 6082 h 463"/>
                <a:gd name="T72" fmla="+- 0 1477 1472"/>
                <a:gd name="T73" fmla="*/ T72 w 2083"/>
                <a:gd name="T74" fmla="+- 0 6072 6072"/>
                <a:gd name="T75" fmla="*/ 6072 h 463"/>
                <a:gd name="T76" fmla="+- 0 1482 1472"/>
                <a:gd name="T77" fmla="*/ T76 w 2083"/>
                <a:gd name="T78" fmla="+- 0 6525 6072"/>
                <a:gd name="T79" fmla="*/ 6525 h 463"/>
                <a:gd name="T80" fmla="+- 0 3544 1472"/>
                <a:gd name="T81" fmla="*/ T80 w 2083"/>
                <a:gd name="T82" fmla="+- 0 6530 6072"/>
                <a:gd name="T83" fmla="*/ 6530 h 463"/>
                <a:gd name="T84" fmla="+- 0 1477 1472"/>
                <a:gd name="T85" fmla="*/ T84 w 2083"/>
                <a:gd name="T86" fmla="+- 0 6072 6072"/>
                <a:gd name="T87" fmla="*/ 6072 h 463"/>
                <a:gd name="T88" fmla="+- 0 1482 1472"/>
                <a:gd name="T89" fmla="*/ T88 w 2083"/>
                <a:gd name="T90" fmla="+- 0 6082 6072"/>
                <a:gd name="T91" fmla="*/ 6082 h 463"/>
                <a:gd name="T92" fmla="+- 0 1477 1472"/>
                <a:gd name="T93" fmla="*/ T92 w 2083"/>
                <a:gd name="T94" fmla="+- 0 6072 6072"/>
                <a:gd name="T95" fmla="*/ 6072 h 463"/>
                <a:gd name="T96" fmla="+- 0 1477 1472"/>
                <a:gd name="T97" fmla="*/ T96 w 2083"/>
                <a:gd name="T98" fmla="+- 0 6072 6072"/>
                <a:gd name="T99" fmla="*/ 6072 h 463"/>
                <a:gd name="T100" fmla="+- 0 1482 1472"/>
                <a:gd name="T101" fmla="*/ T100 w 2083"/>
                <a:gd name="T102" fmla="+- 0 6082 6072"/>
                <a:gd name="T103" fmla="*/ 6082 h 463"/>
                <a:gd name="T104" fmla="+- 0 3544 1472"/>
                <a:gd name="T105" fmla="*/ T104 w 2083"/>
                <a:gd name="T106" fmla="+- 0 6077 6072"/>
                <a:gd name="T107" fmla="*/ 6077 h 463"/>
                <a:gd name="T108" fmla="+- 0 3549 1472"/>
                <a:gd name="T109" fmla="*/ T108 w 2083"/>
                <a:gd name="T110" fmla="+- 0 6072 6072"/>
                <a:gd name="T111" fmla="*/ 6072 h 463"/>
                <a:gd name="T112" fmla="+- 0 3549 1472"/>
                <a:gd name="T113" fmla="*/ T112 w 2083"/>
                <a:gd name="T114" fmla="+- 0 6082 6072"/>
                <a:gd name="T115" fmla="*/ 6082 h 463"/>
                <a:gd name="T116" fmla="+- 0 3554 1472"/>
                <a:gd name="T117" fmla="*/ T116 w 2083"/>
                <a:gd name="T118" fmla="+- 0 6077 6072"/>
                <a:gd name="T119" fmla="*/ 6077 h 463"/>
                <a:gd name="T120" fmla="+- 0 1472 1472"/>
                <a:gd name="T121" fmla="*/ T120 w 2083"/>
                <a:gd name="T122" fmla="+- 0 6072 6072"/>
                <a:gd name="T123" fmla="*/ 6072 h 463"/>
                <a:gd name="T124" fmla="+- 0 1477 1472"/>
                <a:gd name="T125" fmla="*/ T124 w 2083"/>
                <a:gd name="T126" fmla="+- 0 6072 6072"/>
                <a:gd name="T127" fmla="*/ 6072 h 463"/>
                <a:gd name="T128" fmla="+- 0 3549 1472"/>
                <a:gd name="T129" fmla="*/ T128 w 2083"/>
                <a:gd name="T130" fmla="+- 0 6072 6072"/>
                <a:gd name="T131" fmla="*/ 6072 h 463"/>
                <a:gd name="T132" fmla="+- 0 3554 1472"/>
                <a:gd name="T133" fmla="*/ T132 w 2083"/>
                <a:gd name="T134" fmla="+- 0 6072 6072"/>
                <a:gd name="T135" fmla="*/ 6072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083" h="463">
                  <a:moveTo>
                    <a:pt x="0" y="458"/>
                  </a:moveTo>
                  <a:lnTo>
                    <a:pt x="0" y="463"/>
                  </a:lnTo>
                  <a:lnTo>
                    <a:pt x="5" y="463"/>
                  </a:lnTo>
                  <a:lnTo>
                    <a:pt x="0" y="458"/>
                  </a:lnTo>
                  <a:close/>
                  <a:moveTo>
                    <a:pt x="10" y="453"/>
                  </a:moveTo>
                  <a:lnTo>
                    <a:pt x="5" y="453"/>
                  </a:lnTo>
                  <a:lnTo>
                    <a:pt x="0" y="458"/>
                  </a:lnTo>
                  <a:lnTo>
                    <a:pt x="5" y="463"/>
                  </a:lnTo>
                  <a:lnTo>
                    <a:pt x="2077" y="463"/>
                  </a:lnTo>
                  <a:lnTo>
                    <a:pt x="2072" y="458"/>
                  </a:lnTo>
                  <a:lnTo>
                    <a:pt x="10" y="458"/>
                  </a:lnTo>
                  <a:lnTo>
                    <a:pt x="10" y="453"/>
                  </a:lnTo>
                  <a:close/>
                  <a:moveTo>
                    <a:pt x="2082" y="5"/>
                  </a:moveTo>
                  <a:lnTo>
                    <a:pt x="2072" y="5"/>
                  </a:lnTo>
                  <a:lnTo>
                    <a:pt x="2072" y="458"/>
                  </a:lnTo>
                  <a:lnTo>
                    <a:pt x="2077" y="463"/>
                  </a:lnTo>
                  <a:lnTo>
                    <a:pt x="2077" y="453"/>
                  </a:lnTo>
                  <a:lnTo>
                    <a:pt x="2082" y="453"/>
                  </a:lnTo>
                  <a:lnTo>
                    <a:pt x="2082" y="10"/>
                  </a:lnTo>
                  <a:lnTo>
                    <a:pt x="2077" y="10"/>
                  </a:lnTo>
                  <a:lnTo>
                    <a:pt x="2082" y="5"/>
                  </a:lnTo>
                  <a:close/>
                  <a:moveTo>
                    <a:pt x="2082" y="453"/>
                  </a:moveTo>
                  <a:lnTo>
                    <a:pt x="2077" y="453"/>
                  </a:lnTo>
                  <a:lnTo>
                    <a:pt x="2077" y="463"/>
                  </a:lnTo>
                  <a:lnTo>
                    <a:pt x="2082" y="458"/>
                  </a:lnTo>
                  <a:lnTo>
                    <a:pt x="2082" y="453"/>
                  </a:lnTo>
                  <a:close/>
                  <a:moveTo>
                    <a:pt x="2082" y="458"/>
                  </a:moveTo>
                  <a:lnTo>
                    <a:pt x="2077" y="463"/>
                  </a:lnTo>
                  <a:lnTo>
                    <a:pt x="2082" y="463"/>
                  </a:lnTo>
                  <a:lnTo>
                    <a:pt x="2082" y="458"/>
                  </a:lnTo>
                  <a:close/>
                  <a:moveTo>
                    <a:pt x="5" y="0"/>
                  </a:moveTo>
                  <a:lnTo>
                    <a:pt x="0" y="5"/>
                  </a:lnTo>
                  <a:lnTo>
                    <a:pt x="0" y="458"/>
                  </a:lnTo>
                  <a:lnTo>
                    <a:pt x="5" y="453"/>
                  </a:lnTo>
                  <a:lnTo>
                    <a:pt x="10" y="453"/>
                  </a:lnTo>
                  <a:lnTo>
                    <a:pt x="10" y="10"/>
                  </a:lnTo>
                  <a:lnTo>
                    <a:pt x="5" y="10"/>
                  </a:lnTo>
                  <a:lnTo>
                    <a:pt x="5" y="0"/>
                  </a:lnTo>
                  <a:close/>
                  <a:moveTo>
                    <a:pt x="2072" y="453"/>
                  </a:moveTo>
                  <a:lnTo>
                    <a:pt x="10" y="453"/>
                  </a:lnTo>
                  <a:lnTo>
                    <a:pt x="10" y="458"/>
                  </a:lnTo>
                  <a:lnTo>
                    <a:pt x="2072" y="458"/>
                  </a:lnTo>
                  <a:lnTo>
                    <a:pt x="2072" y="453"/>
                  </a:lnTo>
                  <a:close/>
                  <a:moveTo>
                    <a:pt x="5" y="0"/>
                  </a:moveTo>
                  <a:lnTo>
                    <a:pt x="5" y="10"/>
                  </a:lnTo>
                  <a:lnTo>
                    <a:pt x="10" y="10"/>
                  </a:lnTo>
                  <a:lnTo>
                    <a:pt x="10" y="5"/>
                  </a:lnTo>
                  <a:lnTo>
                    <a:pt x="5" y="0"/>
                  </a:lnTo>
                  <a:close/>
                  <a:moveTo>
                    <a:pt x="2077" y="0"/>
                  </a:moveTo>
                  <a:lnTo>
                    <a:pt x="5" y="0"/>
                  </a:lnTo>
                  <a:lnTo>
                    <a:pt x="10" y="5"/>
                  </a:lnTo>
                  <a:lnTo>
                    <a:pt x="10" y="10"/>
                  </a:lnTo>
                  <a:lnTo>
                    <a:pt x="2072" y="10"/>
                  </a:lnTo>
                  <a:lnTo>
                    <a:pt x="2072" y="5"/>
                  </a:lnTo>
                  <a:lnTo>
                    <a:pt x="2082" y="5"/>
                  </a:lnTo>
                  <a:lnTo>
                    <a:pt x="2077" y="0"/>
                  </a:lnTo>
                  <a:close/>
                  <a:moveTo>
                    <a:pt x="2082" y="5"/>
                  </a:moveTo>
                  <a:lnTo>
                    <a:pt x="2077" y="10"/>
                  </a:lnTo>
                  <a:lnTo>
                    <a:pt x="2082" y="10"/>
                  </a:lnTo>
                  <a:lnTo>
                    <a:pt x="2082" y="5"/>
                  </a:lnTo>
                  <a:close/>
                  <a:moveTo>
                    <a:pt x="5" y="0"/>
                  </a:moveTo>
                  <a:lnTo>
                    <a:pt x="0" y="0"/>
                  </a:lnTo>
                  <a:lnTo>
                    <a:pt x="0" y="5"/>
                  </a:lnTo>
                  <a:lnTo>
                    <a:pt x="5" y="0"/>
                  </a:lnTo>
                  <a:close/>
                  <a:moveTo>
                    <a:pt x="2082" y="0"/>
                  </a:moveTo>
                  <a:lnTo>
                    <a:pt x="2077" y="0"/>
                  </a:lnTo>
                  <a:lnTo>
                    <a:pt x="2082" y="5"/>
                  </a:lnTo>
                  <a:lnTo>
                    <a:pt x="208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6" name="Freeform 365"/>
            <p:cNvSpPr>
              <a:spLocks/>
            </p:cNvSpPr>
            <p:nvPr/>
          </p:nvSpPr>
          <p:spPr bwMode="auto">
            <a:xfrm>
              <a:off x="1213" y="7914"/>
              <a:ext cx="2337" cy="312"/>
            </a:xfrm>
            <a:custGeom>
              <a:avLst/>
              <a:gdLst>
                <a:gd name="T0" fmla="+- 0 2499 1400"/>
                <a:gd name="T1" fmla="*/ T0 w 2200"/>
                <a:gd name="T2" fmla="+- 0 6963 6963"/>
                <a:gd name="T3" fmla="*/ 6963 h 908"/>
                <a:gd name="T4" fmla="+- 0 2605 1400"/>
                <a:gd name="T5" fmla="*/ T4 w 2200"/>
                <a:gd name="T6" fmla="+- 0 6965 6963"/>
                <a:gd name="T7" fmla="*/ 6965 h 908"/>
                <a:gd name="T8" fmla="+- 0 2708 1400"/>
                <a:gd name="T9" fmla="*/ T8 w 2200"/>
                <a:gd name="T10" fmla="+- 0 6971 6963"/>
                <a:gd name="T11" fmla="*/ 6971 h 908"/>
                <a:gd name="T12" fmla="+- 0 2808 1400"/>
                <a:gd name="T13" fmla="*/ T12 w 2200"/>
                <a:gd name="T14" fmla="+- 0 6981 6963"/>
                <a:gd name="T15" fmla="*/ 6981 h 908"/>
                <a:gd name="T16" fmla="+- 0 2904 1400"/>
                <a:gd name="T17" fmla="*/ T16 w 2200"/>
                <a:gd name="T18" fmla="+- 0 6995 6963"/>
                <a:gd name="T19" fmla="*/ 6995 h 908"/>
                <a:gd name="T20" fmla="+- 0 2995 1400"/>
                <a:gd name="T21" fmla="*/ T20 w 2200"/>
                <a:gd name="T22" fmla="+- 0 7012 6963"/>
                <a:gd name="T23" fmla="*/ 7012 h 908"/>
                <a:gd name="T24" fmla="+- 0 3082 1400"/>
                <a:gd name="T25" fmla="*/ T24 w 2200"/>
                <a:gd name="T26" fmla="+- 0 7032 6963"/>
                <a:gd name="T27" fmla="*/ 7032 h 908"/>
                <a:gd name="T28" fmla="+- 0 3164 1400"/>
                <a:gd name="T29" fmla="*/ T28 w 2200"/>
                <a:gd name="T30" fmla="+- 0 7055 6963"/>
                <a:gd name="T31" fmla="*/ 7055 h 908"/>
                <a:gd name="T32" fmla="+- 0 3241 1400"/>
                <a:gd name="T33" fmla="*/ T32 w 2200"/>
                <a:gd name="T34" fmla="+- 0 7082 6963"/>
                <a:gd name="T35" fmla="*/ 7082 h 908"/>
                <a:gd name="T36" fmla="+- 0 3311 1400"/>
                <a:gd name="T37" fmla="*/ T36 w 2200"/>
                <a:gd name="T38" fmla="+- 0 7111 6963"/>
                <a:gd name="T39" fmla="*/ 7111 h 908"/>
                <a:gd name="T40" fmla="+- 0 3375 1400"/>
                <a:gd name="T41" fmla="*/ T40 w 2200"/>
                <a:gd name="T42" fmla="+- 0 7142 6963"/>
                <a:gd name="T43" fmla="*/ 7142 h 908"/>
                <a:gd name="T44" fmla="+- 0 3431 1400"/>
                <a:gd name="T45" fmla="*/ T44 w 2200"/>
                <a:gd name="T46" fmla="+- 0 7176 6963"/>
                <a:gd name="T47" fmla="*/ 7176 h 908"/>
                <a:gd name="T48" fmla="+- 0 3480 1400"/>
                <a:gd name="T49" fmla="*/ T48 w 2200"/>
                <a:gd name="T50" fmla="+- 0 7212 6963"/>
                <a:gd name="T51" fmla="*/ 7212 h 908"/>
                <a:gd name="T52" fmla="+- 0 3555 1400"/>
                <a:gd name="T53" fmla="*/ T52 w 2200"/>
                <a:gd name="T54" fmla="+- 0 7289 6963"/>
                <a:gd name="T55" fmla="*/ 7289 h 908"/>
                <a:gd name="T56" fmla="+- 0 3594 1400"/>
                <a:gd name="T57" fmla="*/ T56 w 2200"/>
                <a:gd name="T58" fmla="+- 0 7373 6963"/>
                <a:gd name="T59" fmla="*/ 7373 h 908"/>
                <a:gd name="T60" fmla="+- 0 3599 1400"/>
                <a:gd name="T61" fmla="*/ T60 w 2200"/>
                <a:gd name="T62" fmla="+- 0 7417 6963"/>
                <a:gd name="T63" fmla="*/ 7417 h 908"/>
                <a:gd name="T64" fmla="+- 0 3594 1400"/>
                <a:gd name="T65" fmla="*/ T64 w 2200"/>
                <a:gd name="T66" fmla="+- 0 7461 6963"/>
                <a:gd name="T67" fmla="*/ 7461 h 908"/>
                <a:gd name="T68" fmla="+- 0 3555 1400"/>
                <a:gd name="T69" fmla="*/ T68 w 2200"/>
                <a:gd name="T70" fmla="+- 0 7544 6963"/>
                <a:gd name="T71" fmla="*/ 7544 h 908"/>
                <a:gd name="T72" fmla="+- 0 3480 1400"/>
                <a:gd name="T73" fmla="*/ T72 w 2200"/>
                <a:gd name="T74" fmla="+- 0 7622 6963"/>
                <a:gd name="T75" fmla="*/ 7622 h 908"/>
                <a:gd name="T76" fmla="+- 0 3431 1400"/>
                <a:gd name="T77" fmla="*/ T76 w 2200"/>
                <a:gd name="T78" fmla="+- 0 7658 6963"/>
                <a:gd name="T79" fmla="*/ 7658 h 908"/>
                <a:gd name="T80" fmla="+- 0 3375 1400"/>
                <a:gd name="T81" fmla="*/ T80 w 2200"/>
                <a:gd name="T82" fmla="+- 0 7691 6963"/>
                <a:gd name="T83" fmla="*/ 7691 h 908"/>
                <a:gd name="T84" fmla="+- 0 3311 1400"/>
                <a:gd name="T85" fmla="*/ T84 w 2200"/>
                <a:gd name="T86" fmla="+- 0 7723 6963"/>
                <a:gd name="T87" fmla="*/ 7723 h 908"/>
                <a:gd name="T88" fmla="+- 0 3241 1400"/>
                <a:gd name="T89" fmla="*/ T88 w 2200"/>
                <a:gd name="T90" fmla="+- 0 7752 6963"/>
                <a:gd name="T91" fmla="*/ 7752 h 908"/>
                <a:gd name="T92" fmla="+- 0 3164 1400"/>
                <a:gd name="T93" fmla="*/ T92 w 2200"/>
                <a:gd name="T94" fmla="+- 0 7778 6963"/>
                <a:gd name="T95" fmla="*/ 7778 h 908"/>
                <a:gd name="T96" fmla="+- 0 3082 1400"/>
                <a:gd name="T97" fmla="*/ T96 w 2200"/>
                <a:gd name="T98" fmla="+- 0 7802 6963"/>
                <a:gd name="T99" fmla="*/ 7802 h 908"/>
                <a:gd name="T100" fmla="+- 0 2995 1400"/>
                <a:gd name="T101" fmla="*/ T100 w 2200"/>
                <a:gd name="T102" fmla="+- 0 7822 6963"/>
                <a:gd name="T103" fmla="*/ 7822 h 908"/>
                <a:gd name="T104" fmla="+- 0 2904 1400"/>
                <a:gd name="T105" fmla="*/ T104 w 2200"/>
                <a:gd name="T106" fmla="+- 0 7839 6963"/>
                <a:gd name="T107" fmla="*/ 7839 h 908"/>
                <a:gd name="T108" fmla="+- 0 2808 1400"/>
                <a:gd name="T109" fmla="*/ T108 w 2200"/>
                <a:gd name="T110" fmla="+- 0 7853 6963"/>
                <a:gd name="T111" fmla="*/ 7853 h 908"/>
                <a:gd name="T112" fmla="+- 0 2708 1400"/>
                <a:gd name="T113" fmla="*/ T112 w 2200"/>
                <a:gd name="T114" fmla="+- 0 7862 6963"/>
                <a:gd name="T115" fmla="*/ 7862 h 908"/>
                <a:gd name="T116" fmla="+- 0 2605 1400"/>
                <a:gd name="T117" fmla="*/ T116 w 2200"/>
                <a:gd name="T118" fmla="+- 0 7869 6963"/>
                <a:gd name="T119" fmla="*/ 7869 h 908"/>
                <a:gd name="T120" fmla="+- 0 2499 1400"/>
                <a:gd name="T121" fmla="*/ T120 w 2200"/>
                <a:gd name="T122" fmla="+- 0 7871 6963"/>
                <a:gd name="T123" fmla="*/ 7871 h 908"/>
                <a:gd name="T124" fmla="+- 0 2393 1400"/>
                <a:gd name="T125" fmla="*/ T124 w 2200"/>
                <a:gd name="T126" fmla="+- 0 7869 6963"/>
                <a:gd name="T127" fmla="*/ 7869 h 908"/>
                <a:gd name="T128" fmla="+- 0 2290 1400"/>
                <a:gd name="T129" fmla="*/ T128 w 2200"/>
                <a:gd name="T130" fmla="+- 0 7862 6963"/>
                <a:gd name="T131" fmla="*/ 7862 h 908"/>
                <a:gd name="T132" fmla="+- 0 2190 1400"/>
                <a:gd name="T133" fmla="*/ T132 w 2200"/>
                <a:gd name="T134" fmla="+- 0 7853 6963"/>
                <a:gd name="T135" fmla="*/ 7853 h 908"/>
                <a:gd name="T136" fmla="+- 0 2094 1400"/>
                <a:gd name="T137" fmla="*/ T136 w 2200"/>
                <a:gd name="T138" fmla="+- 0 7839 6963"/>
                <a:gd name="T139" fmla="*/ 7839 h 908"/>
                <a:gd name="T140" fmla="+- 0 2003 1400"/>
                <a:gd name="T141" fmla="*/ T140 w 2200"/>
                <a:gd name="T142" fmla="+- 0 7822 6963"/>
                <a:gd name="T143" fmla="*/ 7822 h 908"/>
                <a:gd name="T144" fmla="+- 0 1916 1400"/>
                <a:gd name="T145" fmla="*/ T144 w 2200"/>
                <a:gd name="T146" fmla="+- 0 7802 6963"/>
                <a:gd name="T147" fmla="*/ 7802 h 908"/>
                <a:gd name="T148" fmla="+- 0 1834 1400"/>
                <a:gd name="T149" fmla="*/ T148 w 2200"/>
                <a:gd name="T150" fmla="+- 0 7778 6963"/>
                <a:gd name="T151" fmla="*/ 7778 h 908"/>
                <a:gd name="T152" fmla="+- 0 1758 1400"/>
                <a:gd name="T153" fmla="*/ T152 w 2200"/>
                <a:gd name="T154" fmla="+- 0 7752 6963"/>
                <a:gd name="T155" fmla="*/ 7752 h 908"/>
                <a:gd name="T156" fmla="+- 0 1687 1400"/>
                <a:gd name="T157" fmla="*/ T156 w 2200"/>
                <a:gd name="T158" fmla="+- 0 7723 6963"/>
                <a:gd name="T159" fmla="*/ 7723 h 908"/>
                <a:gd name="T160" fmla="+- 0 1624 1400"/>
                <a:gd name="T161" fmla="*/ T160 w 2200"/>
                <a:gd name="T162" fmla="+- 0 7691 6963"/>
                <a:gd name="T163" fmla="*/ 7691 h 908"/>
                <a:gd name="T164" fmla="+- 0 1567 1400"/>
                <a:gd name="T165" fmla="*/ T164 w 2200"/>
                <a:gd name="T166" fmla="+- 0 7658 6963"/>
                <a:gd name="T167" fmla="*/ 7658 h 908"/>
                <a:gd name="T168" fmla="+- 0 1518 1400"/>
                <a:gd name="T169" fmla="*/ T168 w 2200"/>
                <a:gd name="T170" fmla="+- 0 7622 6963"/>
                <a:gd name="T171" fmla="*/ 7622 h 908"/>
                <a:gd name="T172" fmla="+- 0 1443 1400"/>
                <a:gd name="T173" fmla="*/ T172 w 2200"/>
                <a:gd name="T174" fmla="+- 0 7544 6963"/>
                <a:gd name="T175" fmla="*/ 7544 h 908"/>
                <a:gd name="T176" fmla="+- 0 1405 1400"/>
                <a:gd name="T177" fmla="*/ T176 w 2200"/>
                <a:gd name="T178" fmla="+- 0 7461 6963"/>
                <a:gd name="T179" fmla="*/ 7461 h 908"/>
                <a:gd name="T180" fmla="+- 0 1400 1400"/>
                <a:gd name="T181" fmla="*/ T180 w 2200"/>
                <a:gd name="T182" fmla="+- 0 7417 6963"/>
                <a:gd name="T183" fmla="*/ 7417 h 908"/>
                <a:gd name="T184" fmla="+- 0 1405 1400"/>
                <a:gd name="T185" fmla="*/ T184 w 2200"/>
                <a:gd name="T186" fmla="+- 0 7373 6963"/>
                <a:gd name="T187" fmla="*/ 7373 h 908"/>
                <a:gd name="T188" fmla="+- 0 1443 1400"/>
                <a:gd name="T189" fmla="*/ T188 w 2200"/>
                <a:gd name="T190" fmla="+- 0 7289 6963"/>
                <a:gd name="T191" fmla="*/ 7289 h 908"/>
                <a:gd name="T192" fmla="+- 0 1518 1400"/>
                <a:gd name="T193" fmla="*/ T192 w 2200"/>
                <a:gd name="T194" fmla="+- 0 7212 6963"/>
                <a:gd name="T195" fmla="*/ 7212 h 908"/>
                <a:gd name="T196" fmla="+- 0 1567 1400"/>
                <a:gd name="T197" fmla="*/ T196 w 2200"/>
                <a:gd name="T198" fmla="+- 0 7176 6963"/>
                <a:gd name="T199" fmla="*/ 7176 h 908"/>
                <a:gd name="T200" fmla="+- 0 1624 1400"/>
                <a:gd name="T201" fmla="*/ T200 w 2200"/>
                <a:gd name="T202" fmla="+- 0 7142 6963"/>
                <a:gd name="T203" fmla="*/ 7142 h 908"/>
                <a:gd name="T204" fmla="+- 0 1687 1400"/>
                <a:gd name="T205" fmla="*/ T204 w 2200"/>
                <a:gd name="T206" fmla="+- 0 7111 6963"/>
                <a:gd name="T207" fmla="*/ 7111 h 908"/>
                <a:gd name="T208" fmla="+- 0 1758 1400"/>
                <a:gd name="T209" fmla="*/ T208 w 2200"/>
                <a:gd name="T210" fmla="+- 0 7082 6963"/>
                <a:gd name="T211" fmla="*/ 7082 h 908"/>
                <a:gd name="T212" fmla="+- 0 1834 1400"/>
                <a:gd name="T213" fmla="*/ T212 w 2200"/>
                <a:gd name="T214" fmla="+- 0 7055 6963"/>
                <a:gd name="T215" fmla="*/ 7055 h 908"/>
                <a:gd name="T216" fmla="+- 0 1916 1400"/>
                <a:gd name="T217" fmla="*/ T216 w 2200"/>
                <a:gd name="T218" fmla="+- 0 7032 6963"/>
                <a:gd name="T219" fmla="*/ 7032 h 908"/>
                <a:gd name="T220" fmla="+- 0 2003 1400"/>
                <a:gd name="T221" fmla="*/ T220 w 2200"/>
                <a:gd name="T222" fmla="+- 0 7012 6963"/>
                <a:gd name="T223" fmla="*/ 7012 h 908"/>
                <a:gd name="T224" fmla="+- 0 2094 1400"/>
                <a:gd name="T225" fmla="*/ T224 w 2200"/>
                <a:gd name="T226" fmla="+- 0 6995 6963"/>
                <a:gd name="T227" fmla="*/ 6995 h 908"/>
                <a:gd name="T228" fmla="+- 0 2190 1400"/>
                <a:gd name="T229" fmla="*/ T228 w 2200"/>
                <a:gd name="T230" fmla="+- 0 6981 6963"/>
                <a:gd name="T231" fmla="*/ 6981 h 908"/>
                <a:gd name="T232" fmla="+- 0 2290 1400"/>
                <a:gd name="T233" fmla="*/ T232 w 2200"/>
                <a:gd name="T234" fmla="+- 0 6971 6963"/>
                <a:gd name="T235" fmla="*/ 6971 h 908"/>
                <a:gd name="T236" fmla="+- 0 2393 1400"/>
                <a:gd name="T237" fmla="*/ T236 w 2200"/>
                <a:gd name="T238" fmla="+- 0 6965 6963"/>
                <a:gd name="T239" fmla="*/ 6965 h 908"/>
                <a:gd name="T240" fmla="+- 0 2499 1400"/>
                <a:gd name="T241" fmla="*/ T240 w 2200"/>
                <a:gd name="T242" fmla="+- 0 6963 6963"/>
                <a:gd name="T243" fmla="*/ 6963 h 9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2200" h="908">
                  <a:moveTo>
                    <a:pt x="1099" y="0"/>
                  </a:moveTo>
                  <a:lnTo>
                    <a:pt x="1205" y="2"/>
                  </a:lnTo>
                  <a:lnTo>
                    <a:pt x="1308" y="8"/>
                  </a:lnTo>
                  <a:lnTo>
                    <a:pt x="1408" y="18"/>
                  </a:lnTo>
                  <a:lnTo>
                    <a:pt x="1504" y="32"/>
                  </a:lnTo>
                  <a:lnTo>
                    <a:pt x="1595" y="49"/>
                  </a:lnTo>
                  <a:lnTo>
                    <a:pt x="1682" y="69"/>
                  </a:lnTo>
                  <a:lnTo>
                    <a:pt x="1764" y="92"/>
                  </a:lnTo>
                  <a:lnTo>
                    <a:pt x="1841" y="119"/>
                  </a:lnTo>
                  <a:lnTo>
                    <a:pt x="1911" y="148"/>
                  </a:lnTo>
                  <a:lnTo>
                    <a:pt x="1975" y="179"/>
                  </a:lnTo>
                  <a:lnTo>
                    <a:pt x="2031" y="213"/>
                  </a:lnTo>
                  <a:lnTo>
                    <a:pt x="2080" y="249"/>
                  </a:lnTo>
                  <a:lnTo>
                    <a:pt x="2155" y="326"/>
                  </a:lnTo>
                  <a:lnTo>
                    <a:pt x="2194" y="410"/>
                  </a:lnTo>
                  <a:lnTo>
                    <a:pt x="2199" y="454"/>
                  </a:lnTo>
                  <a:lnTo>
                    <a:pt x="2194" y="498"/>
                  </a:lnTo>
                  <a:lnTo>
                    <a:pt x="2155" y="581"/>
                  </a:lnTo>
                  <a:lnTo>
                    <a:pt x="2080" y="659"/>
                  </a:lnTo>
                  <a:lnTo>
                    <a:pt x="2031" y="695"/>
                  </a:lnTo>
                  <a:lnTo>
                    <a:pt x="1975" y="728"/>
                  </a:lnTo>
                  <a:lnTo>
                    <a:pt x="1911" y="760"/>
                  </a:lnTo>
                  <a:lnTo>
                    <a:pt x="1841" y="789"/>
                  </a:lnTo>
                  <a:lnTo>
                    <a:pt x="1764" y="815"/>
                  </a:lnTo>
                  <a:lnTo>
                    <a:pt x="1682" y="839"/>
                  </a:lnTo>
                  <a:lnTo>
                    <a:pt x="1595" y="859"/>
                  </a:lnTo>
                  <a:lnTo>
                    <a:pt x="1504" y="876"/>
                  </a:lnTo>
                  <a:lnTo>
                    <a:pt x="1408" y="890"/>
                  </a:lnTo>
                  <a:lnTo>
                    <a:pt x="1308" y="899"/>
                  </a:lnTo>
                  <a:lnTo>
                    <a:pt x="1205" y="906"/>
                  </a:lnTo>
                  <a:lnTo>
                    <a:pt x="1099" y="908"/>
                  </a:lnTo>
                  <a:lnTo>
                    <a:pt x="993" y="906"/>
                  </a:lnTo>
                  <a:lnTo>
                    <a:pt x="890" y="899"/>
                  </a:lnTo>
                  <a:lnTo>
                    <a:pt x="790" y="890"/>
                  </a:lnTo>
                  <a:lnTo>
                    <a:pt x="694" y="876"/>
                  </a:lnTo>
                  <a:lnTo>
                    <a:pt x="603" y="859"/>
                  </a:lnTo>
                  <a:lnTo>
                    <a:pt x="516" y="839"/>
                  </a:lnTo>
                  <a:lnTo>
                    <a:pt x="434" y="815"/>
                  </a:lnTo>
                  <a:lnTo>
                    <a:pt x="358" y="789"/>
                  </a:lnTo>
                  <a:lnTo>
                    <a:pt x="287" y="760"/>
                  </a:lnTo>
                  <a:lnTo>
                    <a:pt x="224" y="728"/>
                  </a:lnTo>
                  <a:lnTo>
                    <a:pt x="167" y="695"/>
                  </a:lnTo>
                  <a:lnTo>
                    <a:pt x="118" y="659"/>
                  </a:lnTo>
                  <a:lnTo>
                    <a:pt x="43" y="581"/>
                  </a:lnTo>
                  <a:lnTo>
                    <a:pt x="5" y="498"/>
                  </a:lnTo>
                  <a:lnTo>
                    <a:pt x="0" y="454"/>
                  </a:lnTo>
                  <a:lnTo>
                    <a:pt x="5" y="410"/>
                  </a:lnTo>
                  <a:lnTo>
                    <a:pt x="43" y="326"/>
                  </a:lnTo>
                  <a:lnTo>
                    <a:pt x="118" y="249"/>
                  </a:lnTo>
                  <a:lnTo>
                    <a:pt x="167" y="213"/>
                  </a:lnTo>
                  <a:lnTo>
                    <a:pt x="224" y="179"/>
                  </a:lnTo>
                  <a:lnTo>
                    <a:pt x="287" y="148"/>
                  </a:lnTo>
                  <a:lnTo>
                    <a:pt x="358" y="119"/>
                  </a:lnTo>
                  <a:lnTo>
                    <a:pt x="434" y="92"/>
                  </a:lnTo>
                  <a:lnTo>
                    <a:pt x="516" y="69"/>
                  </a:lnTo>
                  <a:lnTo>
                    <a:pt x="603" y="49"/>
                  </a:lnTo>
                  <a:lnTo>
                    <a:pt x="694" y="32"/>
                  </a:lnTo>
                  <a:lnTo>
                    <a:pt x="790" y="18"/>
                  </a:lnTo>
                  <a:lnTo>
                    <a:pt x="890" y="8"/>
                  </a:lnTo>
                  <a:lnTo>
                    <a:pt x="993" y="2"/>
                  </a:lnTo>
                  <a:lnTo>
                    <a:pt x="1099"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87" name="AutoShape 44"/>
            <p:cNvSpPr>
              <a:spLocks/>
            </p:cNvSpPr>
            <p:nvPr/>
          </p:nvSpPr>
          <p:spPr bwMode="auto">
            <a:xfrm>
              <a:off x="3152" y="622"/>
              <a:ext cx="441" cy="124"/>
            </a:xfrm>
            <a:custGeom>
              <a:avLst/>
              <a:gdLst>
                <a:gd name="T0" fmla="+- 0 3897 3581"/>
                <a:gd name="T1" fmla="*/ T0 w 441"/>
                <a:gd name="T2" fmla="+- 0 1251 1251"/>
                <a:gd name="T3" fmla="*/ 1251 h 124"/>
                <a:gd name="T4" fmla="+- 0 3897 3581"/>
                <a:gd name="T5" fmla="*/ T4 w 441"/>
                <a:gd name="T6" fmla="+- 0 1374 1251"/>
                <a:gd name="T7" fmla="*/ 1374 h 124"/>
                <a:gd name="T8" fmla="+- 0 4011 3581"/>
                <a:gd name="T9" fmla="*/ T8 w 441"/>
                <a:gd name="T10" fmla="+- 0 1317 1251"/>
                <a:gd name="T11" fmla="*/ 1317 h 124"/>
                <a:gd name="T12" fmla="+- 0 3904 3581"/>
                <a:gd name="T13" fmla="*/ T12 w 441"/>
                <a:gd name="T14" fmla="+- 0 1317 1251"/>
                <a:gd name="T15" fmla="*/ 1317 h 124"/>
                <a:gd name="T16" fmla="+- 0 3904 3581"/>
                <a:gd name="T17" fmla="*/ T16 w 441"/>
                <a:gd name="T18" fmla="+- 0 1307 1251"/>
                <a:gd name="T19" fmla="*/ 1307 h 124"/>
                <a:gd name="T20" fmla="+- 0 4011 3581"/>
                <a:gd name="T21" fmla="*/ T20 w 441"/>
                <a:gd name="T22" fmla="+- 0 1307 1251"/>
                <a:gd name="T23" fmla="*/ 1307 h 124"/>
                <a:gd name="T24" fmla="+- 0 3897 3581"/>
                <a:gd name="T25" fmla="*/ T24 w 441"/>
                <a:gd name="T26" fmla="+- 0 1251 1251"/>
                <a:gd name="T27" fmla="*/ 1251 h 124"/>
                <a:gd name="T28" fmla="+- 0 3897 3581"/>
                <a:gd name="T29" fmla="*/ T28 w 441"/>
                <a:gd name="T30" fmla="+- 0 1307 1251"/>
                <a:gd name="T31" fmla="*/ 1307 h 124"/>
                <a:gd name="T32" fmla="+- 0 3581 3581"/>
                <a:gd name="T33" fmla="*/ T32 w 441"/>
                <a:gd name="T34" fmla="+- 0 1307 1251"/>
                <a:gd name="T35" fmla="*/ 1307 h 124"/>
                <a:gd name="T36" fmla="+- 0 3581 3581"/>
                <a:gd name="T37" fmla="*/ T36 w 441"/>
                <a:gd name="T38" fmla="+- 0 1317 1251"/>
                <a:gd name="T39" fmla="*/ 1317 h 124"/>
                <a:gd name="T40" fmla="+- 0 3897 3581"/>
                <a:gd name="T41" fmla="*/ T40 w 441"/>
                <a:gd name="T42" fmla="+- 0 1317 1251"/>
                <a:gd name="T43" fmla="*/ 1317 h 124"/>
                <a:gd name="T44" fmla="+- 0 3897 3581"/>
                <a:gd name="T45" fmla="*/ T44 w 441"/>
                <a:gd name="T46" fmla="+- 0 1307 1251"/>
                <a:gd name="T47" fmla="*/ 1307 h 124"/>
                <a:gd name="T48" fmla="+- 0 4011 3581"/>
                <a:gd name="T49" fmla="*/ T48 w 441"/>
                <a:gd name="T50" fmla="+- 0 1307 1251"/>
                <a:gd name="T51" fmla="*/ 1307 h 124"/>
                <a:gd name="T52" fmla="+- 0 3904 3581"/>
                <a:gd name="T53" fmla="*/ T52 w 441"/>
                <a:gd name="T54" fmla="+- 0 1307 1251"/>
                <a:gd name="T55" fmla="*/ 1307 h 124"/>
                <a:gd name="T56" fmla="+- 0 3904 3581"/>
                <a:gd name="T57" fmla="*/ T56 w 441"/>
                <a:gd name="T58" fmla="+- 0 1317 1251"/>
                <a:gd name="T59" fmla="*/ 1317 h 124"/>
                <a:gd name="T60" fmla="+- 0 4011 3581"/>
                <a:gd name="T61" fmla="*/ T60 w 441"/>
                <a:gd name="T62" fmla="+- 0 1317 1251"/>
                <a:gd name="T63" fmla="*/ 1317 h 124"/>
                <a:gd name="T64" fmla="+- 0 4021 3581"/>
                <a:gd name="T65" fmla="*/ T64 w 441"/>
                <a:gd name="T66" fmla="+- 0 1312 1251"/>
                <a:gd name="T67" fmla="*/ 1312 h 124"/>
                <a:gd name="T68" fmla="+- 0 4011 3581"/>
                <a:gd name="T69" fmla="*/ T68 w 441"/>
                <a:gd name="T70" fmla="+- 0 1307 1251"/>
                <a:gd name="T71" fmla="*/ 1307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41" h="124">
                  <a:moveTo>
                    <a:pt x="316" y="0"/>
                  </a:moveTo>
                  <a:lnTo>
                    <a:pt x="316" y="123"/>
                  </a:lnTo>
                  <a:lnTo>
                    <a:pt x="430" y="66"/>
                  </a:lnTo>
                  <a:lnTo>
                    <a:pt x="323" y="66"/>
                  </a:lnTo>
                  <a:lnTo>
                    <a:pt x="323" y="56"/>
                  </a:lnTo>
                  <a:lnTo>
                    <a:pt x="430" y="56"/>
                  </a:lnTo>
                  <a:lnTo>
                    <a:pt x="316" y="0"/>
                  </a:lnTo>
                  <a:close/>
                  <a:moveTo>
                    <a:pt x="316" y="56"/>
                  </a:moveTo>
                  <a:lnTo>
                    <a:pt x="0" y="56"/>
                  </a:lnTo>
                  <a:lnTo>
                    <a:pt x="0" y="66"/>
                  </a:lnTo>
                  <a:lnTo>
                    <a:pt x="316" y="66"/>
                  </a:lnTo>
                  <a:lnTo>
                    <a:pt x="316" y="56"/>
                  </a:lnTo>
                  <a:close/>
                  <a:moveTo>
                    <a:pt x="430" y="56"/>
                  </a:moveTo>
                  <a:lnTo>
                    <a:pt x="323" y="56"/>
                  </a:lnTo>
                  <a:lnTo>
                    <a:pt x="323" y="66"/>
                  </a:lnTo>
                  <a:lnTo>
                    <a:pt x="430" y="66"/>
                  </a:lnTo>
                  <a:lnTo>
                    <a:pt x="440" y="61"/>
                  </a:lnTo>
                  <a:lnTo>
                    <a:pt x="430" y="5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88" name="Freeform 387"/>
            <p:cNvSpPr>
              <a:spLocks/>
            </p:cNvSpPr>
            <p:nvPr/>
          </p:nvSpPr>
          <p:spPr bwMode="auto">
            <a:xfrm>
              <a:off x="3593" y="356"/>
              <a:ext cx="2362" cy="637"/>
            </a:xfrm>
            <a:custGeom>
              <a:avLst/>
              <a:gdLst>
                <a:gd name="T0" fmla="+- 0 5200 4019"/>
                <a:gd name="T1" fmla="*/ T0 w 2362"/>
                <a:gd name="T2" fmla="+- 0 928 928"/>
                <a:gd name="T3" fmla="*/ 928 h 751"/>
                <a:gd name="T4" fmla="+- 0 5308 4019"/>
                <a:gd name="T5" fmla="*/ T4 w 2362"/>
                <a:gd name="T6" fmla="+- 0 929 928"/>
                <a:gd name="T7" fmla="*/ 929 h 751"/>
                <a:gd name="T8" fmla="+- 0 5412 4019"/>
                <a:gd name="T9" fmla="*/ T8 w 2362"/>
                <a:gd name="T10" fmla="+- 0 934 928"/>
                <a:gd name="T11" fmla="*/ 934 h 751"/>
                <a:gd name="T12" fmla="+- 0 5514 4019"/>
                <a:gd name="T13" fmla="*/ T12 w 2362"/>
                <a:gd name="T14" fmla="+- 0 941 928"/>
                <a:gd name="T15" fmla="*/ 941 h 751"/>
                <a:gd name="T16" fmla="+- 0 5612 4019"/>
                <a:gd name="T17" fmla="*/ T16 w 2362"/>
                <a:gd name="T18" fmla="+- 0 951 928"/>
                <a:gd name="T19" fmla="*/ 951 h 751"/>
                <a:gd name="T20" fmla="+- 0 5706 4019"/>
                <a:gd name="T21" fmla="*/ T20 w 2362"/>
                <a:gd name="T22" fmla="+- 0 964 928"/>
                <a:gd name="T23" fmla="*/ 964 h 751"/>
                <a:gd name="T24" fmla="+- 0 5796 4019"/>
                <a:gd name="T25" fmla="*/ T24 w 2362"/>
                <a:gd name="T26" fmla="+- 0 979 928"/>
                <a:gd name="T27" fmla="*/ 979 h 751"/>
                <a:gd name="T28" fmla="+- 0 5881 4019"/>
                <a:gd name="T29" fmla="*/ T28 w 2362"/>
                <a:gd name="T30" fmla="+- 0 997 928"/>
                <a:gd name="T31" fmla="*/ 997 h 751"/>
                <a:gd name="T32" fmla="+- 0 5961 4019"/>
                <a:gd name="T33" fmla="*/ T32 w 2362"/>
                <a:gd name="T34" fmla="+- 0 1016 928"/>
                <a:gd name="T35" fmla="*/ 1016 h 751"/>
                <a:gd name="T36" fmla="+- 0 6035 4019"/>
                <a:gd name="T37" fmla="*/ T36 w 2362"/>
                <a:gd name="T38" fmla="+- 0 1038 928"/>
                <a:gd name="T39" fmla="*/ 1038 h 751"/>
                <a:gd name="T40" fmla="+- 0 6103 4019"/>
                <a:gd name="T41" fmla="*/ T40 w 2362"/>
                <a:gd name="T42" fmla="+- 0 1061 928"/>
                <a:gd name="T43" fmla="*/ 1061 h 751"/>
                <a:gd name="T44" fmla="+- 0 6165 4019"/>
                <a:gd name="T45" fmla="*/ T44 w 2362"/>
                <a:gd name="T46" fmla="+- 0 1087 928"/>
                <a:gd name="T47" fmla="*/ 1087 h 751"/>
                <a:gd name="T48" fmla="+- 0 6220 4019"/>
                <a:gd name="T49" fmla="*/ T48 w 2362"/>
                <a:gd name="T50" fmla="+- 0 1114 928"/>
                <a:gd name="T51" fmla="*/ 1114 h 751"/>
                <a:gd name="T52" fmla="+- 0 6307 4019"/>
                <a:gd name="T53" fmla="*/ T52 w 2362"/>
                <a:gd name="T54" fmla="+- 0 1172 928"/>
                <a:gd name="T55" fmla="*/ 1172 h 751"/>
                <a:gd name="T56" fmla="+- 0 6362 4019"/>
                <a:gd name="T57" fmla="*/ T56 w 2362"/>
                <a:gd name="T58" fmla="+- 0 1236 928"/>
                <a:gd name="T59" fmla="*/ 1236 h 751"/>
                <a:gd name="T60" fmla="+- 0 6381 4019"/>
                <a:gd name="T61" fmla="*/ T60 w 2362"/>
                <a:gd name="T62" fmla="+- 0 1303 928"/>
                <a:gd name="T63" fmla="*/ 1303 h 751"/>
                <a:gd name="T64" fmla="+- 0 6376 4019"/>
                <a:gd name="T65" fmla="*/ T64 w 2362"/>
                <a:gd name="T66" fmla="+- 0 1338 928"/>
                <a:gd name="T67" fmla="*/ 1338 h 751"/>
                <a:gd name="T68" fmla="+- 0 6339 4019"/>
                <a:gd name="T69" fmla="*/ T68 w 2362"/>
                <a:gd name="T70" fmla="+- 0 1403 928"/>
                <a:gd name="T71" fmla="*/ 1403 h 751"/>
                <a:gd name="T72" fmla="+- 0 6267 4019"/>
                <a:gd name="T73" fmla="*/ T72 w 2362"/>
                <a:gd name="T74" fmla="+- 0 1464 928"/>
                <a:gd name="T75" fmla="*/ 1464 h 751"/>
                <a:gd name="T76" fmla="+- 0 6165 4019"/>
                <a:gd name="T77" fmla="*/ T76 w 2362"/>
                <a:gd name="T78" fmla="+- 0 1520 928"/>
                <a:gd name="T79" fmla="*/ 1520 h 751"/>
                <a:gd name="T80" fmla="+- 0 6103 4019"/>
                <a:gd name="T81" fmla="*/ T80 w 2362"/>
                <a:gd name="T82" fmla="+- 0 1545 928"/>
                <a:gd name="T83" fmla="*/ 1545 h 751"/>
                <a:gd name="T84" fmla="+- 0 6035 4019"/>
                <a:gd name="T85" fmla="*/ T84 w 2362"/>
                <a:gd name="T86" fmla="+- 0 1569 928"/>
                <a:gd name="T87" fmla="*/ 1569 h 751"/>
                <a:gd name="T88" fmla="+- 0 5961 4019"/>
                <a:gd name="T89" fmla="*/ T88 w 2362"/>
                <a:gd name="T90" fmla="+- 0 1591 928"/>
                <a:gd name="T91" fmla="*/ 1591 h 751"/>
                <a:gd name="T92" fmla="+- 0 5881 4019"/>
                <a:gd name="T93" fmla="*/ T92 w 2362"/>
                <a:gd name="T94" fmla="+- 0 1610 928"/>
                <a:gd name="T95" fmla="*/ 1610 h 751"/>
                <a:gd name="T96" fmla="+- 0 5796 4019"/>
                <a:gd name="T97" fmla="*/ T96 w 2362"/>
                <a:gd name="T98" fmla="+- 0 1628 928"/>
                <a:gd name="T99" fmla="*/ 1628 h 751"/>
                <a:gd name="T100" fmla="+- 0 5706 4019"/>
                <a:gd name="T101" fmla="*/ T100 w 2362"/>
                <a:gd name="T102" fmla="+- 0 1643 928"/>
                <a:gd name="T103" fmla="*/ 1643 h 751"/>
                <a:gd name="T104" fmla="+- 0 5612 4019"/>
                <a:gd name="T105" fmla="*/ T104 w 2362"/>
                <a:gd name="T106" fmla="+- 0 1655 928"/>
                <a:gd name="T107" fmla="*/ 1655 h 751"/>
                <a:gd name="T108" fmla="+- 0 5514 4019"/>
                <a:gd name="T109" fmla="*/ T108 w 2362"/>
                <a:gd name="T110" fmla="+- 0 1665 928"/>
                <a:gd name="T111" fmla="*/ 1665 h 751"/>
                <a:gd name="T112" fmla="+- 0 5412 4019"/>
                <a:gd name="T113" fmla="*/ T112 w 2362"/>
                <a:gd name="T114" fmla="+- 0 1673 928"/>
                <a:gd name="T115" fmla="*/ 1673 h 751"/>
                <a:gd name="T116" fmla="+- 0 5308 4019"/>
                <a:gd name="T117" fmla="*/ T116 w 2362"/>
                <a:gd name="T118" fmla="+- 0 1677 928"/>
                <a:gd name="T119" fmla="*/ 1677 h 751"/>
                <a:gd name="T120" fmla="+- 0 5200 4019"/>
                <a:gd name="T121" fmla="*/ T120 w 2362"/>
                <a:gd name="T122" fmla="+- 0 1679 928"/>
                <a:gd name="T123" fmla="*/ 1679 h 751"/>
                <a:gd name="T124" fmla="+- 0 5093 4019"/>
                <a:gd name="T125" fmla="*/ T124 w 2362"/>
                <a:gd name="T126" fmla="+- 0 1677 928"/>
                <a:gd name="T127" fmla="*/ 1677 h 751"/>
                <a:gd name="T128" fmla="+- 0 4988 4019"/>
                <a:gd name="T129" fmla="*/ T128 w 2362"/>
                <a:gd name="T130" fmla="+- 0 1673 928"/>
                <a:gd name="T131" fmla="*/ 1673 h 751"/>
                <a:gd name="T132" fmla="+- 0 4886 4019"/>
                <a:gd name="T133" fmla="*/ T132 w 2362"/>
                <a:gd name="T134" fmla="+- 0 1665 928"/>
                <a:gd name="T135" fmla="*/ 1665 h 751"/>
                <a:gd name="T136" fmla="+- 0 4788 4019"/>
                <a:gd name="T137" fmla="*/ T136 w 2362"/>
                <a:gd name="T138" fmla="+- 0 1655 928"/>
                <a:gd name="T139" fmla="*/ 1655 h 751"/>
                <a:gd name="T140" fmla="+- 0 4694 4019"/>
                <a:gd name="T141" fmla="*/ T140 w 2362"/>
                <a:gd name="T142" fmla="+- 0 1643 928"/>
                <a:gd name="T143" fmla="*/ 1643 h 751"/>
                <a:gd name="T144" fmla="+- 0 4604 4019"/>
                <a:gd name="T145" fmla="*/ T144 w 2362"/>
                <a:gd name="T146" fmla="+- 0 1628 928"/>
                <a:gd name="T147" fmla="*/ 1628 h 751"/>
                <a:gd name="T148" fmla="+- 0 4519 4019"/>
                <a:gd name="T149" fmla="*/ T148 w 2362"/>
                <a:gd name="T150" fmla="+- 0 1610 928"/>
                <a:gd name="T151" fmla="*/ 1610 h 751"/>
                <a:gd name="T152" fmla="+- 0 4440 4019"/>
                <a:gd name="T153" fmla="*/ T152 w 2362"/>
                <a:gd name="T154" fmla="+- 0 1591 928"/>
                <a:gd name="T155" fmla="*/ 1591 h 751"/>
                <a:gd name="T156" fmla="+- 0 4365 4019"/>
                <a:gd name="T157" fmla="*/ T156 w 2362"/>
                <a:gd name="T158" fmla="+- 0 1569 928"/>
                <a:gd name="T159" fmla="*/ 1569 h 751"/>
                <a:gd name="T160" fmla="+- 0 4297 4019"/>
                <a:gd name="T161" fmla="*/ T160 w 2362"/>
                <a:gd name="T162" fmla="+- 0 1545 928"/>
                <a:gd name="T163" fmla="*/ 1545 h 751"/>
                <a:gd name="T164" fmla="+- 0 4236 4019"/>
                <a:gd name="T165" fmla="*/ T164 w 2362"/>
                <a:gd name="T166" fmla="+- 0 1520 928"/>
                <a:gd name="T167" fmla="*/ 1520 h 751"/>
                <a:gd name="T168" fmla="+- 0 4181 4019"/>
                <a:gd name="T169" fmla="*/ T168 w 2362"/>
                <a:gd name="T170" fmla="+- 0 1493 928"/>
                <a:gd name="T171" fmla="*/ 1493 h 751"/>
                <a:gd name="T172" fmla="+- 0 4093 4019"/>
                <a:gd name="T173" fmla="*/ T172 w 2362"/>
                <a:gd name="T174" fmla="+- 0 1434 928"/>
                <a:gd name="T175" fmla="*/ 1434 h 751"/>
                <a:gd name="T176" fmla="+- 0 4038 4019"/>
                <a:gd name="T177" fmla="*/ T176 w 2362"/>
                <a:gd name="T178" fmla="+- 0 1371 928"/>
                <a:gd name="T179" fmla="*/ 1371 h 751"/>
                <a:gd name="T180" fmla="+- 0 4019 4019"/>
                <a:gd name="T181" fmla="*/ T180 w 2362"/>
                <a:gd name="T182" fmla="+- 0 1303 928"/>
                <a:gd name="T183" fmla="*/ 1303 h 751"/>
                <a:gd name="T184" fmla="+- 0 4024 4019"/>
                <a:gd name="T185" fmla="*/ T184 w 2362"/>
                <a:gd name="T186" fmla="+- 0 1269 928"/>
                <a:gd name="T187" fmla="*/ 1269 h 751"/>
                <a:gd name="T188" fmla="+- 0 4062 4019"/>
                <a:gd name="T189" fmla="*/ T188 w 2362"/>
                <a:gd name="T190" fmla="+- 0 1204 928"/>
                <a:gd name="T191" fmla="*/ 1204 h 751"/>
                <a:gd name="T192" fmla="+- 0 4133 4019"/>
                <a:gd name="T193" fmla="*/ T192 w 2362"/>
                <a:gd name="T194" fmla="+- 0 1142 928"/>
                <a:gd name="T195" fmla="*/ 1142 h 751"/>
                <a:gd name="T196" fmla="+- 0 4236 4019"/>
                <a:gd name="T197" fmla="*/ T196 w 2362"/>
                <a:gd name="T198" fmla="+- 0 1087 928"/>
                <a:gd name="T199" fmla="*/ 1087 h 751"/>
                <a:gd name="T200" fmla="+- 0 4297 4019"/>
                <a:gd name="T201" fmla="*/ T200 w 2362"/>
                <a:gd name="T202" fmla="+- 0 1061 928"/>
                <a:gd name="T203" fmla="*/ 1061 h 751"/>
                <a:gd name="T204" fmla="+- 0 4365 4019"/>
                <a:gd name="T205" fmla="*/ T204 w 2362"/>
                <a:gd name="T206" fmla="+- 0 1038 928"/>
                <a:gd name="T207" fmla="*/ 1038 h 751"/>
                <a:gd name="T208" fmla="+- 0 4440 4019"/>
                <a:gd name="T209" fmla="*/ T208 w 2362"/>
                <a:gd name="T210" fmla="+- 0 1016 928"/>
                <a:gd name="T211" fmla="*/ 1016 h 751"/>
                <a:gd name="T212" fmla="+- 0 4519 4019"/>
                <a:gd name="T213" fmla="*/ T212 w 2362"/>
                <a:gd name="T214" fmla="+- 0 997 928"/>
                <a:gd name="T215" fmla="*/ 997 h 751"/>
                <a:gd name="T216" fmla="+- 0 4604 4019"/>
                <a:gd name="T217" fmla="*/ T216 w 2362"/>
                <a:gd name="T218" fmla="+- 0 979 928"/>
                <a:gd name="T219" fmla="*/ 979 h 751"/>
                <a:gd name="T220" fmla="+- 0 4694 4019"/>
                <a:gd name="T221" fmla="*/ T220 w 2362"/>
                <a:gd name="T222" fmla="+- 0 964 928"/>
                <a:gd name="T223" fmla="*/ 964 h 751"/>
                <a:gd name="T224" fmla="+- 0 4788 4019"/>
                <a:gd name="T225" fmla="*/ T224 w 2362"/>
                <a:gd name="T226" fmla="+- 0 951 928"/>
                <a:gd name="T227" fmla="*/ 951 h 751"/>
                <a:gd name="T228" fmla="+- 0 4886 4019"/>
                <a:gd name="T229" fmla="*/ T228 w 2362"/>
                <a:gd name="T230" fmla="+- 0 941 928"/>
                <a:gd name="T231" fmla="*/ 941 h 751"/>
                <a:gd name="T232" fmla="+- 0 4988 4019"/>
                <a:gd name="T233" fmla="*/ T232 w 2362"/>
                <a:gd name="T234" fmla="+- 0 934 928"/>
                <a:gd name="T235" fmla="*/ 934 h 751"/>
                <a:gd name="T236" fmla="+- 0 5093 4019"/>
                <a:gd name="T237" fmla="*/ T236 w 2362"/>
                <a:gd name="T238" fmla="+- 0 929 928"/>
                <a:gd name="T239" fmla="*/ 929 h 751"/>
                <a:gd name="T240" fmla="+- 0 5200 4019"/>
                <a:gd name="T241" fmla="*/ T240 w 2362"/>
                <a:gd name="T242" fmla="+- 0 928 928"/>
                <a:gd name="T243" fmla="*/ 928 h 7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2362" h="751">
                  <a:moveTo>
                    <a:pt x="1181" y="0"/>
                  </a:moveTo>
                  <a:lnTo>
                    <a:pt x="1289" y="1"/>
                  </a:lnTo>
                  <a:lnTo>
                    <a:pt x="1393" y="6"/>
                  </a:lnTo>
                  <a:lnTo>
                    <a:pt x="1495" y="13"/>
                  </a:lnTo>
                  <a:lnTo>
                    <a:pt x="1593" y="23"/>
                  </a:lnTo>
                  <a:lnTo>
                    <a:pt x="1687" y="36"/>
                  </a:lnTo>
                  <a:lnTo>
                    <a:pt x="1777" y="51"/>
                  </a:lnTo>
                  <a:lnTo>
                    <a:pt x="1862" y="69"/>
                  </a:lnTo>
                  <a:lnTo>
                    <a:pt x="1942" y="88"/>
                  </a:lnTo>
                  <a:lnTo>
                    <a:pt x="2016" y="110"/>
                  </a:lnTo>
                  <a:lnTo>
                    <a:pt x="2084" y="133"/>
                  </a:lnTo>
                  <a:lnTo>
                    <a:pt x="2146" y="159"/>
                  </a:lnTo>
                  <a:lnTo>
                    <a:pt x="2201" y="186"/>
                  </a:lnTo>
                  <a:lnTo>
                    <a:pt x="2288" y="244"/>
                  </a:lnTo>
                  <a:lnTo>
                    <a:pt x="2343" y="308"/>
                  </a:lnTo>
                  <a:lnTo>
                    <a:pt x="2362" y="375"/>
                  </a:lnTo>
                  <a:lnTo>
                    <a:pt x="2357" y="410"/>
                  </a:lnTo>
                  <a:lnTo>
                    <a:pt x="2320" y="475"/>
                  </a:lnTo>
                  <a:lnTo>
                    <a:pt x="2248" y="536"/>
                  </a:lnTo>
                  <a:lnTo>
                    <a:pt x="2146" y="592"/>
                  </a:lnTo>
                  <a:lnTo>
                    <a:pt x="2084" y="617"/>
                  </a:lnTo>
                  <a:lnTo>
                    <a:pt x="2016" y="641"/>
                  </a:lnTo>
                  <a:lnTo>
                    <a:pt x="1942" y="663"/>
                  </a:lnTo>
                  <a:lnTo>
                    <a:pt x="1862" y="682"/>
                  </a:lnTo>
                  <a:lnTo>
                    <a:pt x="1777" y="700"/>
                  </a:lnTo>
                  <a:lnTo>
                    <a:pt x="1687" y="715"/>
                  </a:lnTo>
                  <a:lnTo>
                    <a:pt x="1593" y="727"/>
                  </a:lnTo>
                  <a:lnTo>
                    <a:pt x="1495" y="737"/>
                  </a:lnTo>
                  <a:lnTo>
                    <a:pt x="1393" y="745"/>
                  </a:lnTo>
                  <a:lnTo>
                    <a:pt x="1289" y="749"/>
                  </a:lnTo>
                  <a:lnTo>
                    <a:pt x="1181" y="751"/>
                  </a:lnTo>
                  <a:lnTo>
                    <a:pt x="1074" y="749"/>
                  </a:lnTo>
                  <a:lnTo>
                    <a:pt x="969" y="745"/>
                  </a:lnTo>
                  <a:lnTo>
                    <a:pt x="867" y="737"/>
                  </a:lnTo>
                  <a:lnTo>
                    <a:pt x="769" y="727"/>
                  </a:lnTo>
                  <a:lnTo>
                    <a:pt x="675" y="715"/>
                  </a:lnTo>
                  <a:lnTo>
                    <a:pt x="585" y="700"/>
                  </a:lnTo>
                  <a:lnTo>
                    <a:pt x="500" y="682"/>
                  </a:lnTo>
                  <a:lnTo>
                    <a:pt x="421" y="663"/>
                  </a:lnTo>
                  <a:lnTo>
                    <a:pt x="346" y="641"/>
                  </a:lnTo>
                  <a:lnTo>
                    <a:pt x="278" y="617"/>
                  </a:lnTo>
                  <a:lnTo>
                    <a:pt x="217" y="592"/>
                  </a:lnTo>
                  <a:lnTo>
                    <a:pt x="162" y="565"/>
                  </a:lnTo>
                  <a:lnTo>
                    <a:pt x="74" y="506"/>
                  </a:lnTo>
                  <a:lnTo>
                    <a:pt x="19" y="443"/>
                  </a:lnTo>
                  <a:lnTo>
                    <a:pt x="0" y="375"/>
                  </a:lnTo>
                  <a:lnTo>
                    <a:pt x="5" y="341"/>
                  </a:lnTo>
                  <a:lnTo>
                    <a:pt x="43" y="276"/>
                  </a:lnTo>
                  <a:lnTo>
                    <a:pt x="114" y="214"/>
                  </a:lnTo>
                  <a:lnTo>
                    <a:pt x="217" y="159"/>
                  </a:lnTo>
                  <a:lnTo>
                    <a:pt x="278" y="133"/>
                  </a:lnTo>
                  <a:lnTo>
                    <a:pt x="346" y="110"/>
                  </a:lnTo>
                  <a:lnTo>
                    <a:pt x="421" y="88"/>
                  </a:lnTo>
                  <a:lnTo>
                    <a:pt x="500" y="69"/>
                  </a:lnTo>
                  <a:lnTo>
                    <a:pt x="585" y="51"/>
                  </a:lnTo>
                  <a:lnTo>
                    <a:pt x="675" y="36"/>
                  </a:lnTo>
                  <a:lnTo>
                    <a:pt x="769" y="23"/>
                  </a:lnTo>
                  <a:lnTo>
                    <a:pt x="867" y="13"/>
                  </a:lnTo>
                  <a:lnTo>
                    <a:pt x="969" y="6"/>
                  </a:lnTo>
                  <a:lnTo>
                    <a:pt x="1074" y="1"/>
                  </a:lnTo>
                  <a:lnTo>
                    <a:pt x="1181"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92" name="Freeform 391"/>
            <p:cNvSpPr>
              <a:spLocks/>
            </p:cNvSpPr>
            <p:nvPr/>
          </p:nvSpPr>
          <p:spPr bwMode="auto">
            <a:xfrm>
              <a:off x="3602" y="1027"/>
              <a:ext cx="1045" cy="454"/>
            </a:xfrm>
            <a:custGeom>
              <a:avLst/>
              <a:gdLst>
                <a:gd name="T0" fmla="+- 0 4533 4007"/>
                <a:gd name="T1" fmla="*/ T0 w 1053"/>
                <a:gd name="T2" fmla="+- 0 1882 1882"/>
                <a:gd name="T3" fmla="*/ 1882 h 637"/>
                <a:gd name="T4" fmla="+- 0 4628 4007"/>
                <a:gd name="T5" fmla="*/ T4 w 1053"/>
                <a:gd name="T6" fmla="+- 0 1887 1882"/>
                <a:gd name="T7" fmla="*/ 1887 h 637"/>
                <a:gd name="T8" fmla="+- 0 4717 4007"/>
                <a:gd name="T9" fmla="*/ T8 w 1053"/>
                <a:gd name="T10" fmla="+- 0 1902 1882"/>
                <a:gd name="T11" fmla="*/ 1902 h 637"/>
                <a:gd name="T12" fmla="+- 0 4799 4007"/>
                <a:gd name="T13" fmla="*/ T12 w 1053"/>
                <a:gd name="T14" fmla="+- 0 1926 1882"/>
                <a:gd name="T15" fmla="*/ 1926 h 637"/>
                <a:gd name="T16" fmla="+- 0 4872 4007"/>
                <a:gd name="T17" fmla="*/ T16 w 1053"/>
                <a:gd name="T18" fmla="+- 0 1957 1882"/>
                <a:gd name="T19" fmla="*/ 1957 h 637"/>
                <a:gd name="T20" fmla="+- 0 4936 4007"/>
                <a:gd name="T21" fmla="*/ T20 w 1053"/>
                <a:gd name="T22" fmla="+- 0 1995 1882"/>
                <a:gd name="T23" fmla="*/ 1995 h 637"/>
                <a:gd name="T24" fmla="+- 0 4988 4007"/>
                <a:gd name="T25" fmla="*/ T24 w 1053"/>
                <a:gd name="T26" fmla="+- 0 2040 1882"/>
                <a:gd name="T27" fmla="*/ 2040 h 637"/>
                <a:gd name="T28" fmla="+- 0 5027 4007"/>
                <a:gd name="T29" fmla="*/ T28 w 1053"/>
                <a:gd name="T30" fmla="+- 0 2089 1882"/>
                <a:gd name="T31" fmla="*/ 2089 h 637"/>
                <a:gd name="T32" fmla="+- 0 5060 4007"/>
                <a:gd name="T33" fmla="*/ T32 w 1053"/>
                <a:gd name="T34" fmla="+- 0 2200 1882"/>
                <a:gd name="T35" fmla="*/ 2200 h 637"/>
                <a:gd name="T36" fmla="+- 0 5051 4007"/>
                <a:gd name="T37" fmla="*/ T36 w 1053"/>
                <a:gd name="T38" fmla="+- 0 2258 1882"/>
                <a:gd name="T39" fmla="*/ 2258 h 637"/>
                <a:gd name="T40" fmla="+- 0 4988 4007"/>
                <a:gd name="T41" fmla="*/ T40 w 1053"/>
                <a:gd name="T42" fmla="+- 0 2361 1882"/>
                <a:gd name="T43" fmla="*/ 2361 h 637"/>
                <a:gd name="T44" fmla="+- 0 4936 4007"/>
                <a:gd name="T45" fmla="*/ T44 w 1053"/>
                <a:gd name="T46" fmla="+- 0 2405 1882"/>
                <a:gd name="T47" fmla="*/ 2405 h 637"/>
                <a:gd name="T48" fmla="+- 0 4872 4007"/>
                <a:gd name="T49" fmla="*/ T48 w 1053"/>
                <a:gd name="T50" fmla="+- 0 2444 1882"/>
                <a:gd name="T51" fmla="*/ 2444 h 637"/>
                <a:gd name="T52" fmla="+- 0 4799 4007"/>
                <a:gd name="T53" fmla="*/ T52 w 1053"/>
                <a:gd name="T54" fmla="+- 0 2475 1882"/>
                <a:gd name="T55" fmla="*/ 2475 h 637"/>
                <a:gd name="T56" fmla="+- 0 4717 4007"/>
                <a:gd name="T57" fmla="*/ T56 w 1053"/>
                <a:gd name="T58" fmla="+- 0 2499 1882"/>
                <a:gd name="T59" fmla="*/ 2499 h 637"/>
                <a:gd name="T60" fmla="+- 0 4628 4007"/>
                <a:gd name="T61" fmla="*/ T60 w 1053"/>
                <a:gd name="T62" fmla="+- 0 2513 1882"/>
                <a:gd name="T63" fmla="*/ 2513 h 637"/>
                <a:gd name="T64" fmla="+- 0 4533 4007"/>
                <a:gd name="T65" fmla="*/ T64 w 1053"/>
                <a:gd name="T66" fmla="+- 0 2519 1882"/>
                <a:gd name="T67" fmla="*/ 2519 h 637"/>
                <a:gd name="T68" fmla="+- 0 4439 4007"/>
                <a:gd name="T69" fmla="*/ T68 w 1053"/>
                <a:gd name="T70" fmla="+- 0 2513 1882"/>
                <a:gd name="T71" fmla="*/ 2513 h 637"/>
                <a:gd name="T72" fmla="+- 0 4350 4007"/>
                <a:gd name="T73" fmla="*/ T72 w 1053"/>
                <a:gd name="T74" fmla="+- 0 2499 1882"/>
                <a:gd name="T75" fmla="*/ 2499 h 637"/>
                <a:gd name="T76" fmla="+- 0 4268 4007"/>
                <a:gd name="T77" fmla="*/ T76 w 1053"/>
                <a:gd name="T78" fmla="+- 0 2475 1882"/>
                <a:gd name="T79" fmla="*/ 2475 h 637"/>
                <a:gd name="T80" fmla="+- 0 4195 4007"/>
                <a:gd name="T81" fmla="*/ T80 w 1053"/>
                <a:gd name="T82" fmla="+- 0 2444 1882"/>
                <a:gd name="T83" fmla="*/ 2444 h 637"/>
                <a:gd name="T84" fmla="+- 0 4131 4007"/>
                <a:gd name="T85" fmla="*/ T84 w 1053"/>
                <a:gd name="T86" fmla="+- 0 2405 1882"/>
                <a:gd name="T87" fmla="*/ 2405 h 637"/>
                <a:gd name="T88" fmla="+- 0 4079 4007"/>
                <a:gd name="T89" fmla="*/ T88 w 1053"/>
                <a:gd name="T90" fmla="+- 0 2361 1882"/>
                <a:gd name="T91" fmla="*/ 2361 h 637"/>
                <a:gd name="T92" fmla="+- 0 4040 4007"/>
                <a:gd name="T93" fmla="*/ T92 w 1053"/>
                <a:gd name="T94" fmla="+- 0 2311 1882"/>
                <a:gd name="T95" fmla="*/ 2311 h 637"/>
                <a:gd name="T96" fmla="+- 0 4007 4007"/>
                <a:gd name="T97" fmla="*/ T96 w 1053"/>
                <a:gd name="T98" fmla="+- 0 2200 1882"/>
                <a:gd name="T99" fmla="*/ 2200 h 637"/>
                <a:gd name="T100" fmla="+- 0 4016 4007"/>
                <a:gd name="T101" fmla="*/ T100 w 1053"/>
                <a:gd name="T102" fmla="+- 0 2143 1882"/>
                <a:gd name="T103" fmla="*/ 2143 h 637"/>
                <a:gd name="T104" fmla="+- 0 4079 4007"/>
                <a:gd name="T105" fmla="*/ T104 w 1053"/>
                <a:gd name="T106" fmla="+- 0 2040 1882"/>
                <a:gd name="T107" fmla="*/ 2040 h 637"/>
                <a:gd name="T108" fmla="+- 0 4131 4007"/>
                <a:gd name="T109" fmla="*/ T108 w 1053"/>
                <a:gd name="T110" fmla="+- 0 1995 1882"/>
                <a:gd name="T111" fmla="*/ 1995 h 637"/>
                <a:gd name="T112" fmla="+- 0 4195 4007"/>
                <a:gd name="T113" fmla="*/ T112 w 1053"/>
                <a:gd name="T114" fmla="+- 0 1957 1882"/>
                <a:gd name="T115" fmla="*/ 1957 h 637"/>
                <a:gd name="T116" fmla="+- 0 4268 4007"/>
                <a:gd name="T117" fmla="*/ T116 w 1053"/>
                <a:gd name="T118" fmla="+- 0 1926 1882"/>
                <a:gd name="T119" fmla="*/ 1926 h 637"/>
                <a:gd name="T120" fmla="+- 0 4350 4007"/>
                <a:gd name="T121" fmla="*/ T120 w 1053"/>
                <a:gd name="T122" fmla="+- 0 1902 1882"/>
                <a:gd name="T123" fmla="*/ 1902 h 637"/>
                <a:gd name="T124" fmla="+- 0 4439 4007"/>
                <a:gd name="T125" fmla="*/ T124 w 1053"/>
                <a:gd name="T126" fmla="+- 0 1887 1882"/>
                <a:gd name="T127" fmla="*/ 1887 h 637"/>
                <a:gd name="T128" fmla="+- 0 4533 4007"/>
                <a:gd name="T129" fmla="*/ T128 w 1053"/>
                <a:gd name="T130" fmla="+- 0 1882 1882"/>
                <a:gd name="T131" fmla="*/ 1882 h 6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053" h="637">
                  <a:moveTo>
                    <a:pt x="526" y="0"/>
                  </a:moveTo>
                  <a:lnTo>
                    <a:pt x="621" y="5"/>
                  </a:lnTo>
                  <a:lnTo>
                    <a:pt x="710" y="20"/>
                  </a:lnTo>
                  <a:lnTo>
                    <a:pt x="792" y="44"/>
                  </a:lnTo>
                  <a:lnTo>
                    <a:pt x="865" y="75"/>
                  </a:lnTo>
                  <a:lnTo>
                    <a:pt x="929" y="113"/>
                  </a:lnTo>
                  <a:lnTo>
                    <a:pt x="981" y="158"/>
                  </a:lnTo>
                  <a:lnTo>
                    <a:pt x="1020" y="207"/>
                  </a:lnTo>
                  <a:lnTo>
                    <a:pt x="1053" y="318"/>
                  </a:lnTo>
                  <a:lnTo>
                    <a:pt x="1044" y="376"/>
                  </a:lnTo>
                  <a:lnTo>
                    <a:pt x="981" y="479"/>
                  </a:lnTo>
                  <a:lnTo>
                    <a:pt x="929" y="523"/>
                  </a:lnTo>
                  <a:lnTo>
                    <a:pt x="865" y="562"/>
                  </a:lnTo>
                  <a:lnTo>
                    <a:pt x="792" y="593"/>
                  </a:lnTo>
                  <a:lnTo>
                    <a:pt x="710" y="617"/>
                  </a:lnTo>
                  <a:lnTo>
                    <a:pt x="621" y="631"/>
                  </a:lnTo>
                  <a:lnTo>
                    <a:pt x="526" y="637"/>
                  </a:lnTo>
                  <a:lnTo>
                    <a:pt x="432" y="631"/>
                  </a:lnTo>
                  <a:lnTo>
                    <a:pt x="343" y="617"/>
                  </a:lnTo>
                  <a:lnTo>
                    <a:pt x="261" y="593"/>
                  </a:lnTo>
                  <a:lnTo>
                    <a:pt x="188" y="562"/>
                  </a:lnTo>
                  <a:lnTo>
                    <a:pt x="124" y="523"/>
                  </a:lnTo>
                  <a:lnTo>
                    <a:pt x="72" y="479"/>
                  </a:lnTo>
                  <a:lnTo>
                    <a:pt x="33" y="429"/>
                  </a:lnTo>
                  <a:lnTo>
                    <a:pt x="0" y="318"/>
                  </a:lnTo>
                  <a:lnTo>
                    <a:pt x="9" y="261"/>
                  </a:lnTo>
                  <a:lnTo>
                    <a:pt x="72" y="158"/>
                  </a:lnTo>
                  <a:lnTo>
                    <a:pt x="124" y="113"/>
                  </a:lnTo>
                  <a:lnTo>
                    <a:pt x="188" y="75"/>
                  </a:lnTo>
                  <a:lnTo>
                    <a:pt x="261" y="44"/>
                  </a:lnTo>
                  <a:lnTo>
                    <a:pt x="343" y="20"/>
                  </a:lnTo>
                  <a:lnTo>
                    <a:pt x="432" y="5"/>
                  </a:lnTo>
                  <a:lnTo>
                    <a:pt x="526"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95" name="Text Box 52"/>
            <p:cNvSpPr txBox="1">
              <a:spLocks noChangeArrowheads="1"/>
            </p:cNvSpPr>
            <p:nvPr/>
          </p:nvSpPr>
          <p:spPr bwMode="auto">
            <a:xfrm>
              <a:off x="2026" y="-29"/>
              <a:ext cx="758"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07000"/>
                </a:lnSpc>
                <a:spcBef>
                  <a:spcPts val="0"/>
                </a:spcBef>
                <a:spcAft>
                  <a:spcPts val="0"/>
                </a:spcAft>
              </a:pPr>
              <a:r>
                <a:rPr lang="id-ID" sz="1200" b="1"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rPr>
                <a:t>Jagung</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7" name="Text Box 54"/>
            <p:cNvSpPr txBox="1">
              <a:spLocks noChangeArrowheads="1"/>
            </p:cNvSpPr>
            <p:nvPr/>
          </p:nvSpPr>
          <p:spPr bwMode="auto">
            <a:xfrm>
              <a:off x="1792" y="573"/>
              <a:ext cx="1207"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07000"/>
                </a:lnSpc>
                <a:spcBef>
                  <a:spcPts val="0"/>
                </a:spcBef>
                <a:spcAft>
                  <a:spcPts val="0"/>
                </a:spcAft>
              </a:pPr>
              <a:r>
                <a:rPr lang="id-ID" sz="1200" b="1"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rPr>
                <a:t>Pengupasan</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8" name="Text Box 55"/>
            <p:cNvSpPr txBox="1">
              <a:spLocks noChangeArrowheads="1"/>
            </p:cNvSpPr>
            <p:nvPr/>
          </p:nvSpPr>
          <p:spPr bwMode="auto">
            <a:xfrm>
              <a:off x="3771" y="473"/>
              <a:ext cx="2041"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en-US" sz="1200" b="1"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K</a:t>
              </a:r>
              <a:r>
                <a:rPr lang="id-ID" sz="1200" b="1"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ulit dan Rambut Jagung</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1" name="Text Box 58"/>
            <p:cNvSpPr txBox="1">
              <a:spLocks noChangeArrowheads="1"/>
            </p:cNvSpPr>
            <p:nvPr/>
          </p:nvSpPr>
          <p:spPr bwMode="auto">
            <a:xfrm>
              <a:off x="315" y="997"/>
              <a:ext cx="717"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635"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Air</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Bersih</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2" name="Text Box 59"/>
            <p:cNvSpPr txBox="1">
              <a:spLocks noChangeArrowheads="1"/>
            </p:cNvSpPr>
            <p:nvPr/>
          </p:nvSpPr>
          <p:spPr bwMode="auto">
            <a:xfrm>
              <a:off x="1883" y="1138"/>
              <a:ext cx="1005"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Pencucian</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3" name="Text Box 60"/>
            <p:cNvSpPr txBox="1">
              <a:spLocks noChangeArrowheads="1"/>
            </p:cNvSpPr>
            <p:nvPr/>
          </p:nvSpPr>
          <p:spPr bwMode="auto">
            <a:xfrm>
              <a:off x="3815" y="1012"/>
              <a:ext cx="671"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Air</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Kotor</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5" name="Text Box 62"/>
            <p:cNvSpPr txBox="1">
              <a:spLocks noChangeArrowheads="1"/>
            </p:cNvSpPr>
            <p:nvPr/>
          </p:nvSpPr>
          <p:spPr bwMode="auto">
            <a:xfrm>
              <a:off x="1672" y="1692"/>
              <a:ext cx="1435"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id-ID" sz="1200" b="1"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Pemipilan</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5" name="Text Box 73"/>
            <p:cNvSpPr txBox="1">
              <a:spLocks noChangeArrowheads="1"/>
            </p:cNvSpPr>
            <p:nvPr/>
          </p:nvSpPr>
          <p:spPr bwMode="auto">
            <a:xfrm>
              <a:off x="1330" y="7959"/>
              <a:ext cx="2097"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id-ID" sz="1200" b="1"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Selai Jagung</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271" name="Vertical Scroll 2270"/>
          <p:cNvSpPr/>
          <p:nvPr/>
        </p:nvSpPr>
        <p:spPr>
          <a:xfrm>
            <a:off x="13236" y="1373166"/>
            <a:ext cx="2335107" cy="4393365"/>
          </a:xfrm>
          <a:prstGeom prst="verticalScroll">
            <a:avLst/>
          </a:prstGeom>
        </p:spPr>
        <p:style>
          <a:lnRef idx="1">
            <a:schemeClr val="dk1"/>
          </a:lnRef>
          <a:fillRef idx="2">
            <a:schemeClr val="dk1"/>
          </a:fillRef>
          <a:effectRef idx="1">
            <a:schemeClr val="dk1"/>
          </a:effectRef>
          <a:fontRef idx="minor">
            <a:schemeClr val="dk1"/>
          </a:fontRef>
        </p:style>
        <p:txBody>
          <a:bodyPr rtlCol="0" anchor="ctr"/>
          <a:lstStyle/>
          <a:p>
            <a:pPr algn="ctr">
              <a:lnSpc>
                <a:spcPct val="200000"/>
              </a:lnSpc>
            </a:pPr>
            <a:r>
              <a:rPr lang="id-ID" sz="1600" b="1" dirty="0">
                <a:solidFill>
                  <a:schemeClr val="bg1"/>
                </a:solidFill>
                <a:latin typeface="Adobe Fan Heiti Std B" panose="020B0700000000000000" pitchFamily="34" charset="-128"/>
                <a:ea typeface="Adobe Fan Heiti Std B" panose="020B0700000000000000" pitchFamily="34" charset="-128"/>
              </a:rPr>
              <a:t>DIAGRAM </a:t>
            </a:r>
            <a:endParaRPr lang="en-US" sz="1600" b="1" dirty="0">
              <a:solidFill>
                <a:schemeClr val="bg1"/>
              </a:solidFill>
              <a:latin typeface="Adobe Fan Heiti Std B" panose="020B0700000000000000" pitchFamily="34" charset="-128"/>
              <a:ea typeface="Adobe Fan Heiti Std B" panose="020B0700000000000000" pitchFamily="34" charset="-128"/>
            </a:endParaRPr>
          </a:p>
          <a:p>
            <a:pPr algn="ctr">
              <a:lnSpc>
                <a:spcPct val="200000"/>
              </a:lnSpc>
            </a:pPr>
            <a:r>
              <a:rPr lang="id-ID" sz="1600" b="1" dirty="0">
                <a:solidFill>
                  <a:schemeClr val="bg1"/>
                </a:solidFill>
                <a:latin typeface="Adobe Fan Heiti Std B" panose="020B0700000000000000" pitchFamily="34" charset="-128"/>
                <a:ea typeface="Adobe Fan Heiti Std B" panose="020B0700000000000000" pitchFamily="34" charset="-128"/>
              </a:rPr>
              <a:t>ALIR </a:t>
            </a:r>
            <a:endParaRPr lang="en-US" sz="1600" b="1" dirty="0">
              <a:solidFill>
                <a:schemeClr val="bg1"/>
              </a:solidFill>
              <a:latin typeface="Adobe Fan Heiti Std B" panose="020B0700000000000000" pitchFamily="34" charset="-128"/>
              <a:ea typeface="Adobe Fan Heiti Std B" panose="020B0700000000000000" pitchFamily="34" charset="-128"/>
            </a:endParaRPr>
          </a:p>
          <a:p>
            <a:pPr algn="ctr">
              <a:lnSpc>
                <a:spcPct val="200000"/>
              </a:lnSpc>
            </a:pPr>
            <a:r>
              <a:rPr lang="id-ID" sz="1600" b="1" dirty="0">
                <a:solidFill>
                  <a:schemeClr val="bg1"/>
                </a:solidFill>
                <a:latin typeface="Adobe Fan Heiti Std B" panose="020B0700000000000000" pitchFamily="34" charset="-128"/>
                <a:ea typeface="Adobe Fan Heiti Std B" panose="020B0700000000000000" pitchFamily="34" charset="-128"/>
              </a:rPr>
              <a:t>PENELITIAN </a:t>
            </a:r>
            <a:endParaRPr lang="en-US" sz="1600" b="1" dirty="0">
              <a:solidFill>
                <a:schemeClr val="bg1"/>
              </a:solidFill>
              <a:latin typeface="Adobe Fan Heiti Std B" panose="020B0700000000000000" pitchFamily="34" charset="-128"/>
              <a:ea typeface="Adobe Fan Heiti Std B" panose="020B0700000000000000" pitchFamily="34" charset="-128"/>
            </a:endParaRPr>
          </a:p>
          <a:p>
            <a:pPr algn="ctr">
              <a:lnSpc>
                <a:spcPct val="200000"/>
              </a:lnSpc>
            </a:pPr>
            <a:r>
              <a:rPr lang="id-ID" sz="1600" b="1" dirty="0" smtClean="0">
                <a:solidFill>
                  <a:schemeClr val="bg1"/>
                </a:solidFill>
                <a:latin typeface="Adobe Fan Heiti Std B" panose="020B0700000000000000" pitchFamily="34" charset="-128"/>
                <a:ea typeface="Adobe Fan Heiti Std B" panose="020B0700000000000000" pitchFamily="34" charset="-128"/>
              </a:rPr>
              <a:t>PENDAHULUAN</a:t>
            </a:r>
          </a:p>
          <a:p>
            <a:pPr algn="ctr">
              <a:lnSpc>
                <a:spcPct val="200000"/>
              </a:lnSpc>
            </a:pPr>
            <a:r>
              <a:rPr lang="id-ID" sz="1600" b="1" dirty="0" smtClean="0">
                <a:solidFill>
                  <a:schemeClr val="bg1"/>
                </a:solidFill>
                <a:latin typeface="Adobe Fan Heiti Std B" panose="020B0700000000000000" pitchFamily="34" charset="-128"/>
                <a:ea typeface="Adobe Fan Heiti Std B" panose="020B0700000000000000" pitchFamily="34" charset="-128"/>
              </a:rPr>
              <a:t>II</a:t>
            </a:r>
            <a:endParaRPr lang="en-US" sz="1600" b="1" dirty="0">
              <a:solidFill>
                <a:schemeClr val="bg1"/>
              </a:solidFill>
              <a:latin typeface="Adobe Fan Heiti Std B" panose="020B0700000000000000" pitchFamily="34" charset="-128"/>
              <a:ea typeface="Adobe Fan Heiti Std B" panose="020B0700000000000000" pitchFamily="34" charset="-128"/>
            </a:endParaRPr>
          </a:p>
        </p:txBody>
      </p:sp>
      <p:sp>
        <p:nvSpPr>
          <p:cNvPr id="76" name="AutoShape 44"/>
          <p:cNvSpPr>
            <a:spLocks/>
          </p:cNvSpPr>
          <p:nvPr/>
        </p:nvSpPr>
        <p:spPr bwMode="auto">
          <a:xfrm>
            <a:off x="6967902" y="1087959"/>
            <a:ext cx="297516" cy="101411"/>
          </a:xfrm>
          <a:custGeom>
            <a:avLst/>
            <a:gdLst>
              <a:gd name="T0" fmla="+- 0 3897 3581"/>
              <a:gd name="T1" fmla="*/ T0 w 441"/>
              <a:gd name="T2" fmla="+- 0 1251 1251"/>
              <a:gd name="T3" fmla="*/ 1251 h 124"/>
              <a:gd name="T4" fmla="+- 0 3897 3581"/>
              <a:gd name="T5" fmla="*/ T4 w 441"/>
              <a:gd name="T6" fmla="+- 0 1374 1251"/>
              <a:gd name="T7" fmla="*/ 1374 h 124"/>
              <a:gd name="T8" fmla="+- 0 4011 3581"/>
              <a:gd name="T9" fmla="*/ T8 w 441"/>
              <a:gd name="T10" fmla="+- 0 1317 1251"/>
              <a:gd name="T11" fmla="*/ 1317 h 124"/>
              <a:gd name="T12" fmla="+- 0 3904 3581"/>
              <a:gd name="T13" fmla="*/ T12 w 441"/>
              <a:gd name="T14" fmla="+- 0 1317 1251"/>
              <a:gd name="T15" fmla="*/ 1317 h 124"/>
              <a:gd name="T16" fmla="+- 0 3904 3581"/>
              <a:gd name="T17" fmla="*/ T16 w 441"/>
              <a:gd name="T18" fmla="+- 0 1307 1251"/>
              <a:gd name="T19" fmla="*/ 1307 h 124"/>
              <a:gd name="T20" fmla="+- 0 4011 3581"/>
              <a:gd name="T21" fmla="*/ T20 w 441"/>
              <a:gd name="T22" fmla="+- 0 1307 1251"/>
              <a:gd name="T23" fmla="*/ 1307 h 124"/>
              <a:gd name="T24" fmla="+- 0 3897 3581"/>
              <a:gd name="T25" fmla="*/ T24 w 441"/>
              <a:gd name="T26" fmla="+- 0 1251 1251"/>
              <a:gd name="T27" fmla="*/ 1251 h 124"/>
              <a:gd name="T28" fmla="+- 0 3897 3581"/>
              <a:gd name="T29" fmla="*/ T28 w 441"/>
              <a:gd name="T30" fmla="+- 0 1307 1251"/>
              <a:gd name="T31" fmla="*/ 1307 h 124"/>
              <a:gd name="T32" fmla="+- 0 3581 3581"/>
              <a:gd name="T33" fmla="*/ T32 w 441"/>
              <a:gd name="T34" fmla="+- 0 1307 1251"/>
              <a:gd name="T35" fmla="*/ 1307 h 124"/>
              <a:gd name="T36" fmla="+- 0 3581 3581"/>
              <a:gd name="T37" fmla="*/ T36 w 441"/>
              <a:gd name="T38" fmla="+- 0 1317 1251"/>
              <a:gd name="T39" fmla="*/ 1317 h 124"/>
              <a:gd name="T40" fmla="+- 0 3897 3581"/>
              <a:gd name="T41" fmla="*/ T40 w 441"/>
              <a:gd name="T42" fmla="+- 0 1317 1251"/>
              <a:gd name="T43" fmla="*/ 1317 h 124"/>
              <a:gd name="T44" fmla="+- 0 3897 3581"/>
              <a:gd name="T45" fmla="*/ T44 w 441"/>
              <a:gd name="T46" fmla="+- 0 1307 1251"/>
              <a:gd name="T47" fmla="*/ 1307 h 124"/>
              <a:gd name="T48" fmla="+- 0 4011 3581"/>
              <a:gd name="T49" fmla="*/ T48 w 441"/>
              <a:gd name="T50" fmla="+- 0 1307 1251"/>
              <a:gd name="T51" fmla="*/ 1307 h 124"/>
              <a:gd name="T52" fmla="+- 0 3904 3581"/>
              <a:gd name="T53" fmla="*/ T52 w 441"/>
              <a:gd name="T54" fmla="+- 0 1307 1251"/>
              <a:gd name="T55" fmla="*/ 1307 h 124"/>
              <a:gd name="T56" fmla="+- 0 3904 3581"/>
              <a:gd name="T57" fmla="*/ T56 w 441"/>
              <a:gd name="T58" fmla="+- 0 1317 1251"/>
              <a:gd name="T59" fmla="*/ 1317 h 124"/>
              <a:gd name="T60" fmla="+- 0 4011 3581"/>
              <a:gd name="T61" fmla="*/ T60 w 441"/>
              <a:gd name="T62" fmla="+- 0 1317 1251"/>
              <a:gd name="T63" fmla="*/ 1317 h 124"/>
              <a:gd name="T64" fmla="+- 0 4021 3581"/>
              <a:gd name="T65" fmla="*/ T64 w 441"/>
              <a:gd name="T66" fmla="+- 0 1312 1251"/>
              <a:gd name="T67" fmla="*/ 1312 h 124"/>
              <a:gd name="T68" fmla="+- 0 4011 3581"/>
              <a:gd name="T69" fmla="*/ T68 w 441"/>
              <a:gd name="T70" fmla="+- 0 1307 1251"/>
              <a:gd name="T71" fmla="*/ 1307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41" h="124">
                <a:moveTo>
                  <a:pt x="316" y="0"/>
                </a:moveTo>
                <a:lnTo>
                  <a:pt x="316" y="123"/>
                </a:lnTo>
                <a:lnTo>
                  <a:pt x="430" y="66"/>
                </a:lnTo>
                <a:lnTo>
                  <a:pt x="323" y="66"/>
                </a:lnTo>
                <a:lnTo>
                  <a:pt x="323" y="56"/>
                </a:lnTo>
                <a:lnTo>
                  <a:pt x="430" y="56"/>
                </a:lnTo>
                <a:lnTo>
                  <a:pt x="316" y="0"/>
                </a:lnTo>
                <a:close/>
                <a:moveTo>
                  <a:pt x="316" y="56"/>
                </a:moveTo>
                <a:lnTo>
                  <a:pt x="0" y="56"/>
                </a:lnTo>
                <a:lnTo>
                  <a:pt x="0" y="66"/>
                </a:lnTo>
                <a:lnTo>
                  <a:pt x="316" y="66"/>
                </a:lnTo>
                <a:lnTo>
                  <a:pt x="316" y="56"/>
                </a:lnTo>
                <a:close/>
                <a:moveTo>
                  <a:pt x="430" y="56"/>
                </a:moveTo>
                <a:lnTo>
                  <a:pt x="323" y="56"/>
                </a:lnTo>
                <a:lnTo>
                  <a:pt x="323" y="66"/>
                </a:lnTo>
                <a:lnTo>
                  <a:pt x="430" y="66"/>
                </a:lnTo>
                <a:lnTo>
                  <a:pt x="440" y="61"/>
                </a:lnTo>
                <a:lnTo>
                  <a:pt x="430" y="5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7" name="AutoShape 44"/>
          <p:cNvSpPr>
            <a:spLocks/>
          </p:cNvSpPr>
          <p:nvPr/>
        </p:nvSpPr>
        <p:spPr bwMode="auto">
          <a:xfrm>
            <a:off x="5637902" y="1087959"/>
            <a:ext cx="297516" cy="101411"/>
          </a:xfrm>
          <a:custGeom>
            <a:avLst/>
            <a:gdLst>
              <a:gd name="T0" fmla="+- 0 3897 3581"/>
              <a:gd name="T1" fmla="*/ T0 w 441"/>
              <a:gd name="T2" fmla="+- 0 1251 1251"/>
              <a:gd name="T3" fmla="*/ 1251 h 124"/>
              <a:gd name="T4" fmla="+- 0 3897 3581"/>
              <a:gd name="T5" fmla="*/ T4 w 441"/>
              <a:gd name="T6" fmla="+- 0 1374 1251"/>
              <a:gd name="T7" fmla="*/ 1374 h 124"/>
              <a:gd name="T8" fmla="+- 0 4011 3581"/>
              <a:gd name="T9" fmla="*/ T8 w 441"/>
              <a:gd name="T10" fmla="+- 0 1317 1251"/>
              <a:gd name="T11" fmla="*/ 1317 h 124"/>
              <a:gd name="T12" fmla="+- 0 3904 3581"/>
              <a:gd name="T13" fmla="*/ T12 w 441"/>
              <a:gd name="T14" fmla="+- 0 1317 1251"/>
              <a:gd name="T15" fmla="*/ 1317 h 124"/>
              <a:gd name="T16" fmla="+- 0 3904 3581"/>
              <a:gd name="T17" fmla="*/ T16 w 441"/>
              <a:gd name="T18" fmla="+- 0 1307 1251"/>
              <a:gd name="T19" fmla="*/ 1307 h 124"/>
              <a:gd name="T20" fmla="+- 0 4011 3581"/>
              <a:gd name="T21" fmla="*/ T20 w 441"/>
              <a:gd name="T22" fmla="+- 0 1307 1251"/>
              <a:gd name="T23" fmla="*/ 1307 h 124"/>
              <a:gd name="T24" fmla="+- 0 3897 3581"/>
              <a:gd name="T25" fmla="*/ T24 w 441"/>
              <a:gd name="T26" fmla="+- 0 1251 1251"/>
              <a:gd name="T27" fmla="*/ 1251 h 124"/>
              <a:gd name="T28" fmla="+- 0 3897 3581"/>
              <a:gd name="T29" fmla="*/ T28 w 441"/>
              <a:gd name="T30" fmla="+- 0 1307 1251"/>
              <a:gd name="T31" fmla="*/ 1307 h 124"/>
              <a:gd name="T32" fmla="+- 0 3581 3581"/>
              <a:gd name="T33" fmla="*/ T32 w 441"/>
              <a:gd name="T34" fmla="+- 0 1307 1251"/>
              <a:gd name="T35" fmla="*/ 1307 h 124"/>
              <a:gd name="T36" fmla="+- 0 3581 3581"/>
              <a:gd name="T37" fmla="*/ T36 w 441"/>
              <a:gd name="T38" fmla="+- 0 1317 1251"/>
              <a:gd name="T39" fmla="*/ 1317 h 124"/>
              <a:gd name="T40" fmla="+- 0 3897 3581"/>
              <a:gd name="T41" fmla="*/ T40 w 441"/>
              <a:gd name="T42" fmla="+- 0 1317 1251"/>
              <a:gd name="T43" fmla="*/ 1317 h 124"/>
              <a:gd name="T44" fmla="+- 0 3897 3581"/>
              <a:gd name="T45" fmla="*/ T44 w 441"/>
              <a:gd name="T46" fmla="+- 0 1307 1251"/>
              <a:gd name="T47" fmla="*/ 1307 h 124"/>
              <a:gd name="T48" fmla="+- 0 4011 3581"/>
              <a:gd name="T49" fmla="*/ T48 w 441"/>
              <a:gd name="T50" fmla="+- 0 1307 1251"/>
              <a:gd name="T51" fmla="*/ 1307 h 124"/>
              <a:gd name="T52" fmla="+- 0 3904 3581"/>
              <a:gd name="T53" fmla="*/ T52 w 441"/>
              <a:gd name="T54" fmla="+- 0 1307 1251"/>
              <a:gd name="T55" fmla="*/ 1307 h 124"/>
              <a:gd name="T56" fmla="+- 0 3904 3581"/>
              <a:gd name="T57" fmla="*/ T56 w 441"/>
              <a:gd name="T58" fmla="+- 0 1317 1251"/>
              <a:gd name="T59" fmla="*/ 1317 h 124"/>
              <a:gd name="T60" fmla="+- 0 4011 3581"/>
              <a:gd name="T61" fmla="*/ T60 w 441"/>
              <a:gd name="T62" fmla="+- 0 1317 1251"/>
              <a:gd name="T63" fmla="*/ 1317 h 124"/>
              <a:gd name="T64" fmla="+- 0 4021 3581"/>
              <a:gd name="T65" fmla="*/ T64 w 441"/>
              <a:gd name="T66" fmla="+- 0 1312 1251"/>
              <a:gd name="T67" fmla="*/ 1312 h 124"/>
              <a:gd name="T68" fmla="+- 0 4011 3581"/>
              <a:gd name="T69" fmla="*/ T68 w 441"/>
              <a:gd name="T70" fmla="+- 0 1307 1251"/>
              <a:gd name="T71" fmla="*/ 1307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41" h="124">
                <a:moveTo>
                  <a:pt x="316" y="0"/>
                </a:moveTo>
                <a:lnTo>
                  <a:pt x="316" y="123"/>
                </a:lnTo>
                <a:lnTo>
                  <a:pt x="430" y="66"/>
                </a:lnTo>
                <a:lnTo>
                  <a:pt x="323" y="66"/>
                </a:lnTo>
                <a:lnTo>
                  <a:pt x="323" y="56"/>
                </a:lnTo>
                <a:lnTo>
                  <a:pt x="430" y="56"/>
                </a:lnTo>
                <a:lnTo>
                  <a:pt x="316" y="0"/>
                </a:lnTo>
                <a:close/>
                <a:moveTo>
                  <a:pt x="316" y="56"/>
                </a:moveTo>
                <a:lnTo>
                  <a:pt x="0" y="56"/>
                </a:lnTo>
                <a:lnTo>
                  <a:pt x="0" y="66"/>
                </a:lnTo>
                <a:lnTo>
                  <a:pt x="316" y="66"/>
                </a:lnTo>
                <a:lnTo>
                  <a:pt x="316" y="56"/>
                </a:lnTo>
                <a:close/>
                <a:moveTo>
                  <a:pt x="430" y="56"/>
                </a:moveTo>
                <a:lnTo>
                  <a:pt x="323" y="56"/>
                </a:lnTo>
                <a:lnTo>
                  <a:pt x="323" y="66"/>
                </a:lnTo>
                <a:lnTo>
                  <a:pt x="430" y="66"/>
                </a:lnTo>
                <a:lnTo>
                  <a:pt x="440" y="61"/>
                </a:lnTo>
                <a:lnTo>
                  <a:pt x="430" y="5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8" name="AutoShape 44"/>
          <p:cNvSpPr>
            <a:spLocks/>
          </p:cNvSpPr>
          <p:nvPr/>
        </p:nvSpPr>
        <p:spPr bwMode="auto">
          <a:xfrm>
            <a:off x="6969877" y="1553059"/>
            <a:ext cx="297516" cy="101411"/>
          </a:xfrm>
          <a:custGeom>
            <a:avLst/>
            <a:gdLst>
              <a:gd name="T0" fmla="+- 0 3897 3581"/>
              <a:gd name="T1" fmla="*/ T0 w 441"/>
              <a:gd name="T2" fmla="+- 0 1251 1251"/>
              <a:gd name="T3" fmla="*/ 1251 h 124"/>
              <a:gd name="T4" fmla="+- 0 3897 3581"/>
              <a:gd name="T5" fmla="*/ T4 w 441"/>
              <a:gd name="T6" fmla="+- 0 1374 1251"/>
              <a:gd name="T7" fmla="*/ 1374 h 124"/>
              <a:gd name="T8" fmla="+- 0 4011 3581"/>
              <a:gd name="T9" fmla="*/ T8 w 441"/>
              <a:gd name="T10" fmla="+- 0 1317 1251"/>
              <a:gd name="T11" fmla="*/ 1317 h 124"/>
              <a:gd name="T12" fmla="+- 0 3904 3581"/>
              <a:gd name="T13" fmla="*/ T12 w 441"/>
              <a:gd name="T14" fmla="+- 0 1317 1251"/>
              <a:gd name="T15" fmla="*/ 1317 h 124"/>
              <a:gd name="T16" fmla="+- 0 3904 3581"/>
              <a:gd name="T17" fmla="*/ T16 w 441"/>
              <a:gd name="T18" fmla="+- 0 1307 1251"/>
              <a:gd name="T19" fmla="*/ 1307 h 124"/>
              <a:gd name="T20" fmla="+- 0 4011 3581"/>
              <a:gd name="T21" fmla="*/ T20 w 441"/>
              <a:gd name="T22" fmla="+- 0 1307 1251"/>
              <a:gd name="T23" fmla="*/ 1307 h 124"/>
              <a:gd name="T24" fmla="+- 0 3897 3581"/>
              <a:gd name="T25" fmla="*/ T24 w 441"/>
              <a:gd name="T26" fmla="+- 0 1251 1251"/>
              <a:gd name="T27" fmla="*/ 1251 h 124"/>
              <a:gd name="T28" fmla="+- 0 3897 3581"/>
              <a:gd name="T29" fmla="*/ T28 w 441"/>
              <a:gd name="T30" fmla="+- 0 1307 1251"/>
              <a:gd name="T31" fmla="*/ 1307 h 124"/>
              <a:gd name="T32" fmla="+- 0 3581 3581"/>
              <a:gd name="T33" fmla="*/ T32 w 441"/>
              <a:gd name="T34" fmla="+- 0 1307 1251"/>
              <a:gd name="T35" fmla="*/ 1307 h 124"/>
              <a:gd name="T36" fmla="+- 0 3581 3581"/>
              <a:gd name="T37" fmla="*/ T36 w 441"/>
              <a:gd name="T38" fmla="+- 0 1317 1251"/>
              <a:gd name="T39" fmla="*/ 1317 h 124"/>
              <a:gd name="T40" fmla="+- 0 3897 3581"/>
              <a:gd name="T41" fmla="*/ T40 w 441"/>
              <a:gd name="T42" fmla="+- 0 1317 1251"/>
              <a:gd name="T43" fmla="*/ 1317 h 124"/>
              <a:gd name="T44" fmla="+- 0 3897 3581"/>
              <a:gd name="T45" fmla="*/ T44 w 441"/>
              <a:gd name="T46" fmla="+- 0 1307 1251"/>
              <a:gd name="T47" fmla="*/ 1307 h 124"/>
              <a:gd name="T48" fmla="+- 0 4011 3581"/>
              <a:gd name="T49" fmla="*/ T48 w 441"/>
              <a:gd name="T50" fmla="+- 0 1307 1251"/>
              <a:gd name="T51" fmla="*/ 1307 h 124"/>
              <a:gd name="T52" fmla="+- 0 3904 3581"/>
              <a:gd name="T53" fmla="*/ T52 w 441"/>
              <a:gd name="T54" fmla="+- 0 1307 1251"/>
              <a:gd name="T55" fmla="*/ 1307 h 124"/>
              <a:gd name="T56" fmla="+- 0 3904 3581"/>
              <a:gd name="T57" fmla="*/ T56 w 441"/>
              <a:gd name="T58" fmla="+- 0 1317 1251"/>
              <a:gd name="T59" fmla="*/ 1317 h 124"/>
              <a:gd name="T60" fmla="+- 0 4011 3581"/>
              <a:gd name="T61" fmla="*/ T60 w 441"/>
              <a:gd name="T62" fmla="+- 0 1317 1251"/>
              <a:gd name="T63" fmla="*/ 1317 h 124"/>
              <a:gd name="T64" fmla="+- 0 4021 3581"/>
              <a:gd name="T65" fmla="*/ T64 w 441"/>
              <a:gd name="T66" fmla="+- 0 1312 1251"/>
              <a:gd name="T67" fmla="*/ 1312 h 124"/>
              <a:gd name="T68" fmla="+- 0 4011 3581"/>
              <a:gd name="T69" fmla="*/ T68 w 441"/>
              <a:gd name="T70" fmla="+- 0 1307 1251"/>
              <a:gd name="T71" fmla="*/ 1307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41" h="124">
                <a:moveTo>
                  <a:pt x="316" y="0"/>
                </a:moveTo>
                <a:lnTo>
                  <a:pt x="316" y="123"/>
                </a:lnTo>
                <a:lnTo>
                  <a:pt x="430" y="66"/>
                </a:lnTo>
                <a:lnTo>
                  <a:pt x="323" y="66"/>
                </a:lnTo>
                <a:lnTo>
                  <a:pt x="323" y="56"/>
                </a:lnTo>
                <a:lnTo>
                  <a:pt x="430" y="56"/>
                </a:lnTo>
                <a:lnTo>
                  <a:pt x="316" y="0"/>
                </a:lnTo>
                <a:close/>
                <a:moveTo>
                  <a:pt x="316" y="56"/>
                </a:moveTo>
                <a:lnTo>
                  <a:pt x="0" y="56"/>
                </a:lnTo>
                <a:lnTo>
                  <a:pt x="0" y="66"/>
                </a:lnTo>
                <a:lnTo>
                  <a:pt x="316" y="66"/>
                </a:lnTo>
                <a:lnTo>
                  <a:pt x="316" y="56"/>
                </a:lnTo>
                <a:close/>
                <a:moveTo>
                  <a:pt x="430" y="56"/>
                </a:moveTo>
                <a:lnTo>
                  <a:pt x="323" y="56"/>
                </a:lnTo>
                <a:lnTo>
                  <a:pt x="323" y="66"/>
                </a:lnTo>
                <a:lnTo>
                  <a:pt x="430" y="66"/>
                </a:lnTo>
                <a:lnTo>
                  <a:pt x="440" y="61"/>
                </a:lnTo>
                <a:lnTo>
                  <a:pt x="430" y="5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9" name="AutoShape 7"/>
          <p:cNvSpPr>
            <a:spLocks/>
          </p:cNvSpPr>
          <p:nvPr/>
        </p:nvSpPr>
        <p:spPr bwMode="auto">
          <a:xfrm>
            <a:off x="5919101" y="525836"/>
            <a:ext cx="1055138" cy="286239"/>
          </a:xfrm>
          <a:custGeom>
            <a:avLst/>
            <a:gdLst>
              <a:gd name="T0" fmla="+- 0 1487 1487"/>
              <a:gd name="T1" fmla="*/ T0 w 2083"/>
              <a:gd name="T2" fmla="+- 0 2444 1981"/>
              <a:gd name="T3" fmla="*/ 2444 h 463"/>
              <a:gd name="T4" fmla="+- 0 1487 1487"/>
              <a:gd name="T5" fmla="*/ T4 w 2083"/>
              <a:gd name="T6" fmla="+- 0 2439 1981"/>
              <a:gd name="T7" fmla="*/ 2439 h 463"/>
              <a:gd name="T8" fmla="+- 0 1492 1487"/>
              <a:gd name="T9" fmla="*/ T8 w 2083"/>
              <a:gd name="T10" fmla="+- 0 2434 1981"/>
              <a:gd name="T11" fmla="*/ 2434 h 463"/>
              <a:gd name="T12" fmla="+- 0 1492 1487"/>
              <a:gd name="T13" fmla="*/ T12 w 2083"/>
              <a:gd name="T14" fmla="+- 0 2444 1981"/>
              <a:gd name="T15" fmla="*/ 2444 h 463"/>
              <a:gd name="T16" fmla="+- 0 3559 1487"/>
              <a:gd name="T17" fmla="*/ T16 w 2083"/>
              <a:gd name="T18" fmla="+- 0 2439 1981"/>
              <a:gd name="T19" fmla="*/ 2439 h 463"/>
              <a:gd name="T20" fmla="+- 0 1497 1487"/>
              <a:gd name="T21" fmla="*/ T20 w 2083"/>
              <a:gd name="T22" fmla="+- 0 2434 1981"/>
              <a:gd name="T23" fmla="*/ 2434 h 463"/>
              <a:gd name="T24" fmla="+- 0 3559 1487"/>
              <a:gd name="T25" fmla="*/ T24 w 2083"/>
              <a:gd name="T26" fmla="+- 0 1986 1981"/>
              <a:gd name="T27" fmla="*/ 1986 h 463"/>
              <a:gd name="T28" fmla="+- 0 3564 1487"/>
              <a:gd name="T29" fmla="*/ T28 w 2083"/>
              <a:gd name="T30" fmla="+- 0 2444 1981"/>
              <a:gd name="T31" fmla="*/ 2444 h 463"/>
              <a:gd name="T32" fmla="+- 0 3569 1487"/>
              <a:gd name="T33" fmla="*/ T32 w 2083"/>
              <a:gd name="T34" fmla="+- 0 2434 1981"/>
              <a:gd name="T35" fmla="*/ 2434 h 463"/>
              <a:gd name="T36" fmla="+- 0 3564 1487"/>
              <a:gd name="T37" fmla="*/ T36 w 2083"/>
              <a:gd name="T38" fmla="+- 0 1991 1981"/>
              <a:gd name="T39" fmla="*/ 1991 h 463"/>
              <a:gd name="T40" fmla="+- 0 3569 1487"/>
              <a:gd name="T41" fmla="*/ T40 w 2083"/>
              <a:gd name="T42" fmla="+- 0 2434 1981"/>
              <a:gd name="T43" fmla="*/ 2434 h 463"/>
              <a:gd name="T44" fmla="+- 0 3564 1487"/>
              <a:gd name="T45" fmla="*/ T44 w 2083"/>
              <a:gd name="T46" fmla="+- 0 2444 1981"/>
              <a:gd name="T47" fmla="*/ 2444 h 463"/>
              <a:gd name="T48" fmla="+- 0 3569 1487"/>
              <a:gd name="T49" fmla="*/ T48 w 2083"/>
              <a:gd name="T50" fmla="+- 0 2434 1981"/>
              <a:gd name="T51" fmla="*/ 2434 h 463"/>
              <a:gd name="T52" fmla="+- 0 3564 1487"/>
              <a:gd name="T53" fmla="*/ T52 w 2083"/>
              <a:gd name="T54" fmla="+- 0 2444 1981"/>
              <a:gd name="T55" fmla="*/ 2444 h 463"/>
              <a:gd name="T56" fmla="+- 0 3569 1487"/>
              <a:gd name="T57" fmla="*/ T56 w 2083"/>
              <a:gd name="T58" fmla="+- 0 2439 1981"/>
              <a:gd name="T59" fmla="*/ 2439 h 463"/>
              <a:gd name="T60" fmla="+- 0 1487 1487"/>
              <a:gd name="T61" fmla="*/ T60 w 2083"/>
              <a:gd name="T62" fmla="+- 0 1986 1981"/>
              <a:gd name="T63" fmla="*/ 1986 h 463"/>
              <a:gd name="T64" fmla="+- 0 1492 1487"/>
              <a:gd name="T65" fmla="*/ T64 w 2083"/>
              <a:gd name="T66" fmla="+- 0 2434 1981"/>
              <a:gd name="T67" fmla="*/ 2434 h 463"/>
              <a:gd name="T68" fmla="+- 0 1497 1487"/>
              <a:gd name="T69" fmla="*/ T68 w 2083"/>
              <a:gd name="T70" fmla="+- 0 1991 1981"/>
              <a:gd name="T71" fmla="*/ 1991 h 463"/>
              <a:gd name="T72" fmla="+- 0 1492 1487"/>
              <a:gd name="T73" fmla="*/ T72 w 2083"/>
              <a:gd name="T74" fmla="+- 0 1981 1981"/>
              <a:gd name="T75" fmla="*/ 1981 h 463"/>
              <a:gd name="T76" fmla="+- 0 1497 1487"/>
              <a:gd name="T77" fmla="*/ T76 w 2083"/>
              <a:gd name="T78" fmla="+- 0 2434 1981"/>
              <a:gd name="T79" fmla="*/ 2434 h 463"/>
              <a:gd name="T80" fmla="+- 0 3559 1487"/>
              <a:gd name="T81" fmla="*/ T80 w 2083"/>
              <a:gd name="T82" fmla="+- 0 2439 1981"/>
              <a:gd name="T83" fmla="*/ 2439 h 463"/>
              <a:gd name="T84" fmla="+- 0 1492 1487"/>
              <a:gd name="T85" fmla="*/ T84 w 2083"/>
              <a:gd name="T86" fmla="+- 0 1981 1981"/>
              <a:gd name="T87" fmla="*/ 1981 h 463"/>
              <a:gd name="T88" fmla="+- 0 1497 1487"/>
              <a:gd name="T89" fmla="*/ T88 w 2083"/>
              <a:gd name="T90" fmla="+- 0 1991 1981"/>
              <a:gd name="T91" fmla="*/ 1991 h 463"/>
              <a:gd name="T92" fmla="+- 0 1492 1487"/>
              <a:gd name="T93" fmla="*/ T92 w 2083"/>
              <a:gd name="T94" fmla="+- 0 1981 1981"/>
              <a:gd name="T95" fmla="*/ 1981 h 463"/>
              <a:gd name="T96" fmla="+- 0 1492 1487"/>
              <a:gd name="T97" fmla="*/ T96 w 2083"/>
              <a:gd name="T98" fmla="+- 0 1981 1981"/>
              <a:gd name="T99" fmla="*/ 1981 h 463"/>
              <a:gd name="T100" fmla="+- 0 1497 1487"/>
              <a:gd name="T101" fmla="*/ T100 w 2083"/>
              <a:gd name="T102" fmla="+- 0 1991 1981"/>
              <a:gd name="T103" fmla="*/ 1991 h 463"/>
              <a:gd name="T104" fmla="+- 0 3559 1487"/>
              <a:gd name="T105" fmla="*/ T104 w 2083"/>
              <a:gd name="T106" fmla="+- 0 1986 1981"/>
              <a:gd name="T107" fmla="*/ 1986 h 463"/>
              <a:gd name="T108" fmla="+- 0 3564 1487"/>
              <a:gd name="T109" fmla="*/ T108 w 2083"/>
              <a:gd name="T110" fmla="+- 0 1981 1981"/>
              <a:gd name="T111" fmla="*/ 1981 h 463"/>
              <a:gd name="T112" fmla="+- 0 3564 1487"/>
              <a:gd name="T113" fmla="*/ T112 w 2083"/>
              <a:gd name="T114" fmla="+- 0 1991 1981"/>
              <a:gd name="T115" fmla="*/ 1991 h 463"/>
              <a:gd name="T116" fmla="+- 0 3569 1487"/>
              <a:gd name="T117" fmla="*/ T116 w 2083"/>
              <a:gd name="T118" fmla="+- 0 1986 1981"/>
              <a:gd name="T119" fmla="*/ 1986 h 463"/>
              <a:gd name="T120" fmla="+- 0 1487 1487"/>
              <a:gd name="T121" fmla="*/ T120 w 2083"/>
              <a:gd name="T122" fmla="+- 0 1981 1981"/>
              <a:gd name="T123" fmla="*/ 1981 h 463"/>
              <a:gd name="T124" fmla="+- 0 1492 1487"/>
              <a:gd name="T125" fmla="*/ T124 w 2083"/>
              <a:gd name="T126" fmla="+- 0 1981 1981"/>
              <a:gd name="T127" fmla="*/ 1981 h 463"/>
              <a:gd name="T128" fmla="+- 0 3564 1487"/>
              <a:gd name="T129" fmla="*/ T128 w 2083"/>
              <a:gd name="T130" fmla="+- 0 1981 1981"/>
              <a:gd name="T131" fmla="*/ 1981 h 463"/>
              <a:gd name="T132" fmla="+- 0 3569 1487"/>
              <a:gd name="T133" fmla="*/ T132 w 2083"/>
              <a:gd name="T134" fmla="+- 0 1981 1981"/>
              <a:gd name="T135" fmla="*/ 1981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083" h="463">
                <a:moveTo>
                  <a:pt x="0" y="458"/>
                </a:moveTo>
                <a:lnTo>
                  <a:pt x="0" y="463"/>
                </a:lnTo>
                <a:lnTo>
                  <a:pt x="5" y="463"/>
                </a:lnTo>
                <a:lnTo>
                  <a:pt x="0" y="458"/>
                </a:lnTo>
                <a:close/>
                <a:moveTo>
                  <a:pt x="10" y="453"/>
                </a:moveTo>
                <a:lnTo>
                  <a:pt x="5" y="453"/>
                </a:lnTo>
                <a:lnTo>
                  <a:pt x="0" y="458"/>
                </a:lnTo>
                <a:lnTo>
                  <a:pt x="5" y="463"/>
                </a:lnTo>
                <a:lnTo>
                  <a:pt x="2077" y="463"/>
                </a:lnTo>
                <a:lnTo>
                  <a:pt x="2072" y="458"/>
                </a:lnTo>
                <a:lnTo>
                  <a:pt x="10" y="458"/>
                </a:lnTo>
                <a:lnTo>
                  <a:pt x="10" y="453"/>
                </a:lnTo>
                <a:close/>
                <a:moveTo>
                  <a:pt x="2082" y="5"/>
                </a:moveTo>
                <a:lnTo>
                  <a:pt x="2072" y="5"/>
                </a:lnTo>
                <a:lnTo>
                  <a:pt x="2072" y="458"/>
                </a:lnTo>
                <a:lnTo>
                  <a:pt x="2077" y="463"/>
                </a:lnTo>
                <a:lnTo>
                  <a:pt x="2077" y="453"/>
                </a:lnTo>
                <a:lnTo>
                  <a:pt x="2082" y="453"/>
                </a:lnTo>
                <a:lnTo>
                  <a:pt x="2082" y="10"/>
                </a:lnTo>
                <a:lnTo>
                  <a:pt x="2077" y="10"/>
                </a:lnTo>
                <a:lnTo>
                  <a:pt x="2082" y="5"/>
                </a:lnTo>
                <a:close/>
                <a:moveTo>
                  <a:pt x="2082" y="453"/>
                </a:moveTo>
                <a:lnTo>
                  <a:pt x="2077" y="453"/>
                </a:lnTo>
                <a:lnTo>
                  <a:pt x="2077" y="463"/>
                </a:lnTo>
                <a:lnTo>
                  <a:pt x="2082" y="458"/>
                </a:lnTo>
                <a:lnTo>
                  <a:pt x="2082" y="453"/>
                </a:lnTo>
                <a:close/>
                <a:moveTo>
                  <a:pt x="2082" y="458"/>
                </a:moveTo>
                <a:lnTo>
                  <a:pt x="2077" y="463"/>
                </a:lnTo>
                <a:lnTo>
                  <a:pt x="2082" y="463"/>
                </a:lnTo>
                <a:lnTo>
                  <a:pt x="2082" y="458"/>
                </a:lnTo>
                <a:close/>
                <a:moveTo>
                  <a:pt x="5" y="0"/>
                </a:moveTo>
                <a:lnTo>
                  <a:pt x="0" y="5"/>
                </a:lnTo>
                <a:lnTo>
                  <a:pt x="0" y="458"/>
                </a:lnTo>
                <a:lnTo>
                  <a:pt x="5" y="453"/>
                </a:lnTo>
                <a:lnTo>
                  <a:pt x="10" y="453"/>
                </a:lnTo>
                <a:lnTo>
                  <a:pt x="10" y="10"/>
                </a:lnTo>
                <a:lnTo>
                  <a:pt x="5" y="10"/>
                </a:lnTo>
                <a:lnTo>
                  <a:pt x="5" y="0"/>
                </a:lnTo>
                <a:close/>
                <a:moveTo>
                  <a:pt x="2072" y="453"/>
                </a:moveTo>
                <a:lnTo>
                  <a:pt x="10" y="453"/>
                </a:lnTo>
                <a:lnTo>
                  <a:pt x="10" y="458"/>
                </a:lnTo>
                <a:lnTo>
                  <a:pt x="2072" y="458"/>
                </a:lnTo>
                <a:lnTo>
                  <a:pt x="2072" y="453"/>
                </a:lnTo>
                <a:close/>
                <a:moveTo>
                  <a:pt x="5" y="0"/>
                </a:moveTo>
                <a:lnTo>
                  <a:pt x="5" y="10"/>
                </a:lnTo>
                <a:lnTo>
                  <a:pt x="10" y="10"/>
                </a:lnTo>
                <a:lnTo>
                  <a:pt x="10" y="5"/>
                </a:lnTo>
                <a:lnTo>
                  <a:pt x="5" y="0"/>
                </a:lnTo>
                <a:close/>
                <a:moveTo>
                  <a:pt x="2077" y="0"/>
                </a:moveTo>
                <a:lnTo>
                  <a:pt x="5" y="0"/>
                </a:lnTo>
                <a:lnTo>
                  <a:pt x="10" y="5"/>
                </a:lnTo>
                <a:lnTo>
                  <a:pt x="10" y="10"/>
                </a:lnTo>
                <a:lnTo>
                  <a:pt x="2072" y="10"/>
                </a:lnTo>
                <a:lnTo>
                  <a:pt x="2072" y="5"/>
                </a:lnTo>
                <a:lnTo>
                  <a:pt x="2082" y="5"/>
                </a:lnTo>
                <a:lnTo>
                  <a:pt x="2077" y="0"/>
                </a:lnTo>
                <a:close/>
                <a:moveTo>
                  <a:pt x="2082" y="5"/>
                </a:moveTo>
                <a:lnTo>
                  <a:pt x="2077" y="10"/>
                </a:lnTo>
                <a:lnTo>
                  <a:pt x="2082" y="10"/>
                </a:lnTo>
                <a:lnTo>
                  <a:pt x="2082" y="5"/>
                </a:lnTo>
                <a:close/>
                <a:moveTo>
                  <a:pt x="5" y="0"/>
                </a:moveTo>
                <a:lnTo>
                  <a:pt x="0" y="0"/>
                </a:lnTo>
                <a:lnTo>
                  <a:pt x="0" y="5"/>
                </a:lnTo>
                <a:lnTo>
                  <a:pt x="5" y="0"/>
                </a:lnTo>
                <a:close/>
                <a:moveTo>
                  <a:pt x="2082" y="0"/>
                </a:moveTo>
                <a:lnTo>
                  <a:pt x="2077" y="0"/>
                </a:lnTo>
                <a:lnTo>
                  <a:pt x="2082" y="5"/>
                </a:lnTo>
                <a:lnTo>
                  <a:pt x="208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2" name="AutoShape 7"/>
          <p:cNvSpPr>
            <a:spLocks/>
          </p:cNvSpPr>
          <p:nvPr/>
        </p:nvSpPr>
        <p:spPr bwMode="auto">
          <a:xfrm>
            <a:off x="5930976" y="1461606"/>
            <a:ext cx="1055138" cy="286239"/>
          </a:xfrm>
          <a:custGeom>
            <a:avLst/>
            <a:gdLst>
              <a:gd name="T0" fmla="+- 0 1487 1487"/>
              <a:gd name="T1" fmla="*/ T0 w 2083"/>
              <a:gd name="T2" fmla="+- 0 2444 1981"/>
              <a:gd name="T3" fmla="*/ 2444 h 463"/>
              <a:gd name="T4" fmla="+- 0 1487 1487"/>
              <a:gd name="T5" fmla="*/ T4 w 2083"/>
              <a:gd name="T6" fmla="+- 0 2439 1981"/>
              <a:gd name="T7" fmla="*/ 2439 h 463"/>
              <a:gd name="T8" fmla="+- 0 1492 1487"/>
              <a:gd name="T9" fmla="*/ T8 w 2083"/>
              <a:gd name="T10" fmla="+- 0 2434 1981"/>
              <a:gd name="T11" fmla="*/ 2434 h 463"/>
              <a:gd name="T12" fmla="+- 0 1492 1487"/>
              <a:gd name="T13" fmla="*/ T12 w 2083"/>
              <a:gd name="T14" fmla="+- 0 2444 1981"/>
              <a:gd name="T15" fmla="*/ 2444 h 463"/>
              <a:gd name="T16" fmla="+- 0 3559 1487"/>
              <a:gd name="T17" fmla="*/ T16 w 2083"/>
              <a:gd name="T18" fmla="+- 0 2439 1981"/>
              <a:gd name="T19" fmla="*/ 2439 h 463"/>
              <a:gd name="T20" fmla="+- 0 1497 1487"/>
              <a:gd name="T21" fmla="*/ T20 w 2083"/>
              <a:gd name="T22" fmla="+- 0 2434 1981"/>
              <a:gd name="T23" fmla="*/ 2434 h 463"/>
              <a:gd name="T24" fmla="+- 0 3559 1487"/>
              <a:gd name="T25" fmla="*/ T24 w 2083"/>
              <a:gd name="T26" fmla="+- 0 1986 1981"/>
              <a:gd name="T27" fmla="*/ 1986 h 463"/>
              <a:gd name="T28" fmla="+- 0 3564 1487"/>
              <a:gd name="T29" fmla="*/ T28 w 2083"/>
              <a:gd name="T30" fmla="+- 0 2444 1981"/>
              <a:gd name="T31" fmla="*/ 2444 h 463"/>
              <a:gd name="T32" fmla="+- 0 3569 1487"/>
              <a:gd name="T33" fmla="*/ T32 w 2083"/>
              <a:gd name="T34" fmla="+- 0 2434 1981"/>
              <a:gd name="T35" fmla="*/ 2434 h 463"/>
              <a:gd name="T36" fmla="+- 0 3564 1487"/>
              <a:gd name="T37" fmla="*/ T36 w 2083"/>
              <a:gd name="T38" fmla="+- 0 1991 1981"/>
              <a:gd name="T39" fmla="*/ 1991 h 463"/>
              <a:gd name="T40" fmla="+- 0 3569 1487"/>
              <a:gd name="T41" fmla="*/ T40 w 2083"/>
              <a:gd name="T42" fmla="+- 0 2434 1981"/>
              <a:gd name="T43" fmla="*/ 2434 h 463"/>
              <a:gd name="T44" fmla="+- 0 3564 1487"/>
              <a:gd name="T45" fmla="*/ T44 w 2083"/>
              <a:gd name="T46" fmla="+- 0 2444 1981"/>
              <a:gd name="T47" fmla="*/ 2444 h 463"/>
              <a:gd name="T48" fmla="+- 0 3569 1487"/>
              <a:gd name="T49" fmla="*/ T48 w 2083"/>
              <a:gd name="T50" fmla="+- 0 2434 1981"/>
              <a:gd name="T51" fmla="*/ 2434 h 463"/>
              <a:gd name="T52" fmla="+- 0 3564 1487"/>
              <a:gd name="T53" fmla="*/ T52 w 2083"/>
              <a:gd name="T54" fmla="+- 0 2444 1981"/>
              <a:gd name="T55" fmla="*/ 2444 h 463"/>
              <a:gd name="T56" fmla="+- 0 3569 1487"/>
              <a:gd name="T57" fmla="*/ T56 w 2083"/>
              <a:gd name="T58" fmla="+- 0 2439 1981"/>
              <a:gd name="T59" fmla="*/ 2439 h 463"/>
              <a:gd name="T60" fmla="+- 0 1487 1487"/>
              <a:gd name="T61" fmla="*/ T60 w 2083"/>
              <a:gd name="T62" fmla="+- 0 1986 1981"/>
              <a:gd name="T63" fmla="*/ 1986 h 463"/>
              <a:gd name="T64" fmla="+- 0 1492 1487"/>
              <a:gd name="T65" fmla="*/ T64 w 2083"/>
              <a:gd name="T66" fmla="+- 0 2434 1981"/>
              <a:gd name="T67" fmla="*/ 2434 h 463"/>
              <a:gd name="T68" fmla="+- 0 1497 1487"/>
              <a:gd name="T69" fmla="*/ T68 w 2083"/>
              <a:gd name="T70" fmla="+- 0 1991 1981"/>
              <a:gd name="T71" fmla="*/ 1991 h 463"/>
              <a:gd name="T72" fmla="+- 0 1492 1487"/>
              <a:gd name="T73" fmla="*/ T72 w 2083"/>
              <a:gd name="T74" fmla="+- 0 1981 1981"/>
              <a:gd name="T75" fmla="*/ 1981 h 463"/>
              <a:gd name="T76" fmla="+- 0 1497 1487"/>
              <a:gd name="T77" fmla="*/ T76 w 2083"/>
              <a:gd name="T78" fmla="+- 0 2434 1981"/>
              <a:gd name="T79" fmla="*/ 2434 h 463"/>
              <a:gd name="T80" fmla="+- 0 3559 1487"/>
              <a:gd name="T81" fmla="*/ T80 w 2083"/>
              <a:gd name="T82" fmla="+- 0 2439 1981"/>
              <a:gd name="T83" fmla="*/ 2439 h 463"/>
              <a:gd name="T84" fmla="+- 0 1492 1487"/>
              <a:gd name="T85" fmla="*/ T84 w 2083"/>
              <a:gd name="T86" fmla="+- 0 1981 1981"/>
              <a:gd name="T87" fmla="*/ 1981 h 463"/>
              <a:gd name="T88" fmla="+- 0 1497 1487"/>
              <a:gd name="T89" fmla="*/ T88 w 2083"/>
              <a:gd name="T90" fmla="+- 0 1991 1981"/>
              <a:gd name="T91" fmla="*/ 1991 h 463"/>
              <a:gd name="T92" fmla="+- 0 1492 1487"/>
              <a:gd name="T93" fmla="*/ T92 w 2083"/>
              <a:gd name="T94" fmla="+- 0 1981 1981"/>
              <a:gd name="T95" fmla="*/ 1981 h 463"/>
              <a:gd name="T96" fmla="+- 0 1492 1487"/>
              <a:gd name="T97" fmla="*/ T96 w 2083"/>
              <a:gd name="T98" fmla="+- 0 1981 1981"/>
              <a:gd name="T99" fmla="*/ 1981 h 463"/>
              <a:gd name="T100" fmla="+- 0 1497 1487"/>
              <a:gd name="T101" fmla="*/ T100 w 2083"/>
              <a:gd name="T102" fmla="+- 0 1991 1981"/>
              <a:gd name="T103" fmla="*/ 1991 h 463"/>
              <a:gd name="T104" fmla="+- 0 3559 1487"/>
              <a:gd name="T105" fmla="*/ T104 w 2083"/>
              <a:gd name="T106" fmla="+- 0 1986 1981"/>
              <a:gd name="T107" fmla="*/ 1986 h 463"/>
              <a:gd name="T108" fmla="+- 0 3564 1487"/>
              <a:gd name="T109" fmla="*/ T108 w 2083"/>
              <a:gd name="T110" fmla="+- 0 1981 1981"/>
              <a:gd name="T111" fmla="*/ 1981 h 463"/>
              <a:gd name="T112" fmla="+- 0 3564 1487"/>
              <a:gd name="T113" fmla="*/ T112 w 2083"/>
              <a:gd name="T114" fmla="+- 0 1991 1981"/>
              <a:gd name="T115" fmla="*/ 1991 h 463"/>
              <a:gd name="T116" fmla="+- 0 3569 1487"/>
              <a:gd name="T117" fmla="*/ T116 w 2083"/>
              <a:gd name="T118" fmla="+- 0 1986 1981"/>
              <a:gd name="T119" fmla="*/ 1986 h 463"/>
              <a:gd name="T120" fmla="+- 0 1487 1487"/>
              <a:gd name="T121" fmla="*/ T120 w 2083"/>
              <a:gd name="T122" fmla="+- 0 1981 1981"/>
              <a:gd name="T123" fmla="*/ 1981 h 463"/>
              <a:gd name="T124" fmla="+- 0 1492 1487"/>
              <a:gd name="T125" fmla="*/ T124 w 2083"/>
              <a:gd name="T126" fmla="+- 0 1981 1981"/>
              <a:gd name="T127" fmla="*/ 1981 h 463"/>
              <a:gd name="T128" fmla="+- 0 3564 1487"/>
              <a:gd name="T129" fmla="*/ T128 w 2083"/>
              <a:gd name="T130" fmla="+- 0 1981 1981"/>
              <a:gd name="T131" fmla="*/ 1981 h 463"/>
              <a:gd name="T132" fmla="+- 0 3569 1487"/>
              <a:gd name="T133" fmla="*/ T132 w 2083"/>
              <a:gd name="T134" fmla="+- 0 1981 1981"/>
              <a:gd name="T135" fmla="*/ 1981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083" h="463">
                <a:moveTo>
                  <a:pt x="0" y="458"/>
                </a:moveTo>
                <a:lnTo>
                  <a:pt x="0" y="463"/>
                </a:lnTo>
                <a:lnTo>
                  <a:pt x="5" y="463"/>
                </a:lnTo>
                <a:lnTo>
                  <a:pt x="0" y="458"/>
                </a:lnTo>
                <a:close/>
                <a:moveTo>
                  <a:pt x="10" y="453"/>
                </a:moveTo>
                <a:lnTo>
                  <a:pt x="5" y="453"/>
                </a:lnTo>
                <a:lnTo>
                  <a:pt x="0" y="458"/>
                </a:lnTo>
                <a:lnTo>
                  <a:pt x="5" y="463"/>
                </a:lnTo>
                <a:lnTo>
                  <a:pt x="2077" y="463"/>
                </a:lnTo>
                <a:lnTo>
                  <a:pt x="2072" y="458"/>
                </a:lnTo>
                <a:lnTo>
                  <a:pt x="10" y="458"/>
                </a:lnTo>
                <a:lnTo>
                  <a:pt x="10" y="453"/>
                </a:lnTo>
                <a:close/>
                <a:moveTo>
                  <a:pt x="2082" y="5"/>
                </a:moveTo>
                <a:lnTo>
                  <a:pt x="2072" y="5"/>
                </a:lnTo>
                <a:lnTo>
                  <a:pt x="2072" y="458"/>
                </a:lnTo>
                <a:lnTo>
                  <a:pt x="2077" y="463"/>
                </a:lnTo>
                <a:lnTo>
                  <a:pt x="2077" y="453"/>
                </a:lnTo>
                <a:lnTo>
                  <a:pt x="2082" y="453"/>
                </a:lnTo>
                <a:lnTo>
                  <a:pt x="2082" y="10"/>
                </a:lnTo>
                <a:lnTo>
                  <a:pt x="2077" y="10"/>
                </a:lnTo>
                <a:lnTo>
                  <a:pt x="2082" y="5"/>
                </a:lnTo>
                <a:close/>
                <a:moveTo>
                  <a:pt x="2082" y="453"/>
                </a:moveTo>
                <a:lnTo>
                  <a:pt x="2077" y="453"/>
                </a:lnTo>
                <a:lnTo>
                  <a:pt x="2077" y="463"/>
                </a:lnTo>
                <a:lnTo>
                  <a:pt x="2082" y="458"/>
                </a:lnTo>
                <a:lnTo>
                  <a:pt x="2082" y="453"/>
                </a:lnTo>
                <a:close/>
                <a:moveTo>
                  <a:pt x="2082" y="458"/>
                </a:moveTo>
                <a:lnTo>
                  <a:pt x="2077" y="463"/>
                </a:lnTo>
                <a:lnTo>
                  <a:pt x="2082" y="463"/>
                </a:lnTo>
                <a:lnTo>
                  <a:pt x="2082" y="458"/>
                </a:lnTo>
                <a:close/>
                <a:moveTo>
                  <a:pt x="5" y="0"/>
                </a:moveTo>
                <a:lnTo>
                  <a:pt x="0" y="5"/>
                </a:lnTo>
                <a:lnTo>
                  <a:pt x="0" y="458"/>
                </a:lnTo>
                <a:lnTo>
                  <a:pt x="5" y="453"/>
                </a:lnTo>
                <a:lnTo>
                  <a:pt x="10" y="453"/>
                </a:lnTo>
                <a:lnTo>
                  <a:pt x="10" y="10"/>
                </a:lnTo>
                <a:lnTo>
                  <a:pt x="5" y="10"/>
                </a:lnTo>
                <a:lnTo>
                  <a:pt x="5" y="0"/>
                </a:lnTo>
                <a:close/>
                <a:moveTo>
                  <a:pt x="2072" y="453"/>
                </a:moveTo>
                <a:lnTo>
                  <a:pt x="10" y="453"/>
                </a:lnTo>
                <a:lnTo>
                  <a:pt x="10" y="458"/>
                </a:lnTo>
                <a:lnTo>
                  <a:pt x="2072" y="458"/>
                </a:lnTo>
                <a:lnTo>
                  <a:pt x="2072" y="453"/>
                </a:lnTo>
                <a:close/>
                <a:moveTo>
                  <a:pt x="5" y="0"/>
                </a:moveTo>
                <a:lnTo>
                  <a:pt x="5" y="10"/>
                </a:lnTo>
                <a:lnTo>
                  <a:pt x="10" y="10"/>
                </a:lnTo>
                <a:lnTo>
                  <a:pt x="10" y="5"/>
                </a:lnTo>
                <a:lnTo>
                  <a:pt x="5" y="0"/>
                </a:lnTo>
                <a:close/>
                <a:moveTo>
                  <a:pt x="2077" y="0"/>
                </a:moveTo>
                <a:lnTo>
                  <a:pt x="5" y="0"/>
                </a:lnTo>
                <a:lnTo>
                  <a:pt x="10" y="5"/>
                </a:lnTo>
                <a:lnTo>
                  <a:pt x="10" y="10"/>
                </a:lnTo>
                <a:lnTo>
                  <a:pt x="2072" y="10"/>
                </a:lnTo>
                <a:lnTo>
                  <a:pt x="2072" y="5"/>
                </a:lnTo>
                <a:lnTo>
                  <a:pt x="2082" y="5"/>
                </a:lnTo>
                <a:lnTo>
                  <a:pt x="2077" y="0"/>
                </a:lnTo>
                <a:close/>
                <a:moveTo>
                  <a:pt x="2082" y="5"/>
                </a:moveTo>
                <a:lnTo>
                  <a:pt x="2077" y="10"/>
                </a:lnTo>
                <a:lnTo>
                  <a:pt x="2082" y="10"/>
                </a:lnTo>
                <a:lnTo>
                  <a:pt x="2082" y="5"/>
                </a:lnTo>
                <a:close/>
                <a:moveTo>
                  <a:pt x="5" y="0"/>
                </a:moveTo>
                <a:lnTo>
                  <a:pt x="0" y="0"/>
                </a:lnTo>
                <a:lnTo>
                  <a:pt x="0" y="5"/>
                </a:lnTo>
                <a:lnTo>
                  <a:pt x="5" y="0"/>
                </a:lnTo>
                <a:close/>
                <a:moveTo>
                  <a:pt x="2082" y="0"/>
                </a:moveTo>
                <a:lnTo>
                  <a:pt x="2077" y="0"/>
                </a:lnTo>
                <a:lnTo>
                  <a:pt x="2082" y="5"/>
                </a:lnTo>
                <a:lnTo>
                  <a:pt x="208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3" name="AutoShape 7"/>
          <p:cNvSpPr>
            <a:spLocks/>
          </p:cNvSpPr>
          <p:nvPr/>
        </p:nvSpPr>
        <p:spPr bwMode="auto">
          <a:xfrm>
            <a:off x="5926451" y="2393548"/>
            <a:ext cx="1055138" cy="286239"/>
          </a:xfrm>
          <a:custGeom>
            <a:avLst/>
            <a:gdLst>
              <a:gd name="T0" fmla="+- 0 1487 1487"/>
              <a:gd name="T1" fmla="*/ T0 w 2083"/>
              <a:gd name="T2" fmla="+- 0 2444 1981"/>
              <a:gd name="T3" fmla="*/ 2444 h 463"/>
              <a:gd name="T4" fmla="+- 0 1487 1487"/>
              <a:gd name="T5" fmla="*/ T4 w 2083"/>
              <a:gd name="T6" fmla="+- 0 2439 1981"/>
              <a:gd name="T7" fmla="*/ 2439 h 463"/>
              <a:gd name="T8" fmla="+- 0 1492 1487"/>
              <a:gd name="T9" fmla="*/ T8 w 2083"/>
              <a:gd name="T10" fmla="+- 0 2434 1981"/>
              <a:gd name="T11" fmla="*/ 2434 h 463"/>
              <a:gd name="T12" fmla="+- 0 1492 1487"/>
              <a:gd name="T13" fmla="*/ T12 w 2083"/>
              <a:gd name="T14" fmla="+- 0 2444 1981"/>
              <a:gd name="T15" fmla="*/ 2444 h 463"/>
              <a:gd name="T16" fmla="+- 0 3559 1487"/>
              <a:gd name="T17" fmla="*/ T16 w 2083"/>
              <a:gd name="T18" fmla="+- 0 2439 1981"/>
              <a:gd name="T19" fmla="*/ 2439 h 463"/>
              <a:gd name="T20" fmla="+- 0 1497 1487"/>
              <a:gd name="T21" fmla="*/ T20 w 2083"/>
              <a:gd name="T22" fmla="+- 0 2434 1981"/>
              <a:gd name="T23" fmla="*/ 2434 h 463"/>
              <a:gd name="T24" fmla="+- 0 3559 1487"/>
              <a:gd name="T25" fmla="*/ T24 w 2083"/>
              <a:gd name="T26" fmla="+- 0 1986 1981"/>
              <a:gd name="T27" fmla="*/ 1986 h 463"/>
              <a:gd name="T28" fmla="+- 0 3564 1487"/>
              <a:gd name="T29" fmla="*/ T28 w 2083"/>
              <a:gd name="T30" fmla="+- 0 2444 1981"/>
              <a:gd name="T31" fmla="*/ 2444 h 463"/>
              <a:gd name="T32" fmla="+- 0 3569 1487"/>
              <a:gd name="T33" fmla="*/ T32 w 2083"/>
              <a:gd name="T34" fmla="+- 0 2434 1981"/>
              <a:gd name="T35" fmla="*/ 2434 h 463"/>
              <a:gd name="T36" fmla="+- 0 3564 1487"/>
              <a:gd name="T37" fmla="*/ T36 w 2083"/>
              <a:gd name="T38" fmla="+- 0 1991 1981"/>
              <a:gd name="T39" fmla="*/ 1991 h 463"/>
              <a:gd name="T40" fmla="+- 0 3569 1487"/>
              <a:gd name="T41" fmla="*/ T40 w 2083"/>
              <a:gd name="T42" fmla="+- 0 2434 1981"/>
              <a:gd name="T43" fmla="*/ 2434 h 463"/>
              <a:gd name="T44" fmla="+- 0 3564 1487"/>
              <a:gd name="T45" fmla="*/ T44 w 2083"/>
              <a:gd name="T46" fmla="+- 0 2444 1981"/>
              <a:gd name="T47" fmla="*/ 2444 h 463"/>
              <a:gd name="T48" fmla="+- 0 3569 1487"/>
              <a:gd name="T49" fmla="*/ T48 w 2083"/>
              <a:gd name="T50" fmla="+- 0 2434 1981"/>
              <a:gd name="T51" fmla="*/ 2434 h 463"/>
              <a:gd name="T52" fmla="+- 0 3564 1487"/>
              <a:gd name="T53" fmla="*/ T52 w 2083"/>
              <a:gd name="T54" fmla="+- 0 2444 1981"/>
              <a:gd name="T55" fmla="*/ 2444 h 463"/>
              <a:gd name="T56" fmla="+- 0 3569 1487"/>
              <a:gd name="T57" fmla="*/ T56 w 2083"/>
              <a:gd name="T58" fmla="+- 0 2439 1981"/>
              <a:gd name="T59" fmla="*/ 2439 h 463"/>
              <a:gd name="T60" fmla="+- 0 1487 1487"/>
              <a:gd name="T61" fmla="*/ T60 w 2083"/>
              <a:gd name="T62" fmla="+- 0 1986 1981"/>
              <a:gd name="T63" fmla="*/ 1986 h 463"/>
              <a:gd name="T64" fmla="+- 0 1492 1487"/>
              <a:gd name="T65" fmla="*/ T64 w 2083"/>
              <a:gd name="T66" fmla="+- 0 2434 1981"/>
              <a:gd name="T67" fmla="*/ 2434 h 463"/>
              <a:gd name="T68" fmla="+- 0 1497 1487"/>
              <a:gd name="T69" fmla="*/ T68 w 2083"/>
              <a:gd name="T70" fmla="+- 0 1991 1981"/>
              <a:gd name="T71" fmla="*/ 1991 h 463"/>
              <a:gd name="T72" fmla="+- 0 1492 1487"/>
              <a:gd name="T73" fmla="*/ T72 w 2083"/>
              <a:gd name="T74" fmla="+- 0 1981 1981"/>
              <a:gd name="T75" fmla="*/ 1981 h 463"/>
              <a:gd name="T76" fmla="+- 0 1497 1487"/>
              <a:gd name="T77" fmla="*/ T76 w 2083"/>
              <a:gd name="T78" fmla="+- 0 2434 1981"/>
              <a:gd name="T79" fmla="*/ 2434 h 463"/>
              <a:gd name="T80" fmla="+- 0 3559 1487"/>
              <a:gd name="T81" fmla="*/ T80 w 2083"/>
              <a:gd name="T82" fmla="+- 0 2439 1981"/>
              <a:gd name="T83" fmla="*/ 2439 h 463"/>
              <a:gd name="T84" fmla="+- 0 1492 1487"/>
              <a:gd name="T85" fmla="*/ T84 w 2083"/>
              <a:gd name="T86" fmla="+- 0 1981 1981"/>
              <a:gd name="T87" fmla="*/ 1981 h 463"/>
              <a:gd name="T88" fmla="+- 0 1497 1487"/>
              <a:gd name="T89" fmla="*/ T88 w 2083"/>
              <a:gd name="T90" fmla="+- 0 1991 1981"/>
              <a:gd name="T91" fmla="*/ 1991 h 463"/>
              <a:gd name="T92" fmla="+- 0 1492 1487"/>
              <a:gd name="T93" fmla="*/ T92 w 2083"/>
              <a:gd name="T94" fmla="+- 0 1981 1981"/>
              <a:gd name="T95" fmla="*/ 1981 h 463"/>
              <a:gd name="T96" fmla="+- 0 1492 1487"/>
              <a:gd name="T97" fmla="*/ T96 w 2083"/>
              <a:gd name="T98" fmla="+- 0 1981 1981"/>
              <a:gd name="T99" fmla="*/ 1981 h 463"/>
              <a:gd name="T100" fmla="+- 0 1497 1487"/>
              <a:gd name="T101" fmla="*/ T100 w 2083"/>
              <a:gd name="T102" fmla="+- 0 1991 1981"/>
              <a:gd name="T103" fmla="*/ 1991 h 463"/>
              <a:gd name="T104" fmla="+- 0 3559 1487"/>
              <a:gd name="T105" fmla="*/ T104 w 2083"/>
              <a:gd name="T106" fmla="+- 0 1986 1981"/>
              <a:gd name="T107" fmla="*/ 1986 h 463"/>
              <a:gd name="T108" fmla="+- 0 3564 1487"/>
              <a:gd name="T109" fmla="*/ T108 w 2083"/>
              <a:gd name="T110" fmla="+- 0 1981 1981"/>
              <a:gd name="T111" fmla="*/ 1981 h 463"/>
              <a:gd name="T112" fmla="+- 0 3564 1487"/>
              <a:gd name="T113" fmla="*/ T112 w 2083"/>
              <a:gd name="T114" fmla="+- 0 1991 1981"/>
              <a:gd name="T115" fmla="*/ 1991 h 463"/>
              <a:gd name="T116" fmla="+- 0 3569 1487"/>
              <a:gd name="T117" fmla="*/ T116 w 2083"/>
              <a:gd name="T118" fmla="+- 0 1986 1981"/>
              <a:gd name="T119" fmla="*/ 1986 h 463"/>
              <a:gd name="T120" fmla="+- 0 1487 1487"/>
              <a:gd name="T121" fmla="*/ T120 w 2083"/>
              <a:gd name="T122" fmla="+- 0 1981 1981"/>
              <a:gd name="T123" fmla="*/ 1981 h 463"/>
              <a:gd name="T124" fmla="+- 0 1492 1487"/>
              <a:gd name="T125" fmla="*/ T124 w 2083"/>
              <a:gd name="T126" fmla="+- 0 1981 1981"/>
              <a:gd name="T127" fmla="*/ 1981 h 463"/>
              <a:gd name="T128" fmla="+- 0 3564 1487"/>
              <a:gd name="T129" fmla="*/ T128 w 2083"/>
              <a:gd name="T130" fmla="+- 0 1981 1981"/>
              <a:gd name="T131" fmla="*/ 1981 h 463"/>
              <a:gd name="T132" fmla="+- 0 3569 1487"/>
              <a:gd name="T133" fmla="*/ T132 w 2083"/>
              <a:gd name="T134" fmla="+- 0 1981 1981"/>
              <a:gd name="T135" fmla="*/ 1981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083" h="463">
                <a:moveTo>
                  <a:pt x="0" y="458"/>
                </a:moveTo>
                <a:lnTo>
                  <a:pt x="0" y="463"/>
                </a:lnTo>
                <a:lnTo>
                  <a:pt x="5" y="463"/>
                </a:lnTo>
                <a:lnTo>
                  <a:pt x="0" y="458"/>
                </a:lnTo>
                <a:close/>
                <a:moveTo>
                  <a:pt x="10" y="453"/>
                </a:moveTo>
                <a:lnTo>
                  <a:pt x="5" y="453"/>
                </a:lnTo>
                <a:lnTo>
                  <a:pt x="0" y="458"/>
                </a:lnTo>
                <a:lnTo>
                  <a:pt x="5" y="463"/>
                </a:lnTo>
                <a:lnTo>
                  <a:pt x="2077" y="463"/>
                </a:lnTo>
                <a:lnTo>
                  <a:pt x="2072" y="458"/>
                </a:lnTo>
                <a:lnTo>
                  <a:pt x="10" y="458"/>
                </a:lnTo>
                <a:lnTo>
                  <a:pt x="10" y="453"/>
                </a:lnTo>
                <a:close/>
                <a:moveTo>
                  <a:pt x="2082" y="5"/>
                </a:moveTo>
                <a:lnTo>
                  <a:pt x="2072" y="5"/>
                </a:lnTo>
                <a:lnTo>
                  <a:pt x="2072" y="458"/>
                </a:lnTo>
                <a:lnTo>
                  <a:pt x="2077" y="463"/>
                </a:lnTo>
                <a:lnTo>
                  <a:pt x="2077" y="453"/>
                </a:lnTo>
                <a:lnTo>
                  <a:pt x="2082" y="453"/>
                </a:lnTo>
                <a:lnTo>
                  <a:pt x="2082" y="10"/>
                </a:lnTo>
                <a:lnTo>
                  <a:pt x="2077" y="10"/>
                </a:lnTo>
                <a:lnTo>
                  <a:pt x="2082" y="5"/>
                </a:lnTo>
                <a:close/>
                <a:moveTo>
                  <a:pt x="2082" y="453"/>
                </a:moveTo>
                <a:lnTo>
                  <a:pt x="2077" y="453"/>
                </a:lnTo>
                <a:lnTo>
                  <a:pt x="2077" y="463"/>
                </a:lnTo>
                <a:lnTo>
                  <a:pt x="2082" y="458"/>
                </a:lnTo>
                <a:lnTo>
                  <a:pt x="2082" y="453"/>
                </a:lnTo>
                <a:close/>
                <a:moveTo>
                  <a:pt x="2082" y="458"/>
                </a:moveTo>
                <a:lnTo>
                  <a:pt x="2077" y="463"/>
                </a:lnTo>
                <a:lnTo>
                  <a:pt x="2082" y="463"/>
                </a:lnTo>
                <a:lnTo>
                  <a:pt x="2082" y="458"/>
                </a:lnTo>
                <a:close/>
                <a:moveTo>
                  <a:pt x="5" y="0"/>
                </a:moveTo>
                <a:lnTo>
                  <a:pt x="0" y="5"/>
                </a:lnTo>
                <a:lnTo>
                  <a:pt x="0" y="458"/>
                </a:lnTo>
                <a:lnTo>
                  <a:pt x="5" y="453"/>
                </a:lnTo>
                <a:lnTo>
                  <a:pt x="10" y="453"/>
                </a:lnTo>
                <a:lnTo>
                  <a:pt x="10" y="10"/>
                </a:lnTo>
                <a:lnTo>
                  <a:pt x="5" y="10"/>
                </a:lnTo>
                <a:lnTo>
                  <a:pt x="5" y="0"/>
                </a:lnTo>
                <a:close/>
                <a:moveTo>
                  <a:pt x="2072" y="453"/>
                </a:moveTo>
                <a:lnTo>
                  <a:pt x="10" y="453"/>
                </a:lnTo>
                <a:lnTo>
                  <a:pt x="10" y="458"/>
                </a:lnTo>
                <a:lnTo>
                  <a:pt x="2072" y="458"/>
                </a:lnTo>
                <a:lnTo>
                  <a:pt x="2072" y="453"/>
                </a:lnTo>
                <a:close/>
                <a:moveTo>
                  <a:pt x="5" y="0"/>
                </a:moveTo>
                <a:lnTo>
                  <a:pt x="5" y="10"/>
                </a:lnTo>
                <a:lnTo>
                  <a:pt x="10" y="10"/>
                </a:lnTo>
                <a:lnTo>
                  <a:pt x="10" y="5"/>
                </a:lnTo>
                <a:lnTo>
                  <a:pt x="5" y="0"/>
                </a:lnTo>
                <a:close/>
                <a:moveTo>
                  <a:pt x="2077" y="0"/>
                </a:moveTo>
                <a:lnTo>
                  <a:pt x="5" y="0"/>
                </a:lnTo>
                <a:lnTo>
                  <a:pt x="10" y="5"/>
                </a:lnTo>
                <a:lnTo>
                  <a:pt x="10" y="10"/>
                </a:lnTo>
                <a:lnTo>
                  <a:pt x="2072" y="10"/>
                </a:lnTo>
                <a:lnTo>
                  <a:pt x="2072" y="5"/>
                </a:lnTo>
                <a:lnTo>
                  <a:pt x="2082" y="5"/>
                </a:lnTo>
                <a:lnTo>
                  <a:pt x="2077" y="0"/>
                </a:lnTo>
                <a:close/>
                <a:moveTo>
                  <a:pt x="2082" y="5"/>
                </a:moveTo>
                <a:lnTo>
                  <a:pt x="2077" y="10"/>
                </a:lnTo>
                <a:lnTo>
                  <a:pt x="2082" y="10"/>
                </a:lnTo>
                <a:lnTo>
                  <a:pt x="2082" y="5"/>
                </a:lnTo>
                <a:close/>
                <a:moveTo>
                  <a:pt x="5" y="0"/>
                </a:moveTo>
                <a:lnTo>
                  <a:pt x="0" y="0"/>
                </a:lnTo>
                <a:lnTo>
                  <a:pt x="0" y="5"/>
                </a:lnTo>
                <a:lnTo>
                  <a:pt x="5" y="0"/>
                </a:lnTo>
                <a:close/>
                <a:moveTo>
                  <a:pt x="2082" y="0"/>
                </a:moveTo>
                <a:lnTo>
                  <a:pt x="2077" y="0"/>
                </a:lnTo>
                <a:lnTo>
                  <a:pt x="2082" y="5"/>
                </a:lnTo>
                <a:lnTo>
                  <a:pt x="208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4" name="AutoShape 7"/>
          <p:cNvSpPr>
            <a:spLocks/>
          </p:cNvSpPr>
          <p:nvPr/>
        </p:nvSpPr>
        <p:spPr bwMode="auto">
          <a:xfrm>
            <a:off x="5798535" y="3321983"/>
            <a:ext cx="1266522" cy="418757"/>
          </a:xfrm>
          <a:custGeom>
            <a:avLst/>
            <a:gdLst>
              <a:gd name="T0" fmla="+- 0 1487 1487"/>
              <a:gd name="T1" fmla="*/ T0 w 2083"/>
              <a:gd name="T2" fmla="+- 0 2444 1981"/>
              <a:gd name="T3" fmla="*/ 2444 h 463"/>
              <a:gd name="T4" fmla="+- 0 1487 1487"/>
              <a:gd name="T5" fmla="*/ T4 w 2083"/>
              <a:gd name="T6" fmla="+- 0 2439 1981"/>
              <a:gd name="T7" fmla="*/ 2439 h 463"/>
              <a:gd name="T8" fmla="+- 0 1492 1487"/>
              <a:gd name="T9" fmla="*/ T8 w 2083"/>
              <a:gd name="T10" fmla="+- 0 2434 1981"/>
              <a:gd name="T11" fmla="*/ 2434 h 463"/>
              <a:gd name="T12" fmla="+- 0 1492 1487"/>
              <a:gd name="T13" fmla="*/ T12 w 2083"/>
              <a:gd name="T14" fmla="+- 0 2444 1981"/>
              <a:gd name="T15" fmla="*/ 2444 h 463"/>
              <a:gd name="T16" fmla="+- 0 3559 1487"/>
              <a:gd name="T17" fmla="*/ T16 w 2083"/>
              <a:gd name="T18" fmla="+- 0 2439 1981"/>
              <a:gd name="T19" fmla="*/ 2439 h 463"/>
              <a:gd name="T20" fmla="+- 0 1497 1487"/>
              <a:gd name="T21" fmla="*/ T20 w 2083"/>
              <a:gd name="T22" fmla="+- 0 2434 1981"/>
              <a:gd name="T23" fmla="*/ 2434 h 463"/>
              <a:gd name="T24" fmla="+- 0 3559 1487"/>
              <a:gd name="T25" fmla="*/ T24 w 2083"/>
              <a:gd name="T26" fmla="+- 0 1986 1981"/>
              <a:gd name="T27" fmla="*/ 1986 h 463"/>
              <a:gd name="T28" fmla="+- 0 3564 1487"/>
              <a:gd name="T29" fmla="*/ T28 w 2083"/>
              <a:gd name="T30" fmla="+- 0 2444 1981"/>
              <a:gd name="T31" fmla="*/ 2444 h 463"/>
              <a:gd name="T32" fmla="+- 0 3569 1487"/>
              <a:gd name="T33" fmla="*/ T32 w 2083"/>
              <a:gd name="T34" fmla="+- 0 2434 1981"/>
              <a:gd name="T35" fmla="*/ 2434 h 463"/>
              <a:gd name="T36" fmla="+- 0 3564 1487"/>
              <a:gd name="T37" fmla="*/ T36 w 2083"/>
              <a:gd name="T38" fmla="+- 0 1991 1981"/>
              <a:gd name="T39" fmla="*/ 1991 h 463"/>
              <a:gd name="T40" fmla="+- 0 3569 1487"/>
              <a:gd name="T41" fmla="*/ T40 w 2083"/>
              <a:gd name="T42" fmla="+- 0 2434 1981"/>
              <a:gd name="T43" fmla="*/ 2434 h 463"/>
              <a:gd name="T44" fmla="+- 0 3564 1487"/>
              <a:gd name="T45" fmla="*/ T44 w 2083"/>
              <a:gd name="T46" fmla="+- 0 2444 1981"/>
              <a:gd name="T47" fmla="*/ 2444 h 463"/>
              <a:gd name="T48" fmla="+- 0 3569 1487"/>
              <a:gd name="T49" fmla="*/ T48 w 2083"/>
              <a:gd name="T50" fmla="+- 0 2434 1981"/>
              <a:gd name="T51" fmla="*/ 2434 h 463"/>
              <a:gd name="T52" fmla="+- 0 3564 1487"/>
              <a:gd name="T53" fmla="*/ T52 w 2083"/>
              <a:gd name="T54" fmla="+- 0 2444 1981"/>
              <a:gd name="T55" fmla="*/ 2444 h 463"/>
              <a:gd name="T56" fmla="+- 0 3569 1487"/>
              <a:gd name="T57" fmla="*/ T56 w 2083"/>
              <a:gd name="T58" fmla="+- 0 2439 1981"/>
              <a:gd name="T59" fmla="*/ 2439 h 463"/>
              <a:gd name="T60" fmla="+- 0 1487 1487"/>
              <a:gd name="T61" fmla="*/ T60 w 2083"/>
              <a:gd name="T62" fmla="+- 0 1986 1981"/>
              <a:gd name="T63" fmla="*/ 1986 h 463"/>
              <a:gd name="T64" fmla="+- 0 1492 1487"/>
              <a:gd name="T65" fmla="*/ T64 w 2083"/>
              <a:gd name="T66" fmla="+- 0 2434 1981"/>
              <a:gd name="T67" fmla="*/ 2434 h 463"/>
              <a:gd name="T68" fmla="+- 0 1497 1487"/>
              <a:gd name="T69" fmla="*/ T68 w 2083"/>
              <a:gd name="T70" fmla="+- 0 1991 1981"/>
              <a:gd name="T71" fmla="*/ 1991 h 463"/>
              <a:gd name="T72" fmla="+- 0 1492 1487"/>
              <a:gd name="T73" fmla="*/ T72 w 2083"/>
              <a:gd name="T74" fmla="+- 0 1981 1981"/>
              <a:gd name="T75" fmla="*/ 1981 h 463"/>
              <a:gd name="T76" fmla="+- 0 1497 1487"/>
              <a:gd name="T77" fmla="*/ T76 w 2083"/>
              <a:gd name="T78" fmla="+- 0 2434 1981"/>
              <a:gd name="T79" fmla="*/ 2434 h 463"/>
              <a:gd name="T80" fmla="+- 0 3559 1487"/>
              <a:gd name="T81" fmla="*/ T80 w 2083"/>
              <a:gd name="T82" fmla="+- 0 2439 1981"/>
              <a:gd name="T83" fmla="*/ 2439 h 463"/>
              <a:gd name="T84" fmla="+- 0 1492 1487"/>
              <a:gd name="T85" fmla="*/ T84 w 2083"/>
              <a:gd name="T86" fmla="+- 0 1981 1981"/>
              <a:gd name="T87" fmla="*/ 1981 h 463"/>
              <a:gd name="T88" fmla="+- 0 1497 1487"/>
              <a:gd name="T89" fmla="*/ T88 w 2083"/>
              <a:gd name="T90" fmla="+- 0 1991 1981"/>
              <a:gd name="T91" fmla="*/ 1991 h 463"/>
              <a:gd name="T92" fmla="+- 0 1492 1487"/>
              <a:gd name="T93" fmla="*/ T92 w 2083"/>
              <a:gd name="T94" fmla="+- 0 1981 1981"/>
              <a:gd name="T95" fmla="*/ 1981 h 463"/>
              <a:gd name="T96" fmla="+- 0 1492 1487"/>
              <a:gd name="T97" fmla="*/ T96 w 2083"/>
              <a:gd name="T98" fmla="+- 0 1981 1981"/>
              <a:gd name="T99" fmla="*/ 1981 h 463"/>
              <a:gd name="T100" fmla="+- 0 1497 1487"/>
              <a:gd name="T101" fmla="*/ T100 w 2083"/>
              <a:gd name="T102" fmla="+- 0 1991 1981"/>
              <a:gd name="T103" fmla="*/ 1991 h 463"/>
              <a:gd name="T104" fmla="+- 0 3559 1487"/>
              <a:gd name="T105" fmla="*/ T104 w 2083"/>
              <a:gd name="T106" fmla="+- 0 1986 1981"/>
              <a:gd name="T107" fmla="*/ 1986 h 463"/>
              <a:gd name="T108" fmla="+- 0 3564 1487"/>
              <a:gd name="T109" fmla="*/ T108 w 2083"/>
              <a:gd name="T110" fmla="+- 0 1981 1981"/>
              <a:gd name="T111" fmla="*/ 1981 h 463"/>
              <a:gd name="T112" fmla="+- 0 3564 1487"/>
              <a:gd name="T113" fmla="*/ T112 w 2083"/>
              <a:gd name="T114" fmla="+- 0 1991 1981"/>
              <a:gd name="T115" fmla="*/ 1991 h 463"/>
              <a:gd name="T116" fmla="+- 0 3569 1487"/>
              <a:gd name="T117" fmla="*/ T116 w 2083"/>
              <a:gd name="T118" fmla="+- 0 1986 1981"/>
              <a:gd name="T119" fmla="*/ 1986 h 463"/>
              <a:gd name="T120" fmla="+- 0 1487 1487"/>
              <a:gd name="T121" fmla="*/ T120 w 2083"/>
              <a:gd name="T122" fmla="+- 0 1981 1981"/>
              <a:gd name="T123" fmla="*/ 1981 h 463"/>
              <a:gd name="T124" fmla="+- 0 1492 1487"/>
              <a:gd name="T125" fmla="*/ T124 w 2083"/>
              <a:gd name="T126" fmla="+- 0 1981 1981"/>
              <a:gd name="T127" fmla="*/ 1981 h 463"/>
              <a:gd name="T128" fmla="+- 0 3564 1487"/>
              <a:gd name="T129" fmla="*/ T128 w 2083"/>
              <a:gd name="T130" fmla="+- 0 1981 1981"/>
              <a:gd name="T131" fmla="*/ 1981 h 463"/>
              <a:gd name="T132" fmla="+- 0 3569 1487"/>
              <a:gd name="T133" fmla="*/ T132 w 2083"/>
              <a:gd name="T134" fmla="+- 0 1981 1981"/>
              <a:gd name="T135" fmla="*/ 1981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083" h="463">
                <a:moveTo>
                  <a:pt x="0" y="458"/>
                </a:moveTo>
                <a:lnTo>
                  <a:pt x="0" y="463"/>
                </a:lnTo>
                <a:lnTo>
                  <a:pt x="5" y="463"/>
                </a:lnTo>
                <a:lnTo>
                  <a:pt x="0" y="458"/>
                </a:lnTo>
                <a:close/>
                <a:moveTo>
                  <a:pt x="10" y="453"/>
                </a:moveTo>
                <a:lnTo>
                  <a:pt x="5" y="453"/>
                </a:lnTo>
                <a:lnTo>
                  <a:pt x="0" y="458"/>
                </a:lnTo>
                <a:lnTo>
                  <a:pt x="5" y="463"/>
                </a:lnTo>
                <a:lnTo>
                  <a:pt x="2077" y="463"/>
                </a:lnTo>
                <a:lnTo>
                  <a:pt x="2072" y="458"/>
                </a:lnTo>
                <a:lnTo>
                  <a:pt x="10" y="458"/>
                </a:lnTo>
                <a:lnTo>
                  <a:pt x="10" y="453"/>
                </a:lnTo>
                <a:close/>
                <a:moveTo>
                  <a:pt x="2082" y="5"/>
                </a:moveTo>
                <a:lnTo>
                  <a:pt x="2072" y="5"/>
                </a:lnTo>
                <a:lnTo>
                  <a:pt x="2072" y="458"/>
                </a:lnTo>
                <a:lnTo>
                  <a:pt x="2077" y="463"/>
                </a:lnTo>
                <a:lnTo>
                  <a:pt x="2077" y="453"/>
                </a:lnTo>
                <a:lnTo>
                  <a:pt x="2082" y="453"/>
                </a:lnTo>
                <a:lnTo>
                  <a:pt x="2082" y="10"/>
                </a:lnTo>
                <a:lnTo>
                  <a:pt x="2077" y="10"/>
                </a:lnTo>
                <a:lnTo>
                  <a:pt x="2082" y="5"/>
                </a:lnTo>
                <a:close/>
                <a:moveTo>
                  <a:pt x="2082" y="453"/>
                </a:moveTo>
                <a:lnTo>
                  <a:pt x="2077" y="453"/>
                </a:lnTo>
                <a:lnTo>
                  <a:pt x="2077" y="463"/>
                </a:lnTo>
                <a:lnTo>
                  <a:pt x="2082" y="458"/>
                </a:lnTo>
                <a:lnTo>
                  <a:pt x="2082" y="453"/>
                </a:lnTo>
                <a:close/>
                <a:moveTo>
                  <a:pt x="2082" y="458"/>
                </a:moveTo>
                <a:lnTo>
                  <a:pt x="2077" y="463"/>
                </a:lnTo>
                <a:lnTo>
                  <a:pt x="2082" y="463"/>
                </a:lnTo>
                <a:lnTo>
                  <a:pt x="2082" y="458"/>
                </a:lnTo>
                <a:close/>
                <a:moveTo>
                  <a:pt x="5" y="0"/>
                </a:moveTo>
                <a:lnTo>
                  <a:pt x="0" y="5"/>
                </a:lnTo>
                <a:lnTo>
                  <a:pt x="0" y="458"/>
                </a:lnTo>
                <a:lnTo>
                  <a:pt x="5" y="453"/>
                </a:lnTo>
                <a:lnTo>
                  <a:pt x="10" y="453"/>
                </a:lnTo>
                <a:lnTo>
                  <a:pt x="10" y="10"/>
                </a:lnTo>
                <a:lnTo>
                  <a:pt x="5" y="10"/>
                </a:lnTo>
                <a:lnTo>
                  <a:pt x="5" y="0"/>
                </a:lnTo>
                <a:close/>
                <a:moveTo>
                  <a:pt x="2072" y="453"/>
                </a:moveTo>
                <a:lnTo>
                  <a:pt x="10" y="453"/>
                </a:lnTo>
                <a:lnTo>
                  <a:pt x="10" y="458"/>
                </a:lnTo>
                <a:lnTo>
                  <a:pt x="2072" y="458"/>
                </a:lnTo>
                <a:lnTo>
                  <a:pt x="2072" y="453"/>
                </a:lnTo>
                <a:close/>
                <a:moveTo>
                  <a:pt x="5" y="0"/>
                </a:moveTo>
                <a:lnTo>
                  <a:pt x="5" y="10"/>
                </a:lnTo>
                <a:lnTo>
                  <a:pt x="10" y="10"/>
                </a:lnTo>
                <a:lnTo>
                  <a:pt x="10" y="5"/>
                </a:lnTo>
                <a:lnTo>
                  <a:pt x="5" y="0"/>
                </a:lnTo>
                <a:close/>
                <a:moveTo>
                  <a:pt x="2077" y="0"/>
                </a:moveTo>
                <a:lnTo>
                  <a:pt x="5" y="0"/>
                </a:lnTo>
                <a:lnTo>
                  <a:pt x="10" y="5"/>
                </a:lnTo>
                <a:lnTo>
                  <a:pt x="10" y="10"/>
                </a:lnTo>
                <a:lnTo>
                  <a:pt x="2072" y="10"/>
                </a:lnTo>
                <a:lnTo>
                  <a:pt x="2072" y="5"/>
                </a:lnTo>
                <a:lnTo>
                  <a:pt x="2082" y="5"/>
                </a:lnTo>
                <a:lnTo>
                  <a:pt x="2077" y="0"/>
                </a:lnTo>
                <a:close/>
                <a:moveTo>
                  <a:pt x="2082" y="5"/>
                </a:moveTo>
                <a:lnTo>
                  <a:pt x="2077" y="10"/>
                </a:lnTo>
                <a:lnTo>
                  <a:pt x="2082" y="10"/>
                </a:lnTo>
                <a:lnTo>
                  <a:pt x="2082" y="5"/>
                </a:lnTo>
                <a:close/>
                <a:moveTo>
                  <a:pt x="5" y="0"/>
                </a:moveTo>
                <a:lnTo>
                  <a:pt x="0" y="0"/>
                </a:lnTo>
                <a:lnTo>
                  <a:pt x="0" y="5"/>
                </a:lnTo>
                <a:lnTo>
                  <a:pt x="5" y="0"/>
                </a:lnTo>
                <a:close/>
                <a:moveTo>
                  <a:pt x="2082" y="0"/>
                </a:moveTo>
                <a:lnTo>
                  <a:pt x="2077" y="0"/>
                </a:lnTo>
                <a:lnTo>
                  <a:pt x="2082" y="5"/>
                </a:lnTo>
                <a:lnTo>
                  <a:pt x="208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5" name="AutoShape 7"/>
          <p:cNvSpPr>
            <a:spLocks/>
          </p:cNvSpPr>
          <p:nvPr/>
        </p:nvSpPr>
        <p:spPr bwMode="auto">
          <a:xfrm>
            <a:off x="5694127" y="1927782"/>
            <a:ext cx="1522803" cy="283335"/>
          </a:xfrm>
          <a:custGeom>
            <a:avLst/>
            <a:gdLst>
              <a:gd name="T0" fmla="+- 0 1487 1487"/>
              <a:gd name="T1" fmla="*/ T0 w 2083"/>
              <a:gd name="T2" fmla="+- 0 2444 1981"/>
              <a:gd name="T3" fmla="*/ 2444 h 463"/>
              <a:gd name="T4" fmla="+- 0 1487 1487"/>
              <a:gd name="T5" fmla="*/ T4 w 2083"/>
              <a:gd name="T6" fmla="+- 0 2439 1981"/>
              <a:gd name="T7" fmla="*/ 2439 h 463"/>
              <a:gd name="T8" fmla="+- 0 1492 1487"/>
              <a:gd name="T9" fmla="*/ T8 w 2083"/>
              <a:gd name="T10" fmla="+- 0 2434 1981"/>
              <a:gd name="T11" fmla="*/ 2434 h 463"/>
              <a:gd name="T12" fmla="+- 0 1492 1487"/>
              <a:gd name="T13" fmla="*/ T12 w 2083"/>
              <a:gd name="T14" fmla="+- 0 2444 1981"/>
              <a:gd name="T15" fmla="*/ 2444 h 463"/>
              <a:gd name="T16" fmla="+- 0 3559 1487"/>
              <a:gd name="T17" fmla="*/ T16 w 2083"/>
              <a:gd name="T18" fmla="+- 0 2439 1981"/>
              <a:gd name="T19" fmla="*/ 2439 h 463"/>
              <a:gd name="T20" fmla="+- 0 1497 1487"/>
              <a:gd name="T21" fmla="*/ T20 w 2083"/>
              <a:gd name="T22" fmla="+- 0 2434 1981"/>
              <a:gd name="T23" fmla="*/ 2434 h 463"/>
              <a:gd name="T24" fmla="+- 0 3559 1487"/>
              <a:gd name="T25" fmla="*/ T24 w 2083"/>
              <a:gd name="T26" fmla="+- 0 1986 1981"/>
              <a:gd name="T27" fmla="*/ 1986 h 463"/>
              <a:gd name="T28" fmla="+- 0 3564 1487"/>
              <a:gd name="T29" fmla="*/ T28 w 2083"/>
              <a:gd name="T30" fmla="+- 0 2444 1981"/>
              <a:gd name="T31" fmla="*/ 2444 h 463"/>
              <a:gd name="T32" fmla="+- 0 3569 1487"/>
              <a:gd name="T33" fmla="*/ T32 w 2083"/>
              <a:gd name="T34" fmla="+- 0 2434 1981"/>
              <a:gd name="T35" fmla="*/ 2434 h 463"/>
              <a:gd name="T36" fmla="+- 0 3564 1487"/>
              <a:gd name="T37" fmla="*/ T36 w 2083"/>
              <a:gd name="T38" fmla="+- 0 1991 1981"/>
              <a:gd name="T39" fmla="*/ 1991 h 463"/>
              <a:gd name="T40" fmla="+- 0 3569 1487"/>
              <a:gd name="T41" fmla="*/ T40 w 2083"/>
              <a:gd name="T42" fmla="+- 0 2434 1981"/>
              <a:gd name="T43" fmla="*/ 2434 h 463"/>
              <a:gd name="T44" fmla="+- 0 3564 1487"/>
              <a:gd name="T45" fmla="*/ T44 w 2083"/>
              <a:gd name="T46" fmla="+- 0 2444 1981"/>
              <a:gd name="T47" fmla="*/ 2444 h 463"/>
              <a:gd name="T48" fmla="+- 0 3569 1487"/>
              <a:gd name="T49" fmla="*/ T48 w 2083"/>
              <a:gd name="T50" fmla="+- 0 2434 1981"/>
              <a:gd name="T51" fmla="*/ 2434 h 463"/>
              <a:gd name="T52" fmla="+- 0 3564 1487"/>
              <a:gd name="T53" fmla="*/ T52 w 2083"/>
              <a:gd name="T54" fmla="+- 0 2444 1981"/>
              <a:gd name="T55" fmla="*/ 2444 h 463"/>
              <a:gd name="T56" fmla="+- 0 3569 1487"/>
              <a:gd name="T57" fmla="*/ T56 w 2083"/>
              <a:gd name="T58" fmla="+- 0 2439 1981"/>
              <a:gd name="T59" fmla="*/ 2439 h 463"/>
              <a:gd name="T60" fmla="+- 0 1487 1487"/>
              <a:gd name="T61" fmla="*/ T60 w 2083"/>
              <a:gd name="T62" fmla="+- 0 1986 1981"/>
              <a:gd name="T63" fmla="*/ 1986 h 463"/>
              <a:gd name="T64" fmla="+- 0 1492 1487"/>
              <a:gd name="T65" fmla="*/ T64 w 2083"/>
              <a:gd name="T66" fmla="+- 0 2434 1981"/>
              <a:gd name="T67" fmla="*/ 2434 h 463"/>
              <a:gd name="T68" fmla="+- 0 1497 1487"/>
              <a:gd name="T69" fmla="*/ T68 w 2083"/>
              <a:gd name="T70" fmla="+- 0 1991 1981"/>
              <a:gd name="T71" fmla="*/ 1991 h 463"/>
              <a:gd name="T72" fmla="+- 0 1492 1487"/>
              <a:gd name="T73" fmla="*/ T72 w 2083"/>
              <a:gd name="T74" fmla="+- 0 1981 1981"/>
              <a:gd name="T75" fmla="*/ 1981 h 463"/>
              <a:gd name="T76" fmla="+- 0 1497 1487"/>
              <a:gd name="T77" fmla="*/ T76 w 2083"/>
              <a:gd name="T78" fmla="+- 0 2434 1981"/>
              <a:gd name="T79" fmla="*/ 2434 h 463"/>
              <a:gd name="T80" fmla="+- 0 3559 1487"/>
              <a:gd name="T81" fmla="*/ T80 w 2083"/>
              <a:gd name="T82" fmla="+- 0 2439 1981"/>
              <a:gd name="T83" fmla="*/ 2439 h 463"/>
              <a:gd name="T84" fmla="+- 0 1492 1487"/>
              <a:gd name="T85" fmla="*/ T84 w 2083"/>
              <a:gd name="T86" fmla="+- 0 1981 1981"/>
              <a:gd name="T87" fmla="*/ 1981 h 463"/>
              <a:gd name="T88" fmla="+- 0 1497 1487"/>
              <a:gd name="T89" fmla="*/ T88 w 2083"/>
              <a:gd name="T90" fmla="+- 0 1991 1981"/>
              <a:gd name="T91" fmla="*/ 1991 h 463"/>
              <a:gd name="T92" fmla="+- 0 1492 1487"/>
              <a:gd name="T93" fmla="*/ T92 w 2083"/>
              <a:gd name="T94" fmla="+- 0 1981 1981"/>
              <a:gd name="T95" fmla="*/ 1981 h 463"/>
              <a:gd name="T96" fmla="+- 0 1492 1487"/>
              <a:gd name="T97" fmla="*/ T96 w 2083"/>
              <a:gd name="T98" fmla="+- 0 1981 1981"/>
              <a:gd name="T99" fmla="*/ 1981 h 463"/>
              <a:gd name="T100" fmla="+- 0 1497 1487"/>
              <a:gd name="T101" fmla="*/ T100 w 2083"/>
              <a:gd name="T102" fmla="+- 0 1991 1981"/>
              <a:gd name="T103" fmla="*/ 1991 h 463"/>
              <a:gd name="T104" fmla="+- 0 3559 1487"/>
              <a:gd name="T105" fmla="*/ T104 w 2083"/>
              <a:gd name="T106" fmla="+- 0 1986 1981"/>
              <a:gd name="T107" fmla="*/ 1986 h 463"/>
              <a:gd name="T108" fmla="+- 0 3564 1487"/>
              <a:gd name="T109" fmla="*/ T108 w 2083"/>
              <a:gd name="T110" fmla="+- 0 1981 1981"/>
              <a:gd name="T111" fmla="*/ 1981 h 463"/>
              <a:gd name="T112" fmla="+- 0 3564 1487"/>
              <a:gd name="T113" fmla="*/ T112 w 2083"/>
              <a:gd name="T114" fmla="+- 0 1991 1981"/>
              <a:gd name="T115" fmla="*/ 1991 h 463"/>
              <a:gd name="T116" fmla="+- 0 3569 1487"/>
              <a:gd name="T117" fmla="*/ T116 w 2083"/>
              <a:gd name="T118" fmla="+- 0 1986 1981"/>
              <a:gd name="T119" fmla="*/ 1986 h 463"/>
              <a:gd name="T120" fmla="+- 0 1487 1487"/>
              <a:gd name="T121" fmla="*/ T120 w 2083"/>
              <a:gd name="T122" fmla="+- 0 1981 1981"/>
              <a:gd name="T123" fmla="*/ 1981 h 463"/>
              <a:gd name="T124" fmla="+- 0 1492 1487"/>
              <a:gd name="T125" fmla="*/ T124 w 2083"/>
              <a:gd name="T126" fmla="+- 0 1981 1981"/>
              <a:gd name="T127" fmla="*/ 1981 h 463"/>
              <a:gd name="T128" fmla="+- 0 3564 1487"/>
              <a:gd name="T129" fmla="*/ T128 w 2083"/>
              <a:gd name="T130" fmla="+- 0 1981 1981"/>
              <a:gd name="T131" fmla="*/ 1981 h 463"/>
              <a:gd name="T132" fmla="+- 0 3569 1487"/>
              <a:gd name="T133" fmla="*/ T132 w 2083"/>
              <a:gd name="T134" fmla="+- 0 1981 1981"/>
              <a:gd name="T135" fmla="*/ 1981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083" h="463">
                <a:moveTo>
                  <a:pt x="0" y="458"/>
                </a:moveTo>
                <a:lnTo>
                  <a:pt x="0" y="463"/>
                </a:lnTo>
                <a:lnTo>
                  <a:pt x="5" y="463"/>
                </a:lnTo>
                <a:lnTo>
                  <a:pt x="0" y="458"/>
                </a:lnTo>
                <a:close/>
                <a:moveTo>
                  <a:pt x="10" y="453"/>
                </a:moveTo>
                <a:lnTo>
                  <a:pt x="5" y="453"/>
                </a:lnTo>
                <a:lnTo>
                  <a:pt x="0" y="458"/>
                </a:lnTo>
                <a:lnTo>
                  <a:pt x="5" y="463"/>
                </a:lnTo>
                <a:lnTo>
                  <a:pt x="2077" y="463"/>
                </a:lnTo>
                <a:lnTo>
                  <a:pt x="2072" y="458"/>
                </a:lnTo>
                <a:lnTo>
                  <a:pt x="10" y="458"/>
                </a:lnTo>
                <a:lnTo>
                  <a:pt x="10" y="453"/>
                </a:lnTo>
                <a:close/>
                <a:moveTo>
                  <a:pt x="2082" y="5"/>
                </a:moveTo>
                <a:lnTo>
                  <a:pt x="2072" y="5"/>
                </a:lnTo>
                <a:lnTo>
                  <a:pt x="2072" y="458"/>
                </a:lnTo>
                <a:lnTo>
                  <a:pt x="2077" y="463"/>
                </a:lnTo>
                <a:lnTo>
                  <a:pt x="2077" y="453"/>
                </a:lnTo>
                <a:lnTo>
                  <a:pt x="2082" y="453"/>
                </a:lnTo>
                <a:lnTo>
                  <a:pt x="2082" y="10"/>
                </a:lnTo>
                <a:lnTo>
                  <a:pt x="2077" y="10"/>
                </a:lnTo>
                <a:lnTo>
                  <a:pt x="2082" y="5"/>
                </a:lnTo>
                <a:close/>
                <a:moveTo>
                  <a:pt x="2082" y="453"/>
                </a:moveTo>
                <a:lnTo>
                  <a:pt x="2077" y="453"/>
                </a:lnTo>
                <a:lnTo>
                  <a:pt x="2077" y="463"/>
                </a:lnTo>
                <a:lnTo>
                  <a:pt x="2082" y="458"/>
                </a:lnTo>
                <a:lnTo>
                  <a:pt x="2082" y="453"/>
                </a:lnTo>
                <a:close/>
                <a:moveTo>
                  <a:pt x="2082" y="458"/>
                </a:moveTo>
                <a:lnTo>
                  <a:pt x="2077" y="463"/>
                </a:lnTo>
                <a:lnTo>
                  <a:pt x="2082" y="463"/>
                </a:lnTo>
                <a:lnTo>
                  <a:pt x="2082" y="458"/>
                </a:lnTo>
                <a:close/>
                <a:moveTo>
                  <a:pt x="5" y="0"/>
                </a:moveTo>
                <a:lnTo>
                  <a:pt x="0" y="5"/>
                </a:lnTo>
                <a:lnTo>
                  <a:pt x="0" y="458"/>
                </a:lnTo>
                <a:lnTo>
                  <a:pt x="5" y="453"/>
                </a:lnTo>
                <a:lnTo>
                  <a:pt x="10" y="453"/>
                </a:lnTo>
                <a:lnTo>
                  <a:pt x="10" y="10"/>
                </a:lnTo>
                <a:lnTo>
                  <a:pt x="5" y="10"/>
                </a:lnTo>
                <a:lnTo>
                  <a:pt x="5" y="0"/>
                </a:lnTo>
                <a:close/>
                <a:moveTo>
                  <a:pt x="2072" y="453"/>
                </a:moveTo>
                <a:lnTo>
                  <a:pt x="10" y="453"/>
                </a:lnTo>
                <a:lnTo>
                  <a:pt x="10" y="458"/>
                </a:lnTo>
                <a:lnTo>
                  <a:pt x="2072" y="458"/>
                </a:lnTo>
                <a:lnTo>
                  <a:pt x="2072" y="453"/>
                </a:lnTo>
                <a:close/>
                <a:moveTo>
                  <a:pt x="5" y="0"/>
                </a:moveTo>
                <a:lnTo>
                  <a:pt x="5" y="10"/>
                </a:lnTo>
                <a:lnTo>
                  <a:pt x="10" y="10"/>
                </a:lnTo>
                <a:lnTo>
                  <a:pt x="10" y="5"/>
                </a:lnTo>
                <a:lnTo>
                  <a:pt x="5" y="0"/>
                </a:lnTo>
                <a:close/>
                <a:moveTo>
                  <a:pt x="2077" y="0"/>
                </a:moveTo>
                <a:lnTo>
                  <a:pt x="5" y="0"/>
                </a:lnTo>
                <a:lnTo>
                  <a:pt x="10" y="5"/>
                </a:lnTo>
                <a:lnTo>
                  <a:pt x="10" y="10"/>
                </a:lnTo>
                <a:lnTo>
                  <a:pt x="2072" y="10"/>
                </a:lnTo>
                <a:lnTo>
                  <a:pt x="2072" y="5"/>
                </a:lnTo>
                <a:lnTo>
                  <a:pt x="2082" y="5"/>
                </a:lnTo>
                <a:lnTo>
                  <a:pt x="2077" y="0"/>
                </a:lnTo>
                <a:close/>
                <a:moveTo>
                  <a:pt x="2082" y="5"/>
                </a:moveTo>
                <a:lnTo>
                  <a:pt x="2077" y="10"/>
                </a:lnTo>
                <a:lnTo>
                  <a:pt x="2082" y="10"/>
                </a:lnTo>
                <a:lnTo>
                  <a:pt x="2082" y="5"/>
                </a:lnTo>
                <a:close/>
                <a:moveTo>
                  <a:pt x="5" y="0"/>
                </a:moveTo>
                <a:lnTo>
                  <a:pt x="0" y="0"/>
                </a:lnTo>
                <a:lnTo>
                  <a:pt x="0" y="5"/>
                </a:lnTo>
                <a:lnTo>
                  <a:pt x="5" y="0"/>
                </a:lnTo>
                <a:close/>
                <a:moveTo>
                  <a:pt x="2082" y="0"/>
                </a:moveTo>
                <a:lnTo>
                  <a:pt x="2077" y="0"/>
                </a:lnTo>
                <a:lnTo>
                  <a:pt x="2082" y="5"/>
                </a:lnTo>
                <a:lnTo>
                  <a:pt x="208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7" name="AutoShape 4"/>
          <p:cNvSpPr>
            <a:spLocks/>
          </p:cNvSpPr>
          <p:nvPr/>
        </p:nvSpPr>
        <p:spPr bwMode="auto">
          <a:xfrm>
            <a:off x="6418164" y="334842"/>
            <a:ext cx="80383" cy="205245"/>
          </a:xfrm>
          <a:custGeom>
            <a:avLst/>
            <a:gdLst>
              <a:gd name="T0" fmla="+- 0 2513 2456"/>
              <a:gd name="T1" fmla="*/ T0 w 124"/>
              <a:gd name="T2" fmla="+- 0 960 643"/>
              <a:gd name="T3" fmla="*/ 960 h 441"/>
              <a:gd name="T4" fmla="+- 0 2456 2456"/>
              <a:gd name="T5" fmla="*/ T4 w 124"/>
              <a:gd name="T6" fmla="+- 0 960 643"/>
              <a:gd name="T7" fmla="*/ 960 h 441"/>
              <a:gd name="T8" fmla="+- 0 2518 2456"/>
              <a:gd name="T9" fmla="*/ T8 w 124"/>
              <a:gd name="T10" fmla="+- 0 1083 643"/>
              <a:gd name="T11" fmla="*/ 1083 h 441"/>
              <a:gd name="T12" fmla="+- 0 2576 2456"/>
              <a:gd name="T13" fmla="*/ T12 w 124"/>
              <a:gd name="T14" fmla="+- 0 966 643"/>
              <a:gd name="T15" fmla="*/ 966 h 441"/>
              <a:gd name="T16" fmla="+- 0 2513 2456"/>
              <a:gd name="T17" fmla="*/ T16 w 124"/>
              <a:gd name="T18" fmla="+- 0 966 643"/>
              <a:gd name="T19" fmla="*/ 966 h 441"/>
              <a:gd name="T20" fmla="+- 0 2513 2456"/>
              <a:gd name="T21" fmla="*/ T20 w 124"/>
              <a:gd name="T22" fmla="+- 0 960 643"/>
              <a:gd name="T23" fmla="*/ 960 h 441"/>
              <a:gd name="T24" fmla="+- 0 2523 2456"/>
              <a:gd name="T25" fmla="*/ T24 w 124"/>
              <a:gd name="T26" fmla="+- 0 643 643"/>
              <a:gd name="T27" fmla="*/ 643 h 441"/>
              <a:gd name="T28" fmla="+- 0 2513 2456"/>
              <a:gd name="T29" fmla="*/ T28 w 124"/>
              <a:gd name="T30" fmla="+- 0 643 643"/>
              <a:gd name="T31" fmla="*/ 643 h 441"/>
              <a:gd name="T32" fmla="+- 0 2513 2456"/>
              <a:gd name="T33" fmla="*/ T32 w 124"/>
              <a:gd name="T34" fmla="+- 0 966 643"/>
              <a:gd name="T35" fmla="*/ 966 h 441"/>
              <a:gd name="T36" fmla="+- 0 2523 2456"/>
              <a:gd name="T37" fmla="*/ T36 w 124"/>
              <a:gd name="T38" fmla="+- 0 966 643"/>
              <a:gd name="T39" fmla="*/ 966 h 441"/>
              <a:gd name="T40" fmla="+- 0 2523 2456"/>
              <a:gd name="T41" fmla="*/ T40 w 124"/>
              <a:gd name="T42" fmla="+- 0 643 643"/>
              <a:gd name="T43" fmla="*/ 643 h 441"/>
              <a:gd name="T44" fmla="+- 0 2580 2456"/>
              <a:gd name="T45" fmla="*/ T44 w 124"/>
              <a:gd name="T46" fmla="+- 0 960 643"/>
              <a:gd name="T47" fmla="*/ 960 h 441"/>
              <a:gd name="T48" fmla="+- 0 2523 2456"/>
              <a:gd name="T49" fmla="*/ T48 w 124"/>
              <a:gd name="T50" fmla="+- 0 960 643"/>
              <a:gd name="T51" fmla="*/ 960 h 441"/>
              <a:gd name="T52" fmla="+- 0 2523 2456"/>
              <a:gd name="T53" fmla="*/ T52 w 124"/>
              <a:gd name="T54" fmla="+- 0 966 643"/>
              <a:gd name="T55" fmla="*/ 966 h 441"/>
              <a:gd name="T56" fmla="+- 0 2576 2456"/>
              <a:gd name="T57" fmla="*/ T56 w 124"/>
              <a:gd name="T58" fmla="+- 0 966 643"/>
              <a:gd name="T59" fmla="*/ 966 h 441"/>
              <a:gd name="T60" fmla="+- 0 2580 2456"/>
              <a:gd name="T61" fmla="*/ T60 w 124"/>
              <a:gd name="T62" fmla="+- 0 960 643"/>
              <a:gd name="T63" fmla="*/ 96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0"/>
                </a:lnTo>
                <a:lnTo>
                  <a:pt x="120" y="323"/>
                </a:lnTo>
                <a:lnTo>
                  <a:pt x="57" y="323"/>
                </a:lnTo>
                <a:lnTo>
                  <a:pt x="57" y="317"/>
                </a:lnTo>
                <a:close/>
                <a:moveTo>
                  <a:pt x="67" y="0"/>
                </a:moveTo>
                <a:lnTo>
                  <a:pt x="57" y="0"/>
                </a:lnTo>
                <a:lnTo>
                  <a:pt x="57" y="323"/>
                </a:lnTo>
                <a:lnTo>
                  <a:pt x="67" y="323"/>
                </a:lnTo>
                <a:lnTo>
                  <a:pt x="67" y="0"/>
                </a:lnTo>
                <a:close/>
                <a:moveTo>
                  <a:pt x="124" y="317"/>
                </a:moveTo>
                <a:lnTo>
                  <a:pt x="67" y="317"/>
                </a:lnTo>
                <a:lnTo>
                  <a:pt x="67" y="323"/>
                </a:lnTo>
                <a:lnTo>
                  <a:pt x="120" y="323"/>
                </a:lnTo>
                <a:lnTo>
                  <a:pt x="124"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6" name="Text Box 62"/>
          <p:cNvSpPr txBox="1">
            <a:spLocks noChangeArrowheads="1"/>
          </p:cNvSpPr>
          <p:nvPr/>
        </p:nvSpPr>
        <p:spPr bwMode="auto">
          <a:xfrm>
            <a:off x="5636930" y="1968919"/>
            <a:ext cx="1656532" cy="18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id-ID" sz="1200" b="1"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rPr>
              <a:t>Perendaman, t = 90’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7" name="AutoShape 7"/>
          <p:cNvSpPr>
            <a:spLocks/>
          </p:cNvSpPr>
          <p:nvPr/>
        </p:nvSpPr>
        <p:spPr bwMode="auto">
          <a:xfrm>
            <a:off x="5690142" y="2860903"/>
            <a:ext cx="1522803" cy="283335"/>
          </a:xfrm>
          <a:custGeom>
            <a:avLst/>
            <a:gdLst>
              <a:gd name="T0" fmla="+- 0 1487 1487"/>
              <a:gd name="T1" fmla="*/ T0 w 2083"/>
              <a:gd name="T2" fmla="+- 0 2444 1981"/>
              <a:gd name="T3" fmla="*/ 2444 h 463"/>
              <a:gd name="T4" fmla="+- 0 1487 1487"/>
              <a:gd name="T5" fmla="*/ T4 w 2083"/>
              <a:gd name="T6" fmla="+- 0 2439 1981"/>
              <a:gd name="T7" fmla="*/ 2439 h 463"/>
              <a:gd name="T8" fmla="+- 0 1492 1487"/>
              <a:gd name="T9" fmla="*/ T8 w 2083"/>
              <a:gd name="T10" fmla="+- 0 2434 1981"/>
              <a:gd name="T11" fmla="*/ 2434 h 463"/>
              <a:gd name="T12" fmla="+- 0 1492 1487"/>
              <a:gd name="T13" fmla="*/ T12 w 2083"/>
              <a:gd name="T14" fmla="+- 0 2444 1981"/>
              <a:gd name="T15" fmla="*/ 2444 h 463"/>
              <a:gd name="T16" fmla="+- 0 3559 1487"/>
              <a:gd name="T17" fmla="*/ T16 w 2083"/>
              <a:gd name="T18" fmla="+- 0 2439 1981"/>
              <a:gd name="T19" fmla="*/ 2439 h 463"/>
              <a:gd name="T20" fmla="+- 0 1497 1487"/>
              <a:gd name="T21" fmla="*/ T20 w 2083"/>
              <a:gd name="T22" fmla="+- 0 2434 1981"/>
              <a:gd name="T23" fmla="*/ 2434 h 463"/>
              <a:gd name="T24" fmla="+- 0 3559 1487"/>
              <a:gd name="T25" fmla="*/ T24 w 2083"/>
              <a:gd name="T26" fmla="+- 0 1986 1981"/>
              <a:gd name="T27" fmla="*/ 1986 h 463"/>
              <a:gd name="T28" fmla="+- 0 3564 1487"/>
              <a:gd name="T29" fmla="*/ T28 w 2083"/>
              <a:gd name="T30" fmla="+- 0 2444 1981"/>
              <a:gd name="T31" fmla="*/ 2444 h 463"/>
              <a:gd name="T32" fmla="+- 0 3569 1487"/>
              <a:gd name="T33" fmla="*/ T32 w 2083"/>
              <a:gd name="T34" fmla="+- 0 2434 1981"/>
              <a:gd name="T35" fmla="*/ 2434 h 463"/>
              <a:gd name="T36" fmla="+- 0 3564 1487"/>
              <a:gd name="T37" fmla="*/ T36 w 2083"/>
              <a:gd name="T38" fmla="+- 0 1991 1981"/>
              <a:gd name="T39" fmla="*/ 1991 h 463"/>
              <a:gd name="T40" fmla="+- 0 3569 1487"/>
              <a:gd name="T41" fmla="*/ T40 w 2083"/>
              <a:gd name="T42" fmla="+- 0 2434 1981"/>
              <a:gd name="T43" fmla="*/ 2434 h 463"/>
              <a:gd name="T44" fmla="+- 0 3564 1487"/>
              <a:gd name="T45" fmla="*/ T44 w 2083"/>
              <a:gd name="T46" fmla="+- 0 2444 1981"/>
              <a:gd name="T47" fmla="*/ 2444 h 463"/>
              <a:gd name="T48" fmla="+- 0 3569 1487"/>
              <a:gd name="T49" fmla="*/ T48 w 2083"/>
              <a:gd name="T50" fmla="+- 0 2434 1981"/>
              <a:gd name="T51" fmla="*/ 2434 h 463"/>
              <a:gd name="T52" fmla="+- 0 3564 1487"/>
              <a:gd name="T53" fmla="*/ T52 w 2083"/>
              <a:gd name="T54" fmla="+- 0 2444 1981"/>
              <a:gd name="T55" fmla="*/ 2444 h 463"/>
              <a:gd name="T56" fmla="+- 0 3569 1487"/>
              <a:gd name="T57" fmla="*/ T56 w 2083"/>
              <a:gd name="T58" fmla="+- 0 2439 1981"/>
              <a:gd name="T59" fmla="*/ 2439 h 463"/>
              <a:gd name="T60" fmla="+- 0 1487 1487"/>
              <a:gd name="T61" fmla="*/ T60 w 2083"/>
              <a:gd name="T62" fmla="+- 0 1986 1981"/>
              <a:gd name="T63" fmla="*/ 1986 h 463"/>
              <a:gd name="T64" fmla="+- 0 1492 1487"/>
              <a:gd name="T65" fmla="*/ T64 w 2083"/>
              <a:gd name="T66" fmla="+- 0 2434 1981"/>
              <a:gd name="T67" fmla="*/ 2434 h 463"/>
              <a:gd name="T68" fmla="+- 0 1497 1487"/>
              <a:gd name="T69" fmla="*/ T68 w 2083"/>
              <a:gd name="T70" fmla="+- 0 1991 1981"/>
              <a:gd name="T71" fmla="*/ 1991 h 463"/>
              <a:gd name="T72" fmla="+- 0 1492 1487"/>
              <a:gd name="T73" fmla="*/ T72 w 2083"/>
              <a:gd name="T74" fmla="+- 0 1981 1981"/>
              <a:gd name="T75" fmla="*/ 1981 h 463"/>
              <a:gd name="T76" fmla="+- 0 1497 1487"/>
              <a:gd name="T77" fmla="*/ T76 w 2083"/>
              <a:gd name="T78" fmla="+- 0 2434 1981"/>
              <a:gd name="T79" fmla="*/ 2434 h 463"/>
              <a:gd name="T80" fmla="+- 0 3559 1487"/>
              <a:gd name="T81" fmla="*/ T80 w 2083"/>
              <a:gd name="T82" fmla="+- 0 2439 1981"/>
              <a:gd name="T83" fmla="*/ 2439 h 463"/>
              <a:gd name="T84" fmla="+- 0 1492 1487"/>
              <a:gd name="T85" fmla="*/ T84 w 2083"/>
              <a:gd name="T86" fmla="+- 0 1981 1981"/>
              <a:gd name="T87" fmla="*/ 1981 h 463"/>
              <a:gd name="T88" fmla="+- 0 1497 1487"/>
              <a:gd name="T89" fmla="*/ T88 w 2083"/>
              <a:gd name="T90" fmla="+- 0 1991 1981"/>
              <a:gd name="T91" fmla="*/ 1991 h 463"/>
              <a:gd name="T92" fmla="+- 0 1492 1487"/>
              <a:gd name="T93" fmla="*/ T92 w 2083"/>
              <a:gd name="T94" fmla="+- 0 1981 1981"/>
              <a:gd name="T95" fmla="*/ 1981 h 463"/>
              <a:gd name="T96" fmla="+- 0 1492 1487"/>
              <a:gd name="T97" fmla="*/ T96 w 2083"/>
              <a:gd name="T98" fmla="+- 0 1981 1981"/>
              <a:gd name="T99" fmla="*/ 1981 h 463"/>
              <a:gd name="T100" fmla="+- 0 1497 1487"/>
              <a:gd name="T101" fmla="*/ T100 w 2083"/>
              <a:gd name="T102" fmla="+- 0 1991 1981"/>
              <a:gd name="T103" fmla="*/ 1991 h 463"/>
              <a:gd name="T104" fmla="+- 0 3559 1487"/>
              <a:gd name="T105" fmla="*/ T104 w 2083"/>
              <a:gd name="T106" fmla="+- 0 1986 1981"/>
              <a:gd name="T107" fmla="*/ 1986 h 463"/>
              <a:gd name="T108" fmla="+- 0 3564 1487"/>
              <a:gd name="T109" fmla="*/ T108 w 2083"/>
              <a:gd name="T110" fmla="+- 0 1981 1981"/>
              <a:gd name="T111" fmla="*/ 1981 h 463"/>
              <a:gd name="T112" fmla="+- 0 3564 1487"/>
              <a:gd name="T113" fmla="*/ T112 w 2083"/>
              <a:gd name="T114" fmla="+- 0 1991 1981"/>
              <a:gd name="T115" fmla="*/ 1991 h 463"/>
              <a:gd name="T116" fmla="+- 0 3569 1487"/>
              <a:gd name="T117" fmla="*/ T116 w 2083"/>
              <a:gd name="T118" fmla="+- 0 1986 1981"/>
              <a:gd name="T119" fmla="*/ 1986 h 463"/>
              <a:gd name="T120" fmla="+- 0 1487 1487"/>
              <a:gd name="T121" fmla="*/ T120 w 2083"/>
              <a:gd name="T122" fmla="+- 0 1981 1981"/>
              <a:gd name="T123" fmla="*/ 1981 h 463"/>
              <a:gd name="T124" fmla="+- 0 1492 1487"/>
              <a:gd name="T125" fmla="*/ T124 w 2083"/>
              <a:gd name="T126" fmla="+- 0 1981 1981"/>
              <a:gd name="T127" fmla="*/ 1981 h 463"/>
              <a:gd name="T128" fmla="+- 0 3564 1487"/>
              <a:gd name="T129" fmla="*/ T128 w 2083"/>
              <a:gd name="T130" fmla="+- 0 1981 1981"/>
              <a:gd name="T131" fmla="*/ 1981 h 463"/>
              <a:gd name="T132" fmla="+- 0 3569 1487"/>
              <a:gd name="T133" fmla="*/ T132 w 2083"/>
              <a:gd name="T134" fmla="+- 0 1981 1981"/>
              <a:gd name="T135" fmla="*/ 1981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083" h="463">
                <a:moveTo>
                  <a:pt x="0" y="458"/>
                </a:moveTo>
                <a:lnTo>
                  <a:pt x="0" y="463"/>
                </a:lnTo>
                <a:lnTo>
                  <a:pt x="5" y="463"/>
                </a:lnTo>
                <a:lnTo>
                  <a:pt x="0" y="458"/>
                </a:lnTo>
                <a:close/>
                <a:moveTo>
                  <a:pt x="10" y="453"/>
                </a:moveTo>
                <a:lnTo>
                  <a:pt x="5" y="453"/>
                </a:lnTo>
                <a:lnTo>
                  <a:pt x="0" y="458"/>
                </a:lnTo>
                <a:lnTo>
                  <a:pt x="5" y="463"/>
                </a:lnTo>
                <a:lnTo>
                  <a:pt x="2077" y="463"/>
                </a:lnTo>
                <a:lnTo>
                  <a:pt x="2072" y="458"/>
                </a:lnTo>
                <a:lnTo>
                  <a:pt x="10" y="458"/>
                </a:lnTo>
                <a:lnTo>
                  <a:pt x="10" y="453"/>
                </a:lnTo>
                <a:close/>
                <a:moveTo>
                  <a:pt x="2082" y="5"/>
                </a:moveTo>
                <a:lnTo>
                  <a:pt x="2072" y="5"/>
                </a:lnTo>
                <a:lnTo>
                  <a:pt x="2072" y="458"/>
                </a:lnTo>
                <a:lnTo>
                  <a:pt x="2077" y="463"/>
                </a:lnTo>
                <a:lnTo>
                  <a:pt x="2077" y="453"/>
                </a:lnTo>
                <a:lnTo>
                  <a:pt x="2082" y="453"/>
                </a:lnTo>
                <a:lnTo>
                  <a:pt x="2082" y="10"/>
                </a:lnTo>
                <a:lnTo>
                  <a:pt x="2077" y="10"/>
                </a:lnTo>
                <a:lnTo>
                  <a:pt x="2082" y="5"/>
                </a:lnTo>
                <a:close/>
                <a:moveTo>
                  <a:pt x="2082" y="453"/>
                </a:moveTo>
                <a:lnTo>
                  <a:pt x="2077" y="453"/>
                </a:lnTo>
                <a:lnTo>
                  <a:pt x="2077" y="463"/>
                </a:lnTo>
                <a:lnTo>
                  <a:pt x="2082" y="458"/>
                </a:lnTo>
                <a:lnTo>
                  <a:pt x="2082" y="453"/>
                </a:lnTo>
                <a:close/>
                <a:moveTo>
                  <a:pt x="2082" y="458"/>
                </a:moveTo>
                <a:lnTo>
                  <a:pt x="2077" y="463"/>
                </a:lnTo>
                <a:lnTo>
                  <a:pt x="2082" y="463"/>
                </a:lnTo>
                <a:lnTo>
                  <a:pt x="2082" y="458"/>
                </a:lnTo>
                <a:close/>
                <a:moveTo>
                  <a:pt x="5" y="0"/>
                </a:moveTo>
                <a:lnTo>
                  <a:pt x="0" y="5"/>
                </a:lnTo>
                <a:lnTo>
                  <a:pt x="0" y="458"/>
                </a:lnTo>
                <a:lnTo>
                  <a:pt x="5" y="453"/>
                </a:lnTo>
                <a:lnTo>
                  <a:pt x="10" y="453"/>
                </a:lnTo>
                <a:lnTo>
                  <a:pt x="10" y="10"/>
                </a:lnTo>
                <a:lnTo>
                  <a:pt x="5" y="10"/>
                </a:lnTo>
                <a:lnTo>
                  <a:pt x="5" y="0"/>
                </a:lnTo>
                <a:close/>
                <a:moveTo>
                  <a:pt x="2072" y="453"/>
                </a:moveTo>
                <a:lnTo>
                  <a:pt x="10" y="453"/>
                </a:lnTo>
                <a:lnTo>
                  <a:pt x="10" y="458"/>
                </a:lnTo>
                <a:lnTo>
                  <a:pt x="2072" y="458"/>
                </a:lnTo>
                <a:lnTo>
                  <a:pt x="2072" y="453"/>
                </a:lnTo>
                <a:close/>
                <a:moveTo>
                  <a:pt x="5" y="0"/>
                </a:moveTo>
                <a:lnTo>
                  <a:pt x="5" y="10"/>
                </a:lnTo>
                <a:lnTo>
                  <a:pt x="10" y="10"/>
                </a:lnTo>
                <a:lnTo>
                  <a:pt x="10" y="5"/>
                </a:lnTo>
                <a:lnTo>
                  <a:pt x="5" y="0"/>
                </a:lnTo>
                <a:close/>
                <a:moveTo>
                  <a:pt x="2077" y="0"/>
                </a:moveTo>
                <a:lnTo>
                  <a:pt x="5" y="0"/>
                </a:lnTo>
                <a:lnTo>
                  <a:pt x="10" y="5"/>
                </a:lnTo>
                <a:lnTo>
                  <a:pt x="10" y="10"/>
                </a:lnTo>
                <a:lnTo>
                  <a:pt x="2072" y="10"/>
                </a:lnTo>
                <a:lnTo>
                  <a:pt x="2072" y="5"/>
                </a:lnTo>
                <a:lnTo>
                  <a:pt x="2082" y="5"/>
                </a:lnTo>
                <a:lnTo>
                  <a:pt x="2077" y="0"/>
                </a:lnTo>
                <a:close/>
                <a:moveTo>
                  <a:pt x="2082" y="5"/>
                </a:moveTo>
                <a:lnTo>
                  <a:pt x="2077" y="10"/>
                </a:lnTo>
                <a:lnTo>
                  <a:pt x="2082" y="10"/>
                </a:lnTo>
                <a:lnTo>
                  <a:pt x="2082" y="5"/>
                </a:lnTo>
                <a:close/>
                <a:moveTo>
                  <a:pt x="5" y="0"/>
                </a:moveTo>
                <a:lnTo>
                  <a:pt x="0" y="0"/>
                </a:lnTo>
                <a:lnTo>
                  <a:pt x="0" y="5"/>
                </a:lnTo>
                <a:lnTo>
                  <a:pt x="5" y="0"/>
                </a:lnTo>
                <a:close/>
                <a:moveTo>
                  <a:pt x="2082" y="0"/>
                </a:moveTo>
                <a:lnTo>
                  <a:pt x="2077" y="0"/>
                </a:lnTo>
                <a:lnTo>
                  <a:pt x="2082" y="5"/>
                </a:lnTo>
                <a:lnTo>
                  <a:pt x="208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8" name="Text Box 62"/>
          <p:cNvSpPr txBox="1">
            <a:spLocks noChangeArrowheads="1"/>
          </p:cNvSpPr>
          <p:nvPr/>
        </p:nvSpPr>
        <p:spPr bwMode="auto">
          <a:xfrm>
            <a:off x="5623615" y="2904792"/>
            <a:ext cx="1656532" cy="18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id-ID" sz="1200" b="1"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rPr>
              <a:t>Pengukusan, t = 30’</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9" name="Freeform 98"/>
          <p:cNvSpPr>
            <a:spLocks/>
          </p:cNvSpPr>
          <p:nvPr/>
        </p:nvSpPr>
        <p:spPr bwMode="auto">
          <a:xfrm>
            <a:off x="7258189" y="1422454"/>
            <a:ext cx="1593520" cy="345905"/>
          </a:xfrm>
          <a:custGeom>
            <a:avLst/>
            <a:gdLst>
              <a:gd name="T0" fmla="+- 0 5200 4019"/>
              <a:gd name="T1" fmla="*/ T0 w 2362"/>
              <a:gd name="T2" fmla="+- 0 928 928"/>
              <a:gd name="T3" fmla="*/ 928 h 751"/>
              <a:gd name="T4" fmla="+- 0 5308 4019"/>
              <a:gd name="T5" fmla="*/ T4 w 2362"/>
              <a:gd name="T6" fmla="+- 0 929 928"/>
              <a:gd name="T7" fmla="*/ 929 h 751"/>
              <a:gd name="T8" fmla="+- 0 5412 4019"/>
              <a:gd name="T9" fmla="*/ T8 w 2362"/>
              <a:gd name="T10" fmla="+- 0 934 928"/>
              <a:gd name="T11" fmla="*/ 934 h 751"/>
              <a:gd name="T12" fmla="+- 0 5514 4019"/>
              <a:gd name="T13" fmla="*/ T12 w 2362"/>
              <a:gd name="T14" fmla="+- 0 941 928"/>
              <a:gd name="T15" fmla="*/ 941 h 751"/>
              <a:gd name="T16" fmla="+- 0 5612 4019"/>
              <a:gd name="T17" fmla="*/ T16 w 2362"/>
              <a:gd name="T18" fmla="+- 0 951 928"/>
              <a:gd name="T19" fmla="*/ 951 h 751"/>
              <a:gd name="T20" fmla="+- 0 5706 4019"/>
              <a:gd name="T21" fmla="*/ T20 w 2362"/>
              <a:gd name="T22" fmla="+- 0 964 928"/>
              <a:gd name="T23" fmla="*/ 964 h 751"/>
              <a:gd name="T24" fmla="+- 0 5796 4019"/>
              <a:gd name="T25" fmla="*/ T24 w 2362"/>
              <a:gd name="T26" fmla="+- 0 979 928"/>
              <a:gd name="T27" fmla="*/ 979 h 751"/>
              <a:gd name="T28" fmla="+- 0 5881 4019"/>
              <a:gd name="T29" fmla="*/ T28 w 2362"/>
              <a:gd name="T30" fmla="+- 0 997 928"/>
              <a:gd name="T31" fmla="*/ 997 h 751"/>
              <a:gd name="T32" fmla="+- 0 5961 4019"/>
              <a:gd name="T33" fmla="*/ T32 w 2362"/>
              <a:gd name="T34" fmla="+- 0 1016 928"/>
              <a:gd name="T35" fmla="*/ 1016 h 751"/>
              <a:gd name="T36" fmla="+- 0 6035 4019"/>
              <a:gd name="T37" fmla="*/ T36 w 2362"/>
              <a:gd name="T38" fmla="+- 0 1038 928"/>
              <a:gd name="T39" fmla="*/ 1038 h 751"/>
              <a:gd name="T40" fmla="+- 0 6103 4019"/>
              <a:gd name="T41" fmla="*/ T40 w 2362"/>
              <a:gd name="T42" fmla="+- 0 1061 928"/>
              <a:gd name="T43" fmla="*/ 1061 h 751"/>
              <a:gd name="T44" fmla="+- 0 6165 4019"/>
              <a:gd name="T45" fmla="*/ T44 w 2362"/>
              <a:gd name="T46" fmla="+- 0 1087 928"/>
              <a:gd name="T47" fmla="*/ 1087 h 751"/>
              <a:gd name="T48" fmla="+- 0 6220 4019"/>
              <a:gd name="T49" fmla="*/ T48 w 2362"/>
              <a:gd name="T50" fmla="+- 0 1114 928"/>
              <a:gd name="T51" fmla="*/ 1114 h 751"/>
              <a:gd name="T52" fmla="+- 0 6307 4019"/>
              <a:gd name="T53" fmla="*/ T52 w 2362"/>
              <a:gd name="T54" fmla="+- 0 1172 928"/>
              <a:gd name="T55" fmla="*/ 1172 h 751"/>
              <a:gd name="T56" fmla="+- 0 6362 4019"/>
              <a:gd name="T57" fmla="*/ T56 w 2362"/>
              <a:gd name="T58" fmla="+- 0 1236 928"/>
              <a:gd name="T59" fmla="*/ 1236 h 751"/>
              <a:gd name="T60" fmla="+- 0 6381 4019"/>
              <a:gd name="T61" fmla="*/ T60 w 2362"/>
              <a:gd name="T62" fmla="+- 0 1303 928"/>
              <a:gd name="T63" fmla="*/ 1303 h 751"/>
              <a:gd name="T64" fmla="+- 0 6376 4019"/>
              <a:gd name="T65" fmla="*/ T64 w 2362"/>
              <a:gd name="T66" fmla="+- 0 1338 928"/>
              <a:gd name="T67" fmla="*/ 1338 h 751"/>
              <a:gd name="T68" fmla="+- 0 6339 4019"/>
              <a:gd name="T69" fmla="*/ T68 w 2362"/>
              <a:gd name="T70" fmla="+- 0 1403 928"/>
              <a:gd name="T71" fmla="*/ 1403 h 751"/>
              <a:gd name="T72" fmla="+- 0 6267 4019"/>
              <a:gd name="T73" fmla="*/ T72 w 2362"/>
              <a:gd name="T74" fmla="+- 0 1464 928"/>
              <a:gd name="T75" fmla="*/ 1464 h 751"/>
              <a:gd name="T76" fmla="+- 0 6165 4019"/>
              <a:gd name="T77" fmla="*/ T76 w 2362"/>
              <a:gd name="T78" fmla="+- 0 1520 928"/>
              <a:gd name="T79" fmla="*/ 1520 h 751"/>
              <a:gd name="T80" fmla="+- 0 6103 4019"/>
              <a:gd name="T81" fmla="*/ T80 w 2362"/>
              <a:gd name="T82" fmla="+- 0 1545 928"/>
              <a:gd name="T83" fmla="*/ 1545 h 751"/>
              <a:gd name="T84" fmla="+- 0 6035 4019"/>
              <a:gd name="T85" fmla="*/ T84 w 2362"/>
              <a:gd name="T86" fmla="+- 0 1569 928"/>
              <a:gd name="T87" fmla="*/ 1569 h 751"/>
              <a:gd name="T88" fmla="+- 0 5961 4019"/>
              <a:gd name="T89" fmla="*/ T88 w 2362"/>
              <a:gd name="T90" fmla="+- 0 1591 928"/>
              <a:gd name="T91" fmla="*/ 1591 h 751"/>
              <a:gd name="T92" fmla="+- 0 5881 4019"/>
              <a:gd name="T93" fmla="*/ T92 w 2362"/>
              <a:gd name="T94" fmla="+- 0 1610 928"/>
              <a:gd name="T95" fmla="*/ 1610 h 751"/>
              <a:gd name="T96" fmla="+- 0 5796 4019"/>
              <a:gd name="T97" fmla="*/ T96 w 2362"/>
              <a:gd name="T98" fmla="+- 0 1628 928"/>
              <a:gd name="T99" fmla="*/ 1628 h 751"/>
              <a:gd name="T100" fmla="+- 0 5706 4019"/>
              <a:gd name="T101" fmla="*/ T100 w 2362"/>
              <a:gd name="T102" fmla="+- 0 1643 928"/>
              <a:gd name="T103" fmla="*/ 1643 h 751"/>
              <a:gd name="T104" fmla="+- 0 5612 4019"/>
              <a:gd name="T105" fmla="*/ T104 w 2362"/>
              <a:gd name="T106" fmla="+- 0 1655 928"/>
              <a:gd name="T107" fmla="*/ 1655 h 751"/>
              <a:gd name="T108" fmla="+- 0 5514 4019"/>
              <a:gd name="T109" fmla="*/ T108 w 2362"/>
              <a:gd name="T110" fmla="+- 0 1665 928"/>
              <a:gd name="T111" fmla="*/ 1665 h 751"/>
              <a:gd name="T112" fmla="+- 0 5412 4019"/>
              <a:gd name="T113" fmla="*/ T112 w 2362"/>
              <a:gd name="T114" fmla="+- 0 1673 928"/>
              <a:gd name="T115" fmla="*/ 1673 h 751"/>
              <a:gd name="T116" fmla="+- 0 5308 4019"/>
              <a:gd name="T117" fmla="*/ T116 w 2362"/>
              <a:gd name="T118" fmla="+- 0 1677 928"/>
              <a:gd name="T119" fmla="*/ 1677 h 751"/>
              <a:gd name="T120" fmla="+- 0 5200 4019"/>
              <a:gd name="T121" fmla="*/ T120 w 2362"/>
              <a:gd name="T122" fmla="+- 0 1679 928"/>
              <a:gd name="T123" fmla="*/ 1679 h 751"/>
              <a:gd name="T124" fmla="+- 0 5093 4019"/>
              <a:gd name="T125" fmla="*/ T124 w 2362"/>
              <a:gd name="T126" fmla="+- 0 1677 928"/>
              <a:gd name="T127" fmla="*/ 1677 h 751"/>
              <a:gd name="T128" fmla="+- 0 4988 4019"/>
              <a:gd name="T129" fmla="*/ T128 w 2362"/>
              <a:gd name="T130" fmla="+- 0 1673 928"/>
              <a:gd name="T131" fmla="*/ 1673 h 751"/>
              <a:gd name="T132" fmla="+- 0 4886 4019"/>
              <a:gd name="T133" fmla="*/ T132 w 2362"/>
              <a:gd name="T134" fmla="+- 0 1665 928"/>
              <a:gd name="T135" fmla="*/ 1665 h 751"/>
              <a:gd name="T136" fmla="+- 0 4788 4019"/>
              <a:gd name="T137" fmla="*/ T136 w 2362"/>
              <a:gd name="T138" fmla="+- 0 1655 928"/>
              <a:gd name="T139" fmla="*/ 1655 h 751"/>
              <a:gd name="T140" fmla="+- 0 4694 4019"/>
              <a:gd name="T141" fmla="*/ T140 w 2362"/>
              <a:gd name="T142" fmla="+- 0 1643 928"/>
              <a:gd name="T143" fmla="*/ 1643 h 751"/>
              <a:gd name="T144" fmla="+- 0 4604 4019"/>
              <a:gd name="T145" fmla="*/ T144 w 2362"/>
              <a:gd name="T146" fmla="+- 0 1628 928"/>
              <a:gd name="T147" fmla="*/ 1628 h 751"/>
              <a:gd name="T148" fmla="+- 0 4519 4019"/>
              <a:gd name="T149" fmla="*/ T148 w 2362"/>
              <a:gd name="T150" fmla="+- 0 1610 928"/>
              <a:gd name="T151" fmla="*/ 1610 h 751"/>
              <a:gd name="T152" fmla="+- 0 4440 4019"/>
              <a:gd name="T153" fmla="*/ T152 w 2362"/>
              <a:gd name="T154" fmla="+- 0 1591 928"/>
              <a:gd name="T155" fmla="*/ 1591 h 751"/>
              <a:gd name="T156" fmla="+- 0 4365 4019"/>
              <a:gd name="T157" fmla="*/ T156 w 2362"/>
              <a:gd name="T158" fmla="+- 0 1569 928"/>
              <a:gd name="T159" fmla="*/ 1569 h 751"/>
              <a:gd name="T160" fmla="+- 0 4297 4019"/>
              <a:gd name="T161" fmla="*/ T160 w 2362"/>
              <a:gd name="T162" fmla="+- 0 1545 928"/>
              <a:gd name="T163" fmla="*/ 1545 h 751"/>
              <a:gd name="T164" fmla="+- 0 4236 4019"/>
              <a:gd name="T165" fmla="*/ T164 w 2362"/>
              <a:gd name="T166" fmla="+- 0 1520 928"/>
              <a:gd name="T167" fmla="*/ 1520 h 751"/>
              <a:gd name="T168" fmla="+- 0 4181 4019"/>
              <a:gd name="T169" fmla="*/ T168 w 2362"/>
              <a:gd name="T170" fmla="+- 0 1493 928"/>
              <a:gd name="T171" fmla="*/ 1493 h 751"/>
              <a:gd name="T172" fmla="+- 0 4093 4019"/>
              <a:gd name="T173" fmla="*/ T172 w 2362"/>
              <a:gd name="T174" fmla="+- 0 1434 928"/>
              <a:gd name="T175" fmla="*/ 1434 h 751"/>
              <a:gd name="T176" fmla="+- 0 4038 4019"/>
              <a:gd name="T177" fmla="*/ T176 w 2362"/>
              <a:gd name="T178" fmla="+- 0 1371 928"/>
              <a:gd name="T179" fmla="*/ 1371 h 751"/>
              <a:gd name="T180" fmla="+- 0 4019 4019"/>
              <a:gd name="T181" fmla="*/ T180 w 2362"/>
              <a:gd name="T182" fmla="+- 0 1303 928"/>
              <a:gd name="T183" fmla="*/ 1303 h 751"/>
              <a:gd name="T184" fmla="+- 0 4024 4019"/>
              <a:gd name="T185" fmla="*/ T184 w 2362"/>
              <a:gd name="T186" fmla="+- 0 1269 928"/>
              <a:gd name="T187" fmla="*/ 1269 h 751"/>
              <a:gd name="T188" fmla="+- 0 4062 4019"/>
              <a:gd name="T189" fmla="*/ T188 w 2362"/>
              <a:gd name="T190" fmla="+- 0 1204 928"/>
              <a:gd name="T191" fmla="*/ 1204 h 751"/>
              <a:gd name="T192" fmla="+- 0 4133 4019"/>
              <a:gd name="T193" fmla="*/ T192 w 2362"/>
              <a:gd name="T194" fmla="+- 0 1142 928"/>
              <a:gd name="T195" fmla="*/ 1142 h 751"/>
              <a:gd name="T196" fmla="+- 0 4236 4019"/>
              <a:gd name="T197" fmla="*/ T196 w 2362"/>
              <a:gd name="T198" fmla="+- 0 1087 928"/>
              <a:gd name="T199" fmla="*/ 1087 h 751"/>
              <a:gd name="T200" fmla="+- 0 4297 4019"/>
              <a:gd name="T201" fmla="*/ T200 w 2362"/>
              <a:gd name="T202" fmla="+- 0 1061 928"/>
              <a:gd name="T203" fmla="*/ 1061 h 751"/>
              <a:gd name="T204" fmla="+- 0 4365 4019"/>
              <a:gd name="T205" fmla="*/ T204 w 2362"/>
              <a:gd name="T206" fmla="+- 0 1038 928"/>
              <a:gd name="T207" fmla="*/ 1038 h 751"/>
              <a:gd name="T208" fmla="+- 0 4440 4019"/>
              <a:gd name="T209" fmla="*/ T208 w 2362"/>
              <a:gd name="T210" fmla="+- 0 1016 928"/>
              <a:gd name="T211" fmla="*/ 1016 h 751"/>
              <a:gd name="T212" fmla="+- 0 4519 4019"/>
              <a:gd name="T213" fmla="*/ T212 w 2362"/>
              <a:gd name="T214" fmla="+- 0 997 928"/>
              <a:gd name="T215" fmla="*/ 997 h 751"/>
              <a:gd name="T216" fmla="+- 0 4604 4019"/>
              <a:gd name="T217" fmla="*/ T216 w 2362"/>
              <a:gd name="T218" fmla="+- 0 979 928"/>
              <a:gd name="T219" fmla="*/ 979 h 751"/>
              <a:gd name="T220" fmla="+- 0 4694 4019"/>
              <a:gd name="T221" fmla="*/ T220 w 2362"/>
              <a:gd name="T222" fmla="+- 0 964 928"/>
              <a:gd name="T223" fmla="*/ 964 h 751"/>
              <a:gd name="T224" fmla="+- 0 4788 4019"/>
              <a:gd name="T225" fmla="*/ T224 w 2362"/>
              <a:gd name="T226" fmla="+- 0 951 928"/>
              <a:gd name="T227" fmla="*/ 951 h 751"/>
              <a:gd name="T228" fmla="+- 0 4886 4019"/>
              <a:gd name="T229" fmla="*/ T228 w 2362"/>
              <a:gd name="T230" fmla="+- 0 941 928"/>
              <a:gd name="T231" fmla="*/ 941 h 751"/>
              <a:gd name="T232" fmla="+- 0 4988 4019"/>
              <a:gd name="T233" fmla="*/ T232 w 2362"/>
              <a:gd name="T234" fmla="+- 0 934 928"/>
              <a:gd name="T235" fmla="*/ 934 h 751"/>
              <a:gd name="T236" fmla="+- 0 5093 4019"/>
              <a:gd name="T237" fmla="*/ T236 w 2362"/>
              <a:gd name="T238" fmla="+- 0 929 928"/>
              <a:gd name="T239" fmla="*/ 929 h 751"/>
              <a:gd name="T240" fmla="+- 0 5200 4019"/>
              <a:gd name="T241" fmla="*/ T240 w 2362"/>
              <a:gd name="T242" fmla="+- 0 928 928"/>
              <a:gd name="T243" fmla="*/ 928 h 7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2362" h="751">
                <a:moveTo>
                  <a:pt x="1181" y="0"/>
                </a:moveTo>
                <a:lnTo>
                  <a:pt x="1289" y="1"/>
                </a:lnTo>
                <a:lnTo>
                  <a:pt x="1393" y="6"/>
                </a:lnTo>
                <a:lnTo>
                  <a:pt x="1495" y="13"/>
                </a:lnTo>
                <a:lnTo>
                  <a:pt x="1593" y="23"/>
                </a:lnTo>
                <a:lnTo>
                  <a:pt x="1687" y="36"/>
                </a:lnTo>
                <a:lnTo>
                  <a:pt x="1777" y="51"/>
                </a:lnTo>
                <a:lnTo>
                  <a:pt x="1862" y="69"/>
                </a:lnTo>
                <a:lnTo>
                  <a:pt x="1942" y="88"/>
                </a:lnTo>
                <a:lnTo>
                  <a:pt x="2016" y="110"/>
                </a:lnTo>
                <a:lnTo>
                  <a:pt x="2084" y="133"/>
                </a:lnTo>
                <a:lnTo>
                  <a:pt x="2146" y="159"/>
                </a:lnTo>
                <a:lnTo>
                  <a:pt x="2201" y="186"/>
                </a:lnTo>
                <a:lnTo>
                  <a:pt x="2288" y="244"/>
                </a:lnTo>
                <a:lnTo>
                  <a:pt x="2343" y="308"/>
                </a:lnTo>
                <a:lnTo>
                  <a:pt x="2362" y="375"/>
                </a:lnTo>
                <a:lnTo>
                  <a:pt x="2357" y="410"/>
                </a:lnTo>
                <a:lnTo>
                  <a:pt x="2320" y="475"/>
                </a:lnTo>
                <a:lnTo>
                  <a:pt x="2248" y="536"/>
                </a:lnTo>
                <a:lnTo>
                  <a:pt x="2146" y="592"/>
                </a:lnTo>
                <a:lnTo>
                  <a:pt x="2084" y="617"/>
                </a:lnTo>
                <a:lnTo>
                  <a:pt x="2016" y="641"/>
                </a:lnTo>
                <a:lnTo>
                  <a:pt x="1942" y="663"/>
                </a:lnTo>
                <a:lnTo>
                  <a:pt x="1862" y="682"/>
                </a:lnTo>
                <a:lnTo>
                  <a:pt x="1777" y="700"/>
                </a:lnTo>
                <a:lnTo>
                  <a:pt x="1687" y="715"/>
                </a:lnTo>
                <a:lnTo>
                  <a:pt x="1593" y="727"/>
                </a:lnTo>
                <a:lnTo>
                  <a:pt x="1495" y="737"/>
                </a:lnTo>
                <a:lnTo>
                  <a:pt x="1393" y="745"/>
                </a:lnTo>
                <a:lnTo>
                  <a:pt x="1289" y="749"/>
                </a:lnTo>
                <a:lnTo>
                  <a:pt x="1181" y="751"/>
                </a:lnTo>
                <a:lnTo>
                  <a:pt x="1074" y="749"/>
                </a:lnTo>
                <a:lnTo>
                  <a:pt x="969" y="745"/>
                </a:lnTo>
                <a:lnTo>
                  <a:pt x="867" y="737"/>
                </a:lnTo>
                <a:lnTo>
                  <a:pt x="769" y="727"/>
                </a:lnTo>
                <a:lnTo>
                  <a:pt x="675" y="715"/>
                </a:lnTo>
                <a:lnTo>
                  <a:pt x="585" y="700"/>
                </a:lnTo>
                <a:lnTo>
                  <a:pt x="500" y="682"/>
                </a:lnTo>
                <a:lnTo>
                  <a:pt x="421" y="663"/>
                </a:lnTo>
                <a:lnTo>
                  <a:pt x="346" y="641"/>
                </a:lnTo>
                <a:lnTo>
                  <a:pt x="278" y="617"/>
                </a:lnTo>
                <a:lnTo>
                  <a:pt x="217" y="592"/>
                </a:lnTo>
                <a:lnTo>
                  <a:pt x="162" y="565"/>
                </a:lnTo>
                <a:lnTo>
                  <a:pt x="74" y="506"/>
                </a:lnTo>
                <a:lnTo>
                  <a:pt x="19" y="443"/>
                </a:lnTo>
                <a:lnTo>
                  <a:pt x="0" y="375"/>
                </a:lnTo>
                <a:lnTo>
                  <a:pt x="5" y="341"/>
                </a:lnTo>
                <a:lnTo>
                  <a:pt x="43" y="276"/>
                </a:lnTo>
                <a:lnTo>
                  <a:pt x="114" y="214"/>
                </a:lnTo>
                <a:lnTo>
                  <a:pt x="217" y="159"/>
                </a:lnTo>
                <a:lnTo>
                  <a:pt x="278" y="133"/>
                </a:lnTo>
                <a:lnTo>
                  <a:pt x="346" y="110"/>
                </a:lnTo>
                <a:lnTo>
                  <a:pt x="421" y="88"/>
                </a:lnTo>
                <a:lnTo>
                  <a:pt x="500" y="69"/>
                </a:lnTo>
                <a:lnTo>
                  <a:pt x="585" y="51"/>
                </a:lnTo>
                <a:lnTo>
                  <a:pt x="675" y="36"/>
                </a:lnTo>
                <a:lnTo>
                  <a:pt x="769" y="23"/>
                </a:lnTo>
                <a:lnTo>
                  <a:pt x="867" y="13"/>
                </a:lnTo>
                <a:lnTo>
                  <a:pt x="969" y="6"/>
                </a:lnTo>
                <a:lnTo>
                  <a:pt x="1074" y="1"/>
                </a:lnTo>
                <a:lnTo>
                  <a:pt x="1181"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00" name="Text Box 55"/>
          <p:cNvSpPr txBox="1">
            <a:spLocks noChangeArrowheads="1"/>
          </p:cNvSpPr>
          <p:nvPr/>
        </p:nvSpPr>
        <p:spPr bwMode="auto">
          <a:xfrm>
            <a:off x="7425508" y="1494390"/>
            <a:ext cx="1267228" cy="20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en-US" sz="1200" b="1"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B</a:t>
            </a:r>
            <a:r>
              <a:rPr lang="id-ID" sz="1200" b="1"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onggol Jagung</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6" name="Text Box 62"/>
          <p:cNvSpPr txBox="1">
            <a:spLocks noChangeArrowheads="1"/>
          </p:cNvSpPr>
          <p:nvPr/>
        </p:nvSpPr>
        <p:spPr bwMode="auto">
          <a:xfrm>
            <a:off x="5772612" y="3334608"/>
            <a:ext cx="1317000" cy="39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r>
              <a:rPr lang="id-ID" sz="1200" b="1" dirty="0">
                <a:latin typeface="Times New Roman" pitchFamily="18" charset="0"/>
                <a:cs typeface="Times New Roman" pitchFamily="18" charset="0"/>
              </a:rPr>
              <a:t>Pengeringan</a:t>
            </a:r>
          </a:p>
          <a:p>
            <a:pPr algn="ctr"/>
            <a:r>
              <a:rPr lang="id-ID" sz="1200" b="1" dirty="0">
                <a:latin typeface="Times New Roman" pitchFamily="18" charset="0"/>
                <a:cs typeface="Times New Roman" pitchFamily="18" charset="0"/>
              </a:rPr>
              <a:t>T = 60˚</a:t>
            </a:r>
            <a:r>
              <a:rPr lang="id-ID" sz="1200" b="1" dirty="0" smtClean="0">
                <a:latin typeface="Times New Roman" pitchFamily="18" charset="0"/>
                <a:cs typeface="Times New Roman" pitchFamily="18" charset="0"/>
              </a:rPr>
              <a:t>C, t </a:t>
            </a:r>
            <a:r>
              <a:rPr lang="id-ID" sz="1200" b="1" dirty="0">
                <a:latin typeface="Times New Roman" pitchFamily="18" charset="0"/>
                <a:cs typeface="Times New Roman" pitchFamily="18" charset="0"/>
              </a:rPr>
              <a:t>= 7 jam</a:t>
            </a:r>
            <a:endParaRPr lang="en-US" sz="1200" b="1" dirty="0">
              <a:effectLst/>
              <a:latin typeface="Times New Roman" pitchFamily="18" charset="0"/>
              <a:ea typeface="Calibri" panose="020F0502020204030204" pitchFamily="34" charset="0"/>
              <a:cs typeface="Times New Roman" pitchFamily="18" charset="0"/>
            </a:endParaRPr>
          </a:p>
        </p:txBody>
      </p:sp>
      <p:sp>
        <p:nvSpPr>
          <p:cNvPr id="117" name="Text Box 62"/>
          <p:cNvSpPr txBox="1">
            <a:spLocks noChangeArrowheads="1"/>
          </p:cNvSpPr>
          <p:nvPr/>
        </p:nvSpPr>
        <p:spPr bwMode="auto">
          <a:xfrm>
            <a:off x="5967288" y="3938081"/>
            <a:ext cx="968115" cy="38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id-ID" sz="1200" b="1"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Penggilingan</a:t>
            </a:r>
          </a:p>
          <a:p>
            <a:pPr marL="0" marR="0" algn="ctr">
              <a:lnSpc>
                <a:spcPct val="107000"/>
              </a:lnSpc>
              <a:spcBef>
                <a:spcPts val="0"/>
              </a:spcBef>
              <a:spcAft>
                <a:spcPts val="0"/>
              </a:spcAft>
            </a:pPr>
            <a:r>
              <a:rPr lang="id-ID" sz="1200" b="1"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rPr>
              <a:t>60 mesh</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8" name="Text Box 62"/>
          <p:cNvSpPr txBox="1">
            <a:spLocks noChangeArrowheads="1"/>
          </p:cNvSpPr>
          <p:nvPr/>
        </p:nvSpPr>
        <p:spPr bwMode="auto">
          <a:xfrm>
            <a:off x="5967287" y="2445480"/>
            <a:ext cx="968115" cy="18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id-ID" sz="1200" b="1"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Penirisan</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2" name="Freeform 121"/>
          <p:cNvSpPr>
            <a:spLocks/>
          </p:cNvSpPr>
          <p:nvPr/>
        </p:nvSpPr>
        <p:spPr bwMode="auto">
          <a:xfrm>
            <a:off x="5664368" y="5487478"/>
            <a:ext cx="1576645" cy="271924"/>
          </a:xfrm>
          <a:custGeom>
            <a:avLst/>
            <a:gdLst>
              <a:gd name="T0" fmla="+- 0 2499 1400"/>
              <a:gd name="T1" fmla="*/ T0 w 2200"/>
              <a:gd name="T2" fmla="+- 0 6963 6963"/>
              <a:gd name="T3" fmla="*/ 6963 h 908"/>
              <a:gd name="T4" fmla="+- 0 2605 1400"/>
              <a:gd name="T5" fmla="*/ T4 w 2200"/>
              <a:gd name="T6" fmla="+- 0 6965 6963"/>
              <a:gd name="T7" fmla="*/ 6965 h 908"/>
              <a:gd name="T8" fmla="+- 0 2708 1400"/>
              <a:gd name="T9" fmla="*/ T8 w 2200"/>
              <a:gd name="T10" fmla="+- 0 6971 6963"/>
              <a:gd name="T11" fmla="*/ 6971 h 908"/>
              <a:gd name="T12" fmla="+- 0 2808 1400"/>
              <a:gd name="T13" fmla="*/ T12 w 2200"/>
              <a:gd name="T14" fmla="+- 0 6981 6963"/>
              <a:gd name="T15" fmla="*/ 6981 h 908"/>
              <a:gd name="T16" fmla="+- 0 2904 1400"/>
              <a:gd name="T17" fmla="*/ T16 w 2200"/>
              <a:gd name="T18" fmla="+- 0 6995 6963"/>
              <a:gd name="T19" fmla="*/ 6995 h 908"/>
              <a:gd name="T20" fmla="+- 0 2995 1400"/>
              <a:gd name="T21" fmla="*/ T20 w 2200"/>
              <a:gd name="T22" fmla="+- 0 7012 6963"/>
              <a:gd name="T23" fmla="*/ 7012 h 908"/>
              <a:gd name="T24" fmla="+- 0 3082 1400"/>
              <a:gd name="T25" fmla="*/ T24 w 2200"/>
              <a:gd name="T26" fmla="+- 0 7032 6963"/>
              <a:gd name="T27" fmla="*/ 7032 h 908"/>
              <a:gd name="T28" fmla="+- 0 3164 1400"/>
              <a:gd name="T29" fmla="*/ T28 w 2200"/>
              <a:gd name="T30" fmla="+- 0 7055 6963"/>
              <a:gd name="T31" fmla="*/ 7055 h 908"/>
              <a:gd name="T32" fmla="+- 0 3241 1400"/>
              <a:gd name="T33" fmla="*/ T32 w 2200"/>
              <a:gd name="T34" fmla="+- 0 7082 6963"/>
              <a:gd name="T35" fmla="*/ 7082 h 908"/>
              <a:gd name="T36" fmla="+- 0 3311 1400"/>
              <a:gd name="T37" fmla="*/ T36 w 2200"/>
              <a:gd name="T38" fmla="+- 0 7111 6963"/>
              <a:gd name="T39" fmla="*/ 7111 h 908"/>
              <a:gd name="T40" fmla="+- 0 3375 1400"/>
              <a:gd name="T41" fmla="*/ T40 w 2200"/>
              <a:gd name="T42" fmla="+- 0 7142 6963"/>
              <a:gd name="T43" fmla="*/ 7142 h 908"/>
              <a:gd name="T44" fmla="+- 0 3431 1400"/>
              <a:gd name="T45" fmla="*/ T44 w 2200"/>
              <a:gd name="T46" fmla="+- 0 7176 6963"/>
              <a:gd name="T47" fmla="*/ 7176 h 908"/>
              <a:gd name="T48" fmla="+- 0 3480 1400"/>
              <a:gd name="T49" fmla="*/ T48 w 2200"/>
              <a:gd name="T50" fmla="+- 0 7212 6963"/>
              <a:gd name="T51" fmla="*/ 7212 h 908"/>
              <a:gd name="T52" fmla="+- 0 3555 1400"/>
              <a:gd name="T53" fmla="*/ T52 w 2200"/>
              <a:gd name="T54" fmla="+- 0 7289 6963"/>
              <a:gd name="T55" fmla="*/ 7289 h 908"/>
              <a:gd name="T56" fmla="+- 0 3594 1400"/>
              <a:gd name="T57" fmla="*/ T56 w 2200"/>
              <a:gd name="T58" fmla="+- 0 7373 6963"/>
              <a:gd name="T59" fmla="*/ 7373 h 908"/>
              <a:gd name="T60" fmla="+- 0 3599 1400"/>
              <a:gd name="T61" fmla="*/ T60 w 2200"/>
              <a:gd name="T62" fmla="+- 0 7417 6963"/>
              <a:gd name="T63" fmla="*/ 7417 h 908"/>
              <a:gd name="T64" fmla="+- 0 3594 1400"/>
              <a:gd name="T65" fmla="*/ T64 w 2200"/>
              <a:gd name="T66" fmla="+- 0 7461 6963"/>
              <a:gd name="T67" fmla="*/ 7461 h 908"/>
              <a:gd name="T68" fmla="+- 0 3555 1400"/>
              <a:gd name="T69" fmla="*/ T68 w 2200"/>
              <a:gd name="T70" fmla="+- 0 7544 6963"/>
              <a:gd name="T71" fmla="*/ 7544 h 908"/>
              <a:gd name="T72" fmla="+- 0 3480 1400"/>
              <a:gd name="T73" fmla="*/ T72 w 2200"/>
              <a:gd name="T74" fmla="+- 0 7622 6963"/>
              <a:gd name="T75" fmla="*/ 7622 h 908"/>
              <a:gd name="T76" fmla="+- 0 3431 1400"/>
              <a:gd name="T77" fmla="*/ T76 w 2200"/>
              <a:gd name="T78" fmla="+- 0 7658 6963"/>
              <a:gd name="T79" fmla="*/ 7658 h 908"/>
              <a:gd name="T80" fmla="+- 0 3375 1400"/>
              <a:gd name="T81" fmla="*/ T80 w 2200"/>
              <a:gd name="T82" fmla="+- 0 7691 6963"/>
              <a:gd name="T83" fmla="*/ 7691 h 908"/>
              <a:gd name="T84" fmla="+- 0 3311 1400"/>
              <a:gd name="T85" fmla="*/ T84 w 2200"/>
              <a:gd name="T86" fmla="+- 0 7723 6963"/>
              <a:gd name="T87" fmla="*/ 7723 h 908"/>
              <a:gd name="T88" fmla="+- 0 3241 1400"/>
              <a:gd name="T89" fmla="*/ T88 w 2200"/>
              <a:gd name="T90" fmla="+- 0 7752 6963"/>
              <a:gd name="T91" fmla="*/ 7752 h 908"/>
              <a:gd name="T92" fmla="+- 0 3164 1400"/>
              <a:gd name="T93" fmla="*/ T92 w 2200"/>
              <a:gd name="T94" fmla="+- 0 7778 6963"/>
              <a:gd name="T95" fmla="*/ 7778 h 908"/>
              <a:gd name="T96" fmla="+- 0 3082 1400"/>
              <a:gd name="T97" fmla="*/ T96 w 2200"/>
              <a:gd name="T98" fmla="+- 0 7802 6963"/>
              <a:gd name="T99" fmla="*/ 7802 h 908"/>
              <a:gd name="T100" fmla="+- 0 2995 1400"/>
              <a:gd name="T101" fmla="*/ T100 w 2200"/>
              <a:gd name="T102" fmla="+- 0 7822 6963"/>
              <a:gd name="T103" fmla="*/ 7822 h 908"/>
              <a:gd name="T104" fmla="+- 0 2904 1400"/>
              <a:gd name="T105" fmla="*/ T104 w 2200"/>
              <a:gd name="T106" fmla="+- 0 7839 6963"/>
              <a:gd name="T107" fmla="*/ 7839 h 908"/>
              <a:gd name="T108" fmla="+- 0 2808 1400"/>
              <a:gd name="T109" fmla="*/ T108 w 2200"/>
              <a:gd name="T110" fmla="+- 0 7853 6963"/>
              <a:gd name="T111" fmla="*/ 7853 h 908"/>
              <a:gd name="T112" fmla="+- 0 2708 1400"/>
              <a:gd name="T113" fmla="*/ T112 w 2200"/>
              <a:gd name="T114" fmla="+- 0 7862 6963"/>
              <a:gd name="T115" fmla="*/ 7862 h 908"/>
              <a:gd name="T116" fmla="+- 0 2605 1400"/>
              <a:gd name="T117" fmla="*/ T116 w 2200"/>
              <a:gd name="T118" fmla="+- 0 7869 6963"/>
              <a:gd name="T119" fmla="*/ 7869 h 908"/>
              <a:gd name="T120" fmla="+- 0 2499 1400"/>
              <a:gd name="T121" fmla="*/ T120 w 2200"/>
              <a:gd name="T122" fmla="+- 0 7871 6963"/>
              <a:gd name="T123" fmla="*/ 7871 h 908"/>
              <a:gd name="T124" fmla="+- 0 2393 1400"/>
              <a:gd name="T125" fmla="*/ T124 w 2200"/>
              <a:gd name="T126" fmla="+- 0 7869 6963"/>
              <a:gd name="T127" fmla="*/ 7869 h 908"/>
              <a:gd name="T128" fmla="+- 0 2290 1400"/>
              <a:gd name="T129" fmla="*/ T128 w 2200"/>
              <a:gd name="T130" fmla="+- 0 7862 6963"/>
              <a:gd name="T131" fmla="*/ 7862 h 908"/>
              <a:gd name="T132" fmla="+- 0 2190 1400"/>
              <a:gd name="T133" fmla="*/ T132 w 2200"/>
              <a:gd name="T134" fmla="+- 0 7853 6963"/>
              <a:gd name="T135" fmla="*/ 7853 h 908"/>
              <a:gd name="T136" fmla="+- 0 2094 1400"/>
              <a:gd name="T137" fmla="*/ T136 w 2200"/>
              <a:gd name="T138" fmla="+- 0 7839 6963"/>
              <a:gd name="T139" fmla="*/ 7839 h 908"/>
              <a:gd name="T140" fmla="+- 0 2003 1400"/>
              <a:gd name="T141" fmla="*/ T140 w 2200"/>
              <a:gd name="T142" fmla="+- 0 7822 6963"/>
              <a:gd name="T143" fmla="*/ 7822 h 908"/>
              <a:gd name="T144" fmla="+- 0 1916 1400"/>
              <a:gd name="T145" fmla="*/ T144 w 2200"/>
              <a:gd name="T146" fmla="+- 0 7802 6963"/>
              <a:gd name="T147" fmla="*/ 7802 h 908"/>
              <a:gd name="T148" fmla="+- 0 1834 1400"/>
              <a:gd name="T149" fmla="*/ T148 w 2200"/>
              <a:gd name="T150" fmla="+- 0 7778 6963"/>
              <a:gd name="T151" fmla="*/ 7778 h 908"/>
              <a:gd name="T152" fmla="+- 0 1758 1400"/>
              <a:gd name="T153" fmla="*/ T152 w 2200"/>
              <a:gd name="T154" fmla="+- 0 7752 6963"/>
              <a:gd name="T155" fmla="*/ 7752 h 908"/>
              <a:gd name="T156" fmla="+- 0 1687 1400"/>
              <a:gd name="T157" fmla="*/ T156 w 2200"/>
              <a:gd name="T158" fmla="+- 0 7723 6963"/>
              <a:gd name="T159" fmla="*/ 7723 h 908"/>
              <a:gd name="T160" fmla="+- 0 1624 1400"/>
              <a:gd name="T161" fmla="*/ T160 w 2200"/>
              <a:gd name="T162" fmla="+- 0 7691 6963"/>
              <a:gd name="T163" fmla="*/ 7691 h 908"/>
              <a:gd name="T164" fmla="+- 0 1567 1400"/>
              <a:gd name="T165" fmla="*/ T164 w 2200"/>
              <a:gd name="T166" fmla="+- 0 7658 6963"/>
              <a:gd name="T167" fmla="*/ 7658 h 908"/>
              <a:gd name="T168" fmla="+- 0 1518 1400"/>
              <a:gd name="T169" fmla="*/ T168 w 2200"/>
              <a:gd name="T170" fmla="+- 0 7622 6963"/>
              <a:gd name="T171" fmla="*/ 7622 h 908"/>
              <a:gd name="T172" fmla="+- 0 1443 1400"/>
              <a:gd name="T173" fmla="*/ T172 w 2200"/>
              <a:gd name="T174" fmla="+- 0 7544 6963"/>
              <a:gd name="T175" fmla="*/ 7544 h 908"/>
              <a:gd name="T176" fmla="+- 0 1405 1400"/>
              <a:gd name="T177" fmla="*/ T176 w 2200"/>
              <a:gd name="T178" fmla="+- 0 7461 6963"/>
              <a:gd name="T179" fmla="*/ 7461 h 908"/>
              <a:gd name="T180" fmla="+- 0 1400 1400"/>
              <a:gd name="T181" fmla="*/ T180 w 2200"/>
              <a:gd name="T182" fmla="+- 0 7417 6963"/>
              <a:gd name="T183" fmla="*/ 7417 h 908"/>
              <a:gd name="T184" fmla="+- 0 1405 1400"/>
              <a:gd name="T185" fmla="*/ T184 w 2200"/>
              <a:gd name="T186" fmla="+- 0 7373 6963"/>
              <a:gd name="T187" fmla="*/ 7373 h 908"/>
              <a:gd name="T188" fmla="+- 0 1443 1400"/>
              <a:gd name="T189" fmla="*/ T188 w 2200"/>
              <a:gd name="T190" fmla="+- 0 7289 6963"/>
              <a:gd name="T191" fmla="*/ 7289 h 908"/>
              <a:gd name="T192" fmla="+- 0 1518 1400"/>
              <a:gd name="T193" fmla="*/ T192 w 2200"/>
              <a:gd name="T194" fmla="+- 0 7212 6963"/>
              <a:gd name="T195" fmla="*/ 7212 h 908"/>
              <a:gd name="T196" fmla="+- 0 1567 1400"/>
              <a:gd name="T197" fmla="*/ T196 w 2200"/>
              <a:gd name="T198" fmla="+- 0 7176 6963"/>
              <a:gd name="T199" fmla="*/ 7176 h 908"/>
              <a:gd name="T200" fmla="+- 0 1624 1400"/>
              <a:gd name="T201" fmla="*/ T200 w 2200"/>
              <a:gd name="T202" fmla="+- 0 7142 6963"/>
              <a:gd name="T203" fmla="*/ 7142 h 908"/>
              <a:gd name="T204" fmla="+- 0 1687 1400"/>
              <a:gd name="T205" fmla="*/ T204 w 2200"/>
              <a:gd name="T206" fmla="+- 0 7111 6963"/>
              <a:gd name="T207" fmla="*/ 7111 h 908"/>
              <a:gd name="T208" fmla="+- 0 1758 1400"/>
              <a:gd name="T209" fmla="*/ T208 w 2200"/>
              <a:gd name="T210" fmla="+- 0 7082 6963"/>
              <a:gd name="T211" fmla="*/ 7082 h 908"/>
              <a:gd name="T212" fmla="+- 0 1834 1400"/>
              <a:gd name="T213" fmla="*/ T212 w 2200"/>
              <a:gd name="T214" fmla="+- 0 7055 6963"/>
              <a:gd name="T215" fmla="*/ 7055 h 908"/>
              <a:gd name="T216" fmla="+- 0 1916 1400"/>
              <a:gd name="T217" fmla="*/ T216 w 2200"/>
              <a:gd name="T218" fmla="+- 0 7032 6963"/>
              <a:gd name="T219" fmla="*/ 7032 h 908"/>
              <a:gd name="T220" fmla="+- 0 2003 1400"/>
              <a:gd name="T221" fmla="*/ T220 w 2200"/>
              <a:gd name="T222" fmla="+- 0 7012 6963"/>
              <a:gd name="T223" fmla="*/ 7012 h 908"/>
              <a:gd name="T224" fmla="+- 0 2094 1400"/>
              <a:gd name="T225" fmla="*/ T224 w 2200"/>
              <a:gd name="T226" fmla="+- 0 6995 6963"/>
              <a:gd name="T227" fmla="*/ 6995 h 908"/>
              <a:gd name="T228" fmla="+- 0 2190 1400"/>
              <a:gd name="T229" fmla="*/ T228 w 2200"/>
              <a:gd name="T230" fmla="+- 0 6981 6963"/>
              <a:gd name="T231" fmla="*/ 6981 h 908"/>
              <a:gd name="T232" fmla="+- 0 2290 1400"/>
              <a:gd name="T233" fmla="*/ T232 w 2200"/>
              <a:gd name="T234" fmla="+- 0 6971 6963"/>
              <a:gd name="T235" fmla="*/ 6971 h 908"/>
              <a:gd name="T236" fmla="+- 0 2393 1400"/>
              <a:gd name="T237" fmla="*/ T236 w 2200"/>
              <a:gd name="T238" fmla="+- 0 6965 6963"/>
              <a:gd name="T239" fmla="*/ 6965 h 908"/>
              <a:gd name="T240" fmla="+- 0 2499 1400"/>
              <a:gd name="T241" fmla="*/ T240 w 2200"/>
              <a:gd name="T242" fmla="+- 0 6963 6963"/>
              <a:gd name="T243" fmla="*/ 6963 h 9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2200" h="908">
                <a:moveTo>
                  <a:pt x="1099" y="0"/>
                </a:moveTo>
                <a:lnTo>
                  <a:pt x="1205" y="2"/>
                </a:lnTo>
                <a:lnTo>
                  <a:pt x="1308" y="8"/>
                </a:lnTo>
                <a:lnTo>
                  <a:pt x="1408" y="18"/>
                </a:lnTo>
                <a:lnTo>
                  <a:pt x="1504" y="32"/>
                </a:lnTo>
                <a:lnTo>
                  <a:pt x="1595" y="49"/>
                </a:lnTo>
                <a:lnTo>
                  <a:pt x="1682" y="69"/>
                </a:lnTo>
                <a:lnTo>
                  <a:pt x="1764" y="92"/>
                </a:lnTo>
                <a:lnTo>
                  <a:pt x="1841" y="119"/>
                </a:lnTo>
                <a:lnTo>
                  <a:pt x="1911" y="148"/>
                </a:lnTo>
                <a:lnTo>
                  <a:pt x="1975" y="179"/>
                </a:lnTo>
                <a:lnTo>
                  <a:pt x="2031" y="213"/>
                </a:lnTo>
                <a:lnTo>
                  <a:pt x="2080" y="249"/>
                </a:lnTo>
                <a:lnTo>
                  <a:pt x="2155" y="326"/>
                </a:lnTo>
                <a:lnTo>
                  <a:pt x="2194" y="410"/>
                </a:lnTo>
                <a:lnTo>
                  <a:pt x="2199" y="454"/>
                </a:lnTo>
                <a:lnTo>
                  <a:pt x="2194" y="498"/>
                </a:lnTo>
                <a:lnTo>
                  <a:pt x="2155" y="581"/>
                </a:lnTo>
                <a:lnTo>
                  <a:pt x="2080" y="659"/>
                </a:lnTo>
                <a:lnTo>
                  <a:pt x="2031" y="695"/>
                </a:lnTo>
                <a:lnTo>
                  <a:pt x="1975" y="728"/>
                </a:lnTo>
                <a:lnTo>
                  <a:pt x="1911" y="760"/>
                </a:lnTo>
                <a:lnTo>
                  <a:pt x="1841" y="789"/>
                </a:lnTo>
                <a:lnTo>
                  <a:pt x="1764" y="815"/>
                </a:lnTo>
                <a:lnTo>
                  <a:pt x="1682" y="839"/>
                </a:lnTo>
                <a:lnTo>
                  <a:pt x="1595" y="859"/>
                </a:lnTo>
                <a:lnTo>
                  <a:pt x="1504" y="876"/>
                </a:lnTo>
                <a:lnTo>
                  <a:pt x="1408" y="890"/>
                </a:lnTo>
                <a:lnTo>
                  <a:pt x="1308" y="899"/>
                </a:lnTo>
                <a:lnTo>
                  <a:pt x="1205" y="906"/>
                </a:lnTo>
                <a:lnTo>
                  <a:pt x="1099" y="908"/>
                </a:lnTo>
                <a:lnTo>
                  <a:pt x="993" y="906"/>
                </a:lnTo>
                <a:lnTo>
                  <a:pt x="890" y="899"/>
                </a:lnTo>
                <a:lnTo>
                  <a:pt x="790" y="890"/>
                </a:lnTo>
                <a:lnTo>
                  <a:pt x="694" y="876"/>
                </a:lnTo>
                <a:lnTo>
                  <a:pt x="603" y="859"/>
                </a:lnTo>
                <a:lnTo>
                  <a:pt x="516" y="839"/>
                </a:lnTo>
                <a:lnTo>
                  <a:pt x="434" y="815"/>
                </a:lnTo>
                <a:lnTo>
                  <a:pt x="358" y="789"/>
                </a:lnTo>
                <a:lnTo>
                  <a:pt x="287" y="760"/>
                </a:lnTo>
                <a:lnTo>
                  <a:pt x="224" y="728"/>
                </a:lnTo>
                <a:lnTo>
                  <a:pt x="167" y="695"/>
                </a:lnTo>
                <a:lnTo>
                  <a:pt x="118" y="659"/>
                </a:lnTo>
                <a:lnTo>
                  <a:pt x="43" y="581"/>
                </a:lnTo>
                <a:lnTo>
                  <a:pt x="5" y="498"/>
                </a:lnTo>
                <a:lnTo>
                  <a:pt x="0" y="454"/>
                </a:lnTo>
                <a:lnTo>
                  <a:pt x="5" y="410"/>
                </a:lnTo>
                <a:lnTo>
                  <a:pt x="43" y="326"/>
                </a:lnTo>
                <a:lnTo>
                  <a:pt x="118" y="249"/>
                </a:lnTo>
                <a:lnTo>
                  <a:pt x="167" y="213"/>
                </a:lnTo>
                <a:lnTo>
                  <a:pt x="224" y="179"/>
                </a:lnTo>
                <a:lnTo>
                  <a:pt x="287" y="148"/>
                </a:lnTo>
                <a:lnTo>
                  <a:pt x="358" y="119"/>
                </a:lnTo>
                <a:lnTo>
                  <a:pt x="434" y="92"/>
                </a:lnTo>
                <a:lnTo>
                  <a:pt x="516" y="69"/>
                </a:lnTo>
                <a:lnTo>
                  <a:pt x="603" y="49"/>
                </a:lnTo>
                <a:lnTo>
                  <a:pt x="694" y="32"/>
                </a:lnTo>
                <a:lnTo>
                  <a:pt x="790" y="18"/>
                </a:lnTo>
                <a:lnTo>
                  <a:pt x="890" y="8"/>
                </a:lnTo>
                <a:lnTo>
                  <a:pt x="993" y="2"/>
                </a:lnTo>
                <a:lnTo>
                  <a:pt x="1099"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23" name="Freeform 122"/>
          <p:cNvSpPr>
            <a:spLocks/>
          </p:cNvSpPr>
          <p:nvPr/>
        </p:nvSpPr>
        <p:spPr bwMode="auto">
          <a:xfrm>
            <a:off x="5650568" y="4550185"/>
            <a:ext cx="1576645" cy="266131"/>
          </a:xfrm>
          <a:custGeom>
            <a:avLst/>
            <a:gdLst>
              <a:gd name="T0" fmla="+- 0 2499 1400"/>
              <a:gd name="T1" fmla="*/ T0 w 2200"/>
              <a:gd name="T2" fmla="+- 0 6963 6963"/>
              <a:gd name="T3" fmla="*/ 6963 h 908"/>
              <a:gd name="T4" fmla="+- 0 2605 1400"/>
              <a:gd name="T5" fmla="*/ T4 w 2200"/>
              <a:gd name="T6" fmla="+- 0 6965 6963"/>
              <a:gd name="T7" fmla="*/ 6965 h 908"/>
              <a:gd name="T8" fmla="+- 0 2708 1400"/>
              <a:gd name="T9" fmla="*/ T8 w 2200"/>
              <a:gd name="T10" fmla="+- 0 6971 6963"/>
              <a:gd name="T11" fmla="*/ 6971 h 908"/>
              <a:gd name="T12" fmla="+- 0 2808 1400"/>
              <a:gd name="T13" fmla="*/ T12 w 2200"/>
              <a:gd name="T14" fmla="+- 0 6981 6963"/>
              <a:gd name="T15" fmla="*/ 6981 h 908"/>
              <a:gd name="T16" fmla="+- 0 2904 1400"/>
              <a:gd name="T17" fmla="*/ T16 w 2200"/>
              <a:gd name="T18" fmla="+- 0 6995 6963"/>
              <a:gd name="T19" fmla="*/ 6995 h 908"/>
              <a:gd name="T20" fmla="+- 0 2995 1400"/>
              <a:gd name="T21" fmla="*/ T20 w 2200"/>
              <a:gd name="T22" fmla="+- 0 7012 6963"/>
              <a:gd name="T23" fmla="*/ 7012 h 908"/>
              <a:gd name="T24" fmla="+- 0 3082 1400"/>
              <a:gd name="T25" fmla="*/ T24 w 2200"/>
              <a:gd name="T26" fmla="+- 0 7032 6963"/>
              <a:gd name="T27" fmla="*/ 7032 h 908"/>
              <a:gd name="T28" fmla="+- 0 3164 1400"/>
              <a:gd name="T29" fmla="*/ T28 w 2200"/>
              <a:gd name="T30" fmla="+- 0 7055 6963"/>
              <a:gd name="T31" fmla="*/ 7055 h 908"/>
              <a:gd name="T32" fmla="+- 0 3241 1400"/>
              <a:gd name="T33" fmla="*/ T32 w 2200"/>
              <a:gd name="T34" fmla="+- 0 7082 6963"/>
              <a:gd name="T35" fmla="*/ 7082 h 908"/>
              <a:gd name="T36" fmla="+- 0 3311 1400"/>
              <a:gd name="T37" fmla="*/ T36 w 2200"/>
              <a:gd name="T38" fmla="+- 0 7111 6963"/>
              <a:gd name="T39" fmla="*/ 7111 h 908"/>
              <a:gd name="T40" fmla="+- 0 3375 1400"/>
              <a:gd name="T41" fmla="*/ T40 w 2200"/>
              <a:gd name="T42" fmla="+- 0 7142 6963"/>
              <a:gd name="T43" fmla="*/ 7142 h 908"/>
              <a:gd name="T44" fmla="+- 0 3431 1400"/>
              <a:gd name="T45" fmla="*/ T44 w 2200"/>
              <a:gd name="T46" fmla="+- 0 7176 6963"/>
              <a:gd name="T47" fmla="*/ 7176 h 908"/>
              <a:gd name="T48" fmla="+- 0 3480 1400"/>
              <a:gd name="T49" fmla="*/ T48 w 2200"/>
              <a:gd name="T50" fmla="+- 0 7212 6963"/>
              <a:gd name="T51" fmla="*/ 7212 h 908"/>
              <a:gd name="T52" fmla="+- 0 3555 1400"/>
              <a:gd name="T53" fmla="*/ T52 w 2200"/>
              <a:gd name="T54" fmla="+- 0 7289 6963"/>
              <a:gd name="T55" fmla="*/ 7289 h 908"/>
              <a:gd name="T56" fmla="+- 0 3594 1400"/>
              <a:gd name="T57" fmla="*/ T56 w 2200"/>
              <a:gd name="T58" fmla="+- 0 7373 6963"/>
              <a:gd name="T59" fmla="*/ 7373 h 908"/>
              <a:gd name="T60" fmla="+- 0 3599 1400"/>
              <a:gd name="T61" fmla="*/ T60 w 2200"/>
              <a:gd name="T62" fmla="+- 0 7417 6963"/>
              <a:gd name="T63" fmla="*/ 7417 h 908"/>
              <a:gd name="T64" fmla="+- 0 3594 1400"/>
              <a:gd name="T65" fmla="*/ T64 w 2200"/>
              <a:gd name="T66" fmla="+- 0 7461 6963"/>
              <a:gd name="T67" fmla="*/ 7461 h 908"/>
              <a:gd name="T68" fmla="+- 0 3555 1400"/>
              <a:gd name="T69" fmla="*/ T68 w 2200"/>
              <a:gd name="T70" fmla="+- 0 7544 6963"/>
              <a:gd name="T71" fmla="*/ 7544 h 908"/>
              <a:gd name="T72" fmla="+- 0 3480 1400"/>
              <a:gd name="T73" fmla="*/ T72 w 2200"/>
              <a:gd name="T74" fmla="+- 0 7622 6963"/>
              <a:gd name="T75" fmla="*/ 7622 h 908"/>
              <a:gd name="T76" fmla="+- 0 3431 1400"/>
              <a:gd name="T77" fmla="*/ T76 w 2200"/>
              <a:gd name="T78" fmla="+- 0 7658 6963"/>
              <a:gd name="T79" fmla="*/ 7658 h 908"/>
              <a:gd name="T80" fmla="+- 0 3375 1400"/>
              <a:gd name="T81" fmla="*/ T80 w 2200"/>
              <a:gd name="T82" fmla="+- 0 7691 6963"/>
              <a:gd name="T83" fmla="*/ 7691 h 908"/>
              <a:gd name="T84" fmla="+- 0 3311 1400"/>
              <a:gd name="T85" fmla="*/ T84 w 2200"/>
              <a:gd name="T86" fmla="+- 0 7723 6963"/>
              <a:gd name="T87" fmla="*/ 7723 h 908"/>
              <a:gd name="T88" fmla="+- 0 3241 1400"/>
              <a:gd name="T89" fmla="*/ T88 w 2200"/>
              <a:gd name="T90" fmla="+- 0 7752 6963"/>
              <a:gd name="T91" fmla="*/ 7752 h 908"/>
              <a:gd name="T92" fmla="+- 0 3164 1400"/>
              <a:gd name="T93" fmla="*/ T92 w 2200"/>
              <a:gd name="T94" fmla="+- 0 7778 6963"/>
              <a:gd name="T95" fmla="*/ 7778 h 908"/>
              <a:gd name="T96" fmla="+- 0 3082 1400"/>
              <a:gd name="T97" fmla="*/ T96 w 2200"/>
              <a:gd name="T98" fmla="+- 0 7802 6963"/>
              <a:gd name="T99" fmla="*/ 7802 h 908"/>
              <a:gd name="T100" fmla="+- 0 2995 1400"/>
              <a:gd name="T101" fmla="*/ T100 w 2200"/>
              <a:gd name="T102" fmla="+- 0 7822 6963"/>
              <a:gd name="T103" fmla="*/ 7822 h 908"/>
              <a:gd name="T104" fmla="+- 0 2904 1400"/>
              <a:gd name="T105" fmla="*/ T104 w 2200"/>
              <a:gd name="T106" fmla="+- 0 7839 6963"/>
              <a:gd name="T107" fmla="*/ 7839 h 908"/>
              <a:gd name="T108" fmla="+- 0 2808 1400"/>
              <a:gd name="T109" fmla="*/ T108 w 2200"/>
              <a:gd name="T110" fmla="+- 0 7853 6963"/>
              <a:gd name="T111" fmla="*/ 7853 h 908"/>
              <a:gd name="T112" fmla="+- 0 2708 1400"/>
              <a:gd name="T113" fmla="*/ T112 w 2200"/>
              <a:gd name="T114" fmla="+- 0 7862 6963"/>
              <a:gd name="T115" fmla="*/ 7862 h 908"/>
              <a:gd name="T116" fmla="+- 0 2605 1400"/>
              <a:gd name="T117" fmla="*/ T116 w 2200"/>
              <a:gd name="T118" fmla="+- 0 7869 6963"/>
              <a:gd name="T119" fmla="*/ 7869 h 908"/>
              <a:gd name="T120" fmla="+- 0 2499 1400"/>
              <a:gd name="T121" fmla="*/ T120 w 2200"/>
              <a:gd name="T122" fmla="+- 0 7871 6963"/>
              <a:gd name="T123" fmla="*/ 7871 h 908"/>
              <a:gd name="T124" fmla="+- 0 2393 1400"/>
              <a:gd name="T125" fmla="*/ T124 w 2200"/>
              <a:gd name="T126" fmla="+- 0 7869 6963"/>
              <a:gd name="T127" fmla="*/ 7869 h 908"/>
              <a:gd name="T128" fmla="+- 0 2290 1400"/>
              <a:gd name="T129" fmla="*/ T128 w 2200"/>
              <a:gd name="T130" fmla="+- 0 7862 6963"/>
              <a:gd name="T131" fmla="*/ 7862 h 908"/>
              <a:gd name="T132" fmla="+- 0 2190 1400"/>
              <a:gd name="T133" fmla="*/ T132 w 2200"/>
              <a:gd name="T134" fmla="+- 0 7853 6963"/>
              <a:gd name="T135" fmla="*/ 7853 h 908"/>
              <a:gd name="T136" fmla="+- 0 2094 1400"/>
              <a:gd name="T137" fmla="*/ T136 w 2200"/>
              <a:gd name="T138" fmla="+- 0 7839 6963"/>
              <a:gd name="T139" fmla="*/ 7839 h 908"/>
              <a:gd name="T140" fmla="+- 0 2003 1400"/>
              <a:gd name="T141" fmla="*/ T140 w 2200"/>
              <a:gd name="T142" fmla="+- 0 7822 6963"/>
              <a:gd name="T143" fmla="*/ 7822 h 908"/>
              <a:gd name="T144" fmla="+- 0 1916 1400"/>
              <a:gd name="T145" fmla="*/ T144 w 2200"/>
              <a:gd name="T146" fmla="+- 0 7802 6963"/>
              <a:gd name="T147" fmla="*/ 7802 h 908"/>
              <a:gd name="T148" fmla="+- 0 1834 1400"/>
              <a:gd name="T149" fmla="*/ T148 w 2200"/>
              <a:gd name="T150" fmla="+- 0 7778 6963"/>
              <a:gd name="T151" fmla="*/ 7778 h 908"/>
              <a:gd name="T152" fmla="+- 0 1758 1400"/>
              <a:gd name="T153" fmla="*/ T152 w 2200"/>
              <a:gd name="T154" fmla="+- 0 7752 6963"/>
              <a:gd name="T155" fmla="*/ 7752 h 908"/>
              <a:gd name="T156" fmla="+- 0 1687 1400"/>
              <a:gd name="T157" fmla="*/ T156 w 2200"/>
              <a:gd name="T158" fmla="+- 0 7723 6963"/>
              <a:gd name="T159" fmla="*/ 7723 h 908"/>
              <a:gd name="T160" fmla="+- 0 1624 1400"/>
              <a:gd name="T161" fmla="*/ T160 w 2200"/>
              <a:gd name="T162" fmla="+- 0 7691 6963"/>
              <a:gd name="T163" fmla="*/ 7691 h 908"/>
              <a:gd name="T164" fmla="+- 0 1567 1400"/>
              <a:gd name="T165" fmla="*/ T164 w 2200"/>
              <a:gd name="T166" fmla="+- 0 7658 6963"/>
              <a:gd name="T167" fmla="*/ 7658 h 908"/>
              <a:gd name="T168" fmla="+- 0 1518 1400"/>
              <a:gd name="T169" fmla="*/ T168 w 2200"/>
              <a:gd name="T170" fmla="+- 0 7622 6963"/>
              <a:gd name="T171" fmla="*/ 7622 h 908"/>
              <a:gd name="T172" fmla="+- 0 1443 1400"/>
              <a:gd name="T173" fmla="*/ T172 w 2200"/>
              <a:gd name="T174" fmla="+- 0 7544 6963"/>
              <a:gd name="T175" fmla="*/ 7544 h 908"/>
              <a:gd name="T176" fmla="+- 0 1405 1400"/>
              <a:gd name="T177" fmla="*/ T176 w 2200"/>
              <a:gd name="T178" fmla="+- 0 7461 6963"/>
              <a:gd name="T179" fmla="*/ 7461 h 908"/>
              <a:gd name="T180" fmla="+- 0 1400 1400"/>
              <a:gd name="T181" fmla="*/ T180 w 2200"/>
              <a:gd name="T182" fmla="+- 0 7417 6963"/>
              <a:gd name="T183" fmla="*/ 7417 h 908"/>
              <a:gd name="T184" fmla="+- 0 1405 1400"/>
              <a:gd name="T185" fmla="*/ T184 w 2200"/>
              <a:gd name="T186" fmla="+- 0 7373 6963"/>
              <a:gd name="T187" fmla="*/ 7373 h 908"/>
              <a:gd name="T188" fmla="+- 0 1443 1400"/>
              <a:gd name="T189" fmla="*/ T188 w 2200"/>
              <a:gd name="T190" fmla="+- 0 7289 6963"/>
              <a:gd name="T191" fmla="*/ 7289 h 908"/>
              <a:gd name="T192" fmla="+- 0 1518 1400"/>
              <a:gd name="T193" fmla="*/ T192 w 2200"/>
              <a:gd name="T194" fmla="+- 0 7212 6963"/>
              <a:gd name="T195" fmla="*/ 7212 h 908"/>
              <a:gd name="T196" fmla="+- 0 1567 1400"/>
              <a:gd name="T197" fmla="*/ T196 w 2200"/>
              <a:gd name="T198" fmla="+- 0 7176 6963"/>
              <a:gd name="T199" fmla="*/ 7176 h 908"/>
              <a:gd name="T200" fmla="+- 0 1624 1400"/>
              <a:gd name="T201" fmla="*/ T200 w 2200"/>
              <a:gd name="T202" fmla="+- 0 7142 6963"/>
              <a:gd name="T203" fmla="*/ 7142 h 908"/>
              <a:gd name="T204" fmla="+- 0 1687 1400"/>
              <a:gd name="T205" fmla="*/ T204 w 2200"/>
              <a:gd name="T206" fmla="+- 0 7111 6963"/>
              <a:gd name="T207" fmla="*/ 7111 h 908"/>
              <a:gd name="T208" fmla="+- 0 1758 1400"/>
              <a:gd name="T209" fmla="*/ T208 w 2200"/>
              <a:gd name="T210" fmla="+- 0 7082 6963"/>
              <a:gd name="T211" fmla="*/ 7082 h 908"/>
              <a:gd name="T212" fmla="+- 0 1834 1400"/>
              <a:gd name="T213" fmla="*/ T212 w 2200"/>
              <a:gd name="T214" fmla="+- 0 7055 6963"/>
              <a:gd name="T215" fmla="*/ 7055 h 908"/>
              <a:gd name="T216" fmla="+- 0 1916 1400"/>
              <a:gd name="T217" fmla="*/ T216 w 2200"/>
              <a:gd name="T218" fmla="+- 0 7032 6963"/>
              <a:gd name="T219" fmla="*/ 7032 h 908"/>
              <a:gd name="T220" fmla="+- 0 2003 1400"/>
              <a:gd name="T221" fmla="*/ T220 w 2200"/>
              <a:gd name="T222" fmla="+- 0 7012 6963"/>
              <a:gd name="T223" fmla="*/ 7012 h 908"/>
              <a:gd name="T224" fmla="+- 0 2094 1400"/>
              <a:gd name="T225" fmla="*/ T224 w 2200"/>
              <a:gd name="T226" fmla="+- 0 6995 6963"/>
              <a:gd name="T227" fmla="*/ 6995 h 908"/>
              <a:gd name="T228" fmla="+- 0 2190 1400"/>
              <a:gd name="T229" fmla="*/ T228 w 2200"/>
              <a:gd name="T230" fmla="+- 0 6981 6963"/>
              <a:gd name="T231" fmla="*/ 6981 h 908"/>
              <a:gd name="T232" fmla="+- 0 2290 1400"/>
              <a:gd name="T233" fmla="*/ T232 w 2200"/>
              <a:gd name="T234" fmla="+- 0 6971 6963"/>
              <a:gd name="T235" fmla="*/ 6971 h 908"/>
              <a:gd name="T236" fmla="+- 0 2393 1400"/>
              <a:gd name="T237" fmla="*/ T236 w 2200"/>
              <a:gd name="T238" fmla="+- 0 6965 6963"/>
              <a:gd name="T239" fmla="*/ 6965 h 908"/>
              <a:gd name="T240" fmla="+- 0 2499 1400"/>
              <a:gd name="T241" fmla="*/ T240 w 2200"/>
              <a:gd name="T242" fmla="+- 0 6963 6963"/>
              <a:gd name="T243" fmla="*/ 6963 h 9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2200" h="908">
                <a:moveTo>
                  <a:pt x="1099" y="0"/>
                </a:moveTo>
                <a:lnTo>
                  <a:pt x="1205" y="2"/>
                </a:lnTo>
                <a:lnTo>
                  <a:pt x="1308" y="8"/>
                </a:lnTo>
                <a:lnTo>
                  <a:pt x="1408" y="18"/>
                </a:lnTo>
                <a:lnTo>
                  <a:pt x="1504" y="32"/>
                </a:lnTo>
                <a:lnTo>
                  <a:pt x="1595" y="49"/>
                </a:lnTo>
                <a:lnTo>
                  <a:pt x="1682" y="69"/>
                </a:lnTo>
                <a:lnTo>
                  <a:pt x="1764" y="92"/>
                </a:lnTo>
                <a:lnTo>
                  <a:pt x="1841" y="119"/>
                </a:lnTo>
                <a:lnTo>
                  <a:pt x="1911" y="148"/>
                </a:lnTo>
                <a:lnTo>
                  <a:pt x="1975" y="179"/>
                </a:lnTo>
                <a:lnTo>
                  <a:pt x="2031" y="213"/>
                </a:lnTo>
                <a:lnTo>
                  <a:pt x="2080" y="249"/>
                </a:lnTo>
                <a:lnTo>
                  <a:pt x="2155" y="326"/>
                </a:lnTo>
                <a:lnTo>
                  <a:pt x="2194" y="410"/>
                </a:lnTo>
                <a:lnTo>
                  <a:pt x="2199" y="454"/>
                </a:lnTo>
                <a:lnTo>
                  <a:pt x="2194" y="498"/>
                </a:lnTo>
                <a:lnTo>
                  <a:pt x="2155" y="581"/>
                </a:lnTo>
                <a:lnTo>
                  <a:pt x="2080" y="659"/>
                </a:lnTo>
                <a:lnTo>
                  <a:pt x="2031" y="695"/>
                </a:lnTo>
                <a:lnTo>
                  <a:pt x="1975" y="728"/>
                </a:lnTo>
                <a:lnTo>
                  <a:pt x="1911" y="760"/>
                </a:lnTo>
                <a:lnTo>
                  <a:pt x="1841" y="789"/>
                </a:lnTo>
                <a:lnTo>
                  <a:pt x="1764" y="815"/>
                </a:lnTo>
                <a:lnTo>
                  <a:pt x="1682" y="839"/>
                </a:lnTo>
                <a:lnTo>
                  <a:pt x="1595" y="859"/>
                </a:lnTo>
                <a:lnTo>
                  <a:pt x="1504" y="876"/>
                </a:lnTo>
                <a:lnTo>
                  <a:pt x="1408" y="890"/>
                </a:lnTo>
                <a:lnTo>
                  <a:pt x="1308" y="899"/>
                </a:lnTo>
                <a:lnTo>
                  <a:pt x="1205" y="906"/>
                </a:lnTo>
                <a:lnTo>
                  <a:pt x="1099" y="908"/>
                </a:lnTo>
                <a:lnTo>
                  <a:pt x="993" y="906"/>
                </a:lnTo>
                <a:lnTo>
                  <a:pt x="890" y="899"/>
                </a:lnTo>
                <a:lnTo>
                  <a:pt x="790" y="890"/>
                </a:lnTo>
                <a:lnTo>
                  <a:pt x="694" y="876"/>
                </a:lnTo>
                <a:lnTo>
                  <a:pt x="603" y="859"/>
                </a:lnTo>
                <a:lnTo>
                  <a:pt x="516" y="839"/>
                </a:lnTo>
                <a:lnTo>
                  <a:pt x="434" y="815"/>
                </a:lnTo>
                <a:lnTo>
                  <a:pt x="358" y="789"/>
                </a:lnTo>
                <a:lnTo>
                  <a:pt x="287" y="760"/>
                </a:lnTo>
                <a:lnTo>
                  <a:pt x="224" y="728"/>
                </a:lnTo>
                <a:lnTo>
                  <a:pt x="167" y="695"/>
                </a:lnTo>
                <a:lnTo>
                  <a:pt x="118" y="659"/>
                </a:lnTo>
                <a:lnTo>
                  <a:pt x="43" y="581"/>
                </a:lnTo>
                <a:lnTo>
                  <a:pt x="5" y="498"/>
                </a:lnTo>
                <a:lnTo>
                  <a:pt x="0" y="454"/>
                </a:lnTo>
                <a:lnTo>
                  <a:pt x="5" y="410"/>
                </a:lnTo>
                <a:lnTo>
                  <a:pt x="43" y="326"/>
                </a:lnTo>
                <a:lnTo>
                  <a:pt x="118" y="249"/>
                </a:lnTo>
                <a:lnTo>
                  <a:pt x="167" y="213"/>
                </a:lnTo>
                <a:lnTo>
                  <a:pt x="224" y="179"/>
                </a:lnTo>
                <a:lnTo>
                  <a:pt x="287" y="148"/>
                </a:lnTo>
                <a:lnTo>
                  <a:pt x="358" y="119"/>
                </a:lnTo>
                <a:lnTo>
                  <a:pt x="434" y="92"/>
                </a:lnTo>
                <a:lnTo>
                  <a:pt x="516" y="69"/>
                </a:lnTo>
                <a:lnTo>
                  <a:pt x="603" y="49"/>
                </a:lnTo>
                <a:lnTo>
                  <a:pt x="694" y="32"/>
                </a:lnTo>
                <a:lnTo>
                  <a:pt x="790" y="18"/>
                </a:lnTo>
                <a:lnTo>
                  <a:pt x="890" y="8"/>
                </a:lnTo>
                <a:lnTo>
                  <a:pt x="993" y="2"/>
                </a:lnTo>
                <a:lnTo>
                  <a:pt x="1099"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31" name="Text Box 73"/>
          <p:cNvSpPr txBox="1">
            <a:spLocks noChangeArrowheads="1"/>
          </p:cNvSpPr>
          <p:nvPr/>
        </p:nvSpPr>
        <p:spPr bwMode="auto">
          <a:xfrm>
            <a:off x="5743352" y="4589747"/>
            <a:ext cx="1414730" cy="202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id-ID" sz="1200" b="1"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Serbuk Jagung</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9" name="AutoShape 7"/>
          <p:cNvSpPr>
            <a:spLocks/>
          </p:cNvSpPr>
          <p:nvPr/>
        </p:nvSpPr>
        <p:spPr bwMode="auto">
          <a:xfrm>
            <a:off x="5924476" y="5027823"/>
            <a:ext cx="1055138" cy="286239"/>
          </a:xfrm>
          <a:custGeom>
            <a:avLst/>
            <a:gdLst>
              <a:gd name="T0" fmla="+- 0 1487 1487"/>
              <a:gd name="T1" fmla="*/ T0 w 2083"/>
              <a:gd name="T2" fmla="+- 0 2444 1981"/>
              <a:gd name="T3" fmla="*/ 2444 h 463"/>
              <a:gd name="T4" fmla="+- 0 1487 1487"/>
              <a:gd name="T5" fmla="*/ T4 w 2083"/>
              <a:gd name="T6" fmla="+- 0 2439 1981"/>
              <a:gd name="T7" fmla="*/ 2439 h 463"/>
              <a:gd name="T8" fmla="+- 0 1492 1487"/>
              <a:gd name="T9" fmla="*/ T8 w 2083"/>
              <a:gd name="T10" fmla="+- 0 2434 1981"/>
              <a:gd name="T11" fmla="*/ 2434 h 463"/>
              <a:gd name="T12" fmla="+- 0 1492 1487"/>
              <a:gd name="T13" fmla="*/ T12 w 2083"/>
              <a:gd name="T14" fmla="+- 0 2444 1981"/>
              <a:gd name="T15" fmla="*/ 2444 h 463"/>
              <a:gd name="T16" fmla="+- 0 3559 1487"/>
              <a:gd name="T17" fmla="*/ T16 w 2083"/>
              <a:gd name="T18" fmla="+- 0 2439 1981"/>
              <a:gd name="T19" fmla="*/ 2439 h 463"/>
              <a:gd name="T20" fmla="+- 0 1497 1487"/>
              <a:gd name="T21" fmla="*/ T20 w 2083"/>
              <a:gd name="T22" fmla="+- 0 2434 1981"/>
              <a:gd name="T23" fmla="*/ 2434 h 463"/>
              <a:gd name="T24" fmla="+- 0 3559 1487"/>
              <a:gd name="T25" fmla="*/ T24 w 2083"/>
              <a:gd name="T26" fmla="+- 0 1986 1981"/>
              <a:gd name="T27" fmla="*/ 1986 h 463"/>
              <a:gd name="T28" fmla="+- 0 3564 1487"/>
              <a:gd name="T29" fmla="*/ T28 w 2083"/>
              <a:gd name="T30" fmla="+- 0 2444 1981"/>
              <a:gd name="T31" fmla="*/ 2444 h 463"/>
              <a:gd name="T32" fmla="+- 0 3569 1487"/>
              <a:gd name="T33" fmla="*/ T32 w 2083"/>
              <a:gd name="T34" fmla="+- 0 2434 1981"/>
              <a:gd name="T35" fmla="*/ 2434 h 463"/>
              <a:gd name="T36" fmla="+- 0 3564 1487"/>
              <a:gd name="T37" fmla="*/ T36 w 2083"/>
              <a:gd name="T38" fmla="+- 0 1991 1981"/>
              <a:gd name="T39" fmla="*/ 1991 h 463"/>
              <a:gd name="T40" fmla="+- 0 3569 1487"/>
              <a:gd name="T41" fmla="*/ T40 w 2083"/>
              <a:gd name="T42" fmla="+- 0 2434 1981"/>
              <a:gd name="T43" fmla="*/ 2434 h 463"/>
              <a:gd name="T44" fmla="+- 0 3564 1487"/>
              <a:gd name="T45" fmla="*/ T44 w 2083"/>
              <a:gd name="T46" fmla="+- 0 2444 1981"/>
              <a:gd name="T47" fmla="*/ 2444 h 463"/>
              <a:gd name="T48" fmla="+- 0 3569 1487"/>
              <a:gd name="T49" fmla="*/ T48 w 2083"/>
              <a:gd name="T50" fmla="+- 0 2434 1981"/>
              <a:gd name="T51" fmla="*/ 2434 h 463"/>
              <a:gd name="T52" fmla="+- 0 3564 1487"/>
              <a:gd name="T53" fmla="*/ T52 w 2083"/>
              <a:gd name="T54" fmla="+- 0 2444 1981"/>
              <a:gd name="T55" fmla="*/ 2444 h 463"/>
              <a:gd name="T56" fmla="+- 0 3569 1487"/>
              <a:gd name="T57" fmla="*/ T56 w 2083"/>
              <a:gd name="T58" fmla="+- 0 2439 1981"/>
              <a:gd name="T59" fmla="*/ 2439 h 463"/>
              <a:gd name="T60" fmla="+- 0 1487 1487"/>
              <a:gd name="T61" fmla="*/ T60 w 2083"/>
              <a:gd name="T62" fmla="+- 0 1986 1981"/>
              <a:gd name="T63" fmla="*/ 1986 h 463"/>
              <a:gd name="T64" fmla="+- 0 1492 1487"/>
              <a:gd name="T65" fmla="*/ T64 w 2083"/>
              <a:gd name="T66" fmla="+- 0 2434 1981"/>
              <a:gd name="T67" fmla="*/ 2434 h 463"/>
              <a:gd name="T68" fmla="+- 0 1497 1487"/>
              <a:gd name="T69" fmla="*/ T68 w 2083"/>
              <a:gd name="T70" fmla="+- 0 1991 1981"/>
              <a:gd name="T71" fmla="*/ 1991 h 463"/>
              <a:gd name="T72" fmla="+- 0 1492 1487"/>
              <a:gd name="T73" fmla="*/ T72 w 2083"/>
              <a:gd name="T74" fmla="+- 0 1981 1981"/>
              <a:gd name="T75" fmla="*/ 1981 h 463"/>
              <a:gd name="T76" fmla="+- 0 1497 1487"/>
              <a:gd name="T77" fmla="*/ T76 w 2083"/>
              <a:gd name="T78" fmla="+- 0 2434 1981"/>
              <a:gd name="T79" fmla="*/ 2434 h 463"/>
              <a:gd name="T80" fmla="+- 0 3559 1487"/>
              <a:gd name="T81" fmla="*/ T80 w 2083"/>
              <a:gd name="T82" fmla="+- 0 2439 1981"/>
              <a:gd name="T83" fmla="*/ 2439 h 463"/>
              <a:gd name="T84" fmla="+- 0 1492 1487"/>
              <a:gd name="T85" fmla="*/ T84 w 2083"/>
              <a:gd name="T86" fmla="+- 0 1981 1981"/>
              <a:gd name="T87" fmla="*/ 1981 h 463"/>
              <a:gd name="T88" fmla="+- 0 1497 1487"/>
              <a:gd name="T89" fmla="*/ T88 w 2083"/>
              <a:gd name="T90" fmla="+- 0 1991 1981"/>
              <a:gd name="T91" fmla="*/ 1991 h 463"/>
              <a:gd name="T92" fmla="+- 0 1492 1487"/>
              <a:gd name="T93" fmla="*/ T92 w 2083"/>
              <a:gd name="T94" fmla="+- 0 1981 1981"/>
              <a:gd name="T95" fmla="*/ 1981 h 463"/>
              <a:gd name="T96" fmla="+- 0 1492 1487"/>
              <a:gd name="T97" fmla="*/ T96 w 2083"/>
              <a:gd name="T98" fmla="+- 0 1981 1981"/>
              <a:gd name="T99" fmla="*/ 1981 h 463"/>
              <a:gd name="T100" fmla="+- 0 1497 1487"/>
              <a:gd name="T101" fmla="*/ T100 w 2083"/>
              <a:gd name="T102" fmla="+- 0 1991 1981"/>
              <a:gd name="T103" fmla="*/ 1991 h 463"/>
              <a:gd name="T104" fmla="+- 0 3559 1487"/>
              <a:gd name="T105" fmla="*/ T104 w 2083"/>
              <a:gd name="T106" fmla="+- 0 1986 1981"/>
              <a:gd name="T107" fmla="*/ 1986 h 463"/>
              <a:gd name="T108" fmla="+- 0 3564 1487"/>
              <a:gd name="T109" fmla="*/ T108 w 2083"/>
              <a:gd name="T110" fmla="+- 0 1981 1981"/>
              <a:gd name="T111" fmla="*/ 1981 h 463"/>
              <a:gd name="T112" fmla="+- 0 3564 1487"/>
              <a:gd name="T113" fmla="*/ T112 w 2083"/>
              <a:gd name="T114" fmla="+- 0 1991 1981"/>
              <a:gd name="T115" fmla="*/ 1991 h 463"/>
              <a:gd name="T116" fmla="+- 0 3569 1487"/>
              <a:gd name="T117" fmla="*/ T116 w 2083"/>
              <a:gd name="T118" fmla="+- 0 1986 1981"/>
              <a:gd name="T119" fmla="*/ 1986 h 463"/>
              <a:gd name="T120" fmla="+- 0 1487 1487"/>
              <a:gd name="T121" fmla="*/ T120 w 2083"/>
              <a:gd name="T122" fmla="+- 0 1981 1981"/>
              <a:gd name="T123" fmla="*/ 1981 h 463"/>
              <a:gd name="T124" fmla="+- 0 1492 1487"/>
              <a:gd name="T125" fmla="*/ T124 w 2083"/>
              <a:gd name="T126" fmla="+- 0 1981 1981"/>
              <a:gd name="T127" fmla="*/ 1981 h 463"/>
              <a:gd name="T128" fmla="+- 0 3564 1487"/>
              <a:gd name="T129" fmla="*/ T128 w 2083"/>
              <a:gd name="T130" fmla="+- 0 1981 1981"/>
              <a:gd name="T131" fmla="*/ 1981 h 463"/>
              <a:gd name="T132" fmla="+- 0 3569 1487"/>
              <a:gd name="T133" fmla="*/ T132 w 2083"/>
              <a:gd name="T134" fmla="+- 0 1981 1981"/>
              <a:gd name="T135" fmla="*/ 1981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083" h="463">
                <a:moveTo>
                  <a:pt x="0" y="458"/>
                </a:moveTo>
                <a:lnTo>
                  <a:pt x="0" y="463"/>
                </a:lnTo>
                <a:lnTo>
                  <a:pt x="5" y="463"/>
                </a:lnTo>
                <a:lnTo>
                  <a:pt x="0" y="458"/>
                </a:lnTo>
                <a:close/>
                <a:moveTo>
                  <a:pt x="10" y="453"/>
                </a:moveTo>
                <a:lnTo>
                  <a:pt x="5" y="453"/>
                </a:lnTo>
                <a:lnTo>
                  <a:pt x="0" y="458"/>
                </a:lnTo>
                <a:lnTo>
                  <a:pt x="5" y="463"/>
                </a:lnTo>
                <a:lnTo>
                  <a:pt x="2077" y="463"/>
                </a:lnTo>
                <a:lnTo>
                  <a:pt x="2072" y="458"/>
                </a:lnTo>
                <a:lnTo>
                  <a:pt x="10" y="458"/>
                </a:lnTo>
                <a:lnTo>
                  <a:pt x="10" y="453"/>
                </a:lnTo>
                <a:close/>
                <a:moveTo>
                  <a:pt x="2082" y="5"/>
                </a:moveTo>
                <a:lnTo>
                  <a:pt x="2072" y="5"/>
                </a:lnTo>
                <a:lnTo>
                  <a:pt x="2072" y="458"/>
                </a:lnTo>
                <a:lnTo>
                  <a:pt x="2077" y="463"/>
                </a:lnTo>
                <a:lnTo>
                  <a:pt x="2077" y="453"/>
                </a:lnTo>
                <a:lnTo>
                  <a:pt x="2082" y="453"/>
                </a:lnTo>
                <a:lnTo>
                  <a:pt x="2082" y="10"/>
                </a:lnTo>
                <a:lnTo>
                  <a:pt x="2077" y="10"/>
                </a:lnTo>
                <a:lnTo>
                  <a:pt x="2082" y="5"/>
                </a:lnTo>
                <a:close/>
                <a:moveTo>
                  <a:pt x="2082" y="453"/>
                </a:moveTo>
                <a:lnTo>
                  <a:pt x="2077" y="453"/>
                </a:lnTo>
                <a:lnTo>
                  <a:pt x="2077" y="463"/>
                </a:lnTo>
                <a:lnTo>
                  <a:pt x="2082" y="458"/>
                </a:lnTo>
                <a:lnTo>
                  <a:pt x="2082" y="453"/>
                </a:lnTo>
                <a:close/>
                <a:moveTo>
                  <a:pt x="2082" y="458"/>
                </a:moveTo>
                <a:lnTo>
                  <a:pt x="2077" y="463"/>
                </a:lnTo>
                <a:lnTo>
                  <a:pt x="2082" y="463"/>
                </a:lnTo>
                <a:lnTo>
                  <a:pt x="2082" y="458"/>
                </a:lnTo>
                <a:close/>
                <a:moveTo>
                  <a:pt x="5" y="0"/>
                </a:moveTo>
                <a:lnTo>
                  <a:pt x="0" y="5"/>
                </a:lnTo>
                <a:lnTo>
                  <a:pt x="0" y="458"/>
                </a:lnTo>
                <a:lnTo>
                  <a:pt x="5" y="453"/>
                </a:lnTo>
                <a:lnTo>
                  <a:pt x="10" y="453"/>
                </a:lnTo>
                <a:lnTo>
                  <a:pt x="10" y="10"/>
                </a:lnTo>
                <a:lnTo>
                  <a:pt x="5" y="10"/>
                </a:lnTo>
                <a:lnTo>
                  <a:pt x="5" y="0"/>
                </a:lnTo>
                <a:close/>
                <a:moveTo>
                  <a:pt x="2072" y="453"/>
                </a:moveTo>
                <a:lnTo>
                  <a:pt x="10" y="453"/>
                </a:lnTo>
                <a:lnTo>
                  <a:pt x="10" y="458"/>
                </a:lnTo>
                <a:lnTo>
                  <a:pt x="2072" y="458"/>
                </a:lnTo>
                <a:lnTo>
                  <a:pt x="2072" y="453"/>
                </a:lnTo>
                <a:close/>
                <a:moveTo>
                  <a:pt x="5" y="0"/>
                </a:moveTo>
                <a:lnTo>
                  <a:pt x="5" y="10"/>
                </a:lnTo>
                <a:lnTo>
                  <a:pt x="10" y="10"/>
                </a:lnTo>
                <a:lnTo>
                  <a:pt x="10" y="5"/>
                </a:lnTo>
                <a:lnTo>
                  <a:pt x="5" y="0"/>
                </a:lnTo>
                <a:close/>
                <a:moveTo>
                  <a:pt x="2077" y="0"/>
                </a:moveTo>
                <a:lnTo>
                  <a:pt x="5" y="0"/>
                </a:lnTo>
                <a:lnTo>
                  <a:pt x="10" y="5"/>
                </a:lnTo>
                <a:lnTo>
                  <a:pt x="10" y="10"/>
                </a:lnTo>
                <a:lnTo>
                  <a:pt x="2072" y="10"/>
                </a:lnTo>
                <a:lnTo>
                  <a:pt x="2072" y="5"/>
                </a:lnTo>
                <a:lnTo>
                  <a:pt x="2082" y="5"/>
                </a:lnTo>
                <a:lnTo>
                  <a:pt x="2077" y="0"/>
                </a:lnTo>
                <a:close/>
                <a:moveTo>
                  <a:pt x="2082" y="5"/>
                </a:moveTo>
                <a:lnTo>
                  <a:pt x="2077" y="10"/>
                </a:lnTo>
                <a:lnTo>
                  <a:pt x="2082" y="10"/>
                </a:lnTo>
                <a:lnTo>
                  <a:pt x="2082" y="5"/>
                </a:lnTo>
                <a:close/>
                <a:moveTo>
                  <a:pt x="5" y="0"/>
                </a:moveTo>
                <a:lnTo>
                  <a:pt x="0" y="0"/>
                </a:lnTo>
                <a:lnTo>
                  <a:pt x="0" y="5"/>
                </a:lnTo>
                <a:lnTo>
                  <a:pt x="5" y="0"/>
                </a:lnTo>
                <a:close/>
                <a:moveTo>
                  <a:pt x="2082" y="0"/>
                </a:moveTo>
                <a:lnTo>
                  <a:pt x="2077" y="0"/>
                </a:lnTo>
                <a:lnTo>
                  <a:pt x="2082" y="5"/>
                </a:lnTo>
                <a:lnTo>
                  <a:pt x="208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0" name="Text Box 62"/>
          <p:cNvSpPr txBox="1">
            <a:spLocks noChangeArrowheads="1"/>
          </p:cNvSpPr>
          <p:nvPr/>
        </p:nvSpPr>
        <p:spPr bwMode="auto">
          <a:xfrm>
            <a:off x="5965312" y="5067880"/>
            <a:ext cx="968115" cy="18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id-ID" sz="1200" b="1"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Pencampuran</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1" name="Freeform 150"/>
          <p:cNvSpPr>
            <a:spLocks/>
          </p:cNvSpPr>
          <p:nvPr/>
        </p:nvSpPr>
        <p:spPr bwMode="auto">
          <a:xfrm>
            <a:off x="3672619" y="4855591"/>
            <a:ext cx="1950408" cy="616524"/>
          </a:xfrm>
          <a:custGeom>
            <a:avLst/>
            <a:gdLst>
              <a:gd name="T0" fmla="+- 0 5200 4019"/>
              <a:gd name="T1" fmla="*/ T0 w 2362"/>
              <a:gd name="T2" fmla="+- 0 928 928"/>
              <a:gd name="T3" fmla="*/ 928 h 751"/>
              <a:gd name="T4" fmla="+- 0 5308 4019"/>
              <a:gd name="T5" fmla="*/ T4 w 2362"/>
              <a:gd name="T6" fmla="+- 0 929 928"/>
              <a:gd name="T7" fmla="*/ 929 h 751"/>
              <a:gd name="T8" fmla="+- 0 5412 4019"/>
              <a:gd name="T9" fmla="*/ T8 w 2362"/>
              <a:gd name="T10" fmla="+- 0 934 928"/>
              <a:gd name="T11" fmla="*/ 934 h 751"/>
              <a:gd name="T12" fmla="+- 0 5514 4019"/>
              <a:gd name="T13" fmla="*/ T12 w 2362"/>
              <a:gd name="T14" fmla="+- 0 941 928"/>
              <a:gd name="T15" fmla="*/ 941 h 751"/>
              <a:gd name="T16" fmla="+- 0 5612 4019"/>
              <a:gd name="T17" fmla="*/ T16 w 2362"/>
              <a:gd name="T18" fmla="+- 0 951 928"/>
              <a:gd name="T19" fmla="*/ 951 h 751"/>
              <a:gd name="T20" fmla="+- 0 5706 4019"/>
              <a:gd name="T21" fmla="*/ T20 w 2362"/>
              <a:gd name="T22" fmla="+- 0 964 928"/>
              <a:gd name="T23" fmla="*/ 964 h 751"/>
              <a:gd name="T24" fmla="+- 0 5796 4019"/>
              <a:gd name="T25" fmla="*/ T24 w 2362"/>
              <a:gd name="T26" fmla="+- 0 979 928"/>
              <a:gd name="T27" fmla="*/ 979 h 751"/>
              <a:gd name="T28" fmla="+- 0 5881 4019"/>
              <a:gd name="T29" fmla="*/ T28 w 2362"/>
              <a:gd name="T30" fmla="+- 0 997 928"/>
              <a:gd name="T31" fmla="*/ 997 h 751"/>
              <a:gd name="T32" fmla="+- 0 5961 4019"/>
              <a:gd name="T33" fmla="*/ T32 w 2362"/>
              <a:gd name="T34" fmla="+- 0 1016 928"/>
              <a:gd name="T35" fmla="*/ 1016 h 751"/>
              <a:gd name="T36" fmla="+- 0 6035 4019"/>
              <a:gd name="T37" fmla="*/ T36 w 2362"/>
              <a:gd name="T38" fmla="+- 0 1038 928"/>
              <a:gd name="T39" fmla="*/ 1038 h 751"/>
              <a:gd name="T40" fmla="+- 0 6103 4019"/>
              <a:gd name="T41" fmla="*/ T40 w 2362"/>
              <a:gd name="T42" fmla="+- 0 1061 928"/>
              <a:gd name="T43" fmla="*/ 1061 h 751"/>
              <a:gd name="T44" fmla="+- 0 6165 4019"/>
              <a:gd name="T45" fmla="*/ T44 w 2362"/>
              <a:gd name="T46" fmla="+- 0 1087 928"/>
              <a:gd name="T47" fmla="*/ 1087 h 751"/>
              <a:gd name="T48" fmla="+- 0 6220 4019"/>
              <a:gd name="T49" fmla="*/ T48 w 2362"/>
              <a:gd name="T50" fmla="+- 0 1114 928"/>
              <a:gd name="T51" fmla="*/ 1114 h 751"/>
              <a:gd name="T52" fmla="+- 0 6307 4019"/>
              <a:gd name="T53" fmla="*/ T52 w 2362"/>
              <a:gd name="T54" fmla="+- 0 1172 928"/>
              <a:gd name="T55" fmla="*/ 1172 h 751"/>
              <a:gd name="T56" fmla="+- 0 6362 4019"/>
              <a:gd name="T57" fmla="*/ T56 w 2362"/>
              <a:gd name="T58" fmla="+- 0 1236 928"/>
              <a:gd name="T59" fmla="*/ 1236 h 751"/>
              <a:gd name="T60" fmla="+- 0 6381 4019"/>
              <a:gd name="T61" fmla="*/ T60 w 2362"/>
              <a:gd name="T62" fmla="+- 0 1303 928"/>
              <a:gd name="T63" fmla="*/ 1303 h 751"/>
              <a:gd name="T64" fmla="+- 0 6376 4019"/>
              <a:gd name="T65" fmla="*/ T64 w 2362"/>
              <a:gd name="T66" fmla="+- 0 1338 928"/>
              <a:gd name="T67" fmla="*/ 1338 h 751"/>
              <a:gd name="T68" fmla="+- 0 6339 4019"/>
              <a:gd name="T69" fmla="*/ T68 w 2362"/>
              <a:gd name="T70" fmla="+- 0 1403 928"/>
              <a:gd name="T71" fmla="*/ 1403 h 751"/>
              <a:gd name="T72" fmla="+- 0 6267 4019"/>
              <a:gd name="T73" fmla="*/ T72 w 2362"/>
              <a:gd name="T74" fmla="+- 0 1464 928"/>
              <a:gd name="T75" fmla="*/ 1464 h 751"/>
              <a:gd name="T76" fmla="+- 0 6165 4019"/>
              <a:gd name="T77" fmla="*/ T76 w 2362"/>
              <a:gd name="T78" fmla="+- 0 1520 928"/>
              <a:gd name="T79" fmla="*/ 1520 h 751"/>
              <a:gd name="T80" fmla="+- 0 6103 4019"/>
              <a:gd name="T81" fmla="*/ T80 w 2362"/>
              <a:gd name="T82" fmla="+- 0 1545 928"/>
              <a:gd name="T83" fmla="*/ 1545 h 751"/>
              <a:gd name="T84" fmla="+- 0 6035 4019"/>
              <a:gd name="T85" fmla="*/ T84 w 2362"/>
              <a:gd name="T86" fmla="+- 0 1569 928"/>
              <a:gd name="T87" fmla="*/ 1569 h 751"/>
              <a:gd name="T88" fmla="+- 0 5961 4019"/>
              <a:gd name="T89" fmla="*/ T88 w 2362"/>
              <a:gd name="T90" fmla="+- 0 1591 928"/>
              <a:gd name="T91" fmla="*/ 1591 h 751"/>
              <a:gd name="T92" fmla="+- 0 5881 4019"/>
              <a:gd name="T93" fmla="*/ T92 w 2362"/>
              <a:gd name="T94" fmla="+- 0 1610 928"/>
              <a:gd name="T95" fmla="*/ 1610 h 751"/>
              <a:gd name="T96" fmla="+- 0 5796 4019"/>
              <a:gd name="T97" fmla="*/ T96 w 2362"/>
              <a:gd name="T98" fmla="+- 0 1628 928"/>
              <a:gd name="T99" fmla="*/ 1628 h 751"/>
              <a:gd name="T100" fmla="+- 0 5706 4019"/>
              <a:gd name="T101" fmla="*/ T100 w 2362"/>
              <a:gd name="T102" fmla="+- 0 1643 928"/>
              <a:gd name="T103" fmla="*/ 1643 h 751"/>
              <a:gd name="T104" fmla="+- 0 5612 4019"/>
              <a:gd name="T105" fmla="*/ T104 w 2362"/>
              <a:gd name="T106" fmla="+- 0 1655 928"/>
              <a:gd name="T107" fmla="*/ 1655 h 751"/>
              <a:gd name="T108" fmla="+- 0 5514 4019"/>
              <a:gd name="T109" fmla="*/ T108 w 2362"/>
              <a:gd name="T110" fmla="+- 0 1665 928"/>
              <a:gd name="T111" fmla="*/ 1665 h 751"/>
              <a:gd name="T112" fmla="+- 0 5412 4019"/>
              <a:gd name="T113" fmla="*/ T112 w 2362"/>
              <a:gd name="T114" fmla="+- 0 1673 928"/>
              <a:gd name="T115" fmla="*/ 1673 h 751"/>
              <a:gd name="T116" fmla="+- 0 5308 4019"/>
              <a:gd name="T117" fmla="*/ T116 w 2362"/>
              <a:gd name="T118" fmla="+- 0 1677 928"/>
              <a:gd name="T119" fmla="*/ 1677 h 751"/>
              <a:gd name="T120" fmla="+- 0 5200 4019"/>
              <a:gd name="T121" fmla="*/ T120 w 2362"/>
              <a:gd name="T122" fmla="+- 0 1679 928"/>
              <a:gd name="T123" fmla="*/ 1679 h 751"/>
              <a:gd name="T124" fmla="+- 0 5093 4019"/>
              <a:gd name="T125" fmla="*/ T124 w 2362"/>
              <a:gd name="T126" fmla="+- 0 1677 928"/>
              <a:gd name="T127" fmla="*/ 1677 h 751"/>
              <a:gd name="T128" fmla="+- 0 4988 4019"/>
              <a:gd name="T129" fmla="*/ T128 w 2362"/>
              <a:gd name="T130" fmla="+- 0 1673 928"/>
              <a:gd name="T131" fmla="*/ 1673 h 751"/>
              <a:gd name="T132" fmla="+- 0 4886 4019"/>
              <a:gd name="T133" fmla="*/ T132 w 2362"/>
              <a:gd name="T134" fmla="+- 0 1665 928"/>
              <a:gd name="T135" fmla="*/ 1665 h 751"/>
              <a:gd name="T136" fmla="+- 0 4788 4019"/>
              <a:gd name="T137" fmla="*/ T136 w 2362"/>
              <a:gd name="T138" fmla="+- 0 1655 928"/>
              <a:gd name="T139" fmla="*/ 1655 h 751"/>
              <a:gd name="T140" fmla="+- 0 4694 4019"/>
              <a:gd name="T141" fmla="*/ T140 w 2362"/>
              <a:gd name="T142" fmla="+- 0 1643 928"/>
              <a:gd name="T143" fmla="*/ 1643 h 751"/>
              <a:gd name="T144" fmla="+- 0 4604 4019"/>
              <a:gd name="T145" fmla="*/ T144 w 2362"/>
              <a:gd name="T146" fmla="+- 0 1628 928"/>
              <a:gd name="T147" fmla="*/ 1628 h 751"/>
              <a:gd name="T148" fmla="+- 0 4519 4019"/>
              <a:gd name="T149" fmla="*/ T148 w 2362"/>
              <a:gd name="T150" fmla="+- 0 1610 928"/>
              <a:gd name="T151" fmla="*/ 1610 h 751"/>
              <a:gd name="T152" fmla="+- 0 4440 4019"/>
              <a:gd name="T153" fmla="*/ T152 w 2362"/>
              <a:gd name="T154" fmla="+- 0 1591 928"/>
              <a:gd name="T155" fmla="*/ 1591 h 751"/>
              <a:gd name="T156" fmla="+- 0 4365 4019"/>
              <a:gd name="T157" fmla="*/ T156 w 2362"/>
              <a:gd name="T158" fmla="+- 0 1569 928"/>
              <a:gd name="T159" fmla="*/ 1569 h 751"/>
              <a:gd name="T160" fmla="+- 0 4297 4019"/>
              <a:gd name="T161" fmla="*/ T160 w 2362"/>
              <a:gd name="T162" fmla="+- 0 1545 928"/>
              <a:gd name="T163" fmla="*/ 1545 h 751"/>
              <a:gd name="T164" fmla="+- 0 4236 4019"/>
              <a:gd name="T165" fmla="*/ T164 w 2362"/>
              <a:gd name="T166" fmla="+- 0 1520 928"/>
              <a:gd name="T167" fmla="*/ 1520 h 751"/>
              <a:gd name="T168" fmla="+- 0 4181 4019"/>
              <a:gd name="T169" fmla="*/ T168 w 2362"/>
              <a:gd name="T170" fmla="+- 0 1493 928"/>
              <a:gd name="T171" fmla="*/ 1493 h 751"/>
              <a:gd name="T172" fmla="+- 0 4093 4019"/>
              <a:gd name="T173" fmla="*/ T172 w 2362"/>
              <a:gd name="T174" fmla="+- 0 1434 928"/>
              <a:gd name="T175" fmla="*/ 1434 h 751"/>
              <a:gd name="T176" fmla="+- 0 4038 4019"/>
              <a:gd name="T177" fmla="*/ T176 w 2362"/>
              <a:gd name="T178" fmla="+- 0 1371 928"/>
              <a:gd name="T179" fmla="*/ 1371 h 751"/>
              <a:gd name="T180" fmla="+- 0 4019 4019"/>
              <a:gd name="T181" fmla="*/ T180 w 2362"/>
              <a:gd name="T182" fmla="+- 0 1303 928"/>
              <a:gd name="T183" fmla="*/ 1303 h 751"/>
              <a:gd name="T184" fmla="+- 0 4024 4019"/>
              <a:gd name="T185" fmla="*/ T184 w 2362"/>
              <a:gd name="T186" fmla="+- 0 1269 928"/>
              <a:gd name="T187" fmla="*/ 1269 h 751"/>
              <a:gd name="T188" fmla="+- 0 4062 4019"/>
              <a:gd name="T189" fmla="*/ T188 w 2362"/>
              <a:gd name="T190" fmla="+- 0 1204 928"/>
              <a:gd name="T191" fmla="*/ 1204 h 751"/>
              <a:gd name="T192" fmla="+- 0 4133 4019"/>
              <a:gd name="T193" fmla="*/ T192 w 2362"/>
              <a:gd name="T194" fmla="+- 0 1142 928"/>
              <a:gd name="T195" fmla="*/ 1142 h 751"/>
              <a:gd name="T196" fmla="+- 0 4236 4019"/>
              <a:gd name="T197" fmla="*/ T196 w 2362"/>
              <a:gd name="T198" fmla="+- 0 1087 928"/>
              <a:gd name="T199" fmla="*/ 1087 h 751"/>
              <a:gd name="T200" fmla="+- 0 4297 4019"/>
              <a:gd name="T201" fmla="*/ T200 w 2362"/>
              <a:gd name="T202" fmla="+- 0 1061 928"/>
              <a:gd name="T203" fmla="*/ 1061 h 751"/>
              <a:gd name="T204" fmla="+- 0 4365 4019"/>
              <a:gd name="T205" fmla="*/ T204 w 2362"/>
              <a:gd name="T206" fmla="+- 0 1038 928"/>
              <a:gd name="T207" fmla="*/ 1038 h 751"/>
              <a:gd name="T208" fmla="+- 0 4440 4019"/>
              <a:gd name="T209" fmla="*/ T208 w 2362"/>
              <a:gd name="T210" fmla="+- 0 1016 928"/>
              <a:gd name="T211" fmla="*/ 1016 h 751"/>
              <a:gd name="T212" fmla="+- 0 4519 4019"/>
              <a:gd name="T213" fmla="*/ T212 w 2362"/>
              <a:gd name="T214" fmla="+- 0 997 928"/>
              <a:gd name="T215" fmla="*/ 997 h 751"/>
              <a:gd name="T216" fmla="+- 0 4604 4019"/>
              <a:gd name="T217" fmla="*/ T216 w 2362"/>
              <a:gd name="T218" fmla="+- 0 979 928"/>
              <a:gd name="T219" fmla="*/ 979 h 751"/>
              <a:gd name="T220" fmla="+- 0 4694 4019"/>
              <a:gd name="T221" fmla="*/ T220 w 2362"/>
              <a:gd name="T222" fmla="+- 0 964 928"/>
              <a:gd name="T223" fmla="*/ 964 h 751"/>
              <a:gd name="T224" fmla="+- 0 4788 4019"/>
              <a:gd name="T225" fmla="*/ T224 w 2362"/>
              <a:gd name="T226" fmla="+- 0 951 928"/>
              <a:gd name="T227" fmla="*/ 951 h 751"/>
              <a:gd name="T228" fmla="+- 0 4886 4019"/>
              <a:gd name="T229" fmla="*/ T228 w 2362"/>
              <a:gd name="T230" fmla="+- 0 941 928"/>
              <a:gd name="T231" fmla="*/ 941 h 751"/>
              <a:gd name="T232" fmla="+- 0 4988 4019"/>
              <a:gd name="T233" fmla="*/ T232 w 2362"/>
              <a:gd name="T234" fmla="+- 0 934 928"/>
              <a:gd name="T235" fmla="*/ 934 h 751"/>
              <a:gd name="T236" fmla="+- 0 5093 4019"/>
              <a:gd name="T237" fmla="*/ T236 w 2362"/>
              <a:gd name="T238" fmla="+- 0 929 928"/>
              <a:gd name="T239" fmla="*/ 929 h 751"/>
              <a:gd name="T240" fmla="+- 0 5200 4019"/>
              <a:gd name="T241" fmla="*/ T240 w 2362"/>
              <a:gd name="T242" fmla="+- 0 928 928"/>
              <a:gd name="T243" fmla="*/ 928 h 7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2362" h="751">
                <a:moveTo>
                  <a:pt x="1181" y="0"/>
                </a:moveTo>
                <a:lnTo>
                  <a:pt x="1289" y="1"/>
                </a:lnTo>
                <a:lnTo>
                  <a:pt x="1393" y="6"/>
                </a:lnTo>
                <a:lnTo>
                  <a:pt x="1495" y="13"/>
                </a:lnTo>
                <a:lnTo>
                  <a:pt x="1593" y="23"/>
                </a:lnTo>
                <a:lnTo>
                  <a:pt x="1687" y="36"/>
                </a:lnTo>
                <a:lnTo>
                  <a:pt x="1777" y="51"/>
                </a:lnTo>
                <a:lnTo>
                  <a:pt x="1862" y="69"/>
                </a:lnTo>
                <a:lnTo>
                  <a:pt x="1942" y="88"/>
                </a:lnTo>
                <a:lnTo>
                  <a:pt x="2016" y="110"/>
                </a:lnTo>
                <a:lnTo>
                  <a:pt x="2084" y="133"/>
                </a:lnTo>
                <a:lnTo>
                  <a:pt x="2146" y="159"/>
                </a:lnTo>
                <a:lnTo>
                  <a:pt x="2201" y="186"/>
                </a:lnTo>
                <a:lnTo>
                  <a:pt x="2288" y="244"/>
                </a:lnTo>
                <a:lnTo>
                  <a:pt x="2343" y="308"/>
                </a:lnTo>
                <a:lnTo>
                  <a:pt x="2362" y="375"/>
                </a:lnTo>
                <a:lnTo>
                  <a:pt x="2357" y="410"/>
                </a:lnTo>
                <a:lnTo>
                  <a:pt x="2320" y="475"/>
                </a:lnTo>
                <a:lnTo>
                  <a:pt x="2248" y="536"/>
                </a:lnTo>
                <a:lnTo>
                  <a:pt x="2146" y="592"/>
                </a:lnTo>
                <a:lnTo>
                  <a:pt x="2084" y="617"/>
                </a:lnTo>
                <a:lnTo>
                  <a:pt x="2016" y="641"/>
                </a:lnTo>
                <a:lnTo>
                  <a:pt x="1942" y="663"/>
                </a:lnTo>
                <a:lnTo>
                  <a:pt x="1862" y="682"/>
                </a:lnTo>
                <a:lnTo>
                  <a:pt x="1777" y="700"/>
                </a:lnTo>
                <a:lnTo>
                  <a:pt x="1687" y="715"/>
                </a:lnTo>
                <a:lnTo>
                  <a:pt x="1593" y="727"/>
                </a:lnTo>
                <a:lnTo>
                  <a:pt x="1495" y="737"/>
                </a:lnTo>
                <a:lnTo>
                  <a:pt x="1393" y="745"/>
                </a:lnTo>
                <a:lnTo>
                  <a:pt x="1289" y="749"/>
                </a:lnTo>
                <a:lnTo>
                  <a:pt x="1181" y="751"/>
                </a:lnTo>
                <a:lnTo>
                  <a:pt x="1074" y="749"/>
                </a:lnTo>
                <a:lnTo>
                  <a:pt x="969" y="745"/>
                </a:lnTo>
                <a:lnTo>
                  <a:pt x="867" y="737"/>
                </a:lnTo>
                <a:lnTo>
                  <a:pt x="769" y="727"/>
                </a:lnTo>
                <a:lnTo>
                  <a:pt x="675" y="715"/>
                </a:lnTo>
                <a:lnTo>
                  <a:pt x="585" y="700"/>
                </a:lnTo>
                <a:lnTo>
                  <a:pt x="500" y="682"/>
                </a:lnTo>
                <a:lnTo>
                  <a:pt x="421" y="663"/>
                </a:lnTo>
                <a:lnTo>
                  <a:pt x="346" y="641"/>
                </a:lnTo>
                <a:lnTo>
                  <a:pt x="278" y="617"/>
                </a:lnTo>
                <a:lnTo>
                  <a:pt x="217" y="592"/>
                </a:lnTo>
                <a:lnTo>
                  <a:pt x="162" y="565"/>
                </a:lnTo>
                <a:lnTo>
                  <a:pt x="74" y="506"/>
                </a:lnTo>
                <a:lnTo>
                  <a:pt x="19" y="443"/>
                </a:lnTo>
                <a:lnTo>
                  <a:pt x="0" y="375"/>
                </a:lnTo>
                <a:lnTo>
                  <a:pt x="5" y="341"/>
                </a:lnTo>
                <a:lnTo>
                  <a:pt x="43" y="276"/>
                </a:lnTo>
                <a:lnTo>
                  <a:pt x="114" y="214"/>
                </a:lnTo>
                <a:lnTo>
                  <a:pt x="217" y="159"/>
                </a:lnTo>
                <a:lnTo>
                  <a:pt x="278" y="133"/>
                </a:lnTo>
                <a:lnTo>
                  <a:pt x="346" y="110"/>
                </a:lnTo>
                <a:lnTo>
                  <a:pt x="421" y="88"/>
                </a:lnTo>
                <a:lnTo>
                  <a:pt x="500" y="69"/>
                </a:lnTo>
                <a:lnTo>
                  <a:pt x="585" y="51"/>
                </a:lnTo>
                <a:lnTo>
                  <a:pt x="675" y="36"/>
                </a:lnTo>
                <a:lnTo>
                  <a:pt x="769" y="23"/>
                </a:lnTo>
                <a:lnTo>
                  <a:pt x="867" y="13"/>
                </a:lnTo>
                <a:lnTo>
                  <a:pt x="969" y="6"/>
                </a:lnTo>
                <a:lnTo>
                  <a:pt x="1074" y="1"/>
                </a:lnTo>
                <a:lnTo>
                  <a:pt x="1181"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52" name="Text Box 73"/>
          <p:cNvSpPr txBox="1">
            <a:spLocks noChangeArrowheads="1"/>
          </p:cNvSpPr>
          <p:nvPr/>
        </p:nvSpPr>
        <p:spPr bwMode="auto">
          <a:xfrm>
            <a:off x="5754015" y="5532832"/>
            <a:ext cx="1414731" cy="202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id-ID" sz="1200" b="1"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Selai Jagung Instan</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3" name="AutoShape 4"/>
          <p:cNvSpPr>
            <a:spLocks/>
          </p:cNvSpPr>
          <p:nvPr/>
        </p:nvSpPr>
        <p:spPr bwMode="auto">
          <a:xfrm>
            <a:off x="6416189" y="807867"/>
            <a:ext cx="80383" cy="205245"/>
          </a:xfrm>
          <a:custGeom>
            <a:avLst/>
            <a:gdLst>
              <a:gd name="T0" fmla="+- 0 2513 2456"/>
              <a:gd name="T1" fmla="*/ T0 w 124"/>
              <a:gd name="T2" fmla="+- 0 960 643"/>
              <a:gd name="T3" fmla="*/ 960 h 441"/>
              <a:gd name="T4" fmla="+- 0 2456 2456"/>
              <a:gd name="T5" fmla="*/ T4 w 124"/>
              <a:gd name="T6" fmla="+- 0 960 643"/>
              <a:gd name="T7" fmla="*/ 960 h 441"/>
              <a:gd name="T8" fmla="+- 0 2518 2456"/>
              <a:gd name="T9" fmla="*/ T8 w 124"/>
              <a:gd name="T10" fmla="+- 0 1083 643"/>
              <a:gd name="T11" fmla="*/ 1083 h 441"/>
              <a:gd name="T12" fmla="+- 0 2576 2456"/>
              <a:gd name="T13" fmla="*/ T12 w 124"/>
              <a:gd name="T14" fmla="+- 0 966 643"/>
              <a:gd name="T15" fmla="*/ 966 h 441"/>
              <a:gd name="T16" fmla="+- 0 2513 2456"/>
              <a:gd name="T17" fmla="*/ T16 w 124"/>
              <a:gd name="T18" fmla="+- 0 966 643"/>
              <a:gd name="T19" fmla="*/ 966 h 441"/>
              <a:gd name="T20" fmla="+- 0 2513 2456"/>
              <a:gd name="T21" fmla="*/ T20 w 124"/>
              <a:gd name="T22" fmla="+- 0 960 643"/>
              <a:gd name="T23" fmla="*/ 960 h 441"/>
              <a:gd name="T24" fmla="+- 0 2523 2456"/>
              <a:gd name="T25" fmla="*/ T24 w 124"/>
              <a:gd name="T26" fmla="+- 0 643 643"/>
              <a:gd name="T27" fmla="*/ 643 h 441"/>
              <a:gd name="T28" fmla="+- 0 2513 2456"/>
              <a:gd name="T29" fmla="*/ T28 w 124"/>
              <a:gd name="T30" fmla="+- 0 643 643"/>
              <a:gd name="T31" fmla="*/ 643 h 441"/>
              <a:gd name="T32" fmla="+- 0 2513 2456"/>
              <a:gd name="T33" fmla="*/ T32 w 124"/>
              <a:gd name="T34" fmla="+- 0 966 643"/>
              <a:gd name="T35" fmla="*/ 966 h 441"/>
              <a:gd name="T36" fmla="+- 0 2523 2456"/>
              <a:gd name="T37" fmla="*/ T36 w 124"/>
              <a:gd name="T38" fmla="+- 0 966 643"/>
              <a:gd name="T39" fmla="*/ 966 h 441"/>
              <a:gd name="T40" fmla="+- 0 2523 2456"/>
              <a:gd name="T41" fmla="*/ T40 w 124"/>
              <a:gd name="T42" fmla="+- 0 643 643"/>
              <a:gd name="T43" fmla="*/ 643 h 441"/>
              <a:gd name="T44" fmla="+- 0 2580 2456"/>
              <a:gd name="T45" fmla="*/ T44 w 124"/>
              <a:gd name="T46" fmla="+- 0 960 643"/>
              <a:gd name="T47" fmla="*/ 960 h 441"/>
              <a:gd name="T48" fmla="+- 0 2523 2456"/>
              <a:gd name="T49" fmla="*/ T48 w 124"/>
              <a:gd name="T50" fmla="+- 0 960 643"/>
              <a:gd name="T51" fmla="*/ 960 h 441"/>
              <a:gd name="T52" fmla="+- 0 2523 2456"/>
              <a:gd name="T53" fmla="*/ T52 w 124"/>
              <a:gd name="T54" fmla="+- 0 966 643"/>
              <a:gd name="T55" fmla="*/ 966 h 441"/>
              <a:gd name="T56" fmla="+- 0 2576 2456"/>
              <a:gd name="T57" fmla="*/ T56 w 124"/>
              <a:gd name="T58" fmla="+- 0 966 643"/>
              <a:gd name="T59" fmla="*/ 966 h 441"/>
              <a:gd name="T60" fmla="+- 0 2580 2456"/>
              <a:gd name="T61" fmla="*/ T60 w 124"/>
              <a:gd name="T62" fmla="+- 0 960 643"/>
              <a:gd name="T63" fmla="*/ 96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0"/>
                </a:lnTo>
                <a:lnTo>
                  <a:pt x="120" y="323"/>
                </a:lnTo>
                <a:lnTo>
                  <a:pt x="57" y="323"/>
                </a:lnTo>
                <a:lnTo>
                  <a:pt x="57" y="317"/>
                </a:lnTo>
                <a:close/>
                <a:moveTo>
                  <a:pt x="67" y="0"/>
                </a:moveTo>
                <a:lnTo>
                  <a:pt x="57" y="0"/>
                </a:lnTo>
                <a:lnTo>
                  <a:pt x="57" y="323"/>
                </a:lnTo>
                <a:lnTo>
                  <a:pt x="67" y="323"/>
                </a:lnTo>
                <a:lnTo>
                  <a:pt x="67" y="0"/>
                </a:lnTo>
                <a:close/>
                <a:moveTo>
                  <a:pt x="124" y="317"/>
                </a:moveTo>
                <a:lnTo>
                  <a:pt x="67" y="317"/>
                </a:lnTo>
                <a:lnTo>
                  <a:pt x="67" y="323"/>
                </a:lnTo>
                <a:lnTo>
                  <a:pt x="120" y="323"/>
                </a:lnTo>
                <a:lnTo>
                  <a:pt x="124"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4" name="AutoShape 4"/>
          <p:cNvSpPr>
            <a:spLocks/>
          </p:cNvSpPr>
          <p:nvPr/>
        </p:nvSpPr>
        <p:spPr bwMode="auto">
          <a:xfrm>
            <a:off x="6414214" y="1269017"/>
            <a:ext cx="80383" cy="205245"/>
          </a:xfrm>
          <a:custGeom>
            <a:avLst/>
            <a:gdLst>
              <a:gd name="T0" fmla="+- 0 2513 2456"/>
              <a:gd name="T1" fmla="*/ T0 w 124"/>
              <a:gd name="T2" fmla="+- 0 960 643"/>
              <a:gd name="T3" fmla="*/ 960 h 441"/>
              <a:gd name="T4" fmla="+- 0 2456 2456"/>
              <a:gd name="T5" fmla="*/ T4 w 124"/>
              <a:gd name="T6" fmla="+- 0 960 643"/>
              <a:gd name="T7" fmla="*/ 960 h 441"/>
              <a:gd name="T8" fmla="+- 0 2518 2456"/>
              <a:gd name="T9" fmla="*/ T8 w 124"/>
              <a:gd name="T10" fmla="+- 0 1083 643"/>
              <a:gd name="T11" fmla="*/ 1083 h 441"/>
              <a:gd name="T12" fmla="+- 0 2576 2456"/>
              <a:gd name="T13" fmla="*/ T12 w 124"/>
              <a:gd name="T14" fmla="+- 0 966 643"/>
              <a:gd name="T15" fmla="*/ 966 h 441"/>
              <a:gd name="T16" fmla="+- 0 2513 2456"/>
              <a:gd name="T17" fmla="*/ T16 w 124"/>
              <a:gd name="T18" fmla="+- 0 966 643"/>
              <a:gd name="T19" fmla="*/ 966 h 441"/>
              <a:gd name="T20" fmla="+- 0 2513 2456"/>
              <a:gd name="T21" fmla="*/ T20 w 124"/>
              <a:gd name="T22" fmla="+- 0 960 643"/>
              <a:gd name="T23" fmla="*/ 960 h 441"/>
              <a:gd name="T24" fmla="+- 0 2523 2456"/>
              <a:gd name="T25" fmla="*/ T24 w 124"/>
              <a:gd name="T26" fmla="+- 0 643 643"/>
              <a:gd name="T27" fmla="*/ 643 h 441"/>
              <a:gd name="T28" fmla="+- 0 2513 2456"/>
              <a:gd name="T29" fmla="*/ T28 w 124"/>
              <a:gd name="T30" fmla="+- 0 643 643"/>
              <a:gd name="T31" fmla="*/ 643 h 441"/>
              <a:gd name="T32" fmla="+- 0 2513 2456"/>
              <a:gd name="T33" fmla="*/ T32 w 124"/>
              <a:gd name="T34" fmla="+- 0 966 643"/>
              <a:gd name="T35" fmla="*/ 966 h 441"/>
              <a:gd name="T36" fmla="+- 0 2523 2456"/>
              <a:gd name="T37" fmla="*/ T36 w 124"/>
              <a:gd name="T38" fmla="+- 0 966 643"/>
              <a:gd name="T39" fmla="*/ 966 h 441"/>
              <a:gd name="T40" fmla="+- 0 2523 2456"/>
              <a:gd name="T41" fmla="*/ T40 w 124"/>
              <a:gd name="T42" fmla="+- 0 643 643"/>
              <a:gd name="T43" fmla="*/ 643 h 441"/>
              <a:gd name="T44" fmla="+- 0 2580 2456"/>
              <a:gd name="T45" fmla="*/ T44 w 124"/>
              <a:gd name="T46" fmla="+- 0 960 643"/>
              <a:gd name="T47" fmla="*/ 960 h 441"/>
              <a:gd name="T48" fmla="+- 0 2523 2456"/>
              <a:gd name="T49" fmla="*/ T48 w 124"/>
              <a:gd name="T50" fmla="+- 0 960 643"/>
              <a:gd name="T51" fmla="*/ 960 h 441"/>
              <a:gd name="T52" fmla="+- 0 2523 2456"/>
              <a:gd name="T53" fmla="*/ T52 w 124"/>
              <a:gd name="T54" fmla="+- 0 966 643"/>
              <a:gd name="T55" fmla="*/ 966 h 441"/>
              <a:gd name="T56" fmla="+- 0 2576 2456"/>
              <a:gd name="T57" fmla="*/ T56 w 124"/>
              <a:gd name="T58" fmla="+- 0 966 643"/>
              <a:gd name="T59" fmla="*/ 966 h 441"/>
              <a:gd name="T60" fmla="+- 0 2580 2456"/>
              <a:gd name="T61" fmla="*/ T60 w 124"/>
              <a:gd name="T62" fmla="+- 0 960 643"/>
              <a:gd name="T63" fmla="*/ 96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0"/>
                </a:lnTo>
                <a:lnTo>
                  <a:pt x="120" y="323"/>
                </a:lnTo>
                <a:lnTo>
                  <a:pt x="57" y="323"/>
                </a:lnTo>
                <a:lnTo>
                  <a:pt x="57" y="317"/>
                </a:lnTo>
                <a:close/>
                <a:moveTo>
                  <a:pt x="67" y="0"/>
                </a:moveTo>
                <a:lnTo>
                  <a:pt x="57" y="0"/>
                </a:lnTo>
                <a:lnTo>
                  <a:pt x="57" y="323"/>
                </a:lnTo>
                <a:lnTo>
                  <a:pt x="67" y="323"/>
                </a:lnTo>
                <a:lnTo>
                  <a:pt x="67" y="0"/>
                </a:lnTo>
                <a:close/>
                <a:moveTo>
                  <a:pt x="124" y="317"/>
                </a:moveTo>
                <a:lnTo>
                  <a:pt x="67" y="317"/>
                </a:lnTo>
                <a:lnTo>
                  <a:pt x="67" y="323"/>
                </a:lnTo>
                <a:lnTo>
                  <a:pt x="120" y="323"/>
                </a:lnTo>
                <a:lnTo>
                  <a:pt x="124"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5" name="AutoShape 4"/>
          <p:cNvSpPr>
            <a:spLocks/>
          </p:cNvSpPr>
          <p:nvPr/>
        </p:nvSpPr>
        <p:spPr bwMode="auto">
          <a:xfrm>
            <a:off x="6412093" y="1730097"/>
            <a:ext cx="80383" cy="205245"/>
          </a:xfrm>
          <a:custGeom>
            <a:avLst/>
            <a:gdLst>
              <a:gd name="T0" fmla="+- 0 2513 2456"/>
              <a:gd name="T1" fmla="*/ T0 w 124"/>
              <a:gd name="T2" fmla="+- 0 960 643"/>
              <a:gd name="T3" fmla="*/ 960 h 441"/>
              <a:gd name="T4" fmla="+- 0 2456 2456"/>
              <a:gd name="T5" fmla="*/ T4 w 124"/>
              <a:gd name="T6" fmla="+- 0 960 643"/>
              <a:gd name="T7" fmla="*/ 960 h 441"/>
              <a:gd name="T8" fmla="+- 0 2518 2456"/>
              <a:gd name="T9" fmla="*/ T8 w 124"/>
              <a:gd name="T10" fmla="+- 0 1083 643"/>
              <a:gd name="T11" fmla="*/ 1083 h 441"/>
              <a:gd name="T12" fmla="+- 0 2576 2456"/>
              <a:gd name="T13" fmla="*/ T12 w 124"/>
              <a:gd name="T14" fmla="+- 0 966 643"/>
              <a:gd name="T15" fmla="*/ 966 h 441"/>
              <a:gd name="T16" fmla="+- 0 2513 2456"/>
              <a:gd name="T17" fmla="*/ T16 w 124"/>
              <a:gd name="T18" fmla="+- 0 966 643"/>
              <a:gd name="T19" fmla="*/ 966 h 441"/>
              <a:gd name="T20" fmla="+- 0 2513 2456"/>
              <a:gd name="T21" fmla="*/ T20 w 124"/>
              <a:gd name="T22" fmla="+- 0 960 643"/>
              <a:gd name="T23" fmla="*/ 960 h 441"/>
              <a:gd name="T24" fmla="+- 0 2523 2456"/>
              <a:gd name="T25" fmla="*/ T24 w 124"/>
              <a:gd name="T26" fmla="+- 0 643 643"/>
              <a:gd name="T27" fmla="*/ 643 h 441"/>
              <a:gd name="T28" fmla="+- 0 2513 2456"/>
              <a:gd name="T29" fmla="*/ T28 w 124"/>
              <a:gd name="T30" fmla="+- 0 643 643"/>
              <a:gd name="T31" fmla="*/ 643 h 441"/>
              <a:gd name="T32" fmla="+- 0 2513 2456"/>
              <a:gd name="T33" fmla="*/ T32 w 124"/>
              <a:gd name="T34" fmla="+- 0 966 643"/>
              <a:gd name="T35" fmla="*/ 966 h 441"/>
              <a:gd name="T36" fmla="+- 0 2523 2456"/>
              <a:gd name="T37" fmla="*/ T36 w 124"/>
              <a:gd name="T38" fmla="+- 0 966 643"/>
              <a:gd name="T39" fmla="*/ 966 h 441"/>
              <a:gd name="T40" fmla="+- 0 2523 2456"/>
              <a:gd name="T41" fmla="*/ T40 w 124"/>
              <a:gd name="T42" fmla="+- 0 643 643"/>
              <a:gd name="T43" fmla="*/ 643 h 441"/>
              <a:gd name="T44" fmla="+- 0 2580 2456"/>
              <a:gd name="T45" fmla="*/ T44 w 124"/>
              <a:gd name="T46" fmla="+- 0 960 643"/>
              <a:gd name="T47" fmla="*/ 960 h 441"/>
              <a:gd name="T48" fmla="+- 0 2523 2456"/>
              <a:gd name="T49" fmla="*/ T48 w 124"/>
              <a:gd name="T50" fmla="+- 0 960 643"/>
              <a:gd name="T51" fmla="*/ 960 h 441"/>
              <a:gd name="T52" fmla="+- 0 2523 2456"/>
              <a:gd name="T53" fmla="*/ T52 w 124"/>
              <a:gd name="T54" fmla="+- 0 966 643"/>
              <a:gd name="T55" fmla="*/ 966 h 441"/>
              <a:gd name="T56" fmla="+- 0 2576 2456"/>
              <a:gd name="T57" fmla="*/ T56 w 124"/>
              <a:gd name="T58" fmla="+- 0 966 643"/>
              <a:gd name="T59" fmla="*/ 966 h 441"/>
              <a:gd name="T60" fmla="+- 0 2580 2456"/>
              <a:gd name="T61" fmla="*/ T60 w 124"/>
              <a:gd name="T62" fmla="+- 0 960 643"/>
              <a:gd name="T63" fmla="*/ 96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0"/>
                </a:lnTo>
                <a:lnTo>
                  <a:pt x="120" y="323"/>
                </a:lnTo>
                <a:lnTo>
                  <a:pt x="57" y="323"/>
                </a:lnTo>
                <a:lnTo>
                  <a:pt x="57" y="317"/>
                </a:lnTo>
                <a:close/>
                <a:moveTo>
                  <a:pt x="67" y="0"/>
                </a:moveTo>
                <a:lnTo>
                  <a:pt x="57" y="0"/>
                </a:lnTo>
                <a:lnTo>
                  <a:pt x="57" y="323"/>
                </a:lnTo>
                <a:lnTo>
                  <a:pt x="67" y="323"/>
                </a:lnTo>
                <a:lnTo>
                  <a:pt x="67" y="0"/>
                </a:lnTo>
                <a:close/>
                <a:moveTo>
                  <a:pt x="124" y="317"/>
                </a:moveTo>
                <a:lnTo>
                  <a:pt x="67" y="317"/>
                </a:lnTo>
                <a:lnTo>
                  <a:pt x="67" y="323"/>
                </a:lnTo>
                <a:lnTo>
                  <a:pt x="120" y="323"/>
                </a:lnTo>
                <a:lnTo>
                  <a:pt x="124"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6" name="AutoShape 4"/>
          <p:cNvSpPr>
            <a:spLocks/>
          </p:cNvSpPr>
          <p:nvPr/>
        </p:nvSpPr>
        <p:spPr bwMode="auto">
          <a:xfrm>
            <a:off x="6413129" y="2201246"/>
            <a:ext cx="80383" cy="205245"/>
          </a:xfrm>
          <a:custGeom>
            <a:avLst/>
            <a:gdLst>
              <a:gd name="T0" fmla="+- 0 2513 2456"/>
              <a:gd name="T1" fmla="*/ T0 w 124"/>
              <a:gd name="T2" fmla="+- 0 960 643"/>
              <a:gd name="T3" fmla="*/ 960 h 441"/>
              <a:gd name="T4" fmla="+- 0 2456 2456"/>
              <a:gd name="T5" fmla="*/ T4 w 124"/>
              <a:gd name="T6" fmla="+- 0 960 643"/>
              <a:gd name="T7" fmla="*/ 960 h 441"/>
              <a:gd name="T8" fmla="+- 0 2518 2456"/>
              <a:gd name="T9" fmla="*/ T8 w 124"/>
              <a:gd name="T10" fmla="+- 0 1083 643"/>
              <a:gd name="T11" fmla="*/ 1083 h 441"/>
              <a:gd name="T12" fmla="+- 0 2576 2456"/>
              <a:gd name="T13" fmla="*/ T12 w 124"/>
              <a:gd name="T14" fmla="+- 0 966 643"/>
              <a:gd name="T15" fmla="*/ 966 h 441"/>
              <a:gd name="T16" fmla="+- 0 2513 2456"/>
              <a:gd name="T17" fmla="*/ T16 w 124"/>
              <a:gd name="T18" fmla="+- 0 966 643"/>
              <a:gd name="T19" fmla="*/ 966 h 441"/>
              <a:gd name="T20" fmla="+- 0 2513 2456"/>
              <a:gd name="T21" fmla="*/ T20 w 124"/>
              <a:gd name="T22" fmla="+- 0 960 643"/>
              <a:gd name="T23" fmla="*/ 960 h 441"/>
              <a:gd name="T24" fmla="+- 0 2523 2456"/>
              <a:gd name="T25" fmla="*/ T24 w 124"/>
              <a:gd name="T26" fmla="+- 0 643 643"/>
              <a:gd name="T27" fmla="*/ 643 h 441"/>
              <a:gd name="T28" fmla="+- 0 2513 2456"/>
              <a:gd name="T29" fmla="*/ T28 w 124"/>
              <a:gd name="T30" fmla="+- 0 643 643"/>
              <a:gd name="T31" fmla="*/ 643 h 441"/>
              <a:gd name="T32" fmla="+- 0 2513 2456"/>
              <a:gd name="T33" fmla="*/ T32 w 124"/>
              <a:gd name="T34" fmla="+- 0 966 643"/>
              <a:gd name="T35" fmla="*/ 966 h 441"/>
              <a:gd name="T36" fmla="+- 0 2523 2456"/>
              <a:gd name="T37" fmla="*/ T36 w 124"/>
              <a:gd name="T38" fmla="+- 0 966 643"/>
              <a:gd name="T39" fmla="*/ 966 h 441"/>
              <a:gd name="T40" fmla="+- 0 2523 2456"/>
              <a:gd name="T41" fmla="*/ T40 w 124"/>
              <a:gd name="T42" fmla="+- 0 643 643"/>
              <a:gd name="T43" fmla="*/ 643 h 441"/>
              <a:gd name="T44" fmla="+- 0 2580 2456"/>
              <a:gd name="T45" fmla="*/ T44 w 124"/>
              <a:gd name="T46" fmla="+- 0 960 643"/>
              <a:gd name="T47" fmla="*/ 960 h 441"/>
              <a:gd name="T48" fmla="+- 0 2523 2456"/>
              <a:gd name="T49" fmla="*/ T48 w 124"/>
              <a:gd name="T50" fmla="+- 0 960 643"/>
              <a:gd name="T51" fmla="*/ 960 h 441"/>
              <a:gd name="T52" fmla="+- 0 2523 2456"/>
              <a:gd name="T53" fmla="*/ T52 w 124"/>
              <a:gd name="T54" fmla="+- 0 966 643"/>
              <a:gd name="T55" fmla="*/ 966 h 441"/>
              <a:gd name="T56" fmla="+- 0 2576 2456"/>
              <a:gd name="T57" fmla="*/ T56 w 124"/>
              <a:gd name="T58" fmla="+- 0 966 643"/>
              <a:gd name="T59" fmla="*/ 966 h 441"/>
              <a:gd name="T60" fmla="+- 0 2580 2456"/>
              <a:gd name="T61" fmla="*/ T60 w 124"/>
              <a:gd name="T62" fmla="+- 0 960 643"/>
              <a:gd name="T63" fmla="*/ 96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0"/>
                </a:lnTo>
                <a:lnTo>
                  <a:pt x="120" y="323"/>
                </a:lnTo>
                <a:lnTo>
                  <a:pt x="57" y="323"/>
                </a:lnTo>
                <a:lnTo>
                  <a:pt x="57" y="317"/>
                </a:lnTo>
                <a:close/>
                <a:moveTo>
                  <a:pt x="67" y="0"/>
                </a:moveTo>
                <a:lnTo>
                  <a:pt x="57" y="0"/>
                </a:lnTo>
                <a:lnTo>
                  <a:pt x="57" y="323"/>
                </a:lnTo>
                <a:lnTo>
                  <a:pt x="67" y="323"/>
                </a:lnTo>
                <a:lnTo>
                  <a:pt x="67" y="0"/>
                </a:lnTo>
                <a:close/>
                <a:moveTo>
                  <a:pt x="124" y="317"/>
                </a:moveTo>
                <a:lnTo>
                  <a:pt x="67" y="317"/>
                </a:lnTo>
                <a:lnTo>
                  <a:pt x="67" y="323"/>
                </a:lnTo>
                <a:lnTo>
                  <a:pt x="120" y="323"/>
                </a:lnTo>
                <a:lnTo>
                  <a:pt x="124"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8" name="AutoShape 4"/>
          <p:cNvSpPr>
            <a:spLocks/>
          </p:cNvSpPr>
          <p:nvPr/>
        </p:nvSpPr>
        <p:spPr bwMode="auto">
          <a:xfrm>
            <a:off x="6418353" y="2672621"/>
            <a:ext cx="80383" cy="205245"/>
          </a:xfrm>
          <a:custGeom>
            <a:avLst/>
            <a:gdLst>
              <a:gd name="T0" fmla="+- 0 2513 2456"/>
              <a:gd name="T1" fmla="*/ T0 w 124"/>
              <a:gd name="T2" fmla="+- 0 960 643"/>
              <a:gd name="T3" fmla="*/ 960 h 441"/>
              <a:gd name="T4" fmla="+- 0 2456 2456"/>
              <a:gd name="T5" fmla="*/ T4 w 124"/>
              <a:gd name="T6" fmla="+- 0 960 643"/>
              <a:gd name="T7" fmla="*/ 960 h 441"/>
              <a:gd name="T8" fmla="+- 0 2518 2456"/>
              <a:gd name="T9" fmla="*/ T8 w 124"/>
              <a:gd name="T10" fmla="+- 0 1083 643"/>
              <a:gd name="T11" fmla="*/ 1083 h 441"/>
              <a:gd name="T12" fmla="+- 0 2576 2456"/>
              <a:gd name="T13" fmla="*/ T12 w 124"/>
              <a:gd name="T14" fmla="+- 0 966 643"/>
              <a:gd name="T15" fmla="*/ 966 h 441"/>
              <a:gd name="T16" fmla="+- 0 2513 2456"/>
              <a:gd name="T17" fmla="*/ T16 w 124"/>
              <a:gd name="T18" fmla="+- 0 966 643"/>
              <a:gd name="T19" fmla="*/ 966 h 441"/>
              <a:gd name="T20" fmla="+- 0 2513 2456"/>
              <a:gd name="T21" fmla="*/ T20 w 124"/>
              <a:gd name="T22" fmla="+- 0 960 643"/>
              <a:gd name="T23" fmla="*/ 960 h 441"/>
              <a:gd name="T24" fmla="+- 0 2523 2456"/>
              <a:gd name="T25" fmla="*/ T24 w 124"/>
              <a:gd name="T26" fmla="+- 0 643 643"/>
              <a:gd name="T27" fmla="*/ 643 h 441"/>
              <a:gd name="T28" fmla="+- 0 2513 2456"/>
              <a:gd name="T29" fmla="*/ T28 w 124"/>
              <a:gd name="T30" fmla="+- 0 643 643"/>
              <a:gd name="T31" fmla="*/ 643 h 441"/>
              <a:gd name="T32" fmla="+- 0 2513 2456"/>
              <a:gd name="T33" fmla="*/ T32 w 124"/>
              <a:gd name="T34" fmla="+- 0 966 643"/>
              <a:gd name="T35" fmla="*/ 966 h 441"/>
              <a:gd name="T36" fmla="+- 0 2523 2456"/>
              <a:gd name="T37" fmla="*/ T36 w 124"/>
              <a:gd name="T38" fmla="+- 0 966 643"/>
              <a:gd name="T39" fmla="*/ 966 h 441"/>
              <a:gd name="T40" fmla="+- 0 2523 2456"/>
              <a:gd name="T41" fmla="*/ T40 w 124"/>
              <a:gd name="T42" fmla="+- 0 643 643"/>
              <a:gd name="T43" fmla="*/ 643 h 441"/>
              <a:gd name="T44" fmla="+- 0 2580 2456"/>
              <a:gd name="T45" fmla="*/ T44 w 124"/>
              <a:gd name="T46" fmla="+- 0 960 643"/>
              <a:gd name="T47" fmla="*/ 960 h 441"/>
              <a:gd name="T48" fmla="+- 0 2523 2456"/>
              <a:gd name="T49" fmla="*/ T48 w 124"/>
              <a:gd name="T50" fmla="+- 0 960 643"/>
              <a:gd name="T51" fmla="*/ 960 h 441"/>
              <a:gd name="T52" fmla="+- 0 2523 2456"/>
              <a:gd name="T53" fmla="*/ T52 w 124"/>
              <a:gd name="T54" fmla="+- 0 966 643"/>
              <a:gd name="T55" fmla="*/ 966 h 441"/>
              <a:gd name="T56" fmla="+- 0 2576 2456"/>
              <a:gd name="T57" fmla="*/ T56 w 124"/>
              <a:gd name="T58" fmla="+- 0 966 643"/>
              <a:gd name="T59" fmla="*/ 966 h 441"/>
              <a:gd name="T60" fmla="+- 0 2580 2456"/>
              <a:gd name="T61" fmla="*/ T60 w 124"/>
              <a:gd name="T62" fmla="+- 0 960 643"/>
              <a:gd name="T63" fmla="*/ 96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0"/>
                </a:lnTo>
                <a:lnTo>
                  <a:pt x="120" y="323"/>
                </a:lnTo>
                <a:lnTo>
                  <a:pt x="57" y="323"/>
                </a:lnTo>
                <a:lnTo>
                  <a:pt x="57" y="317"/>
                </a:lnTo>
                <a:close/>
                <a:moveTo>
                  <a:pt x="67" y="0"/>
                </a:moveTo>
                <a:lnTo>
                  <a:pt x="57" y="0"/>
                </a:lnTo>
                <a:lnTo>
                  <a:pt x="57" y="323"/>
                </a:lnTo>
                <a:lnTo>
                  <a:pt x="67" y="323"/>
                </a:lnTo>
                <a:lnTo>
                  <a:pt x="67" y="0"/>
                </a:lnTo>
                <a:close/>
                <a:moveTo>
                  <a:pt x="124" y="317"/>
                </a:moveTo>
                <a:lnTo>
                  <a:pt x="67" y="317"/>
                </a:lnTo>
                <a:lnTo>
                  <a:pt x="67" y="323"/>
                </a:lnTo>
                <a:lnTo>
                  <a:pt x="120" y="323"/>
                </a:lnTo>
                <a:lnTo>
                  <a:pt x="124"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9" name="AutoShape 4"/>
          <p:cNvSpPr>
            <a:spLocks/>
          </p:cNvSpPr>
          <p:nvPr/>
        </p:nvSpPr>
        <p:spPr bwMode="auto">
          <a:xfrm>
            <a:off x="6411152" y="3136744"/>
            <a:ext cx="80383" cy="205245"/>
          </a:xfrm>
          <a:custGeom>
            <a:avLst/>
            <a:gdLst>
              <a:gd name="T0" fmla="+- 0 2513 2456"/>
              <a:gd name="T1" fmla="*/ T0 w 124"/>
              <a:gd name="T2" fmla="+- 0 960 643"/>
              <a:gd name="T3" fmla="*/ 960 h 441"/>
              <a:gd name="T4" fmla="+- 0 2456 2456"/>
              <a:gd name="T5" fmla="*/ T4 w 124"/>
              <a:gd name="T6" fmla="+- 0 960 643"/>
              <a:gd name="T7" fmla="*/ 960 h 441"/>
              <a:gd name="T8" fmla="+- 0 2518 2456"/>
              <a:gd name="T9" fmla="*/ T8 w 124"/>
              <a:gd name="T10" fmla="+- 0 1083 643"/>
              <a:gd name="T11" fmla="*/ 1083 h 441"/>
              <a:gd name="T12" fmla="+- 0 2576 2456"/>
              <a:gd name="T13" fmla="*/ T12 w 124"/>
              <a:gd name="T14" fmla="+- 0 966 643"/>
              <a:gd name="T15" fmla="*/ 966 h 441"/>
              <a:gd name="T16" fmla="+- 0 2513 2456"/>
              <a:gd name="T17" fmla="*/ T16 w 124"/>
              <a:gd name="T18" fmla="+- 0 966 643"/>
              <a:gd name="T19" fmla="*/ 966 h 441"/>
              <a:gd name="T20" fmla="+- 0 2513 2456"/>
              <a:gd name="T21" fmla="*/ T20 w 124"/>
              <a:gd name="T22" fmla="+- 0 960 643"/>
              <a:gd name="T23" fmla="*/ 960 h 441"/>
              <a:gd name="T24" fmla="+- 0 2523 2456"/>
              <a:gd name="T25" fmla="*/ T24 w 124"/>
              <a:gd name="T26" fmla="+- 0 643 643"/>
              <a:gd name="T27" fmla="*/ 643 h 441"/>
              <a:gd name="T28" fmla="+- 0 2513 2456"/>
              <a:gd name="T29" fmla="*/ T28 w 124"/>
              <a:gd name="T30" fmla="+- 0 643 643"/>
              <a:gd name="T31" fmla="*/ 643 h 441"/>
              <a:gd name="T32" fmla="+- 0 2513 2456"/>
              <a:gd name="T33" fmla="*/ T32 w 124"/>
              <a:gd name="T34" fmla="+- 0 966 643"/>
              <a:gd name="T35" fmla="*/ 966 h 441"/>
              <a:gd name="T36" fmla="+- 0 2523 2456"/>
              <a:gd name="T37" fmla="*/ T36 w 124"/>
              <a:gd name="T38" fmla="+- 0 966 643"/>
              <a:gd name="T39" fmla="*/ 966 h 441"/>
              <a:gd name="T40" fmla="+- 0 2523 2456"/>
              <a:gd name="T41" fmla="*/ T40 w 124"/>
              <a:gd name="T42" fmla="+- 0 643 643"/>
              <a:gd name="T43" fmla="*/ 643 h 441"/>
              <a:gd name="T44" fmla="+- 0 2580 2456"/>
              <a:gd name="T45" fmla="*/ T44 w 124"/>
              <a:gd name="T46" fmla="+- 0 960 643"/>
              <a:gd name="T47" fmla="*/ 960 h 441"/>
              <a:gd name="T48" fmla="+- 0 2523 2456"/>
              <a:gd name="T49" fmla="*/ T48 w 124"/>
              <a:gd name="T50" fmla="+- 0 960 643"/>
              <a:gd name="T51" fmla="*/ 960 h 441"/>
              <a:gd name="T52" fmla="+- 0 2523 2456"/>
              <a:gd name="T53" fmla="*/ T52 w 124"/>
              <a:gd name="T54" fmla="+- 0 966 643"/>
              <a:gd name="T55" fmla="*/ 966 h 441"/>
              <a:gd name="T56" fmla="+- 0 2576 2456"/>
              <a:gd name="T57" fmla="*/ T56 w 124"/>
              <a:gd name="T58" fmla="+- 0 966 643"/>
              <a:gd name="T59" fmla="*/ 966 h 441"/>
              <a:gd name="T60" fmla="+- 0 2580 2456"/>
              <a:gd name="T61" fmla="*/ T60 w 124"/>
              <a:gd name="T62" fmla="+- 0 960 643"/>
              <a:gd name="T63" fmla="*/ 96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0"/>
                </a:lnTo>
                <a:lnTo>
                  <a:pt x="120" y="323"/>
                </a:lnTo>
                <a:lnTo>
                  <a:pt x="57" y="323"/>
                </a:lnTo>
                <a:lnTo>
                  <a:pt x="57" y="317"/>
                </a:lnTo>
                <a:close/>
                <a:moveTo>
                  <a:pt x="67" y="0"/>
                </a:moveTo>
                <a:lnTo>
                  <a:pt x="57" y="0"/>
                </a:lnTo>
                <a:lnTo>
                  <a:pt x="57" y="323"/>
                </a:lnTo>
                <a:lnTo>
                  <a:pt x="67" y="323"/>
                </a:lnTo>
                <a:lnTo>
                  <a:pt x="67" y="0"/>
                </a:lnTo>
                <a:close/>
                <a:moveTo>
                  <a:pt x="124" y="317"/>
                </a:moveTo>
                <a:lnTo>
                  <a:pt x="67" y="317"/>
                </a:lnTo>
                <a:lnTo>
                  <a:pt x="67" y="323"/>
                </a:lnTo>
                <a:lnTo>
                  <a:pt x="120" y="323"/>
                </a:lnTo>
                <a:lnTo>
                  <a:pt x="124"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60" name="AutoShape 4"/>
          <p:cNvSpPr>
            <a:spLocks/>
          </p:cNvSpPr>
          <p:nvPr/>
        </p:nvSpPr>
        <p:spPr bwMode="auto">
          <a:xfrm>
            <a:off x="6417563" y="3730725"/>
            <a:ext cx="80383" cy="205245"/>
          </a:xfrm>
          <a:custGeom>
            <a:avLst/>
            <a:gdLst>
              <a:gd name="T0" fmla="+- 0 2513 2456"/>
              <a:gd name="T1" fmla="*/ T0 w 124"/>
              <a:gd name="T2" fmla="+- 0 960 643"/>
              <a:gd name="T3" fmla="*/ 960 h 441"/>
              <a:gd name="T4" fmla="+- 0 2456 2456"/>
              <a:gd name="T5" fmla="*/ T4 w 124"/>
              <a:gd name="T6" fmla="+- 0 960 643"/>
              <a:gd name="T7" fmla="*/ 960 h 441"/>
              <a:gd name="T8" fmla="+- 0 2518 2456"/>
              <a:gd name="T9" fmla="*/ T8 w 124"/>
              <a:gd name="T10" fmla="+- 0 1083 643"/>
              <a:gd name="T11" fmla="*/ 1083 h 441"/>
              <a:gd name="T12" fmla="+- 0 2576 2456"/>
              <a:gd name="T13" fmla="*/ T12 w 124"/>
              <a:gd name="T14" fmla="+- 0 966 643"/>
              <a:gd name="T15" fmla="*/ 966 h 441"/>
              <a:gd name="T16" fmla="+- 0 2513 2456"/>
              <a:gd name="T17" fmla="*/ T16 w 124"/>
              <a:gd name="T18" fmla="+- 0 966 643"/>
              <a:gd name="T19" fmla="*/ 966 h 441"/>
              <a:gd name="T20" fmla="+- 0 2513 2456"/>
              <a:gd name="T21" fmla="*/ T20 w 124"/>
              <a:gd name="T22" fmla="+- 0 960 643"/>
              <a:gd name="T23" fmla="*/ 960 h 441"/>
              <a:gd name="T24" fmla="+- 0 2523 2456"/>
              <a:gd name="T25" fmla="*/ T24 w 124"/>
              <a:gd name="T26" fmla="+- 0 643 643"/>
              <a:gd name="T27" fmla="*/ 643 h 441"/>
              <a:gd name="T28" fmla="+- 0 2513 2456"/>
              <a:gd name="T29" fmla="*/ T28 w 124"/>
              <a:gd name="T30" fmla="+- 0 643 643"/>
              <a:gd name="T31" fmla="*/ 643 h 441"/>
              <a:gd name="T32" fmla="+- 0 2513 2456"/>
              <a:gd name="T33" fmla="*/ T32 w 124"/>
              <a:gd name="T34" fmla="+- 0 966 643"/>
              <a:gd name="T35" fmla="*/ 966 h 441"/>
              <a:gd name="T36" fmla="+- 0 2523 2456"/>
              <a:gd name="T37" fmla="*/ T36 w 124"/>
              <a:gd name="T38" fmla="+- 0 966 643"/>
              <a:gd name="T39" fmla="*/ 966 h 441"/>
              <a:gd name="T40" fmla="+- 0 2523 2456"/>
              <a:gd name="T41" fmla="*/ T40 w 124"/>
              <a:gd name="T42" fmla="+- 0 643 643"/>
              <a:gd name="T43" fmla="*/ 643 h 441"/>
              <a:gd name="T44" fmla="+- 0 2580 2456"/>
              <a:gd name="T45" fmla="*/ T44 w 124"/>
              <a:gd name="T46" fmla="+- 0 960 643"/>
              <a:gd name="T47" fmla="*/ 960 h 441"/>
              <a:gd name="T48" fmla="+- 0 2523 2456"/>
              <a:gd name="T49" fmla="*/ T48 w 124"/>
              <a:gd name="T50" fmla="+- 0 960 643"/>
              <a:gd name="T51" fmla="*/ 960 h 441"/>
              <a:gd name="T52" fmla="+- 0 2523 2456"/>
              <a:gd name="T53" fmla="*/ T52 w 124"/>
              <a:gd name="T54" fmla="+- 0 966 643"/>
              <a:gd name="T55" fmla="*/ 966 h 441"/>
              <a:gd name="T56" fmla="+- 0 2576 2456"/>
              <a:gd name="T57" fmla="*/ T56 w 124"/>
              <a:gd name="T58" fmla="+- 0 966 643"/>
              <a:gd name="T59" fmla="*/ 966 h 441"/>
              <a:gd name="T60" fmla="+- 0 2580 2456"/>
              <a:gd name="T61" fmla="*/ T60 w 124"/>
              <a:gd name="T62" fmla="+- 0 960 643"/>
              <a:gd name="T63" fmla="*/ 96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0"/>
                </a:lnTo>
                <a:lnTo>
                  <a:pt x="120" y="323"/>
                </a:lnTo>
                <a:lnTo>
                  <a:pt x="57" y="323"/>
                </a:lnTo>
                <a:lnTo>
                  <a:pt x="57" y="317"/>
                </a:lnTo>
                <a:close/>
                <a:moveTo>
                  <a:pt x="67" y="0"/>
                </a:moveTo>
                <a:lnTo>
                  <a:pt x="57" y="0"/>
                </a:lnTo>
                <a:lnTo>
                  <a:pt x="57" y="323"/>
                </a:lnTo>
                <a:lnTo>
                  <a:pt x="67" y="323"/>
                </a:lnTo>
                <a:lnTo>
                  <a:pt x="67" y="0"/>
                </a:lnTo>
                <a:close/>
                <a:moveTo>
                  <a:pt x="124" y="317"/>
                </a:moveTo>
                <a:lnTo>
                  <a:pt x="67" y="317"/>
                </a:lnTo>
                <a:lnTo>
                  <a:pt x="67" y="323"/>
                </a:lnTo>
                <a:lnTo>
                  <a:pt x="120" y="323"/>
                </a:lnTo>
                <a:lnTo>
                  <a:pt x="124"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61" name="AutoShape 4"/>
          <p:cNvSpPr>
            <a:spLocks/>
          </p:cNvSpPr>
          <p:nvPr/>
        </p:nvSpPr>
        <p:spPr bwMode="auto">
          <a:xfrm>
            <a:off x="6417221" y="4352193"/>
            <a:ext cx="80383" cy="205245"/>
          </a:xfrm>
          <a:custGeom>
            <a:avLst/>
            <a:gdLst>
              <a:gd name="T0" fmla="+- 0 2513 2456"/>
              <a:gd name="T1" fmla="*/ T0 w 124"/>
              <a:gd name="T2" fmla="+- 0 960 643"/>
              <a:gd name="T3" fmla="*/ 960 h 441"/>
              <a:gd name="T4" fmla="+- 0 2456 2456"/>
              <a:gd name="T5" fmla="*/ T4 w 124"/>
              <a:gd name="T6" fmla="+- 0 960 643"/>
              <a:gd name="T7" fmla="*/ 960 h 441"/>
              <a:gd name="T8" fmla="+- 0 2518 2456"/>
              <a:gd name="T9" fmla="*/ T8 w 124"/>
              <a:gd name="T10" fmla="+- 0 1083 643"/>
              <a:gd name="T11" fmla="*/ 1083 h 441"/>
              <a:gd name="T12" fmla="+- 0 2576 2456"/>
              <a:gd name="T13" fmla="*/ T12 w 124"/>
              <a:gd name="T14" fmla="+- 0 966 643"/>
              <a:gd name="T15" fmla="*/ 966 h 441"/>
              <a:gd name="T16" fmla="+- 0 2513 2456"/>
              <a:gd name="T17" fmla="*/ T16 w 124"/>
              <a:gd name="T18" fmla="+- 0 966 643"/>
              <a:gd name="T19" fmla="*/ 966 h 441"/>
              <a:gd name="T20" fmla="+- 0 2513 2456"/>
              <a:gd name="T21" fmla="*/ T20 w 124"/>
              <a:gd name="T22" fmla="+- 0 960 643"/>
              <a:gd name="T23" fmla="*/ 960 h 441"/>
              <a:gd name="T24" fmla="+- 0 2523 2456"/>
              <a:gd name="T25" fmla="*/ T24 w 124"/>
              <a:gd name="T26" fmla="+- 0 643 643"/>
              <a:gd name="T27" fmla="*/ 643 h 441"/>
              <a:gd name="T28" fmla="+- 0 2513 2456"/>
              <a:gd name="T29" fmla="*/ T28 w 124"/>
              <a:gd name="T30" fmla="+- 0 643 643"/>
              <a:gd name="T31" fmla="*/ 643 h 441"/>
              <a:gd name="T32" fmla="+- 0 2513 2456"/>
              <a:gd name="T33" fmla="*/ T32 w 124"/>
              <a:gd name="T34" fmla="+- 0 966 643"/>
              <a:gd name="T35" fmla="*/ 966 h 441"/>
              <a:gd name="T36" fmla="+- 0 2523 2456"/>
              <a:gd name="T37" fmla="*/ T36 w 124"/>
              <a:gd name="T38" fmla="+- 0 966 643"/>
              <a:gd name="T39" fmla="*/ 966 h 441"/>
              <a:gd name="T40" fmla="+- 0 2523 2456"/>
              <a:gd name="T41" fmla="*/ T40 w 124"/>
              <a:gd name="T42" fmla="+- 0 643 643"/>
              <a:gd name="T43" fmla="*/ 643 h 441"/>
              <a:gd name="T44" fmla="+- 0 2580 2456"/>
              <a:gd name="T45" fmla="*/ T44 w 124"/>
              <a:gd name="T46" fmla="+- 0 960 643"/>
              <a:gd name="T47" fmla="*/ 960 h 441"/>
              <a:gd name="T48" fmla="+- 0 2523 2456"/>
              <a:gd name="T49" fmla="*/ T48 w 124"/>
              <a:gd name="T50" fmla="+- 0 960 643"/>
              <a:gd name="T51" fmla="*/ 960 h 441"/>
              <a:gd name="T52" fmla="+- 0 2523 2456"/>
              <a:gd name="T53" fmla="*/ T52 w 124"/>
              <a:gd name="T54" fmla="+- 0 966 643"/>
              <a:gd name="T55" fmla="*/ 966 h 441"/>
              <a:gd name="T56" fmla="+- 0 2576 2456"/>
              <a:gd name="T57" fmla="*/ T56 w 124"/>
              <a:gd name="T58" fmla="+- 0 966 643"/>
              <a:gd name="T59" fmla="*/ 966 h 441"/>
              <a:gd name="T60" fmla="+- 0 2580 2456"/>
              <a:gd name="T61" fmla="*/ T60 w 124"/>
              <a:gd name="T62" fmla="+- 0 960 643"/>
              <a:gd name="T63" fmla="*/ 96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0"/>
                </a:lnTo>
                <a:lnTo>
                  <a:pt x="120" y="323"/>
                </a:lnTo>
                <a:lnTo>
                  <a:pt x="57" y="323"/>
                </a:lnTo>
                <a:lnTo>
                  <a:pt x="57" y="317"/>
                </a:lnTo>
                <a:close/>
                <a:moveTo>
                  <a:pt x="67" y="0"/>
                </a:moveTo>
                <a:lnTo>
                  <a:pt x="57" y="0"/>
                </a:lnTo>
                <a:lnTo>
                  <a:pt x="57" y="323"/>
                </a:lnTo>
                <a:lnTo>
                  <a:pt x="67" y="323"/>
                </a:lnTo>
                <a:lnTo>
                  <a:pt x="67" y="0"/>
                </a:lnTo>
                <a:close/>
                <a:moveTo>
                  <a:pt x="124" y="317"/>
                </a:moveTo>
                <a:lnTo>
                  <a:pt x="67" y="317"/>
                </a:lnTo>
                <a:lnTo>
                  <a:pt x="67" y="323"/>
                </a:lnTo>
                <a:lnTo>
                  <a:pt x="120" y="323"/>
                </a:lnTo>
                <a:lnTo>
                  <a:pt x="124"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63" name="Freeform 162"/>
          <p:cNvSpPr>
            <a:spLocks/>
          </p:cNvSpPr>
          <p:nvPr/>
        </p:nvSpPr>
        <p:spPr bwMode="auto">
          <a:xfrm>
            <a:off x="4918076" y="943182"/>
            <a:ext cx="705004" cy="371290"/>
          </a:xfrm>
          <a:custGeom>
            <a:avLst/>
            <a:gdLst>
              <a:gd name="T0" fmla="+- 0 4533 4007"/>
              <a:gd name="T1" fmla="*/ T0 w 1053"/>
              <a:gd name="T2" fmla="+- 0 1882 1882"/>
              <a:gd name="T3" fmla="*/ 1882 h 637"/>
              <a:gd name="T4" fmla="+- 0 4628 4007"/>
              <a:gd name="T5" fmla="*/ T4 w 1053"/>
              <a:gd name="T6" fmla="+- 0 1887 1882"/>
              <a:gd name="T7" fmla="*/ 1887 h 637"/>
              <a:gd name="T8" fmla="+- 0 4717 4007"/>
              <a:gd name="T9" fmla="*/ T8 w 1053"/>
              <a:gd name="T10" fmla="+- 0 1902 1882"/>
              <a:gd name="T11" fmla="*/ 1902 h 637"/>
              <a:gd name="T12" fmla="+- 0 4799 4007"/>
              <a:gd name="T13" fmla="*/ T12 w 1053"/>
              <a:gd name="T14" fmla="+- 0 1926 1882"/>
              <a:gd name="T15" fmla="*/ 1926 h 637"/>
              <a:gd name="T16" fmla="+- 0 4872 4007"/>
              <a:gd name="T17" fmla="*/ T16 w 1053"/>
              <a:gd name="T18" fmla="+- 0 1957 1882"/>
              <a:gd name="T19" fmla="*/ 1957 h 637"/>
              <a:gd name="T20" fmla="+- 0 4936 4007"/>
              <a:gd name="T21" fmla="*/ T20 w 1053"/>
              <a:gd name="T22" fmla="+- 0 1995 1882"/>
              <a:gd name="T23" fmla="*/ 1995 h 637"/>
              <a:gd name="T24" fmla="+- 0 4988 4007"/>
              <a:gd name="T25" fmla="*/ T24 w 1053"/>
              <a:gd name="T26" fmla="+- 0 2040 1882"/>
              <a:gd name="T27" fmla="*/ 2040 h 637"/>
              <a:gd name="T28" fmla="+- 0 5027 4007"/>
              <a:gd name="T29" fmla="*/ T28 w 1053"/>
              <a:gd name="T30" fmla="+- 0 2089 1882"/>
              <a:gd name="T31" fmla="*/ 2089 h 637"/>
              <a:gd name="T32" fmla="+- 0 5060 4007"/>
              <a:gd name="T33" fmla="*/ T32 w 1053"/>
              <a:gd name="T34" fmla="+- 0 2200 1882"/>
              <a:gd name="T35" fmla="*/ 2200 h 637"/>
              <a:gd name="T36" fmla="+- 0 5051 4007"/>
              <a:gd name="T37" fmla="*/ T36 w 1053"/>
              <a:gd name="T38" fmla="+- 0 2258 1882"/>
              <a:gd name="T39" fmla="*/ 2258 h 637"/>
              <a:gd name="T40" fmla="+- 0 4988 4007"/>
              <a:gd name="T41" fmla="*/ T40 w 1053"/>
              <a:gd name="T42" fmla="+- 0 2361 1882"/>
              <a:gd name="T43" fmla="*/ 2361 h 637"/>
              <a:gd name="T44" fmla="+- 0 4936 4007"/>
              <a:gd name="T45" fmla="*/ T44 w 1053"/>
              <a:gd name="T46" fmla="+- 0 2405 1882"/>
              <a:gd name="T47" fmla="*/ 2405 h 637"/>
              <a:gd name="T48" fmla="+- 0 4872 4007"/>
              <a:gd name="T49" fmla="*/ T48 w 1053"/>
              <a:gd name="T50" fmla="+- 0 2444 1882"/>
              <a:gd name="T51" fmla="*/ 2444 h 637"/>
              <a:gd name="T52" fmla="+- 0 4799 4007"/>
              <a:gd name="T53" fmla="*/ T52 w 1053"/>
              <a:gd name="T54" fmla="+- 0 2475 1882"/>
              <a:gd name="T55" fmla="*/ 2475 h 637"/>
              <a:gd name="T56" fmla="+- 0 4717 4007"/>
              <a:gd name="T57" fmla="*/ T56 w 1053"/>
              <a:gd name="T58" fmla="+- 0 2499 1882"/>
              <a:gd name="T59" fmla="*/ 2499 h 637"/>
              <a:gd name="T60" fmla="+- 0 4628 4007"/>
              <a:gd name="T61" fmla="*/ T60 w 1053"/>
              <a:gd name="T62" fmla="+- 0 2513 1882"/>
              <a:gd name="T63" fmla="*/ 2513 h 637"/>
              <a:gd name="T64" fmla="+- 0 4533 4007"/>
              <a:gd name="T65" fmla="*/ T64 w 1053"/>
              <a:gd name="T66" fmla="+- 0 2519 1882"/>
              <a:gd name="T67" fmla="*/ 2519 h 637"/>
              <a:gd name="T68" fmla="+- 0 4439 4007"/>
              <a:gd name="T69" fmla="*/ T68 w 1053"/>
              <a:gd name="T70" fmla="+- 0 2513 1882"/>
              <a:gd name="T71" fmla="*/ 2513 h 637"/>
              <a:gd name="T72" fmla="+- 0 4350 4007"/>
              <a:gd name="T73" fmla="*/ T72 w 1053"/>
              <a:gd name="T74" fmla="+- 0 2499 1882"/>
              <a:gd name="T75" fmla="*/ 2499 h 637"/>
              <a:gd name="T76" fmla="+- 0 4268 4007"/>
              <a:gd name="T77" fmla="*/ T76 w 1053"/>
              <a:gd name="T78" fmla="+- 0 2475 1882"/>
              <a:gd name="T79" fmla="*/ 2475 h 637"/>
              <a:gd name="T80" fmla="+- 0 4195 4007"/>
              <a:gd name="T81" fmla="*/ T80 w 1053"/>
              <a:gd name="T82" fmla="+- 0 2444 1882"/>
              <a:gd name="T83" fmla="*/ 2444 h 637"/>
              <a:gd name="T84" fmla="+- 0 4131 4007"/>
              <a:gd name="T85" fmla="*/ T84 w 1053"/>
              <a:gd name="T86" fmla="+- 0 2405 1882"/>
              <a:gd name="T87" fmla="*/ 2405 h 637"/>
              <a:gd name="T88" fmla="+- 0 4079 4007"/>
              <a:gd name="T89" fmla="*/ T88 w 1053"/>
              <a:gd name="T90" fmla="+- 0 2361 1882"/>
              <a:gd name="T91" fmla="*/ 2361 h 637"/>
              <a:gd name="T92" fmla="+- 0 4040 4007"/>
              <a:gd name="T93" fmla="*/ T92 w 1053"/>
              <a:gd name="T94" fmla="+- 0 2311 1882"/>
              <a:gd name="T95" fmla="*/ 2311 h 637"/>
              <a:gd name="T96" fmla="+- 0 4007 4007"/>
              <a:gd name="T97" fmla="*/ T96 w 1053"/>
              <a:gd name="T98" fmla="+- 0 2200 1882"/>
              <a:gd name="T99" fmla="*/ 2200 h 637"/>
              <a:gd name="T100" fmla="+- 0 4016 4007"/>
              <a:gd name="T101" fmla="*/ T100 w 1053"/>
              <a:gd name="T102" fmla="+- 0 2143 1882"/>
              <a:gd name="T103" fmla="*/ 2143 h 637"/>
              <a:gd name="T104" fmla="+- 0 4079 4007"/>
              <a:gd name="T105" fmla="*/ T104 w 1053"/>
              <a:gd name="T106" fmla="+- 0 2040 1882"/>
              <a:gd name="T107" fmla="*/ 2040 h 637"/>
              <a:gd name="T108" fmla="+- 0 4131 4007"/>
              <a:gd name="T109" fmla="*/ T108 w 1053"/>
              <a:gd name="T110" fmla="+- 0 1995 1882"/>
              <a:gd name="T111" fmla="*/ 1995 h 637"/>
              <a:gd name="T112" fmla="+- 0 4195 4007"/>
              <a:gd name="T113" fmla="*/ T112 w 1053"/>
              <a:gd name="T114" fmla="+- 0 1957 1882"/>
              <a:gd name="T115" fmla="*/ 1957 h 637"/>
              <a:gd name="T116" fmla="+- 0 4268 4007"/>
              <a:gd name="T117" fmla="*/ T116 w 1053"/>
              <a:gd name="T118" fmla="+- 0 1926 1882"/>
              <a:gd name="T119" fmla="*/ 1926 h 637"/>
              <a:gd name="T120" fmla="+- 0 4350 4007"/>
              <a:gd name="T121" fmla="*/ T120 w 1053"/>
              <a:gd name="T122" fmla="+- 0 1902 1882"/>
              <a:gd name="T123" fmla="*/ 1902 h 637"/>
              <a:gd name="T124" fmla="+- 0 4439 4007"/>
              <a:gd name="T125" fmla="*/ T124 w 1053"/>
              <a:gd name="T126" fmla="+- 0 1887 1882"/>
              <a:gd name="T127" fmla="*/ 1887 h 637"/>
              <a:gd name="T128" fmla="+- 0 4533 4007"/>
              <a:gd name="T129" fmla="*/ T128 w 1053"/>
              <a:gd name="T130" fmla="+- 0 1882 1882"/>
              <a:gd name="T131" fmla="*/ 1882 h 6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053" h="637">
                <a:moveTo>
                  <a:pt x="526" y="0"/>
                </a:moveTo>
                <a:lnTo>
                  <a:pt x="621" y="5"/>
                </a:lnTo>
                <a:lnTo>
                  <a:pt x="710" y="20"/>
                </a:lnTo>
                <a:lnTo>
                  <a:pt x="792" y="44"/>
                </a:lnTo>
                <a:lnTo>
                  <a:pt x="865" y="75"/>
                </a:lnTo>
                <a:lnTo>
                  <a:pt x="929" y="113"/>
                </a:lnTo>
                <a:lnTo>
                  <a:pt x="981" y="158"/>
                </a:lnTo>
                <a:lnTo>
                  <a:pt x="1020" y="207"/>
                </a:lnTo>
                <a:lnTo>
                  <a:pt x="1053" y="318"/>
                </a:lnTo>
                <a:lnTo>
                  <a:pt x="1044" y="376"/>
                </a:lnTo>
                <a:lnTo>
                  <a:pt x="981" y="479"/>
                </a:lnTo>
                <a:lnTo>
                  <a:pt x="929" y="523"/>
                </a:lnTo>
                <a:lnTo>
                  <a:pt x="865" y="562"/>
                </a:lnTo>
                <a:lnTo>
                  <a:pt x="792" y="593"/>
                </a:lnTo>
                <a:lnTo>
                  <a:pt x="710" y="617"/>
                </a:lnTo>
                <a:lnTo>
                  <a:pt x="621" y="631"/>
                </a:lnTo>
                <a:lnTo>
                  <a:pt x="526" y="637"/>
                </a:lnTo>
                <a:lnTo>
                  <a:pt x="432" y="631"/>
                </a:lnTo>
                <a:lnTo>
                  <a:pt x="343" y="617"/>
                </a:lnTo>
                <a:lnTo>
                  <a:pt x="261" y="593"/>
                </a:lnTo>
                <a:lnTo>
                  <a:pt x="188" y="562"/>
                </a:lnTo>
                <a:lnTo>
                  <a:pt x="124" y="523"/>
                </a:lnTo>
                <a:lnTo>
                  <a:pt x="72" y="479"/>
                </a:lnTo>
                <a:lnTo>
                  <a:pt x="33" y="429"/>
                </a:lnTo>
                <a:lnTo>
                  <a:pt x="0" y="318"/>
                </a:lnTo>
                <a:lnTo>
                  <a:pt x="9" y="261"/>
                </a:lnTo>
                <a:lnTo>
                  <a:pt x="72" y="158"/>
                </a:lnTo>
                <a:lnTo>
                  <a:pt x="124" y="113"/>
                </a:lnTo>
                <a:lnTo>
                  <a:pt x="188" y="75"/>
                </a:lnTo>
                <a:lnTo>
                  <a:pt x="261" y="44"/>
                </a:lnTo>
                <a:lnTo>
                  <a:pt x="343" y="20"/>
                </a:lnTo>
                <a:lnTo>
                  <a:pt x="432" y="5"/>
                </a:lnTo>
                <a:lnTo>
                  <a:pt x="526"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64" name="AutoShape 4"/>
          <p:cNvSpPr>
            <a:spLocks/>
          </p:cNvSpPr>
          <p:nvPr/>
        </p:nvSpPr>
        <p:spPr bwMode="auto">
          <a:xfrm>
            <a:off x="6415246" y="4825218"/>
            <a:ext cx="80383" cy="205245"/>
          </a:xfrm>
          <a:custGeom>
            <a:avLst/>
            <a:gdLst>
              <a:gd name="T0" fmla="+- 0 2513 2456"/>
              <a:gd name="T1" fmla="*/ T0 w 124"/>
              <a:gd name="T2" fmla="+- 0 960 643"/>
              <a:gd name="T3" fmla="*/ 960 h 441"/>
              <a:gd name="T4" fmla="+- 0 2456 2456"/>
              <a:gd name="T5" fmla="*/ T4 w 124"/>
              <a:gd name="T6" fmla="+- 0 960 643"/>
              <a:gd name="T7" fmla="*/ 960 h 441"/>
              <a:gd name="T8" fmla="+- 0 2518 2456"/>
              <a:gd name="T9" fmla="*/ T8 w 124"/>
              <a:gd name="T10" fmla="+- 0 1083 643"/>
              <a:gd name="T11" fmla="*/ 1083 h 441"/>
              <a:gd name="T12" fmla="+- 0 2576 2456"/>
              <a:gd name="T13" fmla="*/ T12 w 124"/>
              <a:gd name="T14" fmla="+- 0 966 643"/>
              <a:gd name="T15" fmla="*/ 966 h 441"/>
              <a:gd name="T16" fmla="+- 0 2513 2456"/>
              <a:gd name="T17" fmla="*/ T16 w 124"/>
              <a:gd name="T18" fmla="+- 0 966 643"/>
              <a:gd name="T19" fmla="*/ 966 h 441"/>
              <a:gd name="T20" fmla="+- 0 2513 2456"/>
              <a:gd name="T21" fmla="*/ T20 w 124"/>
              <a:gd name="T22" fmla="+- 0 960 643"/>
              <a:gd name="T23" fmla="*/ 960 h 441"/>
              <a:gd name="T24" fmla="+- 0 2523 2456"/>
              <a:gd name="T25" fmla="*/ T24 w 124"/>
              <a:gd name="T26" fmla="+- 0 643 643"/>
              <a:gd name="T27" fmla="*/ 643 h 441"/>
              <a:gd name="T28" fmla="+- 0 2513 2456"/>
              <a:gd name="T29" fmla="*/ T28 w 124"/>
              <a:gd name="T30" fmla="+- 0 643 643"/>
              <a:gd name="T31" fmla="*/ 643 h 441"/>
              <a:gd name="T32" fmla="+- 0 2513 2456"/>
              <a:gd name="T33" fmla="*/ T32 w 124"/>
              <a:gd name="T34" fmla="+- 0 966 643"/>
              <a:gd name="T35" fmla="*/ 966 h 441"/>
              <a:gd name="T36" fmla="+- 0 2523 2456"/>
              <a:gd name="T37" fmla="*/ T36 w 124"/>
              <a:gd name="T38" fmla="+- 0 966 643"/>
              <a:gd name="T39" fmla="*/ 966 h 441"/>
              <a:gd name="T40" fmla="+- 0 2523 2456"/>
              <a:gd name="T41" fmla="*/ T40 w 124"/>
              <a:gd name="T42" fmla="+- 0 643 643"/>
              <a:gd name="T43" fmla="*/ 643 h 441"/>
              <a:gd name="T44" fmla="+- 0 2580 2456"/>
              <a:gd name="T45" fmla="*/ T44 w 124"/>
              <a:gd name="T46" fmla="+- 0 960 643"/>
              <a:gd name="T47" fmla="*/ 960 h 441"/>
              <a:gd name="T48" fmla="+- 0 2523 2456"/>
              <a:gd name="T49" fmla="*/ T48 w 124"/>
              <a:gd name="T50" fmla="+- 0 960 643"/>
              <a:gd name="T51" fmla="*/ 960 h 441"/>
              <a:gd name="T52" fmla="+- 0 2523 2456"/>
              <a:gd name="T53" fmla="*/ T52 w 124"/>
              <a:gd name="T54" fmla="+- 0 966 643"/>
              <a:gd name="T55" fmla="*/ 966 h 441"/>
              <a:gd name="T56" fmla="+- 0 2576 2456"/>
              <a:gd name="T57" fmla="*/ T56 w 124"/>
              <a:gd name="T58" fmla="+- 0 966 643"/>
              <a:gd name="T59" fmla="*/ 966 h 441"/>
              <a:gd name="T60" fmla="+- 0 2580 2456"/>
              <a:gd name="T61" fmla="*/ T60 w 124"/>
              <a:gd name="T62" fmla="+- 0 960 643"/>
              <a:gd name="T63" fmla="*/ 96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0"/>
                </a:lnTo>
                <a:lnTo>
                  <a:pt x="120" y="323"/>
                </a:lnTo>
                <a:lnTo>
                  <a:pt x="57" y="323"/>
                </a:lnTo>
                <a:lnTo>
                  <a:pt x="57" y="317"/>
                </a:lnTo>
                <a:close/>
                <a:moveTo>
                  <a:pt x="67" y="0"/>
                </a:moveTo>
                <a:lnTo>
                  <a:pt x="57" y="0"/>
                </a:lnTo>
                <a:lnTo>
                  <a:pt x="57" y="323"/>
                </a:lnTo>
                <a:lnTo>
                  <a:pt x="67" y="323"/>
                </a:lnTo>
                <a:lnTo>
                  <a:pt x="67" y="0"/>
                </a:lnTo>
                <a:close/>
                <a:moveTo>
                  <a:pt x="124" y="317"/>
                </a:moveTo>
                <a:lnTo>
                  <a:pt x="67" y="317"/>
                </a:lnTo>
                <a:lnTo>
                  <a:pt x="67" y="323"/>
                </a:lnTo>
                <a:lnTo>
                  <a:pt x="120" y="323"/>
                </a:lnTo>
                <a:lnTo>
                  <a:pt x="124"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65" name="AutoShape 4"/>
          <p:cNvSpPr>
            <a:spLocks/>
          </p:cNvSpPr>
          <p:nvPr/>
        </p:nvSpPr>
        <p:spPr bwMode="auto">
          <a:xfrm>
            <a:off x="6413271" y="5298243"/>
            <a:ext cx="80383" cy="205245"/>
          </a:xfrm>
          <a:custGeom>
            <a:avLst/>
            <a:gdLst>
              <a:gd name="T0" fmla="+- 0 2513 2456"/>
              <a:gd name="T1" fmla="*/ T0 w 124"/>
              <a:gd name="T2" fmla="+- 0 960 643"/>
              <a:gd name="T3" fmla="*/ 960 h 441"/>
              <a:gd name="T4" fmla="+- 0 2456 2456"/>
              <a:gd name="T5" fmla="*/ T4 w 124"/>
              <a:gd name="T6" fmla="+- 0 960 643"/>
              <a:gd name="T7" fmla="*/ 960 h 441"/>
              <a:gd name="T8" fmla="+- 0 2518 2456"/>
              <a:gd name="T9" fmla="*/ T8 w 124"/>
              <a:gd name="T10" fmla="+- 0 1083 643"/>
              <a:gd name="T11" fmla="*/ 1083 h 441"/>
              <a:gd name="T12" fmla="+- 0 2576 2456"/>
              <a:gd name="T13" fmla="*/ T12 w 124"/>
              <a:gd name="T14" fmla="+- 0 966 643"/>
              <a:gd name="T15" fmla="*/ 966 h 441"/>
              <a:gd name="T16" fmla="+- 0 2513 2456"/>
              <a:gd name="T17" fmla="*/ T16 w 124"/>
              <a:gd name="T18" fmla="+- 0 966 643"/>
              <a:gd name="T19" fmla="*/ 966 h 441"/>
              <a:gd name="T20" fmla="+- 0 2513 2456"/>
              <a:gd name="T21" fmla="*/ T20 w 124"/>
              <a:gd name="T22" fmla="+- 0 960 643"/>
              <a:gd name="T23" fmla="*/ 960 h 441"/>
              <a:gd name="T24" fmla="+- 0 2523 2456"/>
              <a:gd name="T25" fmla="*/ T24 w 124"/>
              <a:gd name="T26" fmla="+- 0 643 643"/>
              <a:gd name="T27" fmla="*/ 643 h 441"/>
              <a:gd name="T28" fmla="+- 0 2513 2456"/>
              <a:gd name="T29" fmla="*/ T28 w 124"/>
              <a:gd name="T30" fmla="+- 0 643 643"/>
              <a:gd name="T31" fmla="*/ 643 h 441"/>
              <a:gd name="T32" fmla="+- 0 2513 2456"/>
              <a:gd name="T33" fmla="*/ T32 w 124"/>
              <a:gd name="T34" fmla="+- 0 966 643"/>
              <a:gd name="T35" fmla="*/ 966 h 441"/>
              <a:gd name="T36" fmla="+- 0 2523 2456"/>
              <a:gd name="T37" fmla="*/ T36 w 124"/>
              <a:gd name="T38" fmla="+- 0 966 643"/>
              <a:gd name="T39" fmla="*/ 966 h 441"/>
              <a:gd name="T40" fmla="+- 0 2523 2456"/>
              <a:gd name="T41" fmla="*/ T40 w 124"/>
              <a:gd name="T42" fmla="+- 0 643 643"/>
              <a:gd name="T43" fmla="*/ 643 h 441"/>
              <a:gd name="T44" fmla="+- 0 2580 2456"/>
              <a:gd name="T45" fmla="*/ T44 w 124"/>
              <a:gd name="T46" fmla="+- 0 960 643"/>
              <a:gd name="T47" fmla="*/ 960 h 441"/>
              <a:gd name="T48" fmla="+- 0 2523 2456"/>
              <a:gd name="T49" fmla="*/ T48 w 124"/>
              <a:gd name="T50" fmla="+- 0 960 643"/>
              <a:gd name="T51" fmla="*/ 960 h 441"/>
              <a:gd name="T52" fmla="+- 0 2523 2456"/>
              <a:gd name="T53" fmla="*/ T52 w 124"/>
              <a:gd name="T54" fmla="+- 0 966 643"/>
              <a:gd name="T55" fmla="*/ 966 h 441"/>
              <a:gd name="T56" fmla="+- 0 2576 2456"/>
              <a:gd name="T57" fmla="*/ T56 w 124"/>
              <a:gd name="T58" fmla="+- 0 966 643"/>
              <a:gd name="T59" fmla="*/ 966 h 441"/>
              <a:gd name="T60" fmla="+- 0 2580 2456"/>
              <a:gd name="T61" fmla="*/ T60 w 124"/>
              <a:gd name="T62" fmla="+- 0 960 643"/>
              <a:gd name="T63" fmla="*/ 96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0"/>
                </a:lnTo>
                <a:lnTo>
                  <a:pt x="120" y="323"/>
                </a:lnTo>
                <a:lnTo>
                  <a:pt x="57" y="323"/>
                </a:lnTo>
                <a:lnTo>
                  <a:pt x="57" y="317"/>
                </a:lnTo>
                <a:close/>
                <a:moveTo>
                  <a:pt x="67" y="0"/>
                </a:moveTo>
                <a:lnTo>
                  <a:pt x="57" y="0"/>
                </a:lnTo>
                <a:lnTo>
                  <a:pt x="57" y="323"/>
                </a:lnTo>
                <a:lnTo>
                  <a:pt x="67" y="323"/>
                </a:lnTo>
                <a:lnTo>
                  <a:pt x="67" y="0"/>
                </a:lnTo>
                <a:close/>
                <a:moveTo>
                  <a:pt x="124" y="317"/>
                </a:moveTo>
                <a:lnTo>
                  <a:pt x="67" y="317"/>
                </a:lnTo>
                <a:lnTo>
                  <a:pt x="67" y="323"/>
                </a:lnTo>
                <a:lnTo>
                  <a:pt x="120" y="323"/>
                </a:lnTo>
                <a:lnTo>
                  <a:pt x="124"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66" name="AutoShape 4"/>
          <p:cNvSpPr>
            <a:spLocks/>
          </p:cNvSpPr>
          <p:nvPr/>
        </p:nvSpPr>
        <p:spPr bwMode="auto">
          <a:xfrm>
            <a:off x="6411296" y="5759393"/>
            <a:ext cx="80383" cy="205245"/>
          </a:xfrm>
          <a:custGeom>
            <a:avLst/>
            <a:gdLst>
              <a:gd name="T0" fmla="+- 0 2513 2456"/>
              <a:gd name="T1" fmla="*/ T0 w 124"/>
              <a:gd name="T2" fmla="+- 0 960 643"/>
              <a:gd name="T3" fmla="*/ 960 h 441"/>
              <a:gd name="T4" fmla="+- 0 2456 2456"/>
              <a:gd name="T5" fmla="*/ T4 w 124"/>
              <a:gd name="T6" fmla="+- 0 960 643"/>
              <a:gd name="T7" fmla="*/ 960 h 441"/>
              <a:gd name="T8" fmla="+- 0 2518 2456"/>
              <a:gd name="T9" fmla="*/ T8 w 124"/>
              <a:gd name="T10" fmla="+- 0 1083 643"/>
              <a:gd name="T11" fmla="*/ 1083 h 441"/>
              <a:gd name="T12" fmla="+- 0 2576 2456"/>
              <a:gd name="T13" fmla="*/ T12 w 124"/>
              <a:gd name="T14" fmla="+- 0 966 643"/>
              <a:gd name="T15" fmla="*/ 966 h 441"/>
              <a:gd name="T16" fmla="+- 0 2513 2456"/>
              <a:gd name="T17" fmla="*/ T16 w 124"/>
              <a:gd name="T18" fmla="+- 0 966 643"/>
              <a:gd name="T19" fmla="*/ 966 h 441"/>
              <a:gd name="T20" fmla="+- 0 2513 2456"/>
              <a:gd name="T21" fmla="*/ T20 w 124"/>
              <a:gd name="T22" fmla="+- 0 960 643"/>
              <a:gd name="T23" fmla="*/ 960 h 441"/>
              <a:gd name="T24" fmla="+- 0 2523 2456"/>
              <a:gd name="T25" fmla="*/ T24 w 124"/>
              <a:gd name="T26" fmla="+- 0 643 643"/>
              <a:gd name="T27" fmla="*/ 643 h 441"/>
              <a:gd name="T28" fmla="+- 0 2513 2456"/>
              <a:gd name="T29" fmla="*/ T28 w 124"/>
              <a:gd name="T30" fmla="+- 0 643 643"/>
              <a:gd name="T31" fmla="*/ 643 h 441"/>
              <a:gd name="T32" fmla="+- 0 2513 2456"/>
              <a:gd name="T33" fmla="*/ T32 w 124"/>
              <a:gd name="T34" fmla="+- 0 966 643"/>
              <a:gd name="T35" fmla="*/ 966 h 441"/>
              <a:gd name="T36" fmla="+- 0 2523 2456"/>
              <a:gd name="T37" fmla="*/ T36 w 124"/>
              <a:gd name="T38" fmla="+- 0 966 643"/>
              <a:gd name="T39" fmla="*/ 966 h 441"/>
              <a:gd name="T40" fmla="+- 0 2523 2456"/>
              <a:gd name="T41" fmla="*/ T40 w 124"/>
              <a:gd name="T42" fmla="+- 0 643 643"/>
              <a:gd name="T43" fmla="*/ 643 h 441"/>
              <a:gd name="T44" fmla="+- 0 2580 2456"/>
              <a:gd name="T45" fmla="*/ T44 w 124"/>
              <a:gd name="T46" fmla="+- 0 960 643"/>
              <a:gd name="T47" fmla="*/ 960 h 441"/>
              <a:gd name="T48" fmla="+- 0 2523 2456"/>
              <a:gd name="T49" fmla="*/ T48 w 124"/>
              <a:gd name="T50" fmla="+- 0 960 643"/>
              <a:gd name="T51" fmla="*/ 960 h 441"/>
              <a:gd name="T52" fmla="+- 0 2523 2456"/>
              <a:gd name="T53" fmla="*/ T52 w 124"/>
              <a:gd name="T54" fmla="+- 0 966 643"/>
              <a:gd name="T55" fmla="*/ 966 h 441"/>
              <a:gd name="T56" fmla="+- 0 2576 2456"/>
              <a:gd name="T57" fmla="*/ T56 w 124"/>
              <a:gd name="T58" fmla="+- 0 966 643"/>
              <a:gd name="T59" fmla="*/ 966 h 441"/>
              <a:gd name="T60" fmla="+- 0 2580 2456"/>
              <a:gd name="T61" fmla="*/ T60 w 124"/>
              <a:gd name="T62" fmla="+- 0 960 643"/>
              <a:gd name="T63" fmla="*/ 96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0"/>
                </a:lnTo>
                <a:lnTo>
                  <a:pt x="120" y="323"/>
                </a:lnTo>
                <a:lnTo>
                  <a:pt x="57" y="323"/>
                </a:lnTo>
                <a:lnTo>
                  <a:pt x="57" y="317"/>
                </a:lnTo>
                <a:close/>
                <a:moveTo>
                  <a:pt x="67" y="0"/>
                </a:moveTo>
                <a:lnTo>
                  <a:pt x="57" y="0"/>
                </a:lnTo>
                <a:lnTo>
                  <a:pt x="57" y="323"/>
                </a:lnTo>
                <a:lnTo>
                  <a:pt x="67" y="323"/>
                </a:lnTo>
                <a:lnTo>
                  <a:pt x="67" y="0"/>
                </a:lnTo>
                <a:close/>
                <a:moveTo>
                  <a:pt x="124" y="317"/>
                </a:moveTo>
                <a:lnTo>
                  <a:pt x="67" y="317"/>
                </a:lnTo>
                <a:lnTo>
                  <a:pt x="67" y="323"/>
                </a:lnTo>
                <a:lnTo>
                  <a:pt x="120" y="323"/>
                </a:lnTo>
                <a:lnTo>
                  <a:pt x="124"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71" name="AutoShape 4"/>
          <p:cNvSpPr>
            <a:spLocks/>
          </p:cNvSpPr>
          <p:nvPr/>
        </p:nvSpPr>
        <p:spPr bwMode="auto">
          <a:xfrm>
            <a:off x="6415271" y="6392743"/>
            <a:ext cx="80383" cy="205245"/>
          </a:xfrm>
          <a:custGeom>
            <a:avLst/>
            <a:gdLst>
              <a:gd name="T0" fmla="+- 0 2513 2456"/>
              <a:gd name="T1" fmla="*/ T0 w 124"/>
              <a:gd name="T2" fmla="+- 0 960 643"/>
              <a:gd name="T3" fmla="*/ 960 h 441"/>
              <a:gd name="T4" fmla="+- 0 2456 2456"/>
              <a:gd name="T5" fmla="*/ T4 w 124"/>
              <a:gd name="T6" fmla="+- 0 960 643"/>
              <a:gd name="T7" fmla="*/ 960 h 441"/>
              <a:gd name="T8" fmla="+- 0 2518 2456"/>
              <a:gd name="T9" fmla="*/ T8 w 124"/>
              <a:gd name="T10" fmla="+- 0 1083 643"/>
              <a:gd name="T11" fmla="*/ 1083 h 441"/>
              <a:gd name="T12" fmla="+- 0 2576 2456"/>
              <a:gd name="T13" fmla="*/ T12 w 124"/>
              <a:gd name="T14" fmla="+- 0 966 643"/>
              <a:gd name="T15" fmla="*/ 966 h 441"/>
              <a:gd name="T16" fmla="+- 0 2513 2456"/>
              <a:gd name="T17" fmla="*/ T16 w 124"/>
              <a:gd name="T18" fmla="+- 0 966 643"/>
              <a:gd name="T19" fmla="*/ 966 h 441"/>
              <a:gd name="T20" fmla="+- 0 2513 2456"/>
              <a:gd name="T21" fmla="*/ T20 w 124"/>
              <a:gd name="T22" fmla="+- 0 960 643"/>
              <a:gd name="T23" fmla="*/ 960 h 441"/>
              <a:gd name="T24" fmla="+- 0 2523 2456"/>
              <a:gd name="T25" fmla="*/ T24 w 124"/>
              <a:gd name="T26" fmla="+- 0 643 643"/>
              <a:gd name="T27" fmla="*/ 643 h 441"/>
              <a:gd name="T28" fmla="+- 0 2513 2456"/>
              <a:gd name="T29" fmla="*/ T28 w 124"/>
              <a:gd name="T30" fmla="+- 0 643 643"/>
              <a:gd name="T31" fmla="*/ 643 h 441"/>
              <a:gd name="T32" fmla="+- 0 2513 2456"/>
              <a:gd name="T33" fmla="*/ T32 w 124"/>
              <a:gd name="T34" fmla="+- 0 966 643"/>
              <a:gd name="T35" fmla="*/ 966 h 441"/>
              <a:gd name="T36" fmla="+- 0 2523 2456"/>
              <a:gd name="T37" fmla="*/ T36 w 124"/>
              <a:gd name="T38" fmla="+- 0 966 643"/>
              <a:gd name="T39" fmla="*/ 966 h 441"/>
              <a:gd name="T40" fmla="+- 0 2523 2456"/>
              <a:gd name="T41" fmla="*/ T40 w 124"/>
              <a:gd name="T42" fmla="+- 0 643 643"/>
              <a:gd name="T43" fmla="*/ 643 h 441"/>
              <a:gd name="T44" fmla="+- 0 2580 2456"/>
              <a:gd name="T45" fmla="*/ T44 w 124"/>
              <a:gd name="T46" fmla="+- 0 960 643"/>
              <a:gd name="T47" fmla="*/ 960 h 441"/>
              <a:gd name="T48" fmla="+- 0 2523 2456"/>
              <a:gd name="T49" fmla="*/ T48 w 124"/>
              <a:gd name="T50" fmla="+- 0 960 643"/>
              <a:gd name="T51" fmla="*/ 960 h 441"/>
              <a:gd name="T52" fmla="+- 0 2523 2456"/>
              <a:gd name="T53" fmla="*/ T52 w 124"/>
              <a:gd name="T54" fmla="+- 0 966 643"/>
              <a:gd name="T55" fmla="*/ 966 h 441"/>
              <a:gd name="T56" fmla="+- 0 2576 2456"/>
              <a:gd name="T57" fmla="*/ T56 w 124"/>
              <a:gd name="T58" fmla="+- 0 966 643"/>
              <a:gd name="T59" fmla="*/ 966 h 441"/>
              <a:gd name="T60" fmla="+- 0 2580 2456"/>
              <a:gd name="T61" fmla="*/ T60 w 124"/>
              <a:gd name="T62" fmla="+- 0 960 643"/>
              <a:gd name="T63" fmla="*/ 96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0"/>
                </a:lnTo>
                <a:lnTo>
                  <a:pt x="120" y="323"/>
                </a:lnTo>
                <a:lnTo>
                  <a:pt x="57" y="323"/>
                </a:lnTo>
                <a:lnTo>
                  <a:pt x="57" y="317"/>
                </a:lnTo>
                <a:close/>
                <a:moveTo>
                  <a:pt x="67" y="0"/>
                </a:moveTo>
                <a:lnTo>
                  <a:pt x="57" y="0"/>
                </a:lnTo>
                <a:lnTo>
                  <a:pt x="57" y="323"/>
                </a:lnTo>
                <a:lnTo>
                  <a:pt x="67" y="323"/>
                </a:lnTo>
                <a:lnTo>
                  <a:pt x="67" y="0"/>
                </a:lnTo>
                <a:close/>
                <a:moveTo>
                  <a:pt x="124" y="317"/>
                </a:moveTo>
                <a:lnTo>
                  <a:pt x="67" y="317"/>
                </a:lnTo>
                <a:lnTo>
                  <a:pt x="67" y="323"/>
                </a:lnTo>
                <a:lnTo>
                  <a:pt x="120" y="323"/>
                </a:lnTo>
                <a:lnTo>
                  <a:pt x="124"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72" name="Freeform 171"/>
          <p:cNvSpPr>
            <a:spLocks/>
          </p:cNvSpPr>
          <p:nvPr/>
        </p:nvSpPr>
        <p:spPr bwMode="auto">
          <a:xfrm>
            <a:off x="7256214" y="2358604"/>
            <a:ext cx="1593520" cy="345905"/>
          </a:xfrm>
          <a:custGeom>
            <a:avLst/>
            <a:gdLst>
              <a:gd name="T0" fmla="+- 0 5200 4019"/>
              <a:gd name="T1" fmla="*/ T0 w 2362"/>
              <a:gd name="T2" fmla="+- 0 928 928"/>
              <a:gd name="T3" fmla="*/ 928 h 751"/>
              <a:gd name="T4" fmla="+- 0 5308 4019"/>
              <a:gd name="T5" fmla="*/ T4 w 2362"/>
              <a:gd name="T6" fmla="+- 0 929 928"/>
              <a:gd name="T7" fmla="*/ 929 h 751"/>
              <a:gd name="T8" fmla="+- 0 5412 4019"/>
              <a:gd name="T9" fmla="*/ T8 w 2362"/>
              <a:gd name="T10" fmla="+- 0 934 928"/>
              <a:gd name="T11" fmla="*/ 934 h 751"/>
              <a:gd name="T12" fmla="+- 0 5514 4019"/>
              <a:gd name="T13" fmla="*/ T12 w 2362"/>
              <a:gd name="T14" fmla="+- 0 941 928"/>
              <a:gd name="T15" fmla="*/ 941 h 751"/>
              <a:gd name="T16" fmla="+- 0 5612 4019"/>
              <a:gd name="T17" fmla="*/ T16 w 2362"/>
              <a:gd name="T18" fmla="+- 0 951 928"/>
              <a:gd name="T19" fmla="*/ 951 h 751"/>
              <a:gd name="T20" fmla="+- 0 5706 4019"/>
              <a:gd name="T21" fmla="*/ T20 w 2362"/>
              <a:gd name="T22" fmla="+- 0 964 928"/>
              <a:gd name="T23" fmla="*/ 964 h 751"/>
              <a:gd name="T24" fmla="+- 0 5796 4019"/>
              <a:gd name="T25" fmla="*/ T24 w 2362"/>
              <a:gd name="T26" fmla="+- 0 979 928"/>
              <a:gd name="T27" fmla="*/ 979 h 751"/>
              <a:gd name="T28" fmla="+- 0 5881 4019"/>
              <a:gd name="T29" fmla="*/ T28 w 2362"/>
              <a:gd name="T30" fmla="+- 0 997 928"/>
              <a:gd name="T31" fmla="*/ 997 h 751"/>
              <a:gd name="T32" fmla="+- 0 5961 4019"/>
              <a:gd name="T33" fmla="*/ T32 w 2362"/>
              <a:gd name="T34" fmla="+- 0 1016 928"/>
              <a:gd name="T35" fmla="*/ 1016 h 751"/>
              <a:gd name="T36" fmla="+- 0 6035 4019"/>
              <a:gd name="T37" fmla="*/ T36 w 2362"/>
              <a:gd name="T38" fmla="+- 0 1038 928"/>
              <a:gd name="T39" fmla="*/ 1038 h 751"/>
              <a:gd name="T40" fmla="+- 0 6103 4019"/>
              <a:gd name="T41" fmla="*/ T40 w 2362"/>
              <a:gd name="T42" fmla="+- 0 1061 928"/>
              <a:gd name="T43" fmla="*/ 1061 h 751"/>
              <a:gd name="T44" fmla="+- 0 6165 4019"/>
              <a:gd name="T45" fmla="*/ T44 w 2362"/>
              <a:gd name="T46" fmla="+- 0 1087 928"/>
              <a:gd name="T47" fmla="*/ 1087 h 751"/>
              <a:gd name="T48" fmla="+- 0 6220 4019"/>
              <a:gd name="T49" fmla="*/ T48 w 2362"/>
              <a:gd name="T50" fmla="+- 0 1114 928"/>
              <a:gd name="T51" fmla="*/ 1114 h 751"/>
              <a:gd name="T52" fmla="+- 0 6307 4019"/>
              <a:gd name="T53" fmla="*/ T52 w 2362"/>
              <a:gd name="T54" fmla="+- 0 1172 928"/>
              <a:gd name="T55" fmla="*/ 1172 h 751"/>
              <a:gd name="T56" fmla="+- 0 6362 4019"/>
              <a:gd name="T57" fmla="*/ T56 w 2362"/>
              <a:gd name="T58" fmla="+- 0 1236 928"/>
              <a:gd name="T59" fmla="*/ 1236 h 751"/>
              <a:gd name="T60" fmla="+- 0 6381 4019"/>
              <a:gd name="T61" fmla="*/ T60 w 2362"/>
              <a:gd name="T62" fmla="+- 0 1303 928"/>
              <a:gd name="T63" fmla="*/ 1303 h 751"/>
              <a:gd name="T64" fmla="+- 0 6376 4019"/>
              <a:gd name="T65" fmla="*/ T64 w 2362"/>
              <a:gd name="T66" fmla="+- 0 1338 928"/>
              <a:gd name="T67" fmla="*/ 1338 h 751"/>
              <a:gd name="T68" fmla="+- 0 6339 4019"/>
              <a:gd name="T69" fmla="*/ T68 w 2362"/>
              <a:gd name="T70" fmla="+- 0 1403 928"/>
              <a:gd name="T71" fmla="*/ 1403 h 751"/>
              <a:gd name="T72" fmla="+- 0 6267 4019"/>
              <a:gd name="T73" fmla="*/ T72 w 2362"/>
              <a:gd name="T74" fmla="+- 0 1464 928"/>
              <a:gd name="T75" fmla="*/ 1464 h 751"/>
              <a:gd name="T76" fmla="+- 0 6165 4019"/>
              <a:gd name="T77" fmla="*/ T76 w 2362"/>
              <a:gd name="T78" fmla="+- 0 1520 928"/>
              <a:gd name="T79" fmla="*/ 1520 h 751"/>
              <a:gd name="T80" fmla="+- 0 6103 4019"/>
              <a:gd name="T81" fmla="*/ T80 w 2362"/>
              <a:gd name="T82" fmla="+- 0 1545 928"/>
              <a:gd name="T83" fmla="*/ 1545 h 751"/>
              <a:gd name="T84" fmla="+- 0 6035 4019"/>
              <a:gd name="T85" fmla="*/ T84 w 2362"/>
              <a:gd name="T86" fmla="+- 0 1569 928"/>
              <a:gd name="T87" fmla="*/ 1569 h 751"/>
              <a:gd name="T88" fmla="+- 0 5961 4019"/>
              <a:gd name="T89" fmla="*/ T88 w 2362"/>
              <a:gd name="T90" fmla="+- 0 1591 928"/>
              <a:gd name="T91" fmla="*/ 1591 h 751"/>
              <a:gd name="T92" fmla="+- 0 5881 4019"/>
              <a:gd name="T93" fmla="*/ T92 w 2362"/>
              <a:gd name="T94" fmla="+- 0 1610 928"/>
              <a:gd name="T95" fmla="*/ 1610 h 751"/>
              <a:gd name="T96" fmla="+- 0 5796 4019"/>
              <a:gd name="T97" fmla="*/ T96 w 2362"/>
              <a:gd name="T98" fmla="+- 0 1628 928"/>
              <a:gd name="T99" fmla="*/ 1628 h 751"/>
              <a:gd name="T100" fmla="+- 0 5706 4019"/>
              <a:gd name="T101" fmla="*/ T100 w 2362"/>
              <a:gd name="T102" fmla="+- 0 1643 928"/>
              <a:gd name="T103" fmla="*/ 1643 h 751"/>
              <a:gd name="T104" fmla="+- 0 5612 4019"/>
              <a:gd name="T105" fmla="*/ T104 w 2362"/>
              <a:gd name="T106" fmla="+- 0 1655 928"/>
              <a:gd name="T107" fmla="*/ 1655 h 751"/>
              <a:gd name="T108" fmla="+- 0 5514 4019"/>
              <a:gd name="T109" fmla="*/ T108 w 2362"/>
              <a:gd name="T110" fmla="+- 0 1665 928"/>
              <a:gd name="T111" fmla="*/ 1665 h 751"/>
              <a:gd name="T112" fmla="+- 0 5412 4019"/>
              <a:gd name="T113" fmla="*/ T112 w 2362"/>
              <a:gd name="T114" fmla="+- 0 1673 928"/>
              <a:gd name="T115" fmla="*/ 1673 h 751"/>
              <a:gd name="T116" fmla="+- 0 5308 4019"/>
              <a:gd name="T117" fmla="*/ T116 w 2362"/>
              <a:gd name="T118" fmla="+- 0 1677 928"/>
              <a:gd name="T119" fmla="*/ 1677 h 751"/>
              <a:gd name="T120" fmla="+- 0 5200 4019"/>
              <a:gd name="T121" fmla="*/ T120 w 2362"/>
              <a:gd name="T122" fmla="+- 0 1679 928"/>
              <a:gd name="T123" fmla="*/ 1679 h 751"/>
              <a:gd name="T124" fmla="+- 0 5093 4019"/>
              <a:gd name="T125" fmla="*/ T124 w 2362"/>
              <a:gd name="T126" fmla="+- 0 1677 928"/>
              <a:gd name="T127" fmla="*/ 1677 h 751"/>
              <a:gd name="T128" fmla="+- 0 4988 4019"/>
              <a:gd name="T129" fmla="*/ T128 w 2362"/>
              <a:gd name="T130" fmla="+- 0 1673 928"/>
              <a:gd name="T131" fmla="*/ 1673 h 751"/>
              <a:gd name="T132" fmla="+- 0 4886 4019"/>
              <a:gd name="T133" fmla="*/ T132 w 2362"/>
              <a:gd name="T134" fmla="+- 0 1665 928"/>
              <a:gd name="T135" fmla="*/ 1665 h 751"/>
              <a:gd name="T136" fmla="+- 0 4788 4019"/>
              <a:gd name="T137" fmla="*/ T136 w 2362"/>
              <a:gd name="T138" fmla="+- 0 1655 928"/>
              <a:gd name="T139" fmla="*/ 1655 h 751"/>
              <a:gd name="T140" fmla="+- 0 4694 4019"/>
              <a:gd name="T141" fmla="*/ T140 w 2362"/>
              <a:gd name="T142" fmla="+- 0 1643 928"/>
              <a:gd name="T143" fmla="*/ 1643 h 751"/>
              <a:gd name="T144" fmla="+- 0 4604 4019"/>
              <a:gd name="T145" fmla="*/ T144 w 2362"/>
              <a:gd name="T146" fmla="+- 0 1628 928"/>
              <a:gd name="T147" fmla="*/ 1628 h 751"/>
              <a:gd name="T148" fmla="+- 0 4519 4019"/>
              <a:gd name="T149" fmla="*/ T148 w 2362"/>
              <a:gd name="T150" fmla="+- 0 1610 928"/>
              <a:gd name="T151" fmla="*/ 1610 h 751"/>
              <a:gd name="T152" fmla="+- 0 4440 4019"/>
              <a:gd name="T153" fmla="*/ T152 w 2362"/>
              <a:gd name="T154" fmla="+- 0 1591 928"/>
              <a:gd name="T155" fmla="*/ 1591 h 751"/>
              <a:gd name="T156" fmla="+- 0 4365 4019"/>
              <a:gd name="T157" fmla="*/ T156 w 2362"/>
              <a:gd name="T158" fmla="+- 0 1569 928"/>
              <a:gd name="T159" fmla="*/ 1569 h 751"/>
              <a:gd name="T160" fmla="+- 0 4297 4019"/>
              <a:gd name="T161" fmla="*/ T160 w 2362"/>
              <a:gd name="T162" fmla="+- 0 1545 928"/>
              <a:gd name="T163" fmla="*/ 1545 h 751"/>
              <a:gd name="T164" fmla="+- 0 4236 4019"/>
              <a:gd name="T165" fmla="*/ T164 w 2362"/>
              <a:gd name="T166" fmla="+- 0 1520 928"/>
              <a:gd name="T167" fmla="*/ 1520 h 751"/>
              <a:gd name="T168" fmla="+- 0 4181 4019"/>
              <a:gd name="T169" fmla="*/ T168 w 2362"/>
              <a:gd name="T170" fmla="+- 0 1493 928"/>
              <a:gd name="T171" fmla="*/ 1493 h 751"/>
              <a:gd name="T172" fmla="+- 0 4093 4019"/>
              <a:gd name="T173" fmla="*/ T172 w 2362"/>
              <a:gd name="T174" fmla="+- 0 1434 928"/>
              <a:gd name="T175" fmla="*/ 1434 h 751"/>
              <a:gd name="T176" fmla="+- 0 4038 4019"/>
              <a:gd name="T177" fmla="*/ T176 w 2362"/>
              <a:gd name="T178" fmla="+- 0 1371 928"/>
              <a:gd name="T179" fmla="*/ 1371 h 751"/>
              <a:gd name="T180" fmla="+- 0 4019 4019"/>
              <a:gd name="T181" fmla="*/ T180 w 2362"/>
              <a:gd name="T182" fmla="+- 0 1303 928"/>
              <a:gd name="T183" fmla="*/ 1303 h 751"/>
              <a:gd name="T184" fmla="+- 0 4024 4019"/>
              <a:gd name="T185" fmla="*/ T184 w 2362"/>
              <a:gd name="T186" fmla="+- 0 1269 928"/>
              <a:gd name="T187" fmla="*/ 1269 h 751"/>
              <a:gd name="T188" fmla="+- 0 4062 4019"/>
              <a:gd name="T189" fmla="*/ T188 w 2362"/>
              <a:gd name="T190" fmla="+- 0 1204 928"/>
              <a:gd name="T191" fmla="*/ 1204 h 751"/>
              <a:gd name="T192" fmla="+- 0 4133 4019"/>
              <a:gd name="T193" fmla="*/ T192 w 2362"/>
              <a:gd name="T194" fmla="+- 0 1142 928"/>
              <a:gd name="T195" fmla="*/ 1142 h 751"/>
              <a:gd name="T196" fmla="+- 0 4236 4019"/>
              <a:gd name="T197" fmla="*/ T196 w 2362"/>
              <a:gd name="T198" fmla="+- 0 1087 928"/>
              <a:gd name="T199" fmla="*/ 1087 h 751"/>
              <a:gd name="T200" fmla="+- 0 4297 4019"/>
              <a:gd name="T201" fmla="*/ T200 w 2362"/>
              <a:gd name="T202" fmla="+- 0 1061 928"/>
              <a:gd name="T203" fmla="*/ 1061 h 751"/>
              <a:gd name="T204" fmla="+- 0 4365 4019"/>
              <a:gd name="T205" fmla="*/ T204 w 2362"/>
              <a:gd name="T206" fmla="+- 0 1038 928"/>
              <a:gd name="T207" fmla="*/ 1038 h 751"/>
              <a:gd name="T208" fmla="+- 0 4440 4019"/>
              <a:gd name="T209" fmla="*/ T208 w 2362"/>
              <a:gd name="T210" fmla="+- 0 1016 928"/>
              <a:gd name="T211" fmla="*/ 1016 h 751"/>
              <a:gd name="T212" fmla="+- 0 4519 4019"/>
              <a:gd name="T213" fmla="*/ T212 w 2362"/>
              <a:gd name="T214" fmla="+- 0 997 928"/>
              <a:gd name="T215" fmla="*/ 997 h 751"/>
              <a:gd name="T216" fmla="+- 0 4604 4019"/>
              <a:gd name="T217" fmla="*/ T216 w 2362"/>
              <a:gd name="T218" fmla="+- 0 979 928"/>
              <a:gd name="T219" fmla="*/ 979 h 751"/>
              <a:gd name="T220" fmla="+- 0 4694 4019"/>
              <a:gd name="T221" fmla="*/ T220 w 2362"/>
              <a:gd name="T222" fmla="+- 0 964 928"/>
              <a:gd name="T223" fmla="*/ 964 h 751"/>
              <a:gd name="T224" fmla="+- 0 4788 4019"/>
              <a:gd name="T225" fmla="*/ T224 w 2362"/>
              <a:gd name="T226" fmla="+- 0 951 928"/>
              <a:gd name="T227" fmla="*/ 951 h 751"/>
              <a:gd name="T228" fmla="+- 0 4886 4019"/>
              <a:gd name="T229" fmla="*/ T228 w 2362"/>
              <a:gd name="T230" fmla="+- 0 941 928"/>
              <a:gd name="T231" fmla="*/ 941 h 751"/>
              <a:gd name="T232" fmla="+- 0 4988 4019"/>
              <a:gd name="T233" fmla="*/ T232 w 2362"/>
              <a:gd name="T234" fmla="+- 0 934 928"/>
              <a:gd name="T235" fmla="*/ 934 h 751"/>
              <a:gd name="T236" fmla="+- 0 5093 4019"/>
              <a:gd name="T237" fmla="*/ T236 w 2362"/>
              <a:gd name="T238" fmla="+- 0 929 928"/>
              <a:gd name="T239" fmla="*/ 929 h 751"/>
              <a:gd name="T240" fmla="+- 0 5200 4019"/>
              <a:gd name="T241" fmla="*/ T240 w 2362"/>
              <a:gd name="T242" fmla="+- 0 928 928"/>
              <a:gd name="T243" fmla="*/ 928 h 7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2362" h="751">
                <a:moveTo>
                  <a:pt x="1181" y="0"/>
                </a:moveTo>
                <a:lnTo>
                  <a:pt x="1289" y="1"/>
                </a:lnTo>
                <a:lnTo>
                  <a:pt x="1393" y="6"/>
                </a:lnTo>
                <a:lnTo>
                  <a:pt x="1495" y="13"/>
                </a:lnTo>
                <a:lnTo>
                  <a:pt x="1593" y="23"/>
                </a:lnTo>
                <a:lnTo>
                  <a:pt x="1687" y="36"/>
                </a:lnTo>
                <a:lnTo>
                  <a:pt x="1777" y="51"/>
                </a:lnTo>
                <a:lnTo>
                  <a:pt x="1862" y="69"/>
                </a:lnTo>
                <a:lnTo>
                  <a:pt x="1942" y="88"/>
                </a:lnTo>
                <a:lnTo>
                  <a:pt x="2016" y="110"/>
                </a:lnTo>
                <a:lnTo>
                  <a:pt x="2084" y="133"/>
                </a:lnTo>
                <a:lnTo>
                  <a:pt x="2146" y="159"/>
                </a:lnTo>
                <a:lnTo>
                  <a:pt x="2201" y="186"/>
                </a:lnTo>
                <a:lnTo>
                  <a:pt x="2288" y="244"/>
                </a:lnTo>
                <a:lnTo>
                  <a:pt x="2343" y="308"/>
                </a:lnTo>
                <a:lnTo>
                  <a:pt x="2362" y="375"/>
                </a:lnTo>
                <a:lnTo>
                  <a:pt x="2357" y="410"/>
                </a:lnTo>
                <a:lnTo>
                  <a:pt x="2320" y="475"/>
                </a:lnTo>
                <a:lnTo>
                  <a:pt x="2248" y="536"/>
                </a:lnTo>
                <a:lnTo>
                  <a:pt x="2146" y="592"/>
                </a:lnTo>
                <a:lnTo>
                  <a:pt x="2084" y="617"/>
                </a:lnTo>
                <a:lnTo>
                  <a:pt x="2016" y="641"/>
                </a:lnTo>
                <a:lnTo>
                  <a:pt x="1942" y="663"/>
                </a:lnTo>
                <a:lnTo>
                  <a:pt x="1862" y="682"/>
                </a:lnTo>
                <a:lnTo>
                  <a:pt x="1777" y="700"/>
                </a:lnTo>
                <a:lnTo>
                  <a:pt x="1687" y="715"/>
                </a:lnTo>
                <a:lnTo>
                  <a:pt x="1593" y="727"/>
                </a:lnTo>
                <a:lnTo>
                  <a:pt x="1495" y="737"/>
                </a:lnTo>
                <a:lnTo>
                  <a:pt x="1393" y="745"/>
                </a:lnTo>
                <a:lnTo>
                  <a:pt x="1289" y="749"/>
                </a:lnTo>
                <a:lnTo>
                  <a:pt x="1181" y="751"/>
                </a:lnTo>
                <a:lnTo>
                  <a:pt x="1074" y="749"/>
                </a:lnTo>
                <a:lnTo>
                  <a:pt x="969" y="745"/>
                </a:lnTo>
                <a:lnTo>
                  <a:pt x="867" y="737"/>
                </a:lnTo>
                <a:lnTo>
                  <a:pt x="769" y="727"/>
                </a:lnTo>
                <a:lnTo>
                  <a:pt x="675" y="715"/>
                </a:lnTo>
                <a:lnTo>
                  <a:pt x="585" y="700"/>
                </a:lnTo>
                <a:lnTo>
                  <a:pt x="500" y="682"/>
                </a:lnTo>
                <a:lnTo>
                  <a:pt x="421" y="663"/>
                </a:lnTo>
                <a:lnTo>
                  <a:pt x="346" y="641"/>
                </a:lnTo>
                <a:lnTo>
                  <a:pt x="278" y="617"/>
                </a:lnTo>
                <a:lnTo>
                  <a:pt x="217" y="592"/>
                </a:lnTo>
                <a:lnTo>
                  <a:pt x="162" y="565"/>
                </a:lnTo>
                <a:lnTo>
                  <a:pt x="74" y="506"/>
                </a:lnTo>
                <a:lnTo>
                  <a:pt x="19" y="443"/>
                </a:lnTo>
                <a:lnTo>
                  <a:pt x="0" y="375"/>
                </a:lnTo>
                <a:lnTo>
                  <a:pt x="5" y="341"/>
                </a:lnTo>
                <a:lnTo>
                  <a:pt x="43" y="276"/>
                </a:lnTo>
                <a:lnTo>
                  <a:pt x="114" y="214"/>
                </a:lnTo>
                <a:lnTo>
                  <a:pt x="217" y="159"/>
                </a:lnTo>
                <a:lnTo>
                  <a:pt x="278" y="133"/>
                </a:lnTo>
                <a:lnTo>
                  <a:pt x="346" y="110"/>
                </a:lnTo>
                <a:lnTo>
                  <a:pt x="421" y="88"/>
                </a:lnTo>
                <a:lnTo>
                  <a:pt x="500" y="69"/>
                </a:lnTo>
                <a:lnTo>
                  <a:pt x="585" y="51"/>
                </a:lnTo>
                <a:lnTo>
                  <a:pt x="675" y="36"/>
                </a:lnTo>
                <a:lnTo>
                  <a:pt x="769" y="23"/>
                </a:lnTo>
                <a:lnTo>
                  <a:pt x="867" y="13"/>
                </a:lnTo>
                <a:lnTo>
                  <a:pt x="969" y="6"/>
                </a:lnTo>
                <a:lnTo>
                  <a:pt x="1074" y="1"/>
                </a:lnTo>
                <a:lnTo>
                  <a:pt x="1181"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73" name="Text Box 55"/>
          <p:cNvSpPr txBox="1">
            <a:spLocks noChangeArrowheads="1"/>
          </p:cNvSpPr>
          <p:nvPr/>
        </p:nvSpPr>
        <p:spPr bwMode="auto">
          <a:xfrm>
            <a:off x="7416752" y="2430540"/>
            <a:ext cx="1267228" cy="20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id-ID" sz="1200" b="1"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rPr>
              <a:t>Larutan Perendam</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4" name="AutoShape 44"/>
          <p:cNvSpPr>
            <a:spLocks/>
          </p:cNvSpPr>
          <p:nvPr/>
        </p:nvSpPr>
        <p:spPr bwMode="auto">
          <a:xfrm>
            <a:off x="6967902" y="2477334"/>
            <a:ext cx="297516" cy="101411"/>
          </a:xfrm>
          <a:custGeom>
            <a:avLst/>
            <a:gdLst>
              <a:gd name="T0" fmla="+- 0 3897 3581"/>
              <a:gd name="T1" fmla="*/ T0 w 441"/>
              <a:gd name="T2" fmla="+- 0 1251 1251"/>
              <a:gd name="T3" fmla="*/ 1251 h 124"/>
              <a:gd name="T4" fmla="+- 0 3897 3581"/>
              <a:gd name="T5" fmla="*/ T4 w 441"/>
              <a:gd name="T6" fmla="+- 0 1374 1251"/>
              <a:gd name="T7" fmla="*/ 1374 h 124"/>
              <a:gd name="T8" fmla="+- 0 4011 3581"/>
              <a:gd name="T9" fmla="*/ T8 w 441"/>
              <a:gd name="T10" fmla="+- 0 1317 1251"/>
              <a:gd name="T11" fmla="*/ 1317 h 124"/>
              <a:gd name="T12" fmla="+- 0 3904 3581"/>
              <a:gd name="T13" fmla="*/ T12 w 441"/>
              <a:gd name="T14" fmla="+- 0 1317 1251"/>
              <a:gd name="T15" fmla="*/ 1317 h 124"/>
              <a:gd name="T16" fmla="+- 0 3904 3581"/>
              <a:gd name="T17" fmla="*/ T16 w 441"/>
              <a:gd name="T18" fmla="+- 0 1307 1251"/>
              <a:gd name="T19" fmla="*/ 1307 h 124"/>
              <a:gd name="T20" fmla="+- 0 4011 3581"/>
              <a:gd name="T21" fmla="*/ T20 w 441"/>
              <a:gd name="T22" fmla="+- 0 1307 1251"/>
              <a:gd name="T23" fmla="*/ 1307 h 124"/>
              <a:gd name="T24" fmla="+- 0 3897 3581"/>
              <a:gd name="T25" fmla="*/ T24 w 441"/>
              <a:gd name="T26" fmla="+- 0 1251 1251"/>
              <a:gd name="T27" fmla="*/ 1251 h 124"/>
              <a:gd name="T28" fmla="+- 0 3897 3581"/>
              <a:gd name="T29" fmla="*/ T28 w 441"/>
              <a:gd name="T30" fmla="+- 0 1307 1251"/>
              <a:gd name="T31" fmla="*/ 1307 h 124"/>
              <a:gd name="T32" fmla="+- 0 3581 3581"/>
              <a:gd name="T33" fmla="*/ T32 w 441"/>
              <a:gd name="T34" fmla="+- 0 1307 1251"/>
              <a:gd name="T35" fmla="*/ 1307 h 124"/>
              <a:gd name="T36" fmla="+- 0 3581 3581"/>
              <a:gd name="T37" fmla="*/ T36 w 441"/>
              <a:gd name="T38" fmla="+- 0 1317 1251"/>
              <a:gd name="T39" fmla="*/ 1317 h 124"/>
              <a:gd name="T40" fmla="+- 0 3897 3581"/>
              <a:gd name="T41" fmla="*/ T40 w 441"/>
              <a:gd name="T42" fmla="+- 0 1317 1251"/>
              <a:gd name="T43" fmla="*/ 1317 h 124"/>
              <a:gd name="T44" fmla="+- 0 3897 3581"/>
              <a:gd name="T45" fmla="*/ T44 w 441"/>
              <a:gd name="T46" fmla="+- 0 1307 1251"/>
              <a:gd name="T47" fmla="*/ 1307 h 124"/>
              <a:gd name="T48" fmla="+- 0 4011 3581"/>
              <a:gd name="T49" fmla="*/ T48 w 441"/>
              <a:gd name="T50" fmla="+- 0 1307 1251"/>
              <a:gd name="T51" fmla="*/ 1307 h 124"/>
              <a:gd name="T52" fmla="+- 0 3904 3581"/>
              <a:gd name="T53" fmla="*/ T52 w 441"/>
              <a:gd name="T54" fmla="+- 0 1307 1251"/>
              <a:gd name="T55" fmla="*/ 1307 h 124"/>
              <a:gd name="T56" fmla="+- 0 3904 3581"/>
              <a:gd name="T57" fmla="*/ T56 w 441"/>
              <a:gd name="T58" fmla="+- 0 1317 1251"/>
              <a:gd name="T59" fmla="*/ 1317 h 124"/>
              <a:gd name="T60" fmla="+- 0 4011 3581"/>
              <a:gd name="T61" fmla="*/ T60 w 441"/>
              <a:gd name="T62" fmla="+- 0 1317 1251"/>
              <a:gd name="T63" fmla="*/ 1317 h 124"/>
              <a:gd name="T64" fmla="+- 0 4021 3581"/>
              <a:gd name="T65" fmla="*/ T64 w 441"/>
              <a:gd name="T66" fmla="+- 0 1312 1251"/>
              <a:gd name="T67" fmla="*/ 1312 h 124"/>
              <a:gd name="T68" fmla="+- 0 4011 3581"/>
              <a:gd name="T69" fmla="*/ T68 w 441"/>
              <a:gd name="T70" fmla="+- 0 1307 1251"/>
              <a:gd name="T71" fmla="*/ 1307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41" h="124">
                <a:moveTo>
                  <a:pt x="316" y="0"/>
                </a:moveTo>
                <a:lnTo>
                  <a:pt x="316" y="123"/>
                </a:lnTo>
                <a:lnTo>
                  <a:pt x="430" y="66"/>
                </a:lnTo>
                <a:lnTo>
                  <a:pt x="323" y="66"/>
                </a:lnTo>
                <a:lnTo>
                  <a:pt x="323" y="56"/>
                </a:lnTo>
                <a:lnTo>
                  <a:pt x="430" y="56"/>
                </a:lnTo>
                <a:lnTo>
                  <a:pt x="316" y="0"/>
                </a:lnTo>
                <a:close/>
                <a:moveTo>
                  <a:pt x="316" y="56"/>
                </a:moveTo>
                <a:lnTo>
                  <a:pt x="0" y="56"/>
                </a:lnTo>
                <a:lnTo>
                  <a:pt x="0" y="66"/>
                </a:lnTo>
                <a:lnTo>
                  <a:pt x="316" y="66"/>
                </a:lnTo>
                <a:lnTo>
                  <a:pt x="316" y="56"/>
                </a:lnTo>
                <a:close/>
                <a:moveTo>
                  <a:pt x="430" y="56"/>
                </a:moveTo>
                <a:lnTo>
                  <a:pt x="323" y="56"/>
                </a:lnTo>
                <a:lnTo>
                  <a:pt x="323" y="66"/>
                </a:lnTo>
                <a:lnTo>
                  <a:pt x="430" y="66"/>
                </a:lnTo>
                <a:lnTo>
                  <a:pt x="440" y="61"/>
                </a:lnTo>
                <a:lnTo>
                  <a:pt x="430" y="5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75" name="AutoShape 44"/>
          <p:cNvSpPr>
            <a:spLocks/>
          </p:cNvSpPr>
          <p:nvPr/>
        </p:nvSpPr>
        <p:spPr bwMode="auto">
          <a:xfrm>
            <a:off x="5635927" y="5123484"/>
            <a:ext cx="297516" cy="101411"/>
          </a:xfrm>
          <a:custGeom>
            <a:avLst/>
            <a:gdLst>
              <a:gd name="T0" fmla="+- 0 3897 3581"/>
              <a:gd name="T1" fmla="*/ T0 w 441"/>
              <a:gd name="T2" fmla="+- 0 1251 1251"/>
              <a:gd name="T3" fmla="*/ 1251 h 124"/>
              <a:gd name="T4" fmla="+- 0 3897 3581"/>
              <a:gd name="T5" fmla="*/ T4 w 441"/>
              <a:gd name="T6" fmla="+- 0 1374 1251"/>
              <a:gd name="T7" fmla="*/ 1374 h 124"/>
              <a:gd name="T8" fmla="+- 0 4011 3581"/>
              <a:gd name="T9" fmla="*/ T8 w 441"/>
              <a:gd name="T10" fmla="+- 0 1317 1251"/>
              <a:gd name="T11" fmla="*/ 1317 h 124"/>
              <a:gd name="T12" fmla="+- 0 3904 3581"/>
              <a:gd name="T13" fmla="*/ T12 w 441"/>
              <a:gd name="T14" fmla="+- 0 1317 1251"/>
              <a:gd name="T15" fmla="*/ 1317 h 124"/>
              <a:gd name="T16" fmla="+- 0 3904 3581"/>
              <a:gd name="T17" fmla="*/ T16 w 441"/>
              <a:gd name="T18" fmla="+- 0 1307 1251"/>
              <a:gd name="T19" fmla="*/ 1307 h 124"/>
              <a:gd name="T20" fmla="+- 0 4011 3581"/>
              <a:gd name="T21" fmla="*/ T20 w 441"/>
              <a:gd name="T22" fmla="+- 0 1307 1251"/>
              <a:gd name="T23" fmla="*/ 1307 h 124"/>
              <a:gd name="T24" fmla="+- 0 3897 3581"/>
              <a:gd name="T25" fmla="*/ T24 w 441"/>
              <a:gd name="T26" fmla="+- 0 1251 1251"/>
              <a:gd name="T27" fmla="*/ 1251 h 124"/>
              <a:gd name="T28" fmla="+- 0 3897 3581"/>
              <a:gd name="T29" fmla="*/ T28 w 441"/>
              <a:gd name="T30" fmla="+- 0 1307 1251"/>
              <a:gd name="T31" fmla="*/ 1307 h 124"/>
              <a:gd name="T32" fmla="+- 0 3581 3581"/>
              <a:gd name="T33" fmla="*/ T32 w 441"/>
              <a:gd name="T34" fmla="+- 0 1307 1251"/>
              <a:gd name="T35" fmla="*/ 1307 h 124"/>
              <a:gd name="T36" fmla="+- 0 3581 3581"/>
              <a:gd name="T37" fmla="*/ T36 w 441"/>
              <a:gd name="T38" fmla="+- 0 1317 1251"/>
              <a:gd name="T39" fmla="*/ 1317 h 124"/>
              <a:gd name="T40" fmla="+- 0 3897 3581"/>
              <a:gd name="T41" fmla="*/ T40 w 441"/>
              <a:gd name="T42" fmla="+- 0 1317 1251"/>
              <a:gd name="T43" fmla="*/ 1317 h 124"/>
              <a:gd name="T44" fmla="+- 0 3897 3581"/>
              <a:gd name="T45" fmla="*/ T44 w 441"/>
              <a:gd name="T46" fmla="+- 0 1307 1251"/>
              <a:gd name="T47" fmla="*/ 1307 h 124"/>
              <a:gd name="T48" fmla="+- 0 4011 3581"/>
              <a:gd name="T49" fmla="*/ T48 w 441"/>
              <a:gd name="T50" fmla="+- 0 1307 1251"/>
              <a:gd name="T51" fmla="*/ 1307 h 124"/>
              <a:gd name="T52" fmla="+- 0 3904 3581"/>
              <a:gd name="T53" fmla="*/ T52 w 441"/>
              <a:gd name="T54" fmla="+- 0 1307 1251"/>
              <a:gd name="T55" fmla="*/ 1307 h 124"/>
              <a:gd name="T56" fmla="+- 0 3904 3581"/>
              <a:gd name="T57" fmla="*/ T56 w 441"/>
              <a:gd name="T58" fmla="+- 0 1317 1251"/>
              <a:gd name="T59" fmla="*/ 1317 h 124"/>
              <a:gd name="T60" fmla="+- 0 4011 3581"/>
              <a:gd name="T61" fmla="*/ T60 w 441"/>
              <a:gd name="T62" fmla="+- 0 1317 1251"/>
              <a:gd name="T63" fmla="*/ 1317 h 124"/>
              <a:gd name="T64" fmla="+- 0 4021 3581"/>
              <a:gd name="T65" fmla="*/ T64 w 441"/>
              <a:gd name="T66" fmla="+- 0 1312 1251"/>
              <a:gd name="T67" fmla="*/ 1312 h 124"/>
              <a:gd name="T68" fmla="+- 0 4011 3581"/>
              <a:gd name="T69" fmla="*/ T68 w 441"/>
              <a:gd name="T70" fmla="+- 0 1307 1251"/>
              <a:gd name="T71" fmla="*/ 1307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41" h="124">
                <a:moveTo>
                  <a:pt x="316" y="0"/>
                </a:moveTo>
                <a:lnTo>
                  <a:pt x="316" y="123"/>
                </a:lnTo>
                <a:lnTo>
                  <a:pt x="430" y="66"/>
                </a:lnTo>
                <a:lnTo>
                  <a:pt x="323" y="66"/>
                </a:lnTo>
                <a:lnTo>
                  <a:pt x="323" y="56"/>
                </a:lnTo>
                <a:lnTo>
                  <a:pt x="430" y="56"/>
                </a:lnTo>
                <a:lnTo>
                  <a:pt x="316" y="0"/>
                </a:lnTo>
                <a:close/>
                <a:moveTo>
                  <a:pt x="316" y="56"/>
                </a:moveTo>
                <a:lnTo>
                  <a:pt x="0" y="56"/>
                </a:lnTo>
                <a:lnTo>
                  <a:pt x="0" y="66"/>
                </a:lnTo>
                <a:lnTo>
                  <a:pt x="316" y="66"/>
                </a:lnTo>
                <a:lnTo>
                  <a:pt x="316" y="56"/>
                </a:lnTo>
                <a:close/>
                <a:moveTo>
                  <a:pt x="430" y="56"/>
                </a:moveTo>
                <a:lnTo>
                  <a:pt x="323" y="56"/>
                </a:lnTo>
                <a:lnTo>
                  <a:pt x="323" y="66"/>
                </a:lnTo>
                <a:lnTo>
                  <a:pt x="430" y="66"/>
                </a:lnTo>
                <a:lnTo>
                  <a:pt x="440" y="61"/>
                </a:lnTo>
                <a:lnTo>
                  <a:pt x="430" y="5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76" name="Text Box 55"/>
          <p:cNvSpPr txBox="1">
            <a:spLocks noChangeArrowheads="1"/>
          </p:cNvSpPr>
          <p:nvPr/>
        </p:nvSpPr>
        <p:spPr bwMode="auto">
          <a:xfrm>
            <a:off x="3757872" y="4891044"/>
            <a:ext cx="1811057" cy="58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r>
              <a:rPr lang="id-ID" sz="1200" b="1" dirty="0">
                <a:latin typeface="Times New Roman" pitchFamily="18" charset="0"/>
                <a:cs typeface="Times New Roman" pitchFamily="18" charset="0"/>
              </a:rPr>
              <a:t>Gula 51,2%</a:t>
            </a:r>
          </a:p>
          <a:p>
            <a:pPr algn="ctr"/>
            <a:r>
              <a:rPr lang="id-ID" sz="1200" b="1" dirty="0">
                <a:latin typeface="Times New Roman" pitchFamily="18" charset="0"/>
                <a:cs typeface="Times New Roman" pitchFamily="18" charset="0"/>
              </a:rPr>
              <a:t>CMC 3,3 %</a:t>
            </a:r>
          </a:p>
          <a:p>
            <a:pPr algn="ctr"/>
            <a:r>
              <a:rPr lang="id-ID" sz="1200" b="1" dirty="0">
                <a:latin typeface="Times New Roman" pitchFamily="18" charset="0"/>
                <a:cs typeface="Times New Roman" pitchFamily="18" charset="0"/>
              </a:rPr>
              <a:t>Vanili 0,5%</a:t>
            </a:r>
            <a:endParaRPr lang="en-US" sz="1200" b="1" dirty="0">
              <a:latin typeface="Times New Roman" pitchFamily="18" charset="0"/>
              <a:ea typeface="Calibri" panose="020F0502020204030204" pitchFamily="34" charset="0"/>
              <a:cs typeface="Times New Roman" pitchFamily="18" charset="0"/>
            </a:endParaRPr>
          </a:p>
        </p:txBody>
      </p:sp>
      <p:sp>
        <p:nvSpPr>
          <p:cNvPr id="177" name="AutoShape 7"/>
          <p:cNvSpPr>
            <a:spLocks/>
          </p:cNvSpPr>
          <p:nvPr/>
        </p:nvSpPr>
        <p:spPr bwMode="auto">
          <a:xfrm>
            <a:off x="5473388" y="5952130"/>
            <a:ext cx="1949867" cy="440614"/>
          </a:xfrm>
          <a:custGeom>
            <a:avLst/>
            <a:gdLst>
              <a:gd name="T0" fmla="+- 0 1487 1487"/>
              <a:gd name="T1" fmla="*/ T0 w 2083"/>
              <a:gd name="T2" fmla="+- 0 2444 1981"/>
              <a:gd name="T3" fmla="*/ 2444 h 463"/>
              <a:gd name="T4" fmla="+- 0 1487 1487"/>
              <a:gd name="T5" fmla="*/ T4 w 2083"/>
              <a:gd name="T6" fmla="+- 0 2439 1981"/>
              <a:gd name="T7" fmla="*/ 2439 h 463"/>
              <a:gd name="T8" fmla="+- 0 1492 1487"/>
              <a:gd name="T9" fmla="*/ T8 w 2083"/>
              <a:gd name="T10" fmla="+- 0 2434 1981"/>
              <a:gd name="T11" fmla="*/ 2434 h 463"/>
              <a:gd name="T12" fmla="+- 0 1492 1487"/>
              <a:gd name="T13" fmla="*/ T12 w 2083"/>
              <a:gd name="T14" fmla="+- 0 2444 1981"/>
              <a:gd name="T15" fmla="*/ 2444 h 463"/>
              <a:gd name="T16" fmla="+- 0 3559 1487"/>
              <a:gd name="T17" fmla="*/ T16 w 2083"/>
              <a:gd name="T18" fmla="+- 0 2439 1981"/>
              <a:gd name="T19" fmla="*/ 2439 h 463"/>
              <a:gd name="T20" fmla="+- 0 1497 1487"/>
              <a:gd name="T21" fmla="*/ T20 w 2083"/>
              <a:gd name="T22" fmla="+- 0 2434 1981"/>
              <a:gd name="T23" fmla="*/ 2434 h 463"/>
              <a:gd name="T24" fmla="+- 0 3559 1487"/>
              <a:gd name="T25" fmla="*/ T24 w 2083"/>
              <a:gd name="T26" fmla="+- 0 1986 1981"/>
              <a:gd name="T27" fmla="*/ 1986 h 463"/>
              <a:gd name="T28" fmla="+- 0 3564 1487"/>
              <a:gd name="T29" fmla="*/ T28 w 2083"/>
              <a:gd name="T30" fmla="+- 0 2444 1981"/>
              <a:gd name="T31" fmla="*/ 2444 h 463"/>
              <a:gd name="T32" fmla="+- 0 3569 1487"/>
              <a:gd name="T33" fmla="*/ T32 w 2083"/>
              <a:gd name="T34" fmla="+- 0 2434 1981"/>
              <a:gd name="T35" fmla="*/ 2434 h 463"/>
              <a:gd name="T36" fmla="+- 0 3564 1487"/>
              <a:gd name="T37" fmla="*/ T36 w 2083"/>
              <a:gd name="T38" fmla="+- 0 1991 1981"/>
              <a:gd name="T39" fmla="*/ 1991 h 463"/>
              <a:gd name="T40" fmla="+- 0 3569 1487"/>
              <a:gd name="T41" fmla="*/ T40 w 2083"/>
              <a:gd name="T42" fmla="+- 0 2434 1981"/>
              <a:gd name="T43" fmla="*/ 2434 h 463"/>
              <a:gd name="T44" fmla="+- 0 3564 1487"/>
              <a:gd name="T45" fmla="*/ T44 w 2083"/>
              <a:gd name="T46" fmla="+- 0 2444 1981"/>
              <a:gd name="T47" fmla="*/ 2444 h 463"/>
              <a:gd name="T48" fmla="+- 0 3569 1487"/>
              <a:gd name="T49" fmla="*/ T48 w 2083"/>
              <a:gd name="T50" fmla="+- 0 2434 1981"/>
              <a:gd name="T51" fmla="*/ 2434 h 463"/>
              <a:gd name="T52" fmla="+- 0 3564 1487"/>
              <a:gd name="T53" fmla="*/ T52 w 2083"/>
              <a:gd name="T54" fmla="+- 0 2444 1981"/>
              <a:gd name="T55" fmla="*/ 2444 h 463"/>
              <a:gd name="T56" fmla="+- 0 3569 1487"/>
              <a:gd name="T57" fmla="*/ T56 w 2083"/>
              <a:gd name="T58" fmla="+- 0 2439 1981"/>
              <a:gd name="T59" fmla="*/ 2439 h 463"/>
              <a:gd name="T60" fmla="+- 0 1487 1487"/>
              <a:gd name="T61" fmla="*/ T60 w 2083"/>
              <a:gd name="T62" fmla="+- 0 1986 1981"/>
              <a:gd name="T63" fmla="*/ 1986 h 463"/>
              <a:gd name="T64" fmla="+- 0 1492 1487"/>
              <a:gd name="T65" fmla="*/ T64 w 2083"/>
              <a:gd name="T66" fmla="+- 0 2434 1981"/>
              <a:gd name="T67" fmla="*/ 2434 h 463"/>
              <a:gd name="T68" fmla="+- 0 1497 1487"/>
              <a:gd name="T69" fmla="*/ T68 w 2083"/>
              <a:gd name="T70" fmla="+- 0 1991 1981"/>
              <a:gd name="T71" fmla="*/ 1991 h 463"/>
              <a:gd name="T72" fmla="+- 0 1492 1487"/>
              <a:gd name="T73" fmla="*/ T72 w 2083"/>
              <a:gd name="T74" fmla="+- 0 1981 1981"/>
              <a:gd name="T75" fmla="*/ 1981 h 463"/>
              <a:gd name="T76" fmla="+- 0 1497 1487"/>
              <a:gd name="T77" fmla="*/ T76 w 2083"/>
              <a:gd name="T78" fmla="+- 0 2434 1981"/>
              <a:gd name="T79" fmla="*/ 2434 h 463"/>
              <a:gd name="T80" fmla="+- 0 3559 1487"/>
              <a:gd name="T81" fmla="*/ T80 w 2083"/>
              <a:gd name="T82" fmla="+- 0 2439 1981"/>
              <a:gd name="T83" fmla="*/ 2439 h 463"/>
              <a:gd name="T84" fmla="+- 0 1492 1487"/>
              <a:gd name="T85" fmla="*/ T84 w 2083"/>
              <a:gd name="T86" fmla="+- 0 1981 1981"/>
              <a:gd name="T87" fmla="*/ 1981 h 463"/>
              <a:gd name="T88" fmla="+- 0 1497 1487"/>
              <a:gd name="T89" fmla="*/ T88 w 2083"/>
              <a:gd name="T90" fmla="+- 0 1991 1981"/>
              <a:gd name="T91" fmla="*/ 1991 h 463"/>
              <a:gd name="T92" fmla="+- 0 1492 1487"/>
              <a:gd name="T93" fmla="*/ T92 w 2083"/>
              <a:gd name="T94" fmla="+- 0 1981 1981"/>
              <a:gd name="T95" fmla="*/ 1981 h 463"/>
              <a:gd name="T96" fmla="+- 0 1492 1487"/>
              <a:gd name="T97" fmla="*/ T96 w 2083"/>
              <a:gd name="T98" fmla="+- 0 1981 1981"/>
              <a:gd name="T99" fmla="*/ 1981 h 463"/>
              <a:gd name="T100" fmla="+- 0 1497 1487"/>
              <a:gd name="T101" fmla="*/ T100 w 2083"/>
              <a:gd name="T102" fmla="+- 0 1991 1981"/>
              <a:gd name="T103" fmla="*/ 1991 h 463"/>
              <a:gd name="T104" fmla="+- 0 3559 1487"/>
              <a:gd name="T105" fmla="*/ T104 w 2083"/>
              <a:gd name="T106" fmla="+- 0 1986 1981"/>
              <a:gd name="T107" fmla="*/ 1986 h 463"/>
              <a:gd name="T108" fmla="+- 0 3564 1487"/>
              <a:gd name="T109" fmla="*/ T108 w 2083"/>
              <a:gd name="T110" fmla="+- 0 1981 1981"/>
              <a:gd name="T111" fmla="*/ 1981 h 463"/>
              <a:gd name="T112" fmla="+- 0 3564 1487"/>
              <a:gd name="T113" fmla="*/ T112 w 2083"/>
              <a:gd name="T114" fmla="+- 0 1991 1981"/>
              <a:gd name="T115" fmla="*/ 1991 h 463"/>
              <a:gd name="T116" fmla="+- 0 3569 1487"/>
              <a:gd name="T117" fmla="*/ T116 w 2083"/>
              <a:gd name="T118" fmla="+- 0 1986 1981"/>
              <a:gd name="T119" fmla="*/ 1986 h 463"/>
              <a:gd name="T120" fmla="+- 0 1487 1487"/>
              <a:gd name="T121" fmla="*/ T120 w 2083"/>
              <a:gd name="T122" fmla="+- 0 1981 1981"/>
              <a:gd name="T123" fmla="*/ 1981 h 463"/>
              <a:gd name="T124" fmla="+- 0 1492 1487"/>
              <a:gd name="T125" fmla="*/ T124 w 2083"/>
              <a:gd name="T126" fmla="+- 0 1981 1981"/>
              <a:gd name="T127" fmla="*/ 1981 h 463"/>
              <a:gd name="T128" fmla="+- 0 3564 1487"/>
              <a:gd name="T129" fmla="*/ T128 w 2083"/>
              <a:gd name="T130" fmla="+- 0 1981 1981"/>
              <a:gd name="T131" fmla="*/ 1981 h 463"/>
              <a:gd name="T132" fmla="+- 0 3569 1487"/>
              <a:gd name="T133" fmla="*/ T132 w 2083"/>
              <a:gd name="T134" fmla="+- 0 1981 1981"/>
              <a:gd name="T135" fmla="*/ 1981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083" h="463">
                <a:moveTo>
                  <a:pt x="0" y="458"/>
                </a:moveTo>
                <a:lnTo>
                  <a:pt x="0" y="463"/>
                </a:lnTo>
                <a:lnTo>
                  <a:pt x="5" y="463"/>
                </a:lnTo>
                <a:lnTo>
                  <a:pt x="0" y="458"/>
                </a:lnTo>
                <a:close/>
                <a:moveTo>
                  <a:pt x="10" y="453"/>
                </a:moveTo>
                <a:lnTo>
                  <a:pt x="5" y="453"/>
                </a:lnTo>
                <a:lnTo>
                  <a:pt x="0" y="458"/>
                </a:lnTo>
                <a:lnTo>
                  <a:pt x="5" y="463"/>
                </a:lnTo>
                <a:lnTo>
                  <a:pt x="2077" y="463"/>
                </a:lnTo>
                <a:lnTo>
                  <a:pt x="2072" y="458"/>
                </a:lnTo>
                <a:lnTo>
                  <a:pt x="10" y="458"/>
                </a:lnTo>
                <a:lnTo>
                  <a:pt x="10" y="453"/>
                </a:lnTo>
                <a:close/>
                <a:moveTo>
                  <a:pt x="2082" y="5"/>
                </a:moveTo>
                <a:lnTo>
                  <a:pt x="2072" y="5"/>
                </a:lnTo>
                <a:lnTo>
                  <a:pt x="2072" y="458"/>
                </a:lnTo>
                <a:lnTo>
                  <a:pt x="2077" y="463"/>
                </a:lnTo>
                <a:lnTo>
                  <a:pt x="2077" y="453"/>
                </a:lnTo>
                <a:lnTo>
                  <a:pt x="2082" y="453"/>
                </a:lnTo>
                <a:lnTo>
                  <a:pt x="2082" y="10"/>
                </a:lnTo>
                <a:lnTo>
                  <a:pt x="2077" y="10"/>
                </a:lnTo>
                <a:lnTo>
                  <a:pt x="2082" y="5"/>
                </a:lnTo>
                <a:close/>
                <a:moveTo>
                  <a:pt x="2082" y="453"/>
                </a:moveTo>
                <a:lnTo>
                  <a:pt x="2077" y="453"/>
                </a:lnTo>
                <a:lnTo>
                  <a:pt x="2077" y="463"/>
                </a:lnTo>
                <a:lnTo>
                  <a:pt x="2082" y="458"/>
                </a:lnTo>
                <a:lnTo>
                  <a:pt x="2082" y="453"/>
                </a:lnTo>
                <a:close/>
                <a:moveTo>
                  <a:pt x="2082" y="458"/>
                </a:moveTo>
                <a:lnTo>
                  <a:pt x="2077" y="463"/>
                </a:lnTo>
                <a:lnTo>
                  <a:pt x="2082" y="463"/>
                </a:lnTo>
                <a:lnTo>
                  <a:pt x="2082" y="458"/>
                </a:lnTo>
                <a:close/>
                <a:moveTo>
                  <a:pt x="5" y="0"/>
                </a:moveTo>
                <a:lnTo>
                  <a:pt x="0" y="5"/>
                </a:lnTo>
                <a:lnTo>
                  <a:pt x="0" y="458"/>
                </a:lnTo>
                <a:lnTo>
                  <a:pt x="5" y="453"/>
                </a:lnTo>
                <a:lnTo>
                  <a:pt x="10" y="453"/>
                </a:lnTo>
                <a:lnTo>
                  <a:pt x="10" y="10"/>
                </a:lnTo>
                <a:lnTo>
                  <a:pt x="5" y="10"/>
                </a:lnTo>
                <a:lnTo>
                  <a:pt x="5" y="0"/>
                </a:lnTo>
                <a:close/>
                <a:moveTo>
                  <a:pt x="2072" y="453"/>
                </a:moveTo>
                <a:lnTo>
                  <a:pt x="10" y="453"/>
                </a:lnTo>
                <a:lnTo>
                  <a:pt x="10" y="458"/>
                </a:lnTo>
                <a:lnTo>
                  <a:pt x="2072" y="458"/>
                </a:lnTo>
                <a:lnTo>
                  <a:pt x="2072" y="453"/>
                </a:lnTo>
                <a:close/>
                <a:moveTo>
                  <a:pt x="5" y="0"/>
                </a:moveTo>
                <a:lnTo>
                  <a:pt x="5" y="10"/>
                </a:lnTo>
                <a:lnTo>
                  <a:pt x="10" y="10"/>
                </a:lnTo>
                <a:lnTo>
                  <a:pt x="10" y="5"/>
                </a:lnTo>
                <a:lnTo>
                  <a:pt x="5" y="0"/>
                </a:lnTo>
                <a:close/>
                <a:moveTo>
                  <a:pt x="2077" y="0"/>
                </a:moveTo>
                <a:lnTo>
                  <a:pt x="5" y="0"/>
                </a:lnTo>
                <a:lnTo>
                  <a:pt x="10" y="5"/>
                </a:lnTo>
                <a:lnTo>
                  <a:pt x="10" y="10"/>
                </a:lnTo>
                <a:lnTo>
                  <a:pt x="2072" y="10"/>
                </a:lnTo>
                <a:lnTo>
                  <a:pt x="2072" y="5"/>
                </a:lnTo>
                <a:lnTo>
                  <a:pt x="2082" y="5"/>
                </a:lnTo>
                <a:lnTo>
                  <a:pt x="2077" y="0"/>
                </a:lnTo>
                <a:close/>
                <a:moveTo>
                  <a:pt x="2082" y="5"/>
                </a:moveTo>
                <a:lnTo>
                  <a:pt x="2077" y="10"/>
                </a:lnTo>
                <a:lnTo>
                  <a:pt x="2082" y="10"/>
                </a:lnTo>
                <a:lnTo>
                  <a:pt x="2082" y="5"/>
                </a:lnTo>
                <a:close/>
                <a:moveTo>
                  <a:pt x="5" y="0"/>
                </a:moveTo>
                <a:lnTo>
                  <a:pt x="0" y="0"/>
                </a:lnTo>
                <a:lnTo>
                  <a:pt x="0" y="5"/>
                </a:lnTo>
                <a:lnTo>
                  <a:pt x="5" y="0"/>
                </a:lnTo>
                <a:close/>
                <a:moveTo>
                  <a:pt x="2082" y="0"/>
                </a:moveTo>
                <a:lnTo>
                  <a:pt x="2077" y="0"/>
                </a:lnTo>
                <a:lnTo>
                  <a:pt x="2082" y="5"/>
                </a:lnTo>
                <a:lnTo>
                  <a:pt x="208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78" name="Text Box 62"/>
          <p:cNvSpPr txBox="1">
            <a:spLocks noChangeArrowheads="1"/>
          </p:cNvSpPr>
          <p:nvPr/>
        </p:nvSpPr>
        <p:spPr bwMode="auto">
          <a:xfrm>
            <a:off x="5491707" y="5968436"/>
            <a:ext cx="1907799" cy="317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pPr>
            <a:r>
              <a:rPr lang="id-ID" sz="1200" b="1"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rPr>
              <a:t>Rehidrasi (1:2) Selai Jagung Instan dengan Air </a:t>
            </a:r>
            <a:r>
              <a:rPr lang="id-ID" sz="12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100ºC</a:t>
            </a:r>
            <a:endParaRPr lang="en-US" sz="12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79" name="Freeform 178"/>
          <p:cNvSpPr>
            <a:spLocks/>
          </p:cNvSpPr>
          <p:nvPr/>
        </p:nvSpPr>
        <p:spPr bwMode="auto">
          <a:xfrm>
            <a:off x="3943350" y="6027811"/>
            <a:ext cx="1224640" cy="276407"/>
          </a:xfrm>
          <a:custGeom>
            <a:avLst/>
            <a:gdLst>
              <a:gd name="T0" fmla="+- 0 5200 4019"/>
              <a:gd name="T1" fmla="*/ T0 w 2362"/>
              <a:gd name="T2" fmla="+- 0 928 928"/>
              <a:gd name="T3" fmla="*/ 928 h 751"/>
              <a:gd name="T4" fmla="+- 0 5308 4019"/>
              <a:gd name="T5" fmla="*/ T4 w 2362"/>
              <a:gd name="T6" fmla="+- 0 929 928"/>
              <a:gd name="T7" fmla="*/ 929 h 751"/>
              <a:gd name="T8" fmla="+- 0 5412 4019"/>
              <a:gd name="T9" fmla="*/ T8 w 2362"/>
              <a:gd name="T10" fmla="+- 0 934 928"/>
              <a:gd name="T11" fmla="*/ 934 h 751"/>
              <a:gd name="T12" fmla="+- 0 5514 4019"/>
              <a:gd name="T13" fmla="*/ T12 w 2362"/>
              <a:gd name="T14" fmla="+- 0 941 928"/>
              <a:gd name="T15" fmla="*/ 941 h 751"/>
              <a:gd name="T16" fmla="+- 0 5612 4019"/>
              <a:gd name="T17" fmla="*/ T16 w 2362"/>
              <a:gd name="T18" fmla="+- 0 951 928"/>
              <a:gd name="T19" fmla="*/ 951 h 751"/>
              <a:gd name="T20" fmla="+- 0 5706 4019"/>
              <a:gd name="T21" fmla="*/ T20 w 2362"/>
              <a:gd name="T22" fmla="+- 0 964 928"/>
              <a:gd name="T23" fmla="*/ 964 h 751"/>
              <a:gd name="T24" fmla="+- 0 5796 4019"/>
              <a:gd name="T25" fmla="*/ T24 w 2362"/>
              <a:gd name="T26" fmla="+- 0 979 928"/>
              <a:gd name="T27" fmla="*/ 979 h 751"/>
              <a:gd name="T28" fmla="+- 0 5881 4019"/>
              <a:gd name="T29" fmla="*/ T28 w 2362"/>
              <a:gd name="T30" fmla="+- 0 997 928"/>
              <a:gd name="T31" fmla="*/ 997 h 751"/>
              <a:gd name="T32" fmla="+- 0 5961 4019"/>
              <a:gd name="T33" fmla="*/ T32 w 2362"/>
              <a:gd name="T34" fmla="+- 0 1016 928"/>
              <a:gd name="T35" fmla="*/ 1016 h 751"/>
              <a:gd name="T36" fmla="+- 0 6035 4019"/>
              <a:gd name="T37" fmla="*/ T36 w 2362"/>
              <a:gd name="T38" fmla="+- 0 1038 928"/>
              <a:gd name="T39" fmla="*/ 1038 h 751"/>
              <a:gd name="T40" fmla="+- 0 6103 4019"/>
              <a:gd name="T41" fmla="*/ T40 w 2362"/>
              <a:gd name="T42" fmla="+- 0 1061 928"/>
              <a:gd name="T43" fmla="*/ 1061 h 751"/>
              <a:gd name="T44" fmla="+- 0 6165 4019"/>
              <a:gd name="T45" fmla="*/ T44 w 2362"/>
              <a:gd name="T46" fmla="+- 0 1087 928"/>
              <a:gd name="T47" fmla="*/ 1087 h 751"/>
              <a:gd name="T48" fmla="+- 0 6220 4019"/>
              <a:gd name="T49" fmla="*/ T48 w 2362"/>
              <a:gd name="T50" fmla="+- 0 1114 928"/>
              <a:gd name="T51" fmla="*/ 1114 h 751"/>
              <a:gd name="T52" fmla="+- 0 6307 4019"/>
              <a:gd name="T53" fmla="*/ T52 w 2362"/>
              <a:gd name="T54" fmla="+- 0 1172 928"/>
              <a:gd name="T55" fmla="*/ 1172 h 751"/>
              <a:gd name="T56" fmla="+- 0 6362 4019"/>
              <a:gd name="T57" fmla="*/ T56 w 2362"/>
              <a:gd name="T58" fmla="+- 0 1236 928"/>
              <a:gd name="T59" fmla="*/ 1236 h 751"/>
              <a:gd name="T60" fmla="+- 0 6381 4019"/>
              <a:gd name="T61" fmla="*/ T60 w 2362"/>
              <a:gd name="T62" fmla="+- 0 1303 928"/>
              <a:gd name="T63" fmla="*/ 1303 h 751"/>
              <a:gd name="T64" fmla="+- 0 6376 4019"/>
              <a:gd name="T65" fmla="*/ T64 w 2362"/>
              <a:gd name="T66" fmla="+- 0 1338 928"/>
              <a:gd name="T67" fmla="*/ 1338 h 751"/>
              <a:gd name="T68" fmla="+- 0 6339 4019"/>
              <a:gd name="T69" fmla="*/ T68 w 2362"/>
              <a:gd name="T70" fmla="+- 0 1403 928"/>
              <a:gd name="T71" fmla="*/ 1403 h 751"/>
              <a:gd name="T72" fmla="+- 0 6267 4019"/>
              <a:gd name="T73" fmla="*/ T72 w 2362"/>
              <a:gd name="T74" fmla="+- 0 1464 928"/>
              <a:gd name="T75" fmla="*/ 1464 h 751"/>
              <a:gd name="T76" fmla="+- 0 6165 4019"/>
              <a:gd name="T77" fmla="*/ T76 w 2362"/>
              <a:gd name="T78" fmla="+- 0 1520 928"/>
              <a:gd name="T79" fmla="*/ 1520 h 751"/>
              <a:gd name="T80" fmla="+- 0 6103 4019"/>
              <a:gd name="T81" fmla="*/ T80 w 2362"/>
              <a:gd name="T82" fmla="+- 0 1545 928"/>
              <a:gd name="T83" fmla="*/ 1545 h 751"/>
              <a:gd name="T84" fmla="+- 0 6035 4019"/>
              <a:gd name="T85" fmla="*/ T84 w 2362"/>
              <a:gd name="T86" fmla="+- 0 1569 928"/>
              <a:gd name="T87" fmla="*/ 1569 h 751"/>
              <a:gd name="T88" fmla="+- 0 5961 4019"/>
              <a:gd name="T89" fmla="*/ T88 w 2362"/>
              <a:gd name="T90" fmla="+- 0 1591 928"/>
              <a:gd name="T91" fmla="*/ 1591 h 751"/>
              <a:gd name="T92" fmla="+- 0 5881 4019"/>
              <a:gd name="T93" fmla="*/ T92 w 2362"/>
              <a:gd name="T94" fmla="+- 0 1610 928"/>
              <a:gd name="T95" fmla="*/ 1610 h 751"/>
              <a:gd name="T96" fmla="+- 0 5796 4019"/>
              <a:gd name="T97" fmla="*/ T96 w 2362"/>
              <a:gd name="T98" fmla="+- 0 1628 928"/>
              <a:gd name="T99" fmla="*/ 1628 h 751"/>
              <a:gd name="T100" fmla="+- 0 5706 4019"/>
              <a:gd name="T101" fmla="*/ T100 w 2362"/>
              <a:gd name="T102" fmla="+- 0 1643 928"/>
              <a:gd name="T103" fmla="*/ 1643 h 751"/>
              <a:gd name="T104" fmla="+- 0 5612 4019"/>
              <a:gd name="T105" fmla="*/ T104 w 2362"/>
              <a:gd name="T106" fmla="+- 0 1655 928"/>
              <a:gd name="T107" fmla="*/ 1655 h 751"/>
              <a:gd name="T108" fmla="+- 0 5514 4019"/>
              <a:gd name="T109" fmla="*/ T108 w 2362"/>
              <a:gd name="T110" fmla="+- 0 1665 928"/>
              <a:gd name="T111" fmla="*/ 1665 h 751"/>
              <a:gd name="T112" fmla="+- 0 5412 4019"/>
              <a:gd name="T113" fmla="*/ T112 w 2362"/>
              <a:gd name="T114" fmla="+- 0 1673 928"/>
              <a:gd name="T115" fmla="*/ 1673 h 751"/>
              <a:gd name="T116" fmla="+- 0 5308 4019"/>
              <a:gd name="T117" fmla="*/ T116 w 2362"/>
              <a:gd name="T118" fmla="+- 0 1677 928"/>
              <a:gd name="T119" fmla="*/ 1677 h 751"/>
              <a:gd name="T120" fmla="+- 0 5200 4019"/>
              <a:gd name="T121" fmla="*/ T120 w 2362"/>
              <a:gd name="T122" fmla="+- 0 1679 928"/>
              <a:gd name="T123" fmla="*/ 1679 h 751"/>
              <a:gd name="T124" fmla="+- 0 5093 4019"/>
              <a:gd name="T125" fmla="*/ T124 w 2362"/>
              <a:gd name="T126" fmla="+- 0 1677 928"/>
              <a:gd name="T127" fmla="*/ 1677 h 751"/>
              <a:gd name="T128" fmla="+- 0 4988 4019"/>
              <a:gd name="T129" fmla="*/ T128 w 2362"/>
              <a:gd name="T130" fmla="+- 0 1673 928"/>
              <a:gd name="T131" fmla="*/ 1673 h 751"/>
              <a:gd name="T132" fmla="+- 0 4886 4019"/>
              <a:gd name="T133" fmla="*/ T132 w 2362"/>
              <a:gd name="T134" fmla="+- 0 1665 928"/>
              <a:gd name="T135" fmla="*/ 1665 h 751"/>
              <a:gd name="T136" fmla="+- 0 4788 4019"/>
              <a:gd name="T137" fmla="*/ T136 w 2362"/>
              <a:gd name="T138" fmla="+- 0 1655 928"/>
              <a:gd name="T139" fmla="*/ 1655 h 751"/>
              <a:gd name="T140" fmla="+- 0 4694 4019"/>
              <a:gd name="T141" fmla="*/ T140 w 2362"/>
              <a:gd name="T142" fmla="+- 0 1643 928"/>
              <a:gd name="T143" fmla="*/ 1643 h 751"/>
              <a:gd name="T144" fmla="+- 0 4604 4019"/>
              <a:gd name="T145" fmla="*/ T144 w 2362"/>
              <a:gd name="T146" fmla="+- 0 1628 928"/>
              <a:gd name="T147" fmla="*/ 1628 h 751"/>
              <a:gd name="T148" fmla="+- 0 4519 4019"/>
              <a:gd name="T149" fmla="*/ T148 w 2362"/>
              <a:gd name="T150" fmla="+- 0 1610 928"/>
              <a:gd name="T151" fmla="*/ 1610 h 751"/>
              <a:gd name="T152" fmla="+- 0 4440 4019"/>
              <a:gd name="T153" fmla="*/ T152 w 2362"/>
              <a:gd name="T154" fmla="+- 0 1591 928"/>
              <a:gd name="T155" fmla="*/ 1591 h 751"/>
              <a:gd name="T156" fmla="+- 0 4365 4019"/>
              <a:gd name="T157" fmla="*/ T156 w 2362"/>
              <a:gd name="T158" fmla="+- 0 1569 928"/>
              <a:gd name="T159" fmla="*/ 1569 h 751"/>
              <a:gd name="T160" fmla="+- 0 4297 4019"/>
              <a:gd name="T161" fmla="*/ T160 w 2362"/>
              <a:gd name="T162" fmla="+- 0 1545 928"/>
              <a:gd name="T163" fmla="*/ 1545 h 751"/>
              <a:gd name="T164" fmla="+- 0 4236 4019"/>
              <a:gd name="T165" fmla="*/ T164 w 2362"/>
              <a:gd name="T166" fmla="+- 0 1520 928"/>
              <a:gd name="T167" fmla="*/ 1520 h 751"/>
              <a:gd name="T168" fmla="+- 0 4181 4019"/>
              <a:gd name="T169" fmla="*/ T168 w 2362"/>
              <a:gd name="T170" fmla="+- 0 1493 928"/>
              <a:gd name="T171" fmla="*/ 1493 h 751"/>
              <a:gd name="T172" fmla="+- 0 4093 4019"/>
              <a:gd name="T173" fmla="*/ T172 w 2362"/>
              <a:gd name="T174" fmla="+- 0 1434 928"/>
              <a:gd name="T175" fmla="*/ 1434 h 751"/>
              <a:gd name="T176" fmla="+- 0 4038 4019"/>
              <a:gd name="T177" fmla="*/ T176 w 2362"/>
              <a:gd name="T178" fmla="+- 0 1371 928"/>
              <a:gd name="T179" fmla="*/ 1371 h 751"/>
              <a:gd name="T180" fmla="+- 0 4019 4019"/>
              <a:gd name="T181" fmla="*/ T180 w 2362"/>
              <a:gd name="T182" fmla="+- 0 1303 928"/>
              <a:gd name="T183" fmla="*/ 1303 h 751"/>
              <a:gd name="T184" fmla="+- 0 4024 4019"/>
              <a:gd name="T185" fmla="*/ T184 w 2362"/>
              <a:gd name="T186" fmla="+- 0 1269 928"/>
              <a:gd name="T187" fmla="*/ 1269 h 751"/>
              <a:gd name="T188" fmla="+- 0 4062 4019"/>
              <a:gd name="T189" fmla="*/ T188 w 2362"/>
              <a:gd name="T190" fmla="+- 0 1204 928"/>
              <a:gd name="T191" fmla="*/ 1204 h 751"/>
              <a:gd name="T192" fmla="+- 0 4133 4019"/>
              <a:gd name="T193" fmla="*/ T192 w 2362"/>
              <a:gd name="T194" fmla="+- 0 1142 928"/>
              <a:gd name="T195" fmla="*/ 1142 h 751"/>
              <a:gd name="T196" fmla="+- 0 4236 4019"/>
              <a:gd name="T197" fmla="*/ T196 w 2362"/>
              <a:gd name="T198" fmla="+- 0 1087 928"/>
              <a:gd name="T199" fmla="*/ 1087 h 751"/>
              <a:gd name="T200" fmla="+- 0 4297 4019"/>
              <a:gd name="T201" fmla="*/ T200 w 2362"/>
              <a:gd name="T202" fmla="+- 0 1061 928"/>
              <a:gd name="T203" fmla="*/ 1061 h 751"/>
              <a:gd name="T204" fmla="+- 0 4365 4019"/>
              <a:gd name="T205" fmla="*/ T204 w 2362"/>
              <a:gd name="T206" fmla="+- 0 1038 928"/>
              <a:gd name="T207" fmla="*/ 1038 h 751"/>
              <a:gd name="T208" fmla="+- 0 4440 4019"/>
              <a:gd name="T209" fmla="*/ T208 w 2362"/>
              <a:gd name="T210" fmla="+- 0 1016 928"/>
              <a:gd name="T211" fmla="*/ 1016 h 751"/>
              <a:gd name="T212" fmla="+- 0 4519 4019"/>
              <a:gd name="T213" fmla="*/ T212 w 2362"/>
              <a:gd name="T214" fmla="+- 0 997 928"/>
              <a:gd name="T215" fmla="*/ 997 h 751"/>
              <a:gd name="T216" fmla="+- 0 4604 4019"/>
              <a:gd name="T217" fmla="*/ T216 w 2362"/>
              <a:gd name="T218" fmla="+- 0 979 928"/>
              <a:gd name="T219" fmla="*/ 979 h 751"/>
              <a:gd name="T220" fmla="+- 0 4694 4019"/>
              <a:gd name="T221" fmla="*/ T220 w 2362"/>
              <a:gd name="T222" fmla="+- 0 964 928"/>
              <a:gd name="T223" fmla="*/ 964 h 751"/>
              <a:gd name="T224" fmla="+- 0 4788 4019"/>
              <a:gd name="T225" fmla="*/ T224 w 2362"/>
              <a:gd name="T226" fmla="+- 0 951 928"/>
              <a:gd name="T227" fmla="*/ 951 h 751"/>
              <a:gd name="T228" fmla="+- 0 4886 4019"/>
              <a:gd name="T229" fmla="*/ T228 w 2362"/>
              <a:gd name="T230" fmla="+- 0 941 928"/>
              <a:gd name="T231" fmla="*/ 941 h 751"/>
              <a:gd name="T232" fmla="+- 0 4988 4019"/>
              <a:gd name="T233" fmla="*/ T232 w 2362"/>
              <a:gd name="T234" fmla="+- 0 934 928"/>
              <a:gd name="T235" fmla="*/ 934 h 751"/>
              <a:gd name="T236" fmla="+- 0 5093 4019"/>
              <a:gd name="T237" fmla="*/ T236 w 2362"/>
              <a:gd name="T238" fmla="+- 0 929 928"/>
              <a:gd name="T239" fmla="*/ 929 h 751"/>
              <a:gd name="T240" fmla="+- 0 5200 4019"/>
              <a:gd name="T241" fmla="*/ T240 w 2362"/>
              <a:gd name="T242" fmla="+- 0 928 928"/>
              <a:gd name="T243" fmla="*/ 928 h 7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2362" h="751">
                <a:moveTo>
                  <a:pt x="1181" y="0"/>
                </a:moveTo>
                <a:lnTo>
                  <a:pt x="1289" y="1"/>
                </a:lnTo>
                <a:lnTo>
                  <a:pt x="1393" y="6"/>
                </a:lnTo>
                <a:lnTo>
                  <a:pt x="1495" y="13"/>
                </a:lnTo>
                <a:lnTo>
                  <a:pt x="1593" y="23"/>
                </a:lnTo>
                <a:lnTo>
                  <a:pt x="1687" y="36"/>
                </a:lnTo>
                <a:lnTo>
                  <a:pt x="1777" y="51"/>
                </a:lnTo>
                <a:lnTo>
                  <a:pt x="1862" y="69"/>
                </a:lnTo>
                <a:lnTo>
                  <a:pt x="1942" y="88"/>
                </a:lnTo>
                <a:lnTo>
                  <a:pt x="2016" y="110"/>
                </a:lnTo>
                <a:lnTo>
                  <a:pt x="2084" y="133"/>
                </a:lnTo>
                <a:lnTo>
                  <a:pt x="2146" y="159"/>
                </a:lnTo>
                <a:lnTo>
                  <a:pt x="2201" y="186"/>
                </a:lnTo>
                <a:lnTo>
                  <a:pt x="2288" y="244"/>
                </a:lnTo>
                <a:lnTo>
                  <a:pt x="2343" y="308"/>
                </a:lnTo>
                <a:lnTo>
                  <a:pt x="2362" y="375"/>
                </a:lnTo>
                <a:lnTo>
                  <a:pt x="2357" y="410"/>
                </a:lnTo>
                <a:lnTo>
                  <a:pt x="2320" y="475"/>
                </a:lnTo>
                <a:lnTo>
                  <a:pt x="2248" y="536"/>
                </a:lnTo>
                <a:lnTo>
                  <a:pt x="2146" y="592"/>
                </a:lnTo>
                <a:lnTo>
                  <a:pt x="2084" y="617"/>
                </a:lnTo>
                <a:lnTo>
                  <a:pt x="2016" y="641"/>
                </a:lnTo>
                <a:lnTo>
                  <a:pt x="1942" y="663"/>
                </a:lnTo>
                <a:lnTo>
                  <a:pt x="1862" y="682"/>
                </a:lnTo>
                <a:lnTo>
                  <a:pt x="1777" y="700"/>
                </a:lnTo>
                <a:lnTo>
                  <a:pt x="1687" y="715"/>
                </a:lnTo>
                <a:lnTo>
                  <a:pt x="1593" y="727"/>
                </a:lnTo>
                <a:lnTo>
                  <a:pt x="1495" y="737"/>
                </a:lnTo>
                <a:lnTo>
                  <a:pt x="1393" y="745"/>
                </a:lnTo>
                <a:lnTo>
                  <a:pt x="1289" y="749"/>
                </a:lnTo>
                <a:lnTo>
                  <a:pt x="1181" y="751"/>
                </a:lnTo>
                <a:lnTo>
                  <a:pt x="1074" y="749"/>
                </a:lnTo>
                <a:lnTo>
                  <a:pt x="969" y="745"/>
                </a:lnTo>
                <a:lnTo>
                  <a:pt x="867" y="737"/>
                </a:lnTo>
                <a:lnTo>
                  <a:pt x="769" y="727"/>
                </a:lnTo>
                <a:lnTo>
                  <a:pt x="675" y="715"/>
                </a:lnTo>
                <a:lnTo>
                  <a:pt x="585" y="700"/>
                </a:lnTo>
                <a:lnTo>
                  <a:pt x="500" y="682"/>
                </a:lnTo>
                <a:lnTo>
                  <a:pt x="421" y="663"/>
                </a:lnTo>
                <a:lnTo>
                  <a:pt x="346" y="641"/>
                </a:lnTo>
                <a:lnTo>
                  <a:pt x="278" y="617"/>
                </a:lnTo>
                <a:lnTo>
                  <a:pt x="217" y="592"/>
                </a:lnTo>
                <a:lnTo>
                  <a:pt x="162" y="565"/>
                </a:lnTo>
                <a:lnTo>
                  <a:pt x="74" y="506"/>
                </a:lnTo>
                <a:lnTo>
                  <a:pt x="19" y="443"/>
                </a:lnTo>
                <a:lnTo>
                  <a:pt x="0" y="375"/>
                </a:lnTo>
                <a:lnTo>
                  <a:pt x="5" y="341"/>
                </a:lnTo>
                <a:lnTo>
                  <a:pt x="43" y="276"/>
                </a:lnTo>
                <a:lnTo>
                  <a:pt x="114" y="214"/>
                </a:lnTo>
                <a:lnTo>
                  <a:pt x="217" y="159"/>
                </a:lnTo>
                <a:lnTo>
                  <a:pt x="278" y="133"/>
                </a:lnTo>
                <a:lnTo>
                  <a:pt x="346" y="110"/>
                </a:lnTo>
                <a:lnTo>
                  <a:pt x="421" y="88"/>
                </a:lnTo>
                <a:lnTo>
                  <a:pt x="500" y="69"/>
                </a:lnTo>
                <a:lnTo>
                  <a:pt x="585" y="51"/>
                </a:lnTo>
                <a:lnTo>
                  <a:pt x="675" y="36"/>
                </a:lnTo>
                <a:lnTo>
                  <a:pt x="769" y="23"/>
                </a:lnTo>
                <a:lnTo>
                  <a:pt x="867" y="13"/>
                </a:lnTo>
                <a:lnTo>
                  <a:pt x="969" y="6"/>
                </a:lnTo>
                <a:lnTo>
                  <a:pt x="1074" y="1"/>
                </a:lnTo>
                <a:lnTo>
                  <a:pt x="1181"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80" name="AutoShape 44"/>
          <p:cNvSpPr>
            <a:spLocks/>
          </p:cNvSpPr>
          <p:nvPr/>
        </p:nvSpPr>
        <p:spPr bwMode="auto">
          <a:xfrm>
            <a:off x="5182702" y="6130884"/>
            <a:ext cx="297516" cy="101411"/>
          </a:xfrm>
          <a:custGeom>
            <a:avLst/>
            <a:gdLst>
              <a:gd name="T0" fmla="+- 0 3897 3581"/>
              <a:gd name="T1" fmla="*/ T0 w 441"/>
              <a:gd name="T2" fmla="+- 0 1251 1251"/>
              <a:gd name="T3" fmla="*/ 1251 h 124"/>
              <a:gd name="T4" fmla="+- 0 3897 3581"/>
              <a:gd name="T5" fmla="*/ T4 w 441"/>
              <a:gd name="T6" fmla="+- 0 1374 1251"/>
              <a:gd name="T7" fmla="*/ 1374 h 124"/>
              <a:gd name="T8" fmla="+- 0 4011 3581"/>
              <a:gd name="T9" fmla="*/ T8 w 441"/>
              <a:gd name="T10" fmla="+- 0 1317 1251"/>
              <a:gd name="T11" fmla="*/ 1317 h 124"/>
              <a:gd name="T12" fmla="+- 0 3904 3581"/>
              <a:gd name="T13" fmla="*/ T12 w 441"/>
              <a:gd name="T14" fmla="+- 0 1317 1251"/>
              <a:gd name="T15" fmla="*/ 1317 h 124"/>
              <a:gd name="T16" fmla="+- 0 3904 3581"/>
              <a:gd name="T17" fmla="*/ T16 w 441"/>
              <a:gd name="T18" fmla="+- 0 1307 1251"/>
              <a:gd name="T19" fmla="*/ 1307 h 124"/>
              <a:gd name="T20" fmla="+- 0 4011 3581"/>
              <a:gd name="T21" fmla="*/ T20 w 441"/>
              <a:gd name="T22" fmla="+- 0 1307 1251"/>
              <a:gd name="T23" fmla="*/ 1307 h 124"/>
              <a:gd name="T24" fmla="+- 0 3897 3581"/>
              <a:gd name="T25" fmla="*/ T24 w 441"/>
              <a:gd name="T26" fmla="+- 0 1251 1251"/>
              <a:gd name="T27" fmla="*/ 1251 h 124"/>
              <a:gd name="T28" fmla="+- 0 3897 3581"/>
              <a:gd name="T29" fmla="*/ T28 w 441"/>
              <a:gd name="T30" fmla="+- 0 1307 1251"/>
              <a:gd name="T31" fmla="*/ 1307 h 124"/>
              <a:gd name="T32" fmla="+- 0 3581 3581"/>
              <a:gd name="T33" fmla="*/ T32 w 441"/>
              <a:gd name="T34" fmla="+- 0 1307 1251"/>
              <a:gd name="T35" fmla="*/ 1307 h 124"/>
              <a:gd name="T36" fmla="+- 0 3581 3581"/>
              <a:gd name="T37" fmla="*/ T36 w 441"/>
              <a:gd name="T38" fmla="+- 0 1317 1251"/>
              <a:gd name="T39" fmla="*/ 1317 h 124"/>
              <a:gd name="T40" fmla="+- 0 3897 3581"/>
              <a:gd name="T41" fmla="*/ T40 w 441"/>
              <a:gd name="T42" fmla="+- 0 1317 1251"/>
              <a:gd name="T43" fmla="*/ 1317 h 124"/>
              <a:gd name="T44" fmla="+- 0 3897 3581"/>
              <a:gd name="T45" fmla="*/ T44 w 441"/>
              <a:gd name="T46" fmla="+- 0 1307 1251"/>
              <a:gd name="T47" fmla="*/ 1307 h 124"/>
              <a:gd name="T48" fmla="+- 0 4011 3581"/>
              <a:gd name="T49" fmla="*/ T48 w 441"/>
              <a:gd name="T50" fmla="+- 0 1307 1251"/>
              <a:gd name="T51" fmla="*/ 1307 h 124"/>
              <a:gd name="T52" fmla="+- 0 3904 3581"/>
              <a:gd name="T53" fmla="*/ T52 w 441"/>
              <a:gd name="T54" fmla="+- 0 1307 1251"/>
              <a:gd name="T55" fmla="*/ 1307 h 124"/>
              <a:gd name="T56" fmla="+- 0 3904 3581"/>
              <a:gd name="T57" fmla="*/ T56 w 441"/>
              <a:gd name="T58" fmla="+- 0 1317 1251"/>
              <a:gd name="T59" fmla="*/ 1317 h 124"/>
              <a:gd name="T60" fmla="+- 0 4011 3581"/>
              <a:gd name="T61" fmla="*/ T60 w 441"/>
              <a:gd name="T62" fmla="+- 0 1317 1251"/>
              <a:gd name="T63" fmla="*/ 1317 h 124"/>
              <a:gd name="T64" fmla="+- 0 4021 3581"/>
              <a:gd name="T65" fmla="*/ T64 w 441"/>
              <a:gd name="T66" fmla="+- 0 1312 1251"/>
              <a:gd name="T67" fmla="*/ 1312 h 124"/>
              <a:gd name="T68" fmla="+- 0 4011 3581"/>
              <a:gd name="T69" fmla="*/ T68 w 441"/>
              <a:gd name="T70" fmla="+- 0 1307 1251"/>
              <a:gd name="T71" fmla="*/ 1307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41" h="124">
                <a:moveTo>
                  <a:pt x="316" y="0"/>
                </a:moveTo>
                <a:lnTo>
                  <a:pt x="316" y="123"/>
                </a:lnTo>
                <a:lnTo>
                  <a:pt x="430" y="66"/>
                </a:lnTo>
                <a:lnTo>
                  <a:pt x="323" y="66"/>
                </a:lnTo>
                <a:lnTo>
                  <a:pt x="323" y="56"/>
                </a:lnTo>
                <a:lnTo>
                  <a:pt x="430" y="56"/>
                </a:lnTo>
                <a:lnTo>
                  <a:pt x="316" y="0"/>
                </a:lnTo>
                <a:close/>
                <a:moveTo>
                  <a:pt x="316" y="56"/>
                </a:moveTo>
                <a:lnTo>
                  <a:pt x="0" y="56"/>
                </a:lnTo>
                <a:lnTo>
                  <a:pt x="0" y="66"/>
                </a:lnTo>
                <a:lnTo>
                  <a:pt x="316" y="66"/>
                </a:lnTo>
                <a:lnTo>
                  <a:pt x="316" y="56"/>
                </a:lnTo>
                <a:close/>
                <a:moveTo>
                  <a:pt x="430" y="56"/>
                </a:moveTo>
                <a:lnTo>
                  <a:pt x="323" y="56"/>
                </a:lnTo>
                <a:lnTo>
                  <a:pt x="323" y="66"/>
                </a:lnTo>
                <a:lnTo>
                  <a:pt x="430" y="66"/>
                </a:lnTo>
                <a:lnTo>
                  <a:pt x="440" y="61"/>
                </a:lnTo>
                <a:lnTo>
                  <a:pt x="430" y="5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81" name="Text Box 55"/>
          <p:cNvSpPr txBox="1">
            <a:spLocks noChangeArrowheads="1"/>
          </p:cNvSpPr>
          <p:nvPr/>
        </p:nvSpPr>
        <p:spPr bwMode="auto">
          <a:xfrm>
            <a:off x="3929509" y="6085433"/>
            <a:ext cx="1267228" cy="20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id-ID" sz="1200" b="1"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rPr>
              <a:t>Air Panas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3" name="Freeform 72"/>
          <p:cNvSpPr>
            <a:spLocks/>
          </p:cNvSpPr>
          <p:nvPr/>
        </p:nvSpPr>
        <p:spPr bwMode="auto">
          <a:xfrm>
            <a:off x="7489894" y="2818757"/>
            <a:ext cx="705004" cy="371290"/>
          </a:xfrm>
          <a:custGeom>
            <a:avLst/>
            <a:gdLst>
              <a:gd name="T0" fmla="+- 0 4533 4007"/>
              <a:gd name="T1" fmla="*/ T0 w 1053"/>
              <a:gd name="T2" fmla="+- 0 1882 1882"/>
              <a:gd name="T3" fmla="*/ 1882 h 637"/>
              <a:gd name="T4" fmla="+- 0 4628 4007"/>
              <a:gd name="T5" fmla="*/ T4 w 1053"/>
              <a:gd name="T6" fmla="+- 0 1887 1882"/>
              <a:gd name="T7" fmla="*/ 1887 h 637"/>
              <a:gd name="T8" fmla="+- 0 4717 4007"/>
              <a:gd name="T9" fmla="*/ T8 w 1053"/>
              <a:gd name="T10" fmla="+- 0 1902 1882"/>
              <a:gd name="T11" fmla="*/ 1902 h 637"/>
              <a:gd name="T12" fmla="+- 0 4799 4007"/>
              <a:gd name="T13" fmla="*/ T12 w 1053"/>
              <a:gd name="T14" fmla="+- 0 1926 1882"/>
              <a:gd name="T15" fmla="*/ 1926 h 637"/>
              <a:gd name="T16" fmla="+- 0 4872 4007"/>
              <a:gd name="T17" fmla="*/ T16 w 1053"/>
              <a:gd name="T18" fmla="+- 0 1957 1882"/>
              <a:gd name="T19" fmla="*/ 1957 h 637"/>
              <a:gd name="T20" fmla="+- 0 4936 4007"/>
              <a:gd name="T21" fmla="*/ T20 w 1053"/>
              <a:gd name="T22" fmla="+- 0 1995 1882"/>
              <a:gd name="T23" fmla="*/ 1995 h 637"/>
              <a:gd name="T24" fmla="+- 0 4988 4007"/>
              <a:gd name="T25" fmla="*/ T24 w 1053"/>
              <a:gd name="T26" fmla="+- 0 2040 1882"/>
              <a:gd name="T27" fmla="*/ 2040 h 637"/>
              <a:gd name="T28" fmla="+- 0 5027 4007"/>
              <a:gd name="T29" fmla="*/ T28 w 1053"/>
              <a:gd name="T30" fmla="+- 0 2089 1882"/>
              <a:gd name="T31" fmla="*/ 2089 h 637"/>
              <a:gd name="T32" fmla="+- 0 5060 4007"/>
              <a:gd name="T33" fmla="*/ T32 w 1053"/>
              <a:gd name="T34" fmla="+- 0 2200 1882"/>
              <a:gd name="T35" fmla="*/ 2200 h 637"/>
              <a:gd name="T36" fmla="+- 0 5051 4007"/>
              <a:gd name="T37" fmla="*/ T36 w 1053"/>
              <a:gd name="T38" fmla="+- 0 2258 1882"/>
              <a:gd name="T39" fmla="*/ 2258 h 637"/>
              <a:gd name="T40" fmla="+- 0 4988 4007"/>
              <a:gd name="T41" fmla="*/ T40 w 1053"/>
              <a:gd name="T42" fmla="+- 0 2361 1882"/>
              <a:gd name="T43" fmla="*/ 2361 h 637"/>
              <a:gd name="T44" fmla="+- 0 4936 4007"/>
              <a:gd name="T45" fmla="*/ T44 w 1053"/>
              <a:gd name="T46" fmla="+- 0 2405 1882"/>
              <a:gd name="T47" fmla="*/ 2405 h 637"/>
              <a:gd name="T48" fmla="+- 0 4872 4007"/>
              <a:gd name="T49" fmla="*/ T48 w 1053"/>
              <a:gd name="T50" fmla="+- 0 2444 1882"/>
              <a:gd name="T51" fmla="*/ 2444 h 637"/>
              <a:gd name="T52" fmla="+- 0 4799 4007"/>
              <a:gd name="T53" fmla="*/ T52 w 1053"/>
              <a:gd name="T54" fmla="+- 0 2475 1882"/>
              <a:gd name="T55" fmla="*/ 2475 h 637"/>
              <a:gd name="T56" fmla="+- 0 4717 4007"/>
              <a:gd name="T57" fmla="*/ T56 w 1053"/>
              <a:gd name="T58" fmla="+- 0 2499 1882"/>
              <a:gd name="T59" fmla="*/ 2499 h 637"/>
              <a:gd name="T60" fmla="+- 0 4628 4007"/>
              <a:gd name="T61" fmla="*/ T60 w 1053"/>
              <a:gd name="T62" fmla="+- 0 2513 1882"/>
              <a:gd name="T63" fmla="*/ 2513 h 637"/>
              <a:gd name="T64" fmla="+- 0 4533 4007"/>
              <a:gd name="T65" fmla="*/ T64 w 1053"/>
              <a:gd name="T66" fmla="+- 0 2519 1882"/>
              <a:gd name="T67" fmla="*/ 2519 h 637"/>
              <a:gd name="T68" fmla="+- 0 4439 4007"/>
              <a:gd name="T69" fmla="*/ T68 w 1053"/>
              <a:gd name="T70" fmla="+- 0 2513 1882"/>
              <a:gd name="T71" fmla="*/ 2513 h 637"/>
              <a:gd name="T72" fmla="+- 0 4350 4007"/>
              <a:gd name="T73" fmla="*/ T72 w 1053"/>
              <a:gd name="T74" fmla="+- 0 2499 1882"/>
              <a:gd name="T75" fmla="*/ 2499 h 637"/>
              <a:gd name="T76" fmla="+- 0 4268 4007"/>
              <a:gd name="T77" fmla="*/ T76 w 1053"/>
              <a:gd name="T78" fmla="+- 0 2475 1882"/>
              <a:gd name="T79" fmla="*/ 2475 h 637"/>
              <a:gd name="T80" fmla="+- 0 4195 4007"/>
              <a:gd name="T81" fmla="*/ T80 w 1053"/>
              <a:gd name="T82" fmla="+- 0 2444 1882"/>
              <a:gd name="T83" fmla="*/ 2444 h 637"/>
              <a:gd name="T84" fmla="+- 0 4131 4007"/>
              <a:gd name="T85" fmla="*/ T84 w 1053"/>
              <a:gd name="T86" fmla="+- 0 2405 1882"/>
              <a:gd name="T87" fmla="*/ 2405 h 637"/>
              <a:gd name="T88" fmla="+- 0 4079 4007"/>
              <a:gd name="T89" fmla="*/ T88 w 1053"/>
              <a:gd name="T90" fmla="+- 0 2361 1882"/>
              <a:gd name="T91" fmla="*/ 2361 h 637"/>
              <a:gd name="T92" fmla="+- 0 4040 4007"/>
              <a:gd name="T93" fmla="*/ T92 w 1053"/>
              <a:gd name="T94" fmla="+- 0 2311 1882"/>
              <a:gd name="T95" fmla="*/ 2311 h 637"/>
              <a:gd name="T96" fmla="+- 0 4007 4007"/>
              <a:gd name="T97" fmla="*/ T96 w 1053"/>
              <a:gd name="T98" fmla="+- 0 2200 1882"/>
              <a:gd name="T99" fmla="*/ 2200 h 637"/>
              <a:gd name="T100" fmla="+- 0 4016 4007"/>
              <a:gd name="T101" fmla="*/ T100 w 1053"/>
              <a:gd name="T102" fmla="+- 0 2143 1882"/>
              <a:gd name="T103" fmla="*/ 2143 h 637"/>
              <a:gd name="T104" fmla="+- 0 4079 4007"/>
              <a:gd name="T105" fmla="*/ T104 w 1053"/>
              <a:gd name="T106" fmla="+- 0 2040 1882"/>
              <a:gd name="T107" fmla="*/ 2040 h 637"/>
              <a:gd name="T108" fmla="+- 0 4131 4007"/>
              <a:gd name="T109" fmla="*/ T108 w 1053"/>
              <a:gd name="T110" fmla="+- 0 1995 1882"/>
              <a:gd name="T111" fmla="*/ 1995 h 637"/>
              <a:gd name="T112" fmla="+- 0 4195 4007"/>
              <a:gd name="T113" fmla="*/ T112 w 1053"/>
              <a:gd name="T114" fmla="+- 0 1957 1882"/>
              <a:gd name="T115" fmla="*/ 1957 h 637"/>
              <a:gd name="T116" fmla="+- 0 4268 4007"/>
              <a:gd name="T117" fmla="*/ T116 w 1053"/>
              <a:gd name="T118" fmla="+- 0 1926 1882"/>
              <a:gd name="T119" fmla="*/ 1926 h 637"/>
              <a:gd name="T120" fmla="+- 0 4350 4007"/>
              <a:gd name="T121" fmla="*/ T120 w 1053"/>
              <a:gd name="T122" fmla="+- 0 1902 1882"/>
              <a:gd name="T123" fmla="*/ 1902 h 637"/>
              <a:gd name="T124" fmla="+- 0 4439 4007"/>
              <a:gd name="T125" fmla="*/ T124 w 1053"/>
              <a:gd name="T126" fmla="+- 0 1887 1882"/>
              <a:gd name="T127" fmla="*/ 1887 h 637"/>
              <a:gd name="T128" fmla="+- 0 4533 4007"/>
              <a:gd name="T129" fmla="*/ T128 w 1053"/>
              <a:gd name="T130" fmla="+- 0 1882 1882"/>
              <a:gd name="T131" fmla="*/ 1882 h 6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053" h="637">
                <a:moveTo>
                  <a:pt x="526" y="0"/>
                </a:moveTo>
                <a:lnTo>
                  <a:pt x="621" y="5"/>
                </a:lnTo>
                <a:lnTo>
                  <a:pt x="710" y="20"/>
                </a:lnTo>
                <a:lnTo>
                  <a:pt x="792" y="44"/>
                </a:lnTo>
                <a:lnTo>
                  <a:pt x="865" y="75"/>
                </a:lnTo>
                <a:lnTo>
                  <a:pt x="929" y="113"/>
                </a:lnTo>
                <a:lnTo>
                  <a:pt x="981" y="158"/>
                </a:lnTo>
                <a:lnTo>
                  <a:pt x="1020" y="207"/>
                </a:lnTo>
                <a:lnTo>
                  <a:pt x="1053" y="318"/>
                </a:lnTo>
                <a:lnTo>
                  <a:pt x="1044" y="376"/>
                </a:lnTo>
                <a:lnTo>
                  <a:pt x="981" y="479"/>
                </a:lnTo>
                <a:lnTo>
                  <a:pt x="929" y="523"/>
                </a:lnTo>
                <a:lnTo>
                  <a:pt x="865" y="562"/>
                </a:lnTo>
                <a:lnTo>
                  <a:pt x="792" y="593"/>
                </a:lnTo>
                <a:lnTo>
                  <a:pt x="710" y="617"/>
                </a:lnTo>
                <a:lnTo>
                  <a:pt x="621" y="631"/>
                </a:lnTo>
                <a:lnTo>
                  <a:pt x="526" y="637"/>
                </a:lnTo>
                <a:lnTo>
                  <a:pt x="432" y="631"/>
                </a:lnTo>
                <a:lnTo>
                  <a:pt x="343" y="617"/>
                </a:lnTo>
                <a:lnTo>
                  <a:pt x="261" y="593"/>
                </a:lnTo>
                <a:lnTo>
                  <a:pt x="188" y="562"/>
                </a:lnTo>
                <a:lnTo>
                  <a:pt x="124" y="523"/>
                </a:lnTo>
                <a:lnTo>
                  <a:pt x="72" y="479"/>
                </a:lnTo>
                <a:lnTo>
                  <a:pt x="33" y="429"/>
                </a:lnTo>
                <a:lnTo>
                  <a:pt x="0" y="318"/>
                </a:lnTo>
                <a:lnTo>
                  <a:pt x="9" y="261"/>
                </a:lnTo>
                <a:lnTo>
                  <a:pt x="72" y="158"/>
                </a:lnTo>
                <a:lnTo>
                  <a:pt x="124" y="113"/>
                </a:lnTo>
                <a:lnTo>
                  <a:pt x="188" y="75"/>
                </a:lnTo>
                <a:lnTo>
                  <a:pt x="261" y="44"/>
                </a:lnTo>
                <a:lnTo>
                  <a:pt x="343" y="20"/>
                </a:lnTo>
                <a:lnTo>
                  <a:pt x="432" y="5"/>
                </a:lnTo>
                <a:lnTo>
                  <a:pt x="526"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74" name="Text Box 60"/>
          <p:cNvSpPr txBox="1">
            <a:spLocks noChangeArrowheads="1"/>
          </p:cNvSpPr>
          <p:nvPr/>
        </p:nvSpPr>
        <p:spPr bwMode="auto">
          <a:xfrm>
            <a:off x="7633594" y="2818365"/>
            <a:ext cx="452687" cy="41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id-ID" sz="1200" b="1"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Uap Air</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5" name="AutoShape 44"/>
          <p:cNvSpPr>
            <a:spLocks/>
          </p:cNvSpPr>
          <p:nvPr/>
        </p:nvSpPr>
        <p:spPr bwMode="auto">
          <a:xfrm>
            <a:off x="7205402" y="2952334"/>
            <a:ext cx="297516" cy="101411"/>
          </a:xfrm>
          <a:custGeom>
            <a:avLst/>
            <a:gdLst>
              <a:gd name="T0" fmla="+- 0 3897 3581"/>
              <a:gd name="T1" fmla="*/ T0 w 441"/>
              <a:gd name="T2" fmla="+- 0 1251 1251"/>
              <a:gd name="T3" fmla="*/ 1251 h 124"/>
              <a:gd name="T4" fmla="+- 0 3897 3581"/>
              <a:gd name="T5" fmla="*/ T4 w 441"/>
              <a:gd name="T6" fmla="+- 0 1374 1251"/>
              <a:gd name="T7" fmla="*/ 1374 h 124"/>
              <a:gd name="T8" fmla="+- 0 4011 3581"/>
              <a:gd name="T9" fmla="*/ T8 w 441"/>
              <a:gd name="T10" fmla="+- 0 1317 1251"/>
              <a:gd name="T11" fmla="*/ 1317 h 124"/>
              <a:gd name="T12" fmla="+- 0 3904 3581"/>
              <a:gd name="T13" fmla="*/ T12 w 441"/>
              <a:gd name="T14" fmla="+- 0 1317 1251"/>
              <a:gd name="T15" fmla="*/ 1317 h 124"/>
              <a:gd name="T16" fmla="+- 0 3904 3581"/>
              <a:gd name="T17" fmla="*/ T16 w 441"/>
              <a:gd name="T18" fmla="+- 0 1307 1251"/>
              <a:gd name="T19" fmla="*/ 1307 h 124"/>
              <a:gd name="T20" fmla="+- 0 4011 3581"/>
              <a:gd name="T21" fmla="*/ T20 w 441"/>
              <a:gd name="T22" fmla="+- 0 1307 1251"/>
              <a:gd name="T23" fmla="*/ 1307 h 124"/>
              <a:gd name="T24" fmla="+- 0 3897 3581"/>
              <a:gd name="T25" fmla="*/ T24 w 441"/>
              <a:gd name="T26" fmla="+- 0 1251 1251"/>
              <a:gd name="T27" fmla="*/ 1251 h 124"/>
              <a:gd name="T28" fmla="+- 0 3897 3581"/>
              <a:gd name="T29" fmla="*/ T28 w 441"/>
              <a:gd name="T30" fmla="+- 0 1307 1251"/>
              <a:gd name="T31" fmla="*/ 1307 h 124"/>
              <a:gd name="T32" fmla="+- 0 3581 3581"/>
              <a:gd name="T33" fmla="*/ T32 w 441"/>
              <a:gd name="T34" fmla="+- 0 1307 1251"/>
              <a:gd name="T35" fmla="*/ 1307 h 124"/>
              <a:gd name="T36" fmla="+- 0 3581 3581"/>
              <a:gd name="T37" fmla="*/ T36 w 441"/>
              <a:gd name="T38" fmla="+- 0 1317 1251"/>
              <a:gd name="T39" fmla="*/ 1317 h 124"/>
              <a:gd name="T40" fmla="+- 0 3897 3581"/>
              <a:gd name="T41" fmla="*/ T40 w 441"/>
              <a:gd name="T42" fmla="+- 0 1317 1251"/>
              <a:gd name="T43" fmla="*/ 1317 h 124"/>
              <a:gd name="T44" fmla="+- 0 3897 3581"/>
              <a:gd name="T45" fmla="*/ T44 w 441"/>
              <a:gd name="T46" fmla="+- 0 1307 1251"/>
              <a:gd name="T47" fmla="*/ 1307 h 124"/>
              <a:gd name="T48" fmla="+- 0 4011 3581"/>
              <a:gd name="T49" fmla="*/ T48 w 441"/>
              <a:gd name="T50" fmla="+- 0 1307 1251"/>
              <a:gd name="T51" fmla="*/ 1307 h 124"/>
              <a:gd name="T52" fmla="+- 0 3904 3581"/>
              <a:gd name="T53" fmla="*/ T52 w 441"/>
              <a:gd name="T54" fmla="+- 0 1307 1251"/>
              <a:gd name="T55" fmla="*/ 1307 h 124"/>
              <a:gd name="T56" fmla="+- 0 3904 3581"/>
              <a:gd name="T57" fmla="*/ T56 w 441"/>
              <a:gd name="T58" fmla="+- 0 1317 1251"/>
              <a:gd name="T59" fmla="*/ 1317 h 124"/>
              <a:gd name="T60" fmla="+- 0 4011 3581"/>
              <a:gd name="T61" fmla="*/ T60 w 441"/>
              <a:gd name="T62" fmla="+- 0 1317 1251"/>
              <a:gd name="T63" fmla="*/ 1317 h 124"/>
              <a:gd name="T64" fmla="+- 0 4021 3581"/>
              <a:gd name="T65" fmla="*/ T64 w 441"/>
              <a:gd name="T66" fmla="+- 0 1312 1251"/>
              <a:gd name="T67" fmla="*/ 1312 h 124"/>
              <a:gd name="T68" fmla="+- 0 4011 3581"/>
              <a:gd name="T69" fmla="*/ T68 w 441"/>
              <a:gd name="T70" fmla="+- 0 1307 1251"/>
              <a:gd name="T71" fmla="*/ 1307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41" h="124">
                <a:moveTo>
                  <a:pt x="316" y="0"/>
                </a:moveTo>
                <a:lnTo>
                  <a:pt x="316" y="123"/>
                </a:lnTo>
                <a:lnTo>
                  <a:pt x="430" y="66"/>
                </a:lnTo>
                <a:lnTo>
                  <a:pt x="323" y="66"/>
                </a:lnTo>
                <a:lnTo>
                  <a:pt x="323" y="56"/>
                </a:lnTo>
                <a:lnTo>
                  <a:pt x="430" y="56"/>
                </a:lnTo>
                <a:lnTo>
                  <a:pt x="316" y="0"/>
                </a:lnTo>
                <a:close/>
                <a:moveTo>
                  <a:pt x="316" y="56"/>
                </a:moveTo>
                <a:lnTo>
                  <a:pt x="0" y="56"/>
                </a:lnTo>
                <a:lnTo>
                  <a:pt x="0" y="66"/>
                </a:lnTo>
                <a:lnTo>
                  <a:pt x="316" y="66"/>
                </a:lnTo>
                <a:lnTo>
                  <a:pt x="316" y="56"/>
                </a:lnTo>
                <a:close/>
                <a:moveTo>
                  <a:pt x="430" y="56"/>
                </a:moveTo>
                <a:lnTo>
                  <a:pt x="323" y="56"/>
                </a:lnTo>
                <a:lnTo>
                  <a:pt x="323" y="66"/>
                </a:lnTo>
                <a:lnTo>
                  <a:pt x="430" y="66"/>
                </a:lnTo>
                <a:lnTo>
                  <a:pt x="440" y="61"/>
                </a:lnTo>
                <a:lnTo>
                  <a:pt x="430" y="5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0" name="Freeform 79"/>
          <p:cNvSpPr>
            <a:spLocks/>
          </p:cNvSpPr>
          <p:nvPr/>
        </p:nvSpPr>
        <p:spPr bwMode="auto">
          <a:xfrm>
            <a:off x="4132613" y="1835146"/>
            <a:ext cx="1258222" cy="464083"/>
          </a:xfrm>
          <a:custGeom>
            <a:avLst/>
            <a:gdLst>
              <a:gd name="T0" fmla="+- 0 5200 4019"/>
              <a:gd name="T1" fmla="*/ T0 w 2362"/>
              <a:gd name="T2" fmla="+- 0 928 928"/>
              <a:gd name="T3" fmla="*/ 928 h 751"/>
              <a:gd name="T4" fmla="+- 0 5308 4019"/>
              <a:gd name="T5" fmla="*/ T4 w 2362"/>
              <a:gd name="T6" fmla="+- 0 929 928"/>
              <a:gd name="T7" fmla="*/ 929 h 751"/>
              <a:gd name="T8" fmla="+- 0 5412 4019"/>
              <a:gd name="T9" fmla="*/ T8 w 2362"/>
              <a:gd name="T10" fmla="+- 0 934 928"/>
              <a:gd name="T11" fmla="*/ 934 h 751"/>
              <a:gd name="T12" fmla="+- 0 5514 4019"/>
              <a:gd name="T13" fmla="*/ T12 w 2362"/>
              <a:gd name="T14" fmla="+- 0 941 928"/>
              <a:gd name="T15" fmla="*/ 941 h 751"/>
              <a:gd name="T16" fmla="+- 0 5612 4019"/>
              <a:gd name="T17" fmla="*/ T16 w 2362"/>
              <a:gd name="T18" fmla="+- 0 951 928"/>
              <a:gd name="T19" fmla="*/ 951 h 751"/>
              <a:gd name="T20" fmla="+- 0 5706 4019"/>
              <a:gd name="T21" fmla="*/ T20 w 2362"/>
              <a:gd name="T22" fmla="+- 0 964 928"/>
              <a:gd name="T23" fmla="*/ 964 h 751"/>
              <a:gd name="T24" fmla="+- 0 5796 4019"/>
              <a:gd name="T25" fmla="*/ T24 w 2362"/>
              <a:gd name="T26" fmla="+- 0 979 928"/>
              <a:gd name="T27" fmla="*/ 979 h 751"/>
              <a:gd name="T28" fmla="+- 0 5881 4019"/>
              <a:gd name="T29" fmla="*/ T28 w 2362"/>
              <a:gd name="T30" fmla="+- 0 997 928"/>
              <a:gd name="T31" fmla="*/ 997 h 751"/>
              <a:gd name="T32" fmla="+- 0 5961 4019"/>
              <a:gd name="T33" fmla="*/ T32 w 2362"/>
              <a:gd name="T34" fmla="+- 0 1016 928"/>
              <a:gd name="T35" fmla="*/ 1016 h 751"/>
              <a:gd name="T36" fmla="+- 0 6035 4019"/>
              <a:gd name="T37" fmla="*/ T36 w 2362"/>
              <a:gd name="T38" fmla="+- 0 1038 928"/>
              <a:gd name="T39" fmla="*/ 1038 h 751"/>
              <a:gd name="T40" fmla="+- 0 6103 4019"/>
              <a:gd name="T41" fmla="*/ T40 w 2362"/>
              <a:gd name="T42" fmla="+- 0 1061 928"/>
              <a:gd name="T43" fmla="*/ 1061 h 751"/>
              <a:gd name="T44" fmla="+- 0 6165 4019"/>
              <a:gd name="T45" fmla="*/ T44 w 2362"/>
              <a:gd name="T46" fmla="+- 0 1087 928"/>
              <a:gd name="T47" fmla="*/ 1087 h 751"/>
              <a:gd name="T48" fmla="+- 0 6220 4019"/>
              <a:gd name="T49" fmla="*/ T48 w 2362"/>
              <a:gd name="T50" fmla="+- 0 1114 928"/>
              <a:gd name="T51" fmla="*/ 1114 h 751"/>
              <a:gd name="T52" fmla="+- 0 6307 4019"/>
              <a:gd name="T53" fmla="*/ T52 w 2362"/>
              <a:gd name="T54" fmla="+- 0 1172 928"/>
              <a:gd name="T55" fmla="*/ 1172 h 751"/>
              <a:gd name="T56" fmla="+- 0 6362 4019"/>
              <a:gd name="T57" fmla="*/ T56 w 2362"/>
              <a:gd name="T58" fmla="+- 0 1236 928"/>
              <a:gd name="T59" fmla="*/ 1236 h 751"/>
              <a:gd name="T60" fmla="+- 0 6381 4019"/>
              <a:gd name="T61" fmla="*/ T60 w 2362"/>
              <a:gd name="T62" fmla="+- 0 1303 928"/>
              <a:gd name="T63" fmla="*/ 1303 h 751"/>
              <a:gd name="T64" fmla="+- 0 6376 4019"/>
              <a:gd name="T65" fmla="*/ T64 w 2362"/>
              <a:gd name="T66" fmla="+- 0 1338 928"/>
              <a:gd name="T67" fmla="*/ 1338 h 751"/>
              <a:gd name="T68" fmla="+- 0 6339 4019"/>
              <a:gd name="T69" fmla="*/ T68 w 2362"/>
              <a:gd name="T70" fmla="+- 0 1403 928"/>
              <a:gd name="T71" fmla="*/ 1403 h 751"/>
              <a:gd name="T72" fmla="+- 0 6267 4019"/>
              <a:gd name="T73" fmla="*/ T72 w 2362"/>
              <a:gd name="T74" fmla="+- 0 1464 928"/>
              <a:gd name="T75" fmla="*/ 1464 h 751"/>
              <a:gd name="T76" fmla="+- 0 6165 4019"/>
              <a:gd name="T77" fmla="*/ T76 w 2362"/>
              <a:gd name="T78" fmla="+- 0 1520 928"/>
              <a:gd name="T79" fmla="*/ 1520 h 751"/>
              <a:gd name="T80" fmla="+- 0 6103 4019"/>
              <a:gd name="T81" fmla="*/ T80 w 2362"/>
              <a:gd name="T82" fmla="+- 0 1545 928"/>
              <a:gd name="T83" fmla="*/ 1545 h 751"/>
              <a:gd name="T84" fmla="+- 0 6035 4019"/>
              <a:gd name="T85" fmla="*/ T84 w 2362"/>
              <a:gd name="T86" fmla="+- 0 1569 928"/>
              <a:gd name="T87" fmla="*/ 1569 h 751"/>
              <a:gd name="T88" fmla="+- 0 5961 4019"/>
              <a:gd name="T89" fmla="*/ T88 w 2362"/>
              <a:gd name="T90" fmla="+- 0 1591 928"/>
              <a:gd name="T91" fmla="*/ 1591 h 751"/>
              <a:gd name="T92" fmla="+- 0 5881 4019"/>
              <a:gd name="T93" fmla="*/ T92 w 2362"/>
              <a:gd name="T94" fmla="+- 0 1610 928"/>
              <a:gd name="T95" fmla="*/ 1610 h 751"/>
              <a:gd name="T96" fmla="+- 0 5796 4019"/>
              <a:gd name="T97" fmla="*/ T96 w 2362"/>
              <a:gd name="T98" fmla="+- 0 1628 928"/>
              <a:gd name="T99" fmla="*/ 1628 h 751"/>
              <a:gd name="T100" fmla="+- 0 5706 4019"/>
              <a:gd name="T101" fmla="*/ T100 w 2362"/>
              <a:gd name="T102" fmla="+- 0 1643 928"/>
              <a:gd name="T103" fmla="*/ 1643 h 751"/>
              <a:gd name="T104" fmla="+- 0 5612 4019"/>
              <a:gd name="T105" fmla="*/ T104 w 2362"/>
              <a:gd name="T106" fmla="+- 0 1655 928"/>
              <a:gd name="T107" fmla="*/ 1655 h 751"/>
              <a:gd name="T108" fmla="+- 0 5514 4019"/>
              <a:gd name="T109" fmla="*/ T108 w 2362"/>
              <a:gd name="T110" fmla="+- 0 1665 928"/>
              <a:gd name="T111" fmla="*/ 1665 h 751"/>
              <a:gd name="T112" fmla="+- 0 5412 4019"/>
              <a:gd name="T113" fmla="*/ T112 w 2362"/>
              <a:gd name="T114" fmla="+- 0 1673 928"/>
              <a:gd name="T115" fmla="*/ 1673 h 751"/>
              <a:gd name="T116" fmla="+- 0 5308 4019"/>
              <a:gd name="T117" fmla="*/ T116 w 2362"/>
              <a:gd name="T118" fmla="+- 0 1677 928"/>
              <a:gd name="T119" fmla="*/ 1677 h 751"/>
              <a:gd name="T120" fmla="+- 0 5200 4019"/>
              <a:gd name="T121" fmla="*/ T120 w 2362"/>
              <a:gd name="T122" fmla="+- 0 1679 928"/>
              <a:gd name="T123" fmla="*/ 1679 h 751"/>
              <a:gd name="T124" fmla="+- 0 5093 4019"/>
              <a:gd name="T125" fmla="*/ T124 w 2362"/>
              <a:gd name="T126" fmla="+- 0 1677 928"/>
              <a:gd name="T127" fmla="*/ 1677 h 751"/>
              <a:gd name="T128" fmla="+- 0 4988 4019"/>
              <a:gd name="T129" fmla="*/ T128 w 2362"/>
              <a:gd name="T130" fmla="+- 0 1673 928"/>
              <a:gd name="T131" fmla="*/ 1673 h 751"/>
              <a:gd name="T132" fmla="+- 0 4886 4019"/>
              <a:gd name="T133" fmla="*/ T132 w 2362"/>
              <a:gd name="T134" fmla="+- 0 1665 928"/>
              <a:gd name="T135" fmla="*/ 1665 h 751"/>
              <a:gd name="T136" fmla="+- 0 4788 4019"/>
              <a:gd name="T137" fmla="*/ T136 w 2362"/>
              <a:gd name="T138" fmla="+- 0 1655 928"/>
              <a:gd name="T139" fmla="*/ 1655 h 751"/>
              <a:gd name="T140" fmla="+- 0 4694 4019"/>
              <a:gd name="T141" fmla="*/ T140 w 2362"/>
              <a:gd name="T142" fmla="+- 0 1643 928"/>
              <a:gd name="T143" fmla="*/ 1643 h 751"/>
              <a:gd name="T144" fmla="+- 0 4604 4019"/>
              <a:gd name="T145" fmla="*/ T144 w 2362"/>
              <a:gd name="T146" fmla="+- 0 1628 928"/>
              <a:gd name="T147" fmla="*/ 1628 h 751"/>
              <a:gd name="T148" fmla="+- 0 4519 4019"/>
              <a:gd name="T149" fmla="*/ T148 w 2362"/>
              <a:gd name="T150" fmla="+- 0 1610 928"/>
              <a:gd name="T151" fmla="*/ 1610 h 751"/>
              <a:gd name="T152" fmla="+- 0 4440 4019"/>
              <a:gd name="T153" fmla="*/ T152 w 2362"/>
              <a:gd name="T154" fmla="+- 0 1591 928"/>
              <a:gd name="T155" fmla="*/ 1591 h 751"/>
              <a:gd name="T156" fmla="+- 0 4365 4019"/>
              <a:gd name="T157" fmla="*/ T156 w 2362"/>
              <a:gd name="T158" fmla="+- 0 1569 928"/>
              <a:gd name="T159" fmla="*/ 1569 h 751"/>
              <a:gd name="T160" fmla="+- 0 4297 4019"/>
              <a:gd name="T161" fmla="*/ T160 w 2362"/>
              <a:gd name="T162" fmla="+- 0 1545 928"/>
              <a:gd name="T163" fmla="*/ 1545 h 751"/>
              <a:gd name="T164" fmla="+- 0 4236 4019"/>
              <a:gd name="T165" fmla="*/ T164 w 2362"/>
              <a:gd name="T166" fmla="+- 0 1520 928"/>
              <a:gd name="T167" fmla="*/ 1520 h 751"/>
              <a:gd name="T168" fmla="+- 0 4181 4019"/>
              <a:gd name="T169" fmla="*/ T168 w 2362"/>
              <a:gd name="T170" fmla="+- 0 1493 928"/>
              <a:gd name="T171" fmla="*/ 1493 h 751"/>
              <a:gd name="T172" fmla="+- 0 4093 4019"/>
              <a:gd name="T173" fmla="*/ T172 w 2362"/>
              <a:gd name="T174" fmla="+- 0 1434 928"/>
              <a:gd name="T175" fmla="*/ 1434 h 751"/>
              <a:gd name="T176" fmla="+- 0 4038 4019"/>
              <a:gd name="T177" fmla="*/ T176 w 2362"/>
              <a:gd name="T178" fmla="+- 0 1371 928"/>
              <a:gd name="T179" fmla="*/ 1371 h 751"/>
              <a:gd name="T180" fmla="+- 0 4019 4019"/>
              <a:gd name="T181" fmla="*/ T180 w 2362"/>
              <a:gd name="T182" fmla="+- 0 1303 928"/>
              <a:gd name="T183" fmla="*/ 1303 h 751"/>
              <a:gd name="T184" fmla="+- 0 4024 4019"/>
              <a:gd name="T185" fmla="*/ T184 w 2362"/>
              <a:gd name="T186" fmla="+- 0 1269 928"/>
              <a:gd name="T187" fmla="*/ 1269 h 751"/>
              <a:gd name="T188" fmla="+- 0 4062 4019"/>
              <a:gd name="T189" fmla="*/ T188 w 2362"/>
              <a:gd name="T190" fmla="+- 0 1204 928"/>
              <a:gd name="T191" fmla="*/ 1204 h 751"/>
              <a:gd name="T192" fmla="+- 0 4133 4019"/>
              <a:gd name="T193" fmla="*/ T192 w 2362"/>
              <a:gd name="T194" fmla="+- 0 1142 928"/>
              <a:gd name="T195" fmla="*/ 1142 h 751"/>
              <a:gd name="T196" fmla="+- 0 4236 4019"/>
              <a:gd name="T197" fmla="*/ T196 w 2362"/>
              <a:gd name="T198" fmla="+- 0 1087 928"/>
              <a:gd name="T199" fmla="*/ 1087 h 751"/>
              <a:gd name="T200" fmla="+- 0 4297 4019"/>
              <a:gd name="T201" fmla="*/ T200 w 2362"/>
              <a:gd name="T202" fmla="+- 0 1061 928"/>
              <a:gd name="T203" fmla="*/ 1061 h 751"/>
              <a:gd name="T204" fmla="+- 0 4365 4019"/>
              <a:gd name="T205" fmla="*/ T204 w 2362"/>
              <a:gd name="T206" fmla="+- 0 1038 928"/>
              <a:gd name="T207" fmla="*/ 1038 h 751"/>
              <a:gd name="T208" fmla="+- 0 4440 4019"/>
              <a:gd name="T209" fmla="*/ T208 w 2362"/>
              <a:gd name="T210" fmla="+- 0 1016 928"/>
              <a:gd name="T211" fmla="*/ 1016 h 751"/>
              <a:gd name="T212" fmla="+- 0 4519 4019"/>
              <a:gd name="T213" fmla="*/ T212 w 2362"/>
              <a:gd name="T214" fmla="+- 0 997 928"/>
              <a:gd name="T215" fmla="*/ 997 h 751"/>
              <a:gd name="T216" fmla="+- 0 4604 4019"/>
              <a:gd name="T217" fmla="*/ T216 w 2362"/>
              <a:gd name="T218" fmla="+- 0 979 928"/>
              <a:gd name="T219" fmla="*/ 979 h 751"/>
              <a:gd name="T220" fmla="+- 0 4694 4019"/>
              <a:gd name="T221" fmla="*/ T220 w 2362"/>
              <a:gd name="T222" fmla="+- 0 964 928"/>
              <a:gd name="T223" fmla="*/ 964 h 751"/>
              <a:gd name="T224" fmla="+- 0 4788 4019"/>
              <a:gd name="T225" fmla="*/ T224 w 2362"/>
              <a:gd name="T226" fmla="+- 0 951 928"/>
              <a:gd name="T227" fmla="*/ 951 h 751"/>
              <a:gd name="T228" fmla="+- 0 4886 4019"/>
              <a:gd name="T229" fmla="*/ T228 w 2362"/>
              <a:gd name="T230" fmla="+- 0 941 928"/>
              <a:gd name="T231" fmla="*/ 941 h 751"/>
              <a:gd name="T232" fmla="+- 0 4988 4019"/>
              <a:gd name="T233" fmla="*/ T232 w 2362"/>
              <a:gd name="T234" fmla="+- 0 934 928"/>
              <a:gd name="T235" fmla="*/ 934 h 751"/>
              <a:gd name="T236" fmla="+- 0 5093 4019"/>
              <a:gd name="T237" fmla="*/ T236 w 2362"/>
              <a:gd name="T238" fmla="+- 0 929 928"/>
              <a:gd name="T239" fmla="*/ 929 h 751"/>
              <a:gd name="T240" fmla="+- 0 5200 4019"/>
              <a:gd name="T241" fmla="*/ T240 w 2362"/>
              <a:gd name="T242" fmla="+- 0 928 928"/>
              <a:gd name="T243" fmla="*/ 928 h 7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2362" h="751">
                <a:moveTo>
                  <a:pt x="1181" y="0"/>
                </a:moveTo>
                <a:lnTo>
                  <a:pt x="1289" y="1"/>
                </a:lnTo>
                <a:lnTo>
                  <a:pt x="1393" y="6"/>
                </a:lnTo>
                <a:lnTo>
                  <a:pt x="1495" y="13"/>
                </a:lnTo>
                <a:lnTo>
                  <a:pt x="1593" y="23"/>
                </a:lnTo>
                <a:lnTo>
                  <a:pt x="1687" y="36"/>
                </a:lnTo>
                <a:lnTo>
                  <a:pt x="1777" y="51"/>
                </a:lnTo>
                <a:lnTo>
                  <a:pt x="1862" y="69"/>
                </a:lnTo>
                <a:lnTo>
                  <a:pt x="1942" y="88"/>
                </a:lnTo>
                <a:lnTo>
                  <a:pt x="2016" y="110"/>
                </a:lnTo>
                <a:lnTo>
                  <a:pt x="2084" y="133"/>
                </a:lnTo>
                <a:lnTo>
                  <a:pt x="2146" y="159"/>
                </a:lnTo>
                <a:lnTo>
                  <a:pt x="2201" y="186"/>
                </a:lnTo>
                <a:lnTo>
                  <a:pt x="2288" y="244"/>
                </a:lnTo>
                <a:lnTo>
                  <a:pt x="2343" y="308"/>
                </a:lnTo>
                <a:lnTo>
                  <a:pt x="2362" y="375"/>
                </a:lnTo>
                <a:lnTo>
                  <a:pt x="2357" y="410"/>
                </a:lnTo>
                <a:lnTo>
                  <a:pt x="2320" y="475"/>
                </a:lnTo>
                <a:lnTo>
                  <a:pt x="2248" y="536"/>
                </a:lnTo>
                <a:lnTo>
                  <a:pt x="2146" y="592"/>
                </a:lnTo>
                <a:lnTo>
                  <a:pt x="2084" y="617"/>
                </a:lnTo>
                <a:lnTo>
                  <a:pt x="2016" y="641"/>
                </a:lnTo>
                <a:lnTo>
                  <a:pt x="1942" y="663"/>
                </a:lnTo>
                <a:lnTo>
                  <a:pt x="1862" y="682"/>
                </a:lnTo>
                <a:lnTo>
                  <a:pt x="1777" y="700"/>
                </a:lnTo>
                <a:lnTo>
                  <a:pt x="1687" y="715"/>
                </a:lnTo>
                <a:lnTo>
                  <a:pt x="1593" y="727"/>
                </a:lnTo>
                <a:lnTo>
                  <a:pt x="1495" y="737"/>
                </a:lnTo>
                <a:lnTo>
                  <a:pt x="1393" y="745"/>
                </a:lnTo>
                <a:lnTo>
                  <a:pt x="1289" y="749"/>
                </a:lnTo>
                <a:lnTo>
                  <a:pt x="1181" y="751"/>
                </a:lnTo>
                <a:lnTo>
                  <a:pt x="1074" y="749"/>
                </a:lnTo>
                <a:lnTo>
                  <a:pt x="969" y="745"/>
                </a:lnTo>
                <a:lnTo>
                  <a:pt x="867" y="737"/>
                </a:lnTo>
                <a:lnTo>
                  <a:pt x="769" y="727"/>
                </a:lnTo>
                <a:lnTo>
                  <a:pt x="675" y="715"/>
                </a:lnTo>
                <a:lnTo>
                  <a:pt x="585" y="700"/>
                </a:lnTo>
                <a:lnTo>
                  <a:pt x="500" y="682"/>
                </a:lnTo>
                <a:lnTo>
                  <a:pt x="421" y="663"/>
                </a:lnTo>
                <a:lnTo>
                  <a:pt x="346" y="641"/>
                </a:lnTo>
                <a:lnTo>
                  <a:pt x="278" y="617"/>
                </a:lnTo>
                <a:lnTo>
                  <a:pt x="217" y="592"/>
                </a:lnTo>
                <a:lnTo>
                  <a:pt x="162" y="565"/>
                </a:lnTo>
                <a:lnTo>
                  <a:pt x="74" y="506"/>
                </a:lnTo>
                <a:lnTo>
                  <a:pt x="19" y="443"/>
                </a:lnTo>
                <a:lnTo>
                  <a:pt x="0" y="375"/>
                </a:lnTo>
                <a:lnTo>
                  <a:pt x="5" y="341"/>
                </a:lnTo>
                <a:lnTo>
                  <a:pt x="43" y="276"/>
                </a:lnTo>
                <a:lnTo>
                  <a:pt x="114" y="214"/>
                </a:lnTo>
                <a:lnTo>
                  <a:pt x="217" y="159"/>
                </a:lnTo>
                <a:lnTo>
                  <a:pt x="278" y="133"/>
                </a:lnTo>
                <a:lnTo>
                  <a:pt x="346" y="110"/>
                </a:lnTo>
                <a:lnTo>
                  <a:pt x="421" y="88"/>
                </a:lnTo>
                <a:lnTo>
                  <a:pt x="500" y="69"/>
                </a:lnTo>
                <a:lnTo>
                  <a:pt x="585" y="51"/>
                </a:lnTo>
                <a:lnTo>
                  <a:pt x="675" y="36"/>
                </a:lnTo>
                <a:lnTo>
                  <a:pt x="769" y="23"/>
                </a:lnTo>
                <a:lnTo>
                  <a:pt x="867" y="13"/>
                </a:lnTo>
                <a:lnTo>
                  <a:pt x="969" y="6"/>
                </a:lnTo>
                <a:lnTo>
                  <a:pt x="1074" y="1"/>
                </a:lnTo>
                <a:lnTo>
                  <a:pt x="1181"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81" name="AutoShape 44"/>
          <p:cNvSpPr>
            <a:spLocks/>
          </p:cNvSpPr>
          <p:nvPr/>
        </p:nvSpPr>
        <p:spPr bwMode="auto">
          <a:xfrm>
            <a:off x="5398427" y="2024109"/>
            <a:ext cx="297516" cy="101411"/>
          </a:xfrm>
          <a:custGeom>
            <a:avLst/>
            <a:gdLst>
              <a:gd name="T0" fmla="+- 0 3897 3581"/>
              <a:gd name="T1" fmla="*/ T0 w 441"/>
              <a:gd name="T2" fmla="+- 0 1251 1251"/>
              <a:gd name="T3" fmla="*/ 1251 h 124"/>
              <a:gd name="T4" fmla="+- 0 3897 3581"/>
              <a:gd name="T5" fmla="*/ T4 w 441"/>
              <a:gd name="T6" fmla="+- 0 1374 1251"/>
              <a:gd name="T7" fmla="*/ 1374 h 124"/>
              <a:gd name="T8" fmla="+- 0 4011 3581"/>
              <a:gd name="T9" fmla="*/ T8 w 441"/>
              <a:gd name="T10" fmla="+- 0 1317 1251"/>
              <a:gd name="T11" fmla="*/ 1317 h 124"/>
              <a:gd name="T12" fmla="+- 0 3904 3581"/>
              <a:gd name="T13" fmla="*/ T12 w 441"/>
              <a:gd name="T14" fmla="+- 0 1317 1251"/>
              <a:gd name="T15" fmla="*/ 1317 h 124"/>
              <a:gd name="T16" fmla="+- 0 3904 3581"/>
              <a:gd name="T17" fmla="*/ T16 w 441"/>
              <a:gd name="T18" fmla="+- 0 1307 1251"/>
              <a:gd name="T19" fmla="*/ 1307 h 124"/>
              <a:gd name="T20" fmla="+- 0 4011 3581"/>
              <a:gd name="T21" fmla="*/ T20 w 441"/>
              <a:gd name="T22" fmla="+- 0 1307 1251"/>
              <a:gd name="T23" fmla="*/ 1307 h 124"/>
              <a:gd name="T24" fmla="+- 0 3897 3581"/>
              <a:gd name="T25" fmla="*/ T24 w 441"/>
              <a:gd name="T26" fmla="+- 0 1251 1251"/>
              <a:gd name="T27" fmla="*/ 1251 h 124"/>
              <a:gd name="T28" fmla="+- 0 3897 3581"/>
              <a:gd name="T29" fmla="*/ T28 w 441"/>
              <a:gd name="T30" fmla="+- 0 1307 1251"/>
              <a:gd name="T31" fmla="*/ 1307 h 124"/>
              <a:gd name="T32" fmla="+- 0 3581 3581"/>
              <a:gd name="T33" fmla="*/ T32 w 441"/>
              <a:gd name="T34" fmla="+- 0 1307 1251"/>
              <a:gd name="T35" fmla="*/ 1307 h 124"/>
              <a:gd name="T36" fmla="+- 0 3581 3581"/>
              <a:gd name="T37" fmla="*/ T36 w 441"/>
              <a:gd name="T38" fmla="+- 0 1317 1251"/>
              <a:gd name="T39" fmla="*/ 1317 h 124"/>
              <a:gd name="T40" fmla="+- 0 3897 3581"/>
              <a:gd name="T41" fmla="*/ T40 w 441"/>
              <a:gd name="T42" fmla="+- 0 1317 1251"/>
              <a:gd name="T43" fmla="*/ 1317 h 124"/>
              <a:gd name="T44" fmla="+- 0 3897 3581"/>
              <a:gd name="T45" fmla="*/ T44 w 441"/>
              <a:gd name="T46" fmla="+- 0 1307 1251"/>
              <a:gd name="T47" fmla="*/ 1307 h 124"/>
              <a:gd name="T48" fmla="+- 0 4011 3581"/>
              <a:gd name="T49" fmla="*/ T48 w 441"/>
              <a:gd name="T50" fmla="+- 0 1307 1251"/>
              <a:gd name="T51" fmla="*/ 1307 h 124"/>
              <a:gd name="T52" fmla="+- 0 3904 3581"/>
              <a:gd name="T53" fmla="*/ T52 w 441"/>
              <a:gd name="T54" fmla="+- 0 1307 1251"/>
              <a:gd name="T55" fmla="*/ 1307 h 124"/>
              <a:gd name="T56" fmla="+- 0 3904 3581"/>
              <a:gd name="T57" fmla="*/ T56 w 441"/>
              <a:gd name="T58" fmla="+- 0 1317 1251"/>
              <a:gd name="T59" fmla="*/ 1317 h 124"/>
              <a:gd name="T60" fmla="+- 0 4011 3581"/>
              <a:gd name="T61" fmla="*/ T60 w 441"/>
              <a:gd name="T62" fmla="+- 0 1317 1251"/>
              <a:gd name="T63" fmla="*/ 1317 h 124"/>
              <a:gd name="T64" fmla="+- 0 4021 3581"/>
              <a:gd name="T65" fmla="*/ T64 w 441"/>
              <a:gd name="T66" fmla="+- 0 1312 1251"/>
              <a:gd name="T67" fmla="*/ 1312 h 124"/>
              <a:gd name="T68" fmla="+- 0 4011 3581"/>
              <a:gd name="T69" fmla="*/ T68 w 441"/>
              <a:gd name="T70" fmla="+- 0 1307 1251"/>
              <a:gd name="T71" fmla="*/ 1307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41" h="124">
                <a:moveTo>
                  <a:pt x="316" y="0"/>
                </a:moveTo>
                <a:lnTo>
                  <a:pt x="316" y="123"/>
                </a:lnTo>
                <a:lnTo>
                  <a:pt x="430" y="66"/>
                </a:lnTo>
                <a:lnTo>
                  <a:pt x="323" y="66"/>
                </a:lnTo>
                <a:lnTo>
                  <a:pt x="323" y="56"/>
                </a:lnTo>
                <a:lnTo>
                  <a:pt x="430" y="56"/>
                </a:lnTo>
                <a:lnTo>
                  <a:pt x="316" y="0"/>
                </a:lnTo>
                <a:close/>
                <a:moveTo>
                  <a:pt x="316" y="56"/>
                </a:moveTo>
                <a:lnTo>
                  <a:pt x="0" y="56"/>
                </a:lnTo>
                <a:lnTo>
                  <a:pt x="0" y="66"/>
                </a:lnTo>
                <a:lnTo>
                  <a:pt x="316" y="66"/>
                </a:lnTo>
                <a:lnTo>
                  <a:pt x="316" y="56"/>
                </a:lnTo>
                <a:close/>
                <a:moveTo>
                  <a:pt x="430" y="56"/>
                </a:moveTo>
                <a:lnTo>
                  <a:pt x="323" y="56"/>
                </a:lnTo>
                <a:lnTo>
                  <a:pt x="323" y="66"/>
                </a:lnTo>
                <a:lnTo>
                  <a:pt x="430" y="66"/>
                </a:lnTo>
                <a:lnTo>
                  <a:pt x="440" y="61"/>
                </a:lnTo>
                <a:lnTo>
                  <a:pt x="430" y="5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6" name="Text Box 55"/>
          <p:cNvSpPr txBox="1">
            <a:spLocks noChangeArrowheads="1"/>
          </p:cNvSpPr>
          <p:nvPr/>
        </p:nvSpPr>
        <p:spPr bwMode="auto">
          <a:xfrm>
            <a:off x="4297634" y="1906704"/>
            <a:ext cx="988567" cy="33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pPr>
            <a:r>
              <a:rPr lang="id-ID" sz="1200" b="1" dirty="0" smtClean="0">
                <a:latin typeface="Times New Roman" pitchFamily="18" charset="0"/>
                <a:cs typeface="Times New Roman" pitchFamily="18" charset="0"/>
              </a:rPr>
              <a:t>Na2HPO4</a:t>
            </a:r>
          </a:p>
          <a:p>
            <a:pPr algn="ctr">
              <a:lnSpc>
                <a:spcPct val="107000"/>
              </a:lnSpc>
            </a:pPr>
            <a:r>
              <a:rPr lang="id-ID" sz="1200" b="1" dirty="0" smtClean="0">
                <a:effectLst/>
                <a:latin typeface="Calibri" panose="020F0502020204030204" pitchFamily="34" charset="0"/>
                <a:ea typeface="Calibri" panose="020F0502020204030204" pitchFamily="34" charset="0"/>
                <a:cs typeface="Times New Roman" panose="02020603050405020304" pitchFamily="18" charset="0"/>
              </a:rPr>
              <a:t>0,3 %</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95479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Text Box 9"/>
          <p:cNvSpPr txBox="1"/>
          <p:nvPr/>
        </p:nvSpPr>
        <p:spPr>
          <a:xfrm>
            <a:off x="1476375" y="16599535"/>
            <a:ext cx="4933950" cy="257175"/>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marL="0" marR="0" algn="ctr">
              <a:spcBef>
                <a:spcPts val="0"/>
              </a:spcBef>
              <a:spcAft>
                <a:spcPts val="0"/>
              </a:spcAft>
            </a:pPr>
            <a:r>
              <a:rPr lang="en-US" sz="1800" b="0">
                <a:solidFill>
                  <a:srgbClr val="5B9BD5"/>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b="1">
              <a:solidFill>
                <a:srgbClr val="5B9BD5"/>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49" name="Group 348"/>
          <p:cNvGrpSpPr>
            <a:grpSpLocks/>
          </p:cNvGrpSpPr>
          <p:nvPr/>
        </p:nvGrpSpPr>
        <p:grpSpPr bwMode="auto">
          <a:xfrm>
            <a:off x="4208753" y="39581"/>
            <a:ext cx="4644931" cy="6804261"/>
            <a:chOff x="-930" y="-94"/>
            <a:chExt cx="6885" cy="8320"/>
          </a:xfrm>
        </p:grpSpPr>
        <p:sp>
          <p:nvSpPr>
            <p:cNvPr id="350" name="Freeform 349"/>
            <p:cNvSpPr>
              <a:spLocks/>
            </p:cNvSpPr>
            <p:nvPr/>
          </p:nvSpPr>
          <p:spPr bwMode="auto">
            <a:xfrm>
              <a:off x="1328" y="-94"/>
              <a:ext cx="2155" cy="343"/>
            </a:xfrm>
            <a:custGeom>
              <a:avLst/>
              <a:gdLst>
                <a:gd name="T0" fmla="+- 0 2518 1337"/>
                <a:gd name="T1" fmla="*/ T0 w 2362"/>
                <a:gd name="T2" fmla="+- 0 11 11"/>
                <a:gd name="T3" fmla="*/ 11 h 634"/>
                <a:gd name="T4" fmla="+- 0 2632 1337"/>
                <a:gd name="T5" fmla="*/ T4 w 2362"/>
                <a:gd name="T6" fmla="+- 0 13 11"/>
                <a:gd name="T7" fmla="*/ 13 h 634"/>
                <a:gd name="T8" fmla="+- 0 2742 1337"/>
                <a:gd name="T9" fmla="*/ T8 w 2362"/>
                <a:gd name="T10" fmla="+- 0 17 11"/>
                <a:gd name="T11" fmla="*/ 17 h 634"/>
                <a:gd name="T12" fmla="+- 0 2850 1337"/>
                <a:gd name="T13" fmla="*/ T12 w 2362"/>
                <a:gd name="T14" fmla="+- 0 24 11"/>
                <a:gd name="T15" fmla="*/ 24 h 634"/>
                <a:gd name="T16" fmla="+- 0 2953 1337"/>
                <a:gd name="T17" fmla="*/ T16 w 2362"/>
                <a:gd name="T18" fmla="+- 0 33 11"/>
                <a:gd name="T19" fmla="*/ 33 h 634"/>
                <a:gd name="T20" fmla="+- 0 3051 1337"/>
                <a:gd name="T21" fmla="*/ T20 w 2362"/>
                <a:gd name="T22" fmla="+- 0 45 11"/>
                <a:gd name="T23" fmla="*/ 45 h 634"/>
                <a:gd name="T24" fmla="+- 0 3145 1337"/>
                <a:gd name="T25" fmla="*/ T24 w 2362"/>
                <a:gd name="T26" fmla="+- 0 60 11"/>
                <a:gd name="T27" fmla="*/ 60 h 634"/>
                <a:gd name="T28" fmla="+- 0 3233 1337"/>
                <a:gd name="T29" fmla="*/ T28 w 2362"/>
                <a:gd name="T30" fmla="+- 0 76 11"/>
                <a:gd name="T31" fmla="*/ 76 h 634"/>
                <a:gd name="T32" fmla="+- 0 3314 1337"/>
                <a:gd name="T33" fmla="*/ T32 w 2362"/>
                <a:gd name="T34" fmla="+- 0 94 11"/>
                <a:gd name="T35" fmla="*/ 94 h 634"/>
                <a:gd name="T36" fmla="+- 0 3390 1337"/>
                <a:gd name="T37" fmla="*/ T36 w 2362"/>
                <a:gd name="T38" fmla="+- 0 114 11"/>
                <a:gd name="T39" fmla="*/ 114 h 634"/>
                <a:gd name="T40" fmla="+- 0 3458 1337"/>
                <a:gd name="T41" fmla="*/ T40 w 2362"/>
                <a:gd name="T42" fmla="+- 0 136 11"/>
                <a:gd name="T43" fmla="*/ 136 h 634"/>
                <a:gd name="T44" fmla="+- 0 3519 1337"/>
                <a:gd name="T45" fmla="*/ T44 w 2362"/>
                <a:gd name="T46" fmla="+- 0 160 11"/>
                <a:gd name="T47" fmla="*/ 160 h 634"/>
                <a:gd name="T48" fmla="+- 0 3616 1337"/>
                <a:gd name="T49" fmla="*/ T48 w 2362"/>
                <a:gd name="T50" fmla="+- 0 212 11"/>
                <a:gd name="T51" fmla="*/ 212 h 634"/>
                <a:gd name="T52" fmla="+- 0 3678 1337"/>
                <a:gd name="T53" fmla="*/ T52 w 2362"/>
                <a:gd name="T54" fmla="+- 0 268 11"/>
                <a:gd name="T55" fmla="*/ 268 h 634"/>
                <a:gd name="T56" fmla="+- 0 3699 1337"/>
                <a:gd name="T57" fmla="*/ T56 w 2362"/>
                <a:gd name="T58" fmla="+- 0 328 11"/>
                <a:gd name="T59" fmla="*/ 328 h 634"/>
                <a:gd name="T60" fmla="+- 0 3694 1337"/>
                <a:gd name="T61" fmla="*/ T60 w 2362"/>
                <a:gd name="T62" fmla="+- 0 359 11"/>
                <a:gd name="T63" fmla="*/ 359 h 634"/>
                <a:gd name="T64" fmla="+- 0 3652 1337"/>
                <a:gd name="T65" fmla="*/ T64 w 2362"/>
                <a:gd name="T66" fmla="+- 0 417 11"/>
                <a:gd name="T67" fmla="*/ 417 h 634"/>
                <a:gd name="T68" fmla="+- 0 3572 1337"/>
                <a:gd name="T69" fmla="*/ T68 w 2362"/>
                <a:gd name="T70" fmla="+- 0 471 11"/>
                <a:gd name="T71" fmla="*/ 471 h 634"/>
                <a:gd name="T72" fmla="+- 0 3458 1337"/>
                <a:gd name="T73" fmla="*/ T72 w 2362"/>
                <a:gd name="T74" fmla="+- 0 520 11"/>
                <a:gd name="T75" fmla="*/ 520 h 634"/>
                <a:gd name="T76" fmla="+- 0 3390 1337"/>
                <a:gd name="T77" fmla="*/ T76 w 2362"/>
                <a:gd name="T78" fmla="+- 0 542 11"/>
                <a:gd name="T79" fmla="*/ 542 h 634"/>
                <a:gd name="T80" fmla="+- 0 3314 1337"/>
                <a:gd name="T81" fmla="*/ T80 w 2362"/>
                <a:gd name="T82" fmla="+- 0 562 11"/>
                <a:gd name="T83" fmla="*/ 562 h 634"/>
                <a:gd name="T84" fmla="+- 0 3233 1337"/>
                <a:gd name="T85" fmla="*/ T84 w 2362"/>
                <a:gd name="T86" fmla="+- 0 580 11"/>
                <a:gd name="T87" fmla="*/ 580 h 634"/>
                <a:gd name="T88" fmla="+- 0 3145 1337"/>
                <a:gd name="T89" fmla="*/ T88 w 2362"/>
                <a:gd name="T90" fmla="+- 0 597 11"/>
                <a:gd name="T91" fmla="*/ 597 h 634"/>
                <a:gd name="T92" fmla="+- 0 3051 1337"/>
                <a:gd name="T93" fmla="*/ T92 w 2362"/>
                <a:gd name="T94" fmla="+- 0 611 11"/>
                <a:gd name="T95" fmla="*/ 611 h 634"/>
                <a:gd name="T96" fmla="+- 0 2953 1337"/>
                <a:gd name="T97" fmla="*/ T96 w 2362"/>
                <a:gd name="T98" fmla="+- 0 623 11"/>
                <a:gd name="T99" fmla="*/ 623 h 634"/>
                <a:gd name="T100" fmla="+- 0 2850 1337"/>
                <a:gd name="T101" fmla="*/ T100 w 2362"/>
                <a:gd name="T102" fmla="+- 0 632 11"/>
                <a:gd name="T103" fmla="*/ 632 h 634"/>
                <a:gd name="T104" fmla="+- 0 2742 1337"/>
                <a:gd name="T105" fmla="*/ T104 w 2362"/>
                <a:gd name="T106" fmla="+- 0 639 11"/>
                <a:gd name="T107" fmla="*/ 639 h 634"/>
                <a:gd name="T108" fmla="+- 0 2632 1337"/>
                <a:gd name="T109" fmla="*/ T108 w 2362"/>
                <a:gd name="T110" fmla="+- 0 643 11"/>
                <a:gd name="T111" fmla="*/ 643 h 634"/>
                <a:gd name="T112" fmla="+- 0 2518 1337"/>
                <a:gd name="T113" fmla="*/ T112 w 2362"/>
                <a:gd name="T114" fmla="+- 0 645 11"/>
                <a:gd name="T115" fmla="*/ 645 h 634"/>
                <a:gd name="T116" fmla="+- 0 2404 1337"/>
                <a:gd name="T117" fmla="*/ T116 w 2362"/>
                <a:gd name="T118" fmla="+- 0 643 11"/>
                <a:gd name="T119" fmla="*/ 643 h 634"/>
                <a:gd name="T120" fmla="+- 0 2294 1337"/>
                <a:gd name="T121" fmla="*/ T120 w 2362"/>
                <a:gd name="T122" fmla="+- 0 639 11"/>
                <a:gd name="T123" fmla="*/ 639 h 634"/>
                <a:gd name="T124" fmla="+- 0 2187 1337"/>
                <a:gd name="T125" fmla="*/ T124 w 2362"/>
                <a:gd name="T126" fmla="+- 0 632 11"/>
                <a:gd name="T127" fmla="*/ 632 h 634"/>
                <a:gd name="T128" fmla="+- 0 2084 1337"/>
                <a:gd name="T129" fmla="*/ T128 w 2362"/>
                <a:gd name="T130" fmla="+- 0 623 11"/>
                <a:gd name="T131" fmla="*/ 623 h 634"/>
                <a:gd name="T132" fmla="+- 0 1985 1337"/>
                <a:gd name="T133" fmla="*/ T132 w 2362"/>
                <a:gd name="T134" fmla="+- 0 611 11"/>
                <a:gd name="T135" fmla="*/ 611 h 634"/>
                <a:gd name="T136" fmla="+- 0 1892 1337"/>
                <a:gd name="T137" fmla="*/ T136 w 2362"/>
                <a:gd name="T138" fmla="+- 0 597 11"/>
                <a:gd name="T139" fmla="*/ 597 h 634"/>
                <a:gd name="T140" fmla="+- 0 1804 1337"/>
                <a:gd name="T141" fmla="*/ T140 w 2362"/>
                <a:gd name="T142" fmla="+- 0 580 11"/>
                <a:gd name="T143" fmla="*/ 580 h 634"/>
                <a:gd name="T144" fmla="+- 0 1722 1337"/>
                <a:gd name="T145" fmla="*/ T144 w 2362"/>
                <a:gd name="T146" fmla="+- 0 562 11"/>
                <a:gd name="T147" fmla="*/ 562 h 634"/>
                <a:gd name="T148" fmla="+- 0 1646 1337"/>
                <a:gd name="T149" fmla="*/ T148 w 2362"/>
                <a:gd name="T150" fmla="+- 0 542 11"/>
                <a:gd name="T151" fmla="*/ 542 h 634"/>
                <a:gd name="T152" fmla="+- 0 1578 1337"/>
                <a:gd name="T153" fmla="*/ T152 w 2362"/>
                <a:gd name="T154" fmla="+- 0 520 11"/>
                <a:gd name="T155" fmla="*/ 520 h 634"/>
                <a:gd name="T156" fmla="+- 0 1517 1337"/>
                <a:gd name="T157" fmla="*/ T156 w 2362"/>
                <a:gd name="T158" fmla="+- 0 496 11"/>
                <a:gd name="T159" fmla="*/ 496 h 634"/>
                <a:gd name="T160" fmla="+- 0 1420 1337"/>
                <a:gd name="T161" fmla="*/ T160 w 2362"/>
                <a:gd name="T162" fmla="+- 0 445 11"/>
                <a:gd name="T163" fmla="*/ 445 h 634"/>
                <a:gd name="T164" fmla="+- 0 1359 1337"/>
                <a:gd name="T165" fmla="*/ T164 w 2362"/>
                <a:gd name="T166" fmla="+- 0 388 11"/>
                <a:gd name="T167" fmla="*/ 388 h 634"/>
                <a:gd name="T168" fmla="+- 0 1337 1337"/>
                <a:gd name="T169" fmla="*/ T168 w 2362"/>
                <a:gd name="T170" fmla="+- 0 328 11"/>
                <a:gd name="T171" fmla="*/ 328 h 634"/>
                <a:gd name="T172" fmla="+- 0 1343 1337"/>
                <a:gd name="T173" fmla="*/ T172 w 2362"/>
                <a:gd name="T174" fmla="+- 0 298 11"/>
                <a:gd name="T175" fmla="*/ 298 h 634"/>
                <a:gd name="T176" fmla="+- 0 1384 1337"/>
                <a:gd name="T177" fmla="*/ T176 w 2362"/>
                <a:gd name="T178" fmla="+- 0 239 11"/>
                <a:gd name="T179" fmla="*/ 239 h 634"/>
                <a:gd name="T180" fmla="+- 0 1464 1337"/>
                <a:gd name="T181" fmla="*/ T180 w 2362"/>
                <a:gd name="T182" fmla="+- 0 185 11"/>
                <a:gd name="T183" fmla="*/ 185 h 634"/>
                <a:gd name="T184" fmla="+- 0 1578 1337"/>
                <a:gd name="T185" fmla="*/ T184 w 2362"/>
                <a:gd name="T186" fmla="+- 0 136 11"/>
                <a:gd name="T187" fmla="*/ 136 h 634"/>
                <a:gd name="T188" fmla="+- 0 1646 1337"/>
                <a:gd name="T189" fmla="*/ T188 w 2362"/>
                <a:gd name="T190" fmla="+- 0 114 11"/>
                <a:gd name="T191" fmla="*/ 114 h 634"/>
                <a:gd name="T192" fmla="+- 0 1722 1337"/>
                <a:gd name="T193" fmla="*/ T192 w 2362"/>
                <a:gd name="T194" fmla="+- 0 94 11"/>
                <a:gd name="T195" fmla="*/ 94 h 634"/>
                <a:gd name="T196" fmla="+- 0 1804 1337"/>
                <a:gd name="T197" fmla="*/ T196 w 2362"/>
                <a:gd name="T198" fmla="+- 0 76 11"/>
                <a:gd name="T199" fmla="*/ 76 h 634"/>
                <a:gd name="T200" fmla="+- 0 1892 1337"/>
                <a:gd name="T201" fmla="*/ T200 w 2362"/>
                <a:gd name="T202" fmla="+- 0 60 11"/>
                <a:gd name="T203" fmla="*/ 60 h 634"/>
                <a:gd name="T204" fmla="+- 0 1985 1337"/>
                <a:gd name="T205" fmla="*/ T204 w 2362"/>
                <a:gd name="T206" fmla="+- 0 45 11"/>
                <a:gd name="T207" fmla="*/ 45 h 634"/>
                <a:gd name="T208" fmla="+- 0 2084 1337"/>
                <a:gd name="T209" fmla="*/ T208 w 2362"/>
                <a:gd name="T210" fmla="+- 0 33 11"/>
                <a:gd name="T211" fmla="*/ 33 h 634"/>
                <a:gd name="T212" fmla="+- 0 2187 1337"/>
                <a:gd name="T213" fmla="*/ T212 w 2362"/>
                <a:gd name="T214" fmla="+- 0 24 11"/>
                <a:gd name="T215" fmla="*/ 24 h 634"/>
                <a:gd name="T216" fmla="+- 0 2294 1337"/>
                <a:gd name="T217" fmla="*/ T216 w 2362"/>
                <a:gd name="T218" fmla="+- 0 17 11"/>
                <a:gd name="T219" fmla="*/ 17 h 634"/>
                <a:gd name="T220" fmla="+- 0 2404 1337"/>
                <a:gd name="T221" fmla="*/ T220 w 2362"/>
                <a:gd name="T222" fmla="+- 0 13 11"/>
                <a:gd name="T223" fmla="*/ 13 h 634"/>
                <a:gd name="T224" fmla="+- 0 2518 1337"/>
                <a:gd name="T225" fmla="*/ T224 w 2362"/>
                <a:gd name="T226" fmla="+- 0 11 11"/>
                <a:gd name="T227" fmla="*/ 11 h 63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2362" h="634">
                  <a:moveTo>
                    <a:pt x="1181" y="0"/>
                  </a:moveTo>
                  <a:lnTo>
                    <a:pt x="1295" y="2"/>
                  </a:lnTo>
                  <a:lnTo>
                    <a:pt x="1405" y="6"/>
                  </a:lnTo>
                  <a:lnTo>
                    <a:pt x="1513" y="13"/>
                  </a:lnTo>
                  <a:lnTo>
                    <a:pt x="1616" y="22"/>
                  </a:lnTo>
                  <a:lnTo>
                    <a:pt x="1714" y="34"/>
                  </a:lnTo>
                  <a:lnTo>
                    <a:pt x="1808" y="49"/>
                  </a:lnTo>
                  <a:lnTo>
                    <a:pt x="1896" y="65"/>
                  </a:lnTo>
                  <a:lnTo>
                    <a:pt x="1977" y="83"/>
                  </a:lnTo>
                  <a:lnTo>
                    <a:pt x="2053" y="103"/>
                  </a:lnTo>
                  <a:lnTo>
                    <a:pt x="2121" y="125"/>
                  </a:lnTo>
                  <a:lnTo>
                    <a:pt x="2182" y="149"/>
                  </a:lnTo>
                  <a:lnTo>
                    <a:pt x="2279" y="201"/>
                  </a:lnTo>
                  <a:lnTo>
                    <a:pt x="2341" y="257"/>
                  </a:lnTo>
                  <a:lnTo>
                    <a:pt x="2362" y="317"/>
                  </a:lnTo>
                  <a:lnTo>
                    <a:pt x="2357" y="348"/>
                  </a:lnTo>
                  <a:lnTo>
                    <a:pt x="2315" y="406"/>
                  </a:lnTo>
                  <a:lnTo>
                    <a:pt x="2235" y="460"/>
                  </a:lnTo>
                  <a:lnTo>
                    <a:pt x="2121" y="509"/>
                  </a:lnTo>
                  <a:lnTo>
                    <a:pt x="2053" y="531"/>
                  </a:lnTo>
                  <a:lnTo>
                    <a:pt x="1977" y="551"/>
                  </a:lnTo>
                  <a:lnTo>
                    <a:pt x="1896" y="569"/>
                  </a:lnTo>
                  <a:lnTo>
                    <a:pt x="1808" y="586"/>
                  </a:lnTo>
                  <a:lnTo>
                    <a:pt x="1714" y="600"/>
                  </a:lnTo>
                  <a:lnTo>
                    <a:pt x="1616" y="612"/>
                  </a:lnTo>
                  <a:lnTo>
                    <a:pt x="1513" y="621"/>
                  </a:lnTo>
                  <a:lnTo>
                    <a:pt x="1405" y="628"/>
                  </a:lnTo>
                  <a:lnTo>
                    <a:pt x="1295" y="632"/>
                  </a:lnTo>
                  <a:lnTo>
                    <a:pt x="1181" y="634"/>
                  </a:lnTo>
                  <a:lnTo>
                    <a:pt x="1067" y="632"/>
                  </a:lnTo>
                  <a:lnTo>
                    <a:pt x="957" y="628"/>
                  </a:lnTo>
                  <a:lnTo>
                    <a:pt x="850" y="621"/>
                  </a:lnTo>
                  <a:lnTo>
                    <a:pt x="747" y="612"/>
                  </a:lnTo>
                  <a:lnTo>
                    <a:pt x="648" y="600"/>
                  </a:lnTo>
                  <a:lnTo>
                    <a:pt x="555" y="586"/>
                  </a:lnTo>
                  <a:lnTo>
                    <a:pt x="467" y="569"/>
                  </a:lnTo>
                  <a:lnTo>
                    <a:pt x="385" y="551"/>
                  </a:lnTo>
                  <a:lnTo>
                    <a:pt x="309" y="531"/>
                  </a:lnTo>
                  <a:lnTo>
                    <a:pt x="241" y="509"/>
                  </a:lnTo>
                  <a:lnTo>
                    <a:pt x="180" y="485"/>
                  </a:lnTo>
                  <a:lnTo>
                    <a:pt x="83" y="434"/>
                  </a:lnTo>
                  <a:lnTo>
                    <a:pt x="22" y="377"/>
                  </a:lnTo>
                  <a:lnTo>
                    <a:pt x="0" y="317"/>
                  </a:lnTo>
                  <a:lnTo>
                    <a:pt x="6" y="287"/>
                  </a:lnTo>
                  <a:lnTo>
                    <a:pt x="47" y="228"/>
                  </a:lnTo>
                  <a:lnTo>
                    <a:pt x="127" y="174"/>
                  </a:lnTo>
                  <a:lnTo>
                    <a:pt x="241" y="125"/>
                  </a:lnTo>
                  <a:lnTo>
                    <a:pt x="309" y="103"/>
                  </a:lnTo>
                  <a:lnTo>
                    <a:pt x="385" y="83"/>
                  </a:lnTo>
                  <a:lnTo>
                    <a:pt x="467" y="65"/>
                  </a:lnTo>
                  <a:lnTo>
                    <a:pt x="555" y="49"/>
                  </a:lnTo>
                  <a:lnTo>
                    <a:pt x="648" y="34"/>
                  </a:lnTo>
                  <a:lnTo>
                    <a:pt x="747" y="22"/>
                  </a:lnTo>
                  <a:lnTo>
                    <a:pt x="850" y="13"/>
                  </a:lnTo>
                  <a:lnTo>
                    <a:pt x="957" y="6"/>
                  </a:lnTo>
                  <a:lnTo>
                    <a:pt x="1067" y="2"/>
                  </a:lnTo>
                  <a:lnTo>
                    <a:pt x="1181"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54" name="AutoShape 7"/>
            <p:cNvSpPr>
              <a:spLocks/>
            </p:cNvSpPr>
            <p:nvPr/>
          </p:nvSpPr>
          <p:spPr bwMode="auto">
            <a:xfrm>
              <a:off x="1615" y="1076"/>
              <a:ext cx="1564" cy="350"/>
            </a:xfrm>
            <a:custGeom>
              <a:avLst/>
              <a:gdLst>
                <a:gd name="T0" fmla="+- 0 1487 1487"/>
                <a:gd name="T1" fmla="*/ T0 w 2083"/>
                <a:gd name="T2" fmla="+- 0 2444 1981"/>
                <a:gd name="T3" fmla="*/ 2444 h 463"/>
                <a:gd name="T4" fmla="+- 0 1487 1487"/>
                <a:gd name="T5" fmla="*/ T4 w 2083"/>
                <a:gd name="T6" fmla="+- 0 2439 1981"/>
                <a:gd name="T7" fmla="*/ 2439 h 463"/>
                <a:gd name="T8" fmla="+- 0 1492 1487"/>
                <a:gd name="T9" fmla="*/ T8 w 2083"/>
                <a:gd name="T10" fmla="+- 0 2434 1981"/>
                <a:gd name="T11" fmla="*/ 2434 h 463"/>
                <a:gd name="T12" fmla="+- 0 1492 1487"/>
                <a:gd name="T13" fmla="*/ T12 w 2083"/>
                <a:gd name="T14" fmla="+- 0 2444 1981"/>
                <a:gd name="T15" fmla="*/ 2444 h 463"/>
                <a:gd name="T16" fmla="+- 0 3559 1487"/>
                <a:gd name="T17" fmla="*/ T16 w 2083"/>
                <a:gd name="T18" fmla="+- 0 2439 1981"/>
                <a:gd name="T19" fmla="*/ 2439 h 463"/>
                <a:gd name="T20" fmla="+- 0 1497 1487"/>
                <a:gd name="T21" fmla="*/ T20 w 2083"/>
                <a:gd name="T22" fmla="+- 0 2434 1981"/>
                <a:gd name="T23" fmla="*/ 2434 h 463"/>
                <a:gd name="T24" fmla="+- 0 3559 1487"/>
                <a:gd name="T25" fmla="*/ T24 w 2083"/>
                <a:gd name="T26" fmla="+- 0 1986 1981"/>
                <a:gd name="T27" fmla="*/ 1986 h 463"/>
                <a:gd name="T28" fmla="+- 0 3564 1487"/>
                <a:gd name="T29" fmla="*/ T28 w 2083"/>
                <a:gd name="T30" fmla="+- 0 2444 1981"/>
                <a:gd name="T31" fmla="*/ 2444 h 463"/>
                <a:gd name="T32" fmla="+- 0 3569 1487"/>
                <a:gd name="T33" fmla="*/ T32 w 2083"/>
                <a:gd name="T34" fmla="+- 0 2434 1981"/>
                <a:gd name="T35" fmla="*/ 2434 h 463"/>
                <a:gd name="T36" fmla="+- 0 3564 1487"/>
                <a:gd name="T37" fmla="*/ T36 w 2083"/>
                <a:gd name="T38" fmla="+- 0 1991 1981"/>
                <a:gd name="T39" fmla="*/ 1991 h 463"/>
                <a:gd name="T40" fmla="+- 0 3569 1487"/>
                <a:gd name="T41" fmla="*/ T40 w 2083"/>
                <a:gd name="T42" fmla="+- 0 2434 1981"/>
                <a:gd name="T43" fmla="*/ 2434 h 463"/>
                <a:gd name="T44" fmla="+- 0 3564 1487"/>
                <a:gd name="T45" fmla="*/ T44 w 2083"/>
                <a:gd name="T46" fmla="+- 0 2444 1981"/>
                <a:gd name="T47" fmla="*/ 2444 h 463"/>
                <a:gd name="T48" fmla="+- 0 3569 1487"/>
                <a:gd name="T49" fmla="*/ T48 w 2083"/>
                <a:gd name="T50" fmla="+- 0 2434 1981"/>
                <a:gd name="T51" fmla="*/ 2434 h 463"/>
                <a:gd name="T52" fmla="+- 0 3564 1487"/>
                <a:gd name="T53" fmla="*/ T52 w 2083"/>
                <a:gd name="T54" fmla="+- 0 2444 1981"/>
                <a:gd name="T55" fmla="*/ 2444 h 463"/>
                <a:gd name="T56" fmla="+- 0 3569 1487"/>
                <a:gd name="T57" fmla="*/ T56 w 2083"/>
                <a:gd name="T58" fmla="+- 0 2439 1981"/>
                <a:gd name="T59" fmla="*/ 2439 h 463"/>
                <a:gd name="T60" fmla="+- 0 1487 1487"/>
                <a:gd name="T61" fmla="*/ T60 w 2083"/>
                <a:gd name="T62" fmla="+- 0 1986 1981"/>
                <a:gd name="T63" fmla="*/ 1986 h 463"/>
                <a:gd name="T64" fmla="+- 0 1492 1487"/>
                <a:gd name="T65" fmla="*/ T64 w 2083"/>
                <a:gd name="T66" fmla="+- 0 2434 1981"/>
                <a:gd name="T67" fmla="*/ 2434 h 463"/>
                <a:gd name="T68" fmla="+- 0 1497 1487"/>
                <a:gd name="T69" fmla="*/ T68 w 2083"/>
                <a:gd name="T70" fmla="+- 0 1991 1981"/>
                <a:gd name="T71" fmla="*/ 1991 h 463"/>
                <a:gd name="T72" fmla="+- 0 1492 1487"/>
                <a:gd name="T73" fmla="*/ T72 w 2083"/>
                <a:gd name="T74" fmla="+- 0 1981 1981"/>
                <a:gd name="T75" fmla="*/ 1981 h 463"/>
                <a:gd name="T76" fmla="+- 0 1497 1487"/>
                <a:gd name="T77" fmla="*/ T76 w 2083"/>
                <a:gd name="T78" fmla="+- 0 2434 1981"/>
                <a:gd name="T79" fmla="*/ 2434 h 463"/>
                <a:gd name="T80" fmla="+- 0 3559 1487"/>
                <a:gd name="T81" fmla="*/ T80 w 2083"/>
                <a:gd name="T82" fmla="+- 0 2439 1981"/>
                <a:gd name="T83" fmla="*/ 2439 h 463"/>
                <a:gd name="T84" fmla="+- 0 1492 1487"/>
                <a:gd name="T85" fmla="*/ T84 w 2083"/>
                <a:gd name="T86" fmla="+- 0 1981 1981"/>
                <a:gd name="T87" fmla="*/ 1981 h 463"/>
                <a:gd name="T88" fmla="+- 0 1497 1487"/>
                <a:gd name="T89" fmla="*/ T88 w 2083"/>
                <a:gd name="T90" fmla="+- 0 1991 1981"/>
                <a:gd name="T91" fmla="*/ 1991 h 463"/>
                <a:gd name="T92" fmla="+- 0 1492 1487"/>
                <a:gd name="T93" fmla="*/ T92 w 2083"/>
                <a:gd name="T94" fmla="+- 0 1981 1981"/>
                <a:gd name="T95" fmla="*/ 1981 h 463"/>
                <a:gd name="T96" fmla="+- 0 1492 1487"/>
                <a:gd name="T97" fmla="*/ T96 w 2083"/>
                <a:gd name="T98" fmla="+- 0 1981 1981"/>
                <a:gd name="T99" fmla="*/ 1981 h 463"/>
                <a:gd name="T100" fmla="+- 0 1497 1487"/>
                <a:gd name="T101" fmla="*/ T100 w 2083"/>
                <a:gd name="T102" fmla="+- 0 1991 1981"/>
                <a:gd name="T103" fmla="*/ 1991 h 463"/>
                <a:gd name="T104" fmla="+- 0 3559 1487"/>
                <a:gd name="T105" fmla="*/ T104 w 2083"/>
                <a:gd name="T106" fmla="+- 0 1986 1981"/>
                <a:gd name="T107" fmla="*/ 1986 h 463"/>
                <a:gd name="T108" fmla="+- 0 3564 1487"/>
                <a:gd name="T109" fmla="*/ T108 w 2083"/>
                <a:gd name="T110" fmla="+- 0 1981 1981"/>
                <a:gd name="T111" fmla="*/ 1981 h 463"/>
                <a:gd name="T112" fmla="+- 0 3564 1487"/>
                <a:gd name="T113" fmla="*/ T112 w 2083"/>
                <a:gd name="T114" fmla="+- 0 1991 1981"/>
                <a:gd name="T115" fmla="*/ 1991 h 463"/>
                <a:gd name="T116" fmla="+- 0 3569 1487"/>
                <a:gd name="T117" fmla="*/ T116 w 2083"/>
                <a:gd name="T118" fmla="+- 0 1986 1981"/>
                <a:gd name="T119" fmla="*/ 1986 h 463"/>
                <a:gd name="T120" fmla="+- 0 1487 1487"/>
                <a:gd name="T121" fmla="*/ T120 w 2083"/>
                <a:gd name="T122" fmla="+- 0 1981 1981"/>
                <a:gd name="T123" fmla="*/ 1981 h 463"/>
                <a:gd name="T124" fmla="+- 0 1492 1487"/>
                <a:gd name="T125" fmla="*/ T124 w 2083"/>
                <a:gd name="T126" fmla="+- 0 1981 1981"/>
                <a:gd name="T127" fmla="*/ 1981 h 463"/>
                <a:gd name="T128" fmla="+- 0 3564 1487"/>
                <a:gd name="T129" fmla="*/ T128 w 2083"/>
                <a:gd name="T130" fmla="+- 0 1981 1981"/>
                <a:gd name="T131" fmla="*/ 1981 h 463"/>
                <a:gd name="T132" fmla="+- 0 3569 1487"/>
                <a:gd name="T133" fmla="*/ T132 w 2083"/>
                <a:gd name="T134" fmla="+- 0 1981 1981"/>
                <a:gd name="T135" fmla="*/ 1981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083" h="463">
                  <a:moveTo>
                    <a:pt x="0" y="458"/>
                  </a:moveTo>
                  <a:lnTo>
                    <a:pt x="0" y="463"/>
                  </a:lnTo>
                  <a:lnTo>
                    <a:pt x="5" y="463"/>
                  </a:lnTo>
                  <a:lnTo>
                    <a:pt x="0" y="458"/>
                  </a:lnTo>
                  <a:close/>
                  <a:moveTo>
                    <a:pt x="10" y="453"/>
                  </a:moveTo>
                  <a:lnTo>
                    <a:pt x="5" y="453"/>
                  </a:lnTo>
                  <a:lnTo>
                    <a:pt x="0" y="458"/>
                  </a:lnTo>
                  <a:lnTo>
                    <a:pt x="5" y="463"/>
                  </a:lnTo>
                  <a:lnTo>
                    <a:pt x="2077" y="463"/>
                  </a:lnTo>
                  <a:lnTo>
                    <a:pt x="2072" y="458"/>
                  </a:lnTo>
                  <a:lnTo>
                    <a:pt x="10" y="458"/>
                  </a:lnTo>
                  <a:lnTo>
                    <a:pt x="10" y="453"/>
                  </a:lnTo>
                  <a:close/>
                  <a:moveTo>
                    <a:pt x="2082" y="5"/>
                  </a:moveTo>
                  <a:lnTo>
                    <a:pt x="2072" y="5"/>
                  </a:lnTo>
                  <a:lnTo>
                    <a:pt x="2072" y="458"/>
                  </a:lnTo>
                  <a:lnTo>
                    <a:pt x="2077" y="463"/>
                  </a:lnTo>
                  <a:lnTo>
                    <a:pt x="2077" y="453"/>
                  </a:lnTo>
                  <a:lnTo>
                    <a:pt x="2082" y="453"/>
                  </a:lnTo>
                  <a:lnTo>
                    <a:pt x="2082" y="10"/>
                  </a:lnTo>
                  <a:lnTo>
                    <a:pt x="2077" y="10"/>
                  </a:lnTo>
                  <a:lnTo>
                    <a:pt x="2082" y="5"/>
                  </a:lnTo>
                  <a:close/>
                  <a:moveTo>
                    <a:pt x="2082" y="453"/>
                  </a:moveTo>
                  <a:lnTo>
                    <a:pt x="2077" y="453"/>
                  </a:lnTo>
                  <a:lnTo>
                    <a:pt x="2077" y="463"/>
                  </a:lnTo>
                  <a:lnTo>
                    <a:pt x="2082" y="458"/>
                  </a:lnTo>
                  <a:lnTo>
                    <a:pt x="2082" y="453"/>
                  </a:lnTo>
                  <a:close/>
                  <a:moveTo>
                    <a:pt x="2082" y="458"/>
                  </a:moveTo>
                  <a:lnTo>
                    <a:pt x="2077" y="463"/>
                  </a:lnTo>
                  <a:lnTo>
                    <a:pt x="2082" y="463"/>
                  </a:lnTo>
                  <a:lnTo>
                    <a:pt x="2082" y="458"/>
                  </a:lnTo>
                  <a:close/>
                  <a:moveTo>
                    <a:pt x="5" y="0"/>
                  </a:moveTo>
                  <a:lnTo>
                    <a:pt x="0" y="5"/>
                  </a:lnTo>
                  <a:lnTo>
                    <a:pt x="0" y="458"/>
                  </a:lnTo>
                  <a:lnTo>
                    <a:pt x="5" y="453"/>
                  </a:lnTo>
                  <a:lnTo>
                    <a:pt x="10" y="453"/>
                  </a:lnTo>
                  <a:lnTo>
                    <a:pt x="10" y="10"/>
                  </a:lnTo>
                  <a:lnTo>
                    <a:pt x="5" y="10"/>
                  </a:lnTo>
                  <a:lnTo>
                    <a:pt x="5" y="0"/>
                  </a:lnTo>
                  <a:close/>
                  <a:moveTo>
                    <a:pt x="2072" y="453"/>
                  </a:moveTo>
                  <a:lnTo>
                    <a:pt x="10" y="453"/>
                  </a:lnTo>
                  <a:lnTo>
                    <a:pt x="10" y="458"/>
                  </a:lnTo>
                  <a:lnTo>
                    <a:pt x="2072" y="458"/>
                  </a:lnTo>
                  <a:lnTo>
                    <a:pt x="2072" y="453"/>
                  </a:lnTo>
                  <a:close/>
                  <a:moveTo>
                    <a:pt x="5" y="0"/>
                  </a:moveTo>
                  <a:lnTo>
                    <a:pt x="5" y="10"/>
                  </a:lnTo>
                  <a:lnTo>
                    <a:pt x="10" y="10"/>
                  </a:lnTo>
                  <a:lnTo>
                    <a:pt x="10" y="5"/>
                  </a:lnTo>
                  <a:lnTo>
                    <a:pt x="5" y="0"/>
                  </a:lnTo>
                  <a:close/>
                  <a:moveTo>
                    <a:pt x="2077" y="0"/>
                  </a:moveTo>
                  <a:lnTo>
                    <a:pt x="5" y="0"/>
                  </a:lnTo>
                  <a:lnTo>
                    <a:pt x="10" y="5"/>
                  </a:lnTo>
                  <a:lnTo>
                    <a:pt x="10" y="10"/>
                  </a:lnTo>
                  <a:lnTo>
                    <a:pt x="2072" y="10"/>
                  </a:lnTo>
                  <a:lnTo>
                    <a:pt x="2072" y="5"/>
                  </a:lnTo>
                  <a:lnTo>
                    <a:pt x="2082" y="5"/>
                  </a:lnTo>
                  <a:lnTo>
                    <a:pt x="2077" y="0"/>
                  </a:lnTo>
                  <a:close/>
                  <a:moveTo>
                    <a:pt x="2082" y="5"/>
                  </a:moveTo>
                  <a:lnTo>
                    <a:pt x="2077" y="10"/>
                  </a:lnTo>
                  <a:lnTo>
                    <a:pt x="2082" y="10"/>
                  </a:lnTo>
                  <a:lnTo>
                    <a:pt x="2082" y="5"/>
                  </a:lnTo>
                  <a:close/>
                  <a:moveTo>
                    <a:pt x="5" y="0"/>
                  </a:moveTo>
                  <a:lnTo>
                    <a:pt x="0" y="0"/>
                  </a:lnTo>
                  <a:lnTo>
                    <a:pt x="0" y="5"/>
                  </a:lnTo>
                  <a:lnTo>
                    <a:pt x="5" y="0"/>
                  </a:lnTo>
                  <a:close/>
                  <a:moveTo>
                    <a:pt x="2082" y="0"/>
                  </a:moveTo>
                  <a:lnTo>
                    <a:pt x="2077" y="0"/>
                  </a:lnTo>
                  <a:lnTo>
                    <a:pt x="2082" y="5"/>
                  </a:lnTo>
                  <a:lnTo>
                    <a:pt x="208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1" name="AutoShape 17"/>
            <p:cNvSpPr>
              <a:spLocks/>
            </p:cNvSpPr>
            <p:nvPr/>
          </p:nvSpPr>
          <p:spPr bwMode="auto">
            <a:xfrm>
              <a:off x="1633" y="4654"/>
              <a:ext cx="1537" cy="539"/>
            </a:xfrm>
            <a:custGeom>
              <a:avLst/>
              <a:gdLst>
                <a:gd name="T0" fmla="+- 0 1472 1472"/>
                <a:gd name="T1" fmla="*/ T0 w 2083"/>
                <a:gd name="T2" fmla="+- 0 6535 6072"/>
                <a:gd name="T3" fmla="*/ 6535 h 463"/>
                <a:gd name="T4" fmla="+- 0 1472 1472"/>
                <a:gd name="T5" fmla="*/ T4 w 2083"/>
                <a:gd name="T6" fmla="+- 0 6530 6072"/>
                <a:gd name="T7" fmla="*/ 6530 h 463"/>
                <a:gd name="T8" fmla="+- 0 1477 1472"/>
                <a:gd name="T9" fmla="*/ T8 w 2083"/>
                <a:gd name="T10" fmla="+- 0 6525 6072"/>
                <a:gd name="T11" fmla="*/ 6525 h 463"/>
                <a:gd name="T12" fmla="+- 0 1477 1472"/>
                <a:gd name="T13" fmla="*/ T12 w 2083"/>
                <a:gd name="T14" fmla="+- 0 6535 6072"/>
                <a:gd name="T15" fmla="*/ 6535 h 463"/>
                <a:gd name="T16" fmla="+- 0 3544 1472"/>
                <a:gd name="T17" fmla="*/ T16 w 2083"/>
                <a:gd name="T18" fmla="+- 0 6530 6072"/>
                <a:gd name="T19" fmla="*/ 6530 h 463"/>
                <a:gd name="T20" fmla="+- 0 1482 1472"/>
                <a:gd name="T21" fmla="*/ T20 w 2083"/>
                <a:gd name="T22" fmla="+- 0 6525 6072"/>
                <a:gd name="T23" fmla="*/ 6525 h 463"/>
                <a:gd name="T24" fmla="+- 0 3544 1472"/>
                <a:gd name="T25" fmla="*/ T24 w 2083"/>
                <a:gd name="T26" fmla="+- 0 6077 6072"/>
                <a:gd name="T27" fmla="*/ 6077 h 463"/>
                <a:gd name="T28" fmla="+- 0 3549 1472"/>
                <a:gd name="T29" fmla="*/ T28 w 2083"/>
                <a:gd name="T30" fmla="+- 0 6535 6072"/>
                <a:gd name="T31" fmla="*/ 6535 h 463"/>
                <a:gd name="T32" fmla="+- 0 3554 1472"/>
                <a:gd name="T33" fmla="*/ T32 w 2083"/>
                <a:gd name="T34" fmla="+- 0 6525 6072"/>
                <a:gd name="T35" fmla="*/ 6525 h 463"/>
                <a:gd name="T36" fmla="+- 0 3549 1472"/>
                <a:gd name="T37" fmla="*/ T36 w 2083"/>
                <a:gd name="T38" fmla="+- 0 6082 6072"/>
                <a:gd name="T39" fmla="*/ 6082 h 463"/>
                <a:gd name="T40" fmla="+- 0 3554 1472"/>
                <a:gd name="T41" fmla="*/ T40 w 2083"/>
                <a:gd name="T42" fmla="+- 0 6525 6072"/>
                <a:gd name="T43" fmla="*/ 6525 h 463"/>
                <a:gd name="T44" fmla="+- 0 3549 1472"/>
                <a:gd name="T45" fmla="*/ T44 w 2083"/>
                <a:gd name="T46" fmla="+- 0 6535 6072"/>
                <a:gd name="T47" fmla="*/ 6535 h 463"/>
                <a:gd name="T48" fmla="+- 0 3554 1472"/>
                <a:gd name="T49" fmla="*/ T48 w 2083"/>
                <a:gd name="T50" fmla="+- 0 6525 6072"/>
                <a:gd name="T51" fmla="*/ 6525 h 463"/>
                <a:gd name="T52" fmla="+- 0 3549 1472"/>
                <a:gd name="T53" fmla="*/ T52 w 2083"/>
                <a:gd name="T54" fmla="+- 0 6535 6072"/>
                <a:gd name="T55" fmla="*/ 6535 h 463"/>
                <a:gd name="T56" fmla="+- 0 3554 1472"/>
                <a:gd name="T57" fmla="*/ T56 w 2083"/>
                <a:gd name="T58" fmla="+- 0 6530 6072"/>
                <a:gd name="T59" fmla="*/ 6530 h 463"/>
                <a:gd name="T60" fmla="+- 0 1472 1472"/>
                <a:gd name="T61" fmla="*/ T60 w 2083"/>
                <a:gd name="T62" fmla="+- 0 6077 6072"/>
                <a:gd name="T63" fmla="*/ 6077 h 463"/>
                <a:gd name="T64" fmla="+- 0 1477 1472"/>
                <a:gd name="T65" fmla="*/ T64 w 2083"/>
                <a:gd name="T66" fmla="+- 0 6525 6072"/>
                <a:gd name="T67" fmla="*/ 6525 h 463"/>
                <a:gd name="T68" fmla="+- 0 1482 1472"/>
                <a:gd name="T69" fmla="*/ T68 w 2083"/>
                <a:gd name="T70" fmla="+- 0 6082 6072"/>
                <a:gd name="T71" fmla="*/ 6082 h 463"/>
                <a:gd name="T72" fmla="+- 0 1477 1472"/>
                <a:gd name="T73" fmla="*/ T72 w 2083"/>
                <a:gd name="T74" fmla="+- 0 6072 6072"/>
                <a:gd name="T75" fmla="*/ 6072 h 463"/>
                <a:gd name="T76" fmla="+- 0 1482 1472"/>
                <a:gd name="T77" fmla="*/ T76 w 2083"/>
                <a:gd name="T78" fmla="+- 0 6525 6072"/>
                <a:gd name="T79" fmla="*/ 6525 h 463"/>
                <a:gd name="T80" fmla="+- 0 3544 1472"/>
                <a:gd name="T81" fmla="*/ T80 w 2083"/>
                <a:gd name="T82" fmla="+- 0 6530 6072"/>
                <a:gd name="T83" fmla="*/ 6530 h 463"/>
                <a:gd name="T84" fmla="+- 0 1477 1472"/>
                <a:gd name="T85" fmla="*/ T84 w 2083"/>
                <a:gd name="T86" fmla="+- 0 6072 6072"/>
                <a:gd name="T87" fmla="*/ 6072 h 463"/>
                <a:gd name="T88" fmla="+- 0 1482 1472"/>
                <a:gd name="T89" fmla="*/ T88 w 2083"/>
                <a:gd name="T90" fmla="+- 0 6082 6072"/>
                <a:gd name="T91" fmla="*/ 6082 h 463"/>
                <a:gd name="T92" fmla="+- 0 1477 1472"/>
                <a:gd name="T93" fmla="*/ T92 w 2083"/>
                <a:gd name="T94" fmla="+- 0 6072 6072"/>
                <a:gd name="T95" fmla="*/ 6072 h 463"/>
                <a:gd name="T96" fmla="+- 0 1477 1472"/>
                <a:gd name="T97" fmla="*/ T96 w 2083"/>
                <a:gd name="T98" fmla="+- 0 6072 6072"/>
                <a:gd name="T99" fmla="*/ 6072 h 463"/>
                <a:gd name="T100" fmla="+- 0 1482 1472"/>
                <a:gd name="T101" fmla="*/ T100 w 2083"/>
                <a:gd name="T102" fmla="+- 0 6082 6072"/>
                <a:gd name="T103" fmla="*/ 6082 h 463"/>
                <a:gd name="T104" fmla="+- 0 3544 1472"/>
                <a:gd name="T105" fmla="*/ T104 w 2083"/>
                <a:gd name="T106" fmla="+- 0 6077 6072"/>
                <a:gd name="T107" fmla="*/ 6077 h 463"/>
                <a:gd name="T108" fmla="+- 0 3549 1472"/>
                <a:gd name="T109" fmla="*/ T108 w 2083"/>
                <a:gd name="T110" fmla="+- 0 6072 6072"/>
                <a:gd name="T111" fmla="*/ 6072 h 463"/>
                <a:gd name="T112" fmla="+- 0 3549 1472"/>
                <a:gd name="T113" fmla="*/ T112 w 2083"/>
                <a:gd name="T114" fmla="+- 0 6082 6072"/>
                <a:gd name="T115" fmla="*/ 6082 h 463"/>
                <a:gd name="T116" fmla="+- 0 3554 1472"/>
                <a:gd name="T117" fmla="*/ T116 w 2083"/>
                <a:gd name="T118" fmla="+- 0 6077 6072"/>
                <a:gd name="T119" fmla="*/ 6077 h 463"/>
                <a:gd name="T120" fmla="+- 0 1472 1472"/>
                <a:gd name="T121" fmla="*/ T120 w 2083"/>
                <a:gd name="T122" fmla="+- 0 6072 6072"/>
                <a:gd name="T123" fmla="*/ 6072 h 463"/>
                <a:gd name="T124" fmla="+- 0 1477 1472"/>
                <a:gd name="T125" fmla="*/ T124 w 2083"/>
                <a:gd name="T126" fmla="+- 0 6072 6072"/>
                <a:gd name="T127" fmla="*/ 6072 h 463"/>
                <a:gd name="T128" fmla="+- 0 3549 1472"/>
                <a:gd name="T129" fmla="*/ T128 w 2083"/>
                <a:gd name="T130" fmla="+- 0 6072 6072"/>
                <a:gd name="T131" fmla="*/ 6072 h 463"/>
                <a:gd name="T132" fmla="+- 0 3554 1472"/>
                <a:gd name="T133" fmla="*/ T132 w 2083"/>
                <a:gd name="T134" fmla="+- 0 6072 6072"/>
                <a:gd name="T135" fmla="*/ 6072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083" h="463">
                  <a:moveTo>
                    <a:pt x="0" y="458"/>
                  </a:moveTo>
                  <a:lnTo>
                    <a:pt x="0" y="463"/>
                  </a:lnTo>
                  <a:lnTo>
                    <a:pt x="5" y="463"/>
                  </a:lnTo>
                  <a:lnTo>
                    <a:pt x="0" y="458"/>
                  </a:lnTo>
                  <a:close/>
                  <a:moveTo>
                    <a:pt x="10" y="453"/>
                  </a:moveTo>
                  <a:lnTo>
                    <a:pt x="5" y="453"/>
                  </a:lnTo>
                  <a:lnTo>
                    <a:pt x="0" y="458"/>
                  </a:lnTo>
                  <a:lnTo>
                    <a:pt x="5" y="463"/>
                  </a:lnTo>
                  <a:lnTo>
                    <a:pt x="2077" y="463"/>
                  </a:lnTo>
                  <a:lnTo>
                    <a:pt x="2072" y="458"/>
                  </a:lnTo>
                  <a:lnTo>
                    <a:pt x="10" y="458"/>
                  </a:lnTo>
                  <a:lnTo>
                    <a:pt x="10" y="453"/>
                  </a:lnTo>
                  <a:close/>
                  <a:moveTo>
                    <a:pt x="2082" y="5"/>
                  </a:moveTo>
                  <a:lnTo>
                    <a:pt x="2072" y="5"/>
                  </a:lnTo>
                  <a:lnTo>
                    <a:pt x="2072" y="458"/>
                  </a:lnTo>
                  <a:lnTo>
                    <a:pt x="2077" y="463"/>
                  </a:lnTo>
                  <a:lnTo>
                    <a:pt x="2077" y="453"/>
                  </a:lnTo>
                  <a:lnTo>
                    <a:pt x="2082" y="453"/>
                  </a:lnTo>
                  <a:lnTo>
                    <a:pt x="2082" y="10"/>
                  </a:lnTo>
                  <a:lnTo>
                    <a:pt x="2077" y="10"/>
                  </a:lnTo>
                  <a:lnTo>
                    <a:pt x="2082" y="5"/>
                  </a:lnTo>
                  <a:close/>
                  <a:moveTo>
                    <a:pt x="2082" y="453"/>
                  </a:moveTo>
                  <a:lnTo>
                    <a:pt x="2077" y="453"/>
                  </a:lnTo>
                  <a:lnTo>
                    <a:pt x="2077" y="463"/>
                  </a:lnTo>
                  <a:lnTo>
                    <a:pt x="2082" y="458"/>
                  </a:lnTo>
                  <a:lnTo>
                    <a:pt x="2082" y="453"/>
                  </a:lnTo>
                  <a:close/>
                  <a:moveTo>
                    <a:pt x="2082" y="458"/>
                  </a:moveTo>
                  <a:lnTo>
                    <a:pt x="2077" y="463"/>
                  </a:lnTo>
                  <a:lnTo>
                    <a:pt x="2082" y="463"/>
                  </a:lnTo>
                  <a:lnTo>
                    <a:pt x="2082" y="458"/>
                  </a:lnTo>
                  <a:close/>
                  <a:moveTo>
                    <a:pt x="5" y="0"/>
                  </a:moveTo>
                  <a:lnTo>
                    <a:pt x="0" y="5"/>
                  </a:lnTo>
                  <a:lnTo>
                    <a:pt x="0" y="458"/>
                  </a:lnTo>
                  <a:lnTo>
                    <a:pt x="5" y="453"/>
                  </a:lnTo>
                  <a:lnTo>
                    <a:pt x="10" y="453"/>
                  </a:lnTo>
                  <a:lnTo>
                    <a:pt x="10" y="10"/>
                  </a:lnTo>
                  <a:lnTo>
                    <a:pt x="5" y="10"/>
                  </a:lnTo>
                  <a:lnTo>
                    <a:pt x="5" y="0"/>
                  </a:lnTo>
                  <a:close/>
                  <a:moveTo>
                    <a:pt x="2072" y="453"/>
                  </a:moveTo>
                  <a:lnTo>
                    <a:pt x="10" y="453"/>
                  </a:lnTo>
                  <a:lnTo>
                    <a:pt x="10" y="458"/>
                  </a:lnTo>
                  <a:lnTo>
                    <a:pt x="2072" y="458"/>
                  </a:lnTo>
                  <a:lnTo>
                    <a:pt x="2072" y="453"/>
                  </a:lnTo>
                  <a:close/>
                  <a:moveTo>
                    <a:pt x="5" y="0"/>
                  </a:moveTo>
                  <a:lnTo>
                    <a:pt x="5" y="10"/>
                  </a:lnTo>
                  <a:lnTo>
                    <a:pt x="10" y="10"/>
                  </a:lnTo>
                  <a:lnTo>
                    <a:pt x="10" y="5"/>
                  </a:lnTo>
                  <a:lnTo>
                    <a:pt x="5" y="0"/>
                  </a:lnTo>
                  <a:close/>
                  <a:moveTo>
                    <a:pt x="2077" y="0"/>
                  </a:moveTo>
                  <a:lnTo>
                    <a:pt x="5" y="0"/>
                  </a:lnTo>
                  <a:lnTo>
                    <a:pt x="10" y="5"/>
                  </a:lnTo>
                  <a:lnTo>
                    <a:pt x="10" y="10"/>
                  </a:lnTo>
                  <a:lnTo>
                    <a:pt x="2072" y="10"/>
                  </a:lnTo>
                  <a:lnTo>
                    <a:pt x="2072" y="5"/>
                  </a:lnTo>
                  <a:lnTo>
                    <a:pt x="2082" y="5"/>
                  </a:lnTo>
                  <a:lnTo>
                    <a:pt x="2077" y="0"/>
                  </a:lnTo>
                  <a:close/>
                  <a:moveTo>
                    <a:pt x="2082" y="5"/>
                  </a:moveTo>
                  <a:lnTo>
                    <a:pt x="2077" y="10"/>
                  </a:lnTo>
                  <a:lnTo>
                    <a:pt x="2082" y="10"/>
                  </a:lnTo>
                  <a:lnTo>
                    <a:pt x="2082" y="5"/>
                  </a:lnTo>
                  <a:close/>
                  <a:moveTo>
                    <a:pt x="5" y="0"/>
                  </a:moveTo>
                  <a:lnTo>
                    <a:pt x="0" y="0"/>
                  </a:lnTo>
                  <a:lnTo>
                    <a:pt x="0" y="5"/>
                  </a:lnTo>
                  <a:lnTo>
                    <a:pt x="5" y="0"/>
                  </a:lnTo>
                  <a:close/>
                  <a:moveTo>
                    <a:pt x="2082" y="0"/>
                  </a:moveTo>
                  <a:lnTo>
                    <a:pt x="2077" y="0"/>
                  </a:lnTo>
                  <a:lnTo>
                    <a:pt x="2082" y="5"/>
                  </a:lnTo>
                  <a:lnTo>
                    <a:pt x="208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66" name="Freeform 365"/>
            <p:cNvSpPr>
              <a:spLocks/>
            </p:cNvSpPr>
            <p:nvPr/>
          </p:nvSpPr>
          <p:spPr bwMode="auto">
            <a:xfrm>
              <a:off x="1213" y="7914"/>
              <a:ext cx="2337" cy="312"/>
            </a:xfrm>
            <a:custGeom>
              <a:avLst/>
              <a:gdLst>
                <a:gd name="T0" fmla="+- 0 2499 1400"/>
                <a:gd name="T1" fmla="*/ T0 w 2200"/>
                <a:gd name="T2" fmla="+- 0 6963 6963"/>
                <a:gd name="T3" fmla="*/ 6963 h 908"/>
                <a:gd name="T4" fmla="+- 0 2605 1400"/>
                <a:gd name="T5" fmla="*/ T4 w 2200"/>
                <a:gd name="T6" fmla="+- 0 6965 6963"/>
                <a:gd name="T7" fmla="*/ 6965 h 908"/>
                <a:gd name="T8" fmla="+- 0 2708 1400"/>
                <a:gd name="T9" fmla="*/ T8 w 2200"/>
                <a:gd name="T10" fmla="+- 0 6971 6963"/>
                <a:gd name="T11" fmla="*/ 6971 h 908"/>
                <a:gd name="T12" fmla="+- 0 2808 1400"/>
                <a:gd name="T13" fmla="*/ T12 w 2200"/>
                <a:gd name="T14" fmla="+- 0 6981 6963"/>
                <a:gd name="T15" fmla="*/ 6981 h 908"/>
                <a:gd name="T16" fmla="+- 0 2904 1400"/>
                <a:gd name="T17" fmla="*/ T16 w 2200"/>
                <a:gd name="T18" fmla="+- 0 6995 6963"/>
                <a:gd name="T19" fmla="*/ 6995 h 908"/>
                <a:gd name="T20" fmla="+- 0 2995 1400"/>
                <a:gd name="T21" fmla="*/ T20 w 2200"/>
                <a:gd name="T22" fmla="+- 0 7012 6963"/>
                <a:gd name="T23" fmla="*/ 7012 h 908"/>
                <a:gd name="T24" fmla="+- 0 3082 1400"/>
                <a:gd name="T25" fmla="*/ T24 w 2200"/>
                <a:gd name="T26" fmla="+- 0 7032 6963"/>
                <a:gd name="T27" fmla="*/ 7032 h 908"/>
                <a:gd name="T28" fmla="+- 0 3164 1400"/>
                <a:gd name="T29" fmla="*/ T28 w 2200"/>
                <a:gd name="T30" fmla="+- 0 7055 6963"/>
                <a:gd name="T31" fmla="*/ 7055 h 908"/>
                <a:gd name="T32" fmla="+- 0 3241 1400"/>
                <a:gd name="T33" fmla="*/ T32 w 2200"/>
                <a:gd name="T34" fmla="+- 0 7082 6963"/>
                <a:gd name="T35" fmla="*/ 7082 h 908"/>
                <a:gd name="T36" fmla="+- 0 3311 1400"/>
                <a:gd name="T37" fmla="*/ T36 w 2200"/>
                <a:gd name="T38" fmla="+- 0 7111 6963"/>
                <a:gd name="T39" fmla="*/ 7111 h 908"/>
                <a:gd name="T40" fmla="+- 0 3375 1400"/>
                <a:gd name="T41" fmla="*/ T40 w 2200"/>
                <a:gd name="T42" fmla="+- 0 7142 6963"/>
                <a:gd name="T43" fmla="*/ 7142 h 908"/>
                <a:gd name="T44" fmla="+- 0 3431 1400"/>
                <a:gd name="T45" fmla="*/ T44 w 2200"/>
                <a:gd name="T46" fmla="+- 0 7176 6963"/>
                <a:gd name="T47" fmla="*/ 7176 h 908"/>
                <a:gd name="T48" fmla="+- 0 3480 1400"/>
                <a:gd name="T49" fmla="*/ T48 w 2200"/>
                <a:gd name="T50" fmla="+- 0 7212 6963"/>
                <a:gd name="T51" fmla="*/ 7212 h 908"/>
                <a:gd name="T52" fmla="+- 0 3555 1400"/>
                <a:gd name="T53" fmla="*/ T52 w 2200"/>
                <a:gd name="T54" fmla="+- 0 7289 6963"/>
                <a:gd name="T55" fmla="*/ 7289 h 908"/>
                <a:gd name="T56" fmla="+- 0 3594 1400"/>
                <a:gd name="T57" fmla="*/ T56 w 2200"/>
                <a:gd name="T58" fmla="+- 0 7373 6963"/>
                <a:gd name="T59" fmla="*/ 7373 h 908"/>
                <a:gd name="T60" fmla="+- 0 3599 1400"/>
                <a:gd name="T61" fmla="*/ T60 w 2200"/>
                <a:gd name="T62" fmla="+- 0 7417 6963"/>
                <a:gd name="T63" fmla="*/ 7417 h 908"/>
                <a:gd name="T64" fmla="+- 0 3594 1400"/>
                <a:gd name="T65" fmla="*/ T64 w 2200"/>
                <a:gd name="T66" fmla="+- 0 7461 6963"/>
                <a:gd name="T67" fmla="*/ 7461 h 908"/>
                <a:gd name="T68" fmla="+- 0 3555 1400"/>
                <a:gd name="T69" fmla="*/ T68 w 2200"/>
                <a:gd name="T70" fmla="+- 0 7544 6963"/>
                <a:gd name="T71" fmla="*/ 7544 h 908"/>
                <a:gd name="T72" fmla="+- 0 3480 1400"/>
                <a:gd name="T73" fmla="*/ T72 w 2200"/>
                <a:gd name="T74" fmla="+- 0 7622 6963"/>
                <a:gd name="T75" fmla="*/ 7622 h 908"/>
                <a:gd name="T76" fmla="+- 0 3431 1400"/>
                <a:gd name="T77" fmla="*/ T76 w 2200"/>
                <a:gd name="T78" fmla="+- 0 7658 6963"/>
                <a:gd name="T79" fmla="*/ 7658 h 908"/>
                <a:gd name="T80" fmla="+- 0 3375 1400"/>
                <a:gd name="T81" fmla="*/ T80 w 2200"/>
                <a:gd name="T82" fmla="+- 0 7691 6963"/>
                <a:gd name="T83" fmla="*/ 7691 h 908"/>
                <a:gd name="T84" fmla="+- 0 3311 1400"/>
                <a:gd name="T85" fmla="*/ T84 w 2200"/>
                <a:gd name="T86" fmla="+- 0 7723 6963"/>
                <a:gd name="T87" fmla="*/ 7723 h 908"/>
                <a:gd name="T88" fmla="+- 0 3241 1400"/>
                <a:gd name="T89" fmla="*/ T88 w 2200"/>
                <a:gd name="T90" fmla="+- 0 7752 6963"/>
                <a:gd name="T91" fmla="*/ 7752 h 908"/>
                <a:gd name="T92" fmla="+- 0 3164 1400"/>
                <a:gd name="T93" fmla="*/ T92 w 2200"/>
                <a:gd name="T94" fmla="+- 0 7778 6963"/>
                <a:gd name="T95" fmla="*/ 7778 h 908"/>
                <a:gd name="T96" fmla="+- 0 3082 1400"/>
                <a:gd name="T97" fmla="*/ T96 w 2200"/>
                <a:gd name="T98" fmla="+- 0 7802 6963"/>
                <a:gd name="T99" fmla="*/ 7802 h 908"/>
                <a:gd name="T100" fmla="+- 0 2995 1400"/>
                <a:gd name="T101" fmla="*/ T100 w 2200"/>
                <a:gd name="T102" fmla="+- 0 7822 6963"/>
                <a:gd name="T103" fmla="*/ 7822 h 908"/>
                <a:gd name="T104" fmla="+- 0 2904 1400"/>
                <a:gd name="T105" fmla="*/ T104 w 2200"/>
                <a:gd name="T106" fmla="+- 0 7839 6963"/>
                <a:gd name="T107" fmla="*/ 7839 h 908"/>
                <a:gd name="T108" fmla="+- 0 2808 1400"/>
                <a:gd name="T109" fmla="*/ T108 w 2200"/>
                <a:gd name="T110" fmla="+- 0 7853 6963"/>
                <a:gd name="T111" fmla="*/ 7853 h 908"/>
                <a:gd name="T112" fmla="+- 0 2708 1400"/>
                <a:gd name="T113" fmla="*/ T112 w 2200"/>
                <a:gd name="T114" fmla="+- 0 7862 6963"/>
                <a:gd name="T115" fmla="*/ 7862 h 908"/>
                <a:gd name="T116" fmla="+- 0 2605 1400"/>
                <a:gd name="T117" fmla="*/ T116 w 2200"/>
                <a:gd name="T118" fmla="+- 0 7869 6963"/>
                <a:gd name="T119" fmla="*/ 7869 h 908"/>
                <a:gd name="T120" fmla="+- 0 2499 1400"/>
                <a:gd name="T121" fmla="*/ T120 w 2200"/>
                <a:gd name="T122" fmla="+- 0 7871 6963"/>
                <a:gd name="T123" fmla="*/ 7871 h 908"/>
                <a:gd name="T124" fmla="+- 0 2393 1400"/>
                <a:gd name="T125" fmla="*/ T124 w 2200"/>
                <a:gd name="T126" fmla="+- 0 7869 6963"/>
                <a:gd name="T127" fmla="*/ 7869 h 908"/>
                <a:gd name="T128" fmla="+- 0 2290 1400"/>
                <a:gd name="T129" fmla="*/ T128 w 2200"/>
                <a:gd name="T130" fmla="+- 0 7862 6963"/>
                <a:gd name="T131" fmla="*/ 7862 h 908"/>
                <a:gd name="T132" fmla="+- 0 2190 1400"/>
                <a:gd name="T133" fmla="*/ T132 w 2200"/>
                <a:gd name="T134" fmla="+- 0 7853 6963"/>
                <a:gd name="T135" fmla="*/ 7853 h 908"/>
                <a:gd name="T136" fmla="+- 0 2094 1400"/>
                <a:gd name="T137" fmla="*/ T136 w 2200"/>
                <a:gd name="T138" fmla="+- 0 7839 6963"/>
                <a:gd name="T139" fmla="*/ 7839 h 908"/>
                <a:gd name="T140" fmla="+- 0 2003 1400"/>
                <a:gd name="T141" fmla="*/ T140 w 2200"/>
                <a:gd name="T142" fmla="+- 0 7822 6963"/>
                <a:gd name="T143" fmla="*/ 7822 h 908"/>
                <a:gd name="T144" fmla="+- 0 1916 1400"/>
                <a:gd name="T145" fmla="*/ T144 w 2200"/>
                <a:gd name="T146" fmla="+- 0 7802 6963"/>
                <a:gd name="T147" fmla="*/ 7802 h 908"/>
                <a:gd name="T148" fmla="+- 0 1834 1400"/>
                <a:gd name="T149" fmla="*/ T148 w 2200"/>
                <a:gd name="T150" fmla="+- 0 7778 6963"/>
                <a:gd name="T151" fmla="*/ 7778 h 908"/>
                <a:gd name="T152" fmla="+- 0 1758 1400"/>
                <a:gd name="T153" fmla="*/ T152 w 2200"/>
                <a:gd name="T154" fmla="+- 0 7752 6963"/>
                <a:gd name="T155" fmla="*/ 7752 h 908"/>
                <a:gd name="T156" fmla="+- 0 1687 1400"/>
                <a:gd name="T157" fmla="*/ T156 w 2200"/>
                <a:gd name="T158" fmla="+- 0 7723 6963"/>
                <a:gd name="T159" fmla="*/ 7723 h 908"/>
                <a:gd name="T160" fmla="+- 0 1624 1400"/>
                <a:gd name="T161" fmla="*/ T160 w 2200"/>
                <a:gd name="T162" fmla="+- 0 7691 6963"/>
                <a:gd name="T163" fmla="*/ 7691 h 908"/>
                <a:gd name="T164" fmla="+- 0 1567 1400"/>
                <a:gd name="T165" fmla="*/ T164 w 2200"/>
                <a:gd name="T166" fmla="+- 0 7658 6963"/>
                <a:gd name="T167" fmla="*/ 7658 h 908"/>
                <a:gd name="T168" fmla="+- 0 1518 1400"/>
                <a:gd name="T169" fmla="*/ T168 w 2200"/>
                <a:gd name="T170" fmla="+- 0 7622 6963"/>
                <a:gd name="T171" fmla="*/ 7622 h 908"/>
                <a:gd name="T172" fmla="+- 0 1443 1400"/>
                <a:gd name="T173" fmla="*/ T172 w 2200"/>
                <a:gd name="T174" fmla="+- 0 7544 6963"/>
                <a:gd name="T175" fmla="*/ 7544 h 908"/>
                <a:gd name="T176" fmla="+- 0 1405 1400"/>
                <a:gd name="T177" fmla="*/ T176 w 2200"/>
                <a:gd name="T178" fmla="+- 0 7461 6963"/>
                <a:gd name="T179" fmla="*/ 7461 h 908"/>
                <a:gd name="T180" fmla="+- 0 1400 1400"/>
                <a:gd name="T181" fmla="*/ T180 w 2200"/>
                <a:gd name="T182" fmla="+- 0 7417 6963"/>
                <a:gd name="T183" fmla="*/ 7417 h 908"/>
                <a:gd name="T184" fmla="+- 0 1405 1400"/>
                <a:gd name="T185" fmla="*/ T184 w 2200"/>
                <a:gd name="T186" fmla="+- 0 7373 6963"/>
                <a:gd name="T187" fmla="*/ 7373 h 908"/>
                <a:gd name="T188" fmla="+- 0 1443 1400"/>
                <a:gd name="T189" fmla="*/ T188 w 2200"/>
                <a:gd name="T190" fmla="+- 0 7289 6963"/>
                <a:gd name="T191" fmla="*/ 7289 h 908"/>
                <a:gd name="T192" fmla="+- 0 1518 1400"/>
                <a:gd name="T193" fmla="*/ T192 w 2200"/>
                <a:gd name="T194" fmla="+- 0 7212 6963"/>
                <a:gd name="T195" fmla="*/ 7212 h 908"/>
                <a:gd name="T196" fmla="+- 0 1567 1400"/>
                <a:gd name="T197" fmla="*/ T196 w 2200"/>
                <a:gd name="T198" fmla="+- 0 7176 6963"/>
                <a:gd name="T199" fmla="*/ 7176 h 908"/>
                <a:gd name="T200" fmla="+- 0 1624 1400"/>
                <a:gd name="T201" fmla="*/ T200 w 2200"/>
                <a:gd name="T202" fmla="+- 0 7142 6963"/>
                <a:gd name="T203" fmla="*/ 7142 h 908"/>
                <a:gd name="T204" fmla="+- 0 1687 1400"/>
                <a:gd name="T205" fmla="*/ T204 w 2200"/>
                <a:gd name="T206" fmla="+- 0 7111 6963"/>
                <a:gd name="T207" fmla="*/ 7111 h 908"/>
                <a:gd name="T208" fmla="+- 0 1758 1400"/>
                <a:gd name="T209" fmla="*/ T208 w 2200"/>
                <a:gd name="T210" fmla="+- 0 7082 6963"/>
                <a:gd name="T211" fmla="*/ 7082 h 908"/>
                <a:gd name="T212" fmla="+- 0 1834 1400"/>
                <a:gd name="T213" fmla="*/ T212 w 2200"/>
                <a:gd name="T214" fmla="+- 0 7055 6963"/>
                <a:gd name="T215" fmla="*/ 7055 h 908"/>
                <a:gd name="T216" fmla="+- 0 1916 1400"/>
                <a:gd name="T217" fmla="*/ T216 w 2200"/>
                <a:gd name="T218" fmla="+- 0 7032 6963"/>
                <a:gd name="T219" fmla="*/ 7032 h 908"/>
                <a:gd name="T220" fmla="+- 0 2003 1400"/>
                <a:gd name="T221" fmla="*/ T220 w 2200"/>
                <a:gd name="T222" fmla="+- 0 7012 6963"/>
                <a:gd name="T223" fmla="*/ 7012 h 908"/>
                <a:gd name="T224" fmla="+- 0 2094 1400"/>
                <a:gd name="T225" fmla="*/ T224 w 2200"/>
                <a:gd name="T226" fmla="+- 0 6995 6963"/>
                <a:gd name="T227" fmla="*/ 6995 h 908"/>
                <a:gd name="T228" fmla="+- 0 2190 1400"/>
                <a:gd name="T229" fmla="*/ T228 w 2200"/>
                <a:gd name="T230" fmla="+- 0 6981 6963"/>
                <a:gd name="T231" fmla="*/ 6981 h 908"/>
                <a:gd name="T232" fmla="+- 0 2290 1400"/>
                <a:gd name="T233" fmla="*/ T232 w 2200"/>
                <a:gd name="T234" fmla="+- 0 6971 6963"/>
                <a:gd name="T235" fmla="*/ 6971 h 908"/>
                <a:gd name="T236" fmla="+- 0 2393 1400"/>
                <a:gd name="T237" fmla="*/ T236 w 2200"/>
                <a:gd name="T238" fmla="+- 0 6965 6963"/>
                <a:gd name="T239" fmla="*/ 6965 h 908"/>
                <a:gd name="T240" fmla="+- 0 2499 1400"/>
                <a:gd name="T241" fmla="*/ T240 w 2200"/>
                <a:gd name="T242" fmla="+- 0 6963 6963"/>
                <a:gd name="T243" fmla="*/ 6963 h 9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2200" h="908">
                  <a:moveTo>
                    <a:pt x="1099" y="0"/>
                  </a:moveTo>
                  <a:lnTo>
                    <a:pt x="1205" y="2"/>
                  </a:lnTo>
                  <a:lnTo>
                    <a:pt x="1308" y="8"/>
                  </a:lnTo>
                  <a:lnTo>
                    <a:pt x="1408" y="18"/>
                  </a:lnTo>
                  <a:lnTo>
                    <a:pt x="1504" y="32"/>
                  </a:lnTo>
                  <a:lnTo>
                    <a:pt x="1595" y="49"/>
                  </a:lnTo>
                  <a:lnTo>
                    <a:pt x="1682" y="69"/>
                  </a:lnTo>
                  <a:lnTo>
                    <a:pt x="1764" y="92"/>
                  </a:lnTo>
                  <a:lnTo>
                    <a:pt x="1841" y="119"/>
                  </a:lnTo>
                  <a:lnTo>
                    <a:pt x="1911" y="148"/>
                  </a:lnTo>
                  <a:lnTo>
                    <a:pt x="1975" y="179"/>
                  </a:lnTo>
                  <a:lnTo>
                    <a:pt x="2031" y="213"/>
                  </a:lnTo>
                  <a:lnTo>
                    <a:pt x="2080" y="249"/>
                  </a:lnTo>
                  <a:lnTo>
                    <a:pt x="2155" y="326"/>
                  </a:lnTo>
                  <a:lnTo>
                    <a:pt x="2194" y="410"/>
                  </a:lnTo>
                  <a:lnTo>
                    <a:pt x="2199" y="454"/>
                  </a:lnTo>
                  <a:lnTo>
                    <a:pt x="2194" y="498"/>
                  </a:lnTo>
                  <a:lnTo>
                    <a:pt x="2155" y="581"/>
                  </a:lnTo>
                  <a:lnTo>
                    <a:pt x="2080" y="659"/>
                  </a:lnTo>
                  <a:lnTo>
                    <a:pt x="2031" y="695"/>
                  </a:lnTo>
                  <a:lnTo>
                    <a:pt x="1975" y="728"/>
                  </a:lnTo>
                  <a:lnTo>
                    <a:pt x="1911" y="760"/>
                  </a:lnTo>
                  <a:lnTo>
                    <a:pt x="1841" y="789"/>
                  </a:lnTo>
                  <a:lnTo>
                    <a:pt x="1764" y="815"/>
                  </a:lnTo>
                  <a:lnTo>
                    <a:pt x="1682" y="839"/>
                  </a:lnTo>
                  <a:lnTo>
                    <a:pt x="1595" y="859"/>
                  </a:lnTo>
                  <a:lnTo>
                    <a:pt x="1504" y="876"/>
                  </a:lnTo>
                  <a:lnTo>
                    <a:pt x="1408" y="890"/>
                  </a:lnTo>
                  <a:lnTo>
                    <a:pt x="1308" y="899"/>
                  </a:lnTo>
                  <a:lnTo>
                    <a:pt x="1205" y="906"/>
                  </a:lnTo>
                  <a:lnTo>
                    <a:pt x="1099" y="908"/>
                  </a:lnTo>
                  <a:lnTo>
                    <a:pt x="993" y="906"/>
                  </a:lnTo>
                  <a:lnTo>
                    <a:pt x="890" y="899"/>
                  </a:lnTo>
                  <a:lnTo>
                    <a:pt x="790" y="890"/>
                  </a:lnTo>
                  <a:lnTo>
                    <a:pt x="694" y="876"/>
                  </a:lnTo>
                  <a:lnTo>
                    <a:pt x="603" y="859"/>
                  </a:lnTo>
                  <a:lnTo>
                    <a:pt x="516" y="839"/>
                  </a:lnTo>
                  <a:lnTo>
                    <a:pt x="434" y="815"/>
                  </a:lnTo>
                  <a:lnTo>
                    <a:pt x="358" y="789"/>
                  </a:lnTo>
                  <a:lnTo>
                    <a:pt x="287" y="760"/>
                  </a:lnTo>
                  <a:lnTo>
                    <a:pt x="224" y="728"/>
                  </a:lnTo>
                  <a:lnTo>
                    <a:pt x="167" y="695"/>
                  </a:lnTo>
                  <a:lnTo>
                    <a:pt x="118" y="659"/>
                  </a:lnTo>
                  <a:lnTo>
                    <a:pt x="43" y="581"/>
                  </a:lnTo>
                  <a:lnTo>
                    <a:pt x="5" y="498"/>
                  </a:lnTo>
                  <a:lnTo>
                    <a:pt x="0" y="454"/>
                  </a:lnTo>
                  <a:lnTo>
                    <a:pt x="5" y="410"/>
                  </a:lnTo>
                  <a:lnTo>
                    <a:pt x="43" y="326"/>
                  </a:lnTo>
                  <a:lnTo>
                    <a:pt x="118" y="249"/>
                  </a:lnTo>
                  <a:lnTo>
                    <a:pt x="167" y="213"/>
                  </a:lnTo>
                  <a:lnTo>
                    <a:pt x="224" y="179"/>
                  </a:lnTo>
                  <a:lnTo>
                    <a:pt x="287" y="148"/>
                  </a:lnTo>
                  <a:lnTo>
                    <a:pt x="358" y="119"/>
                  </a:lnTo>
                  <a:lnTo>
                    <a:pt x="434" y="92"/>
                  </a:lnTo>
                  <a:lnTo>
                    <a:pt x="516" y="69"/>
                  </a:lnTo>
                  <a:lnTo>
                    <a:pt x="603" y="49"/>
                  </a:lnTo>
                  <a:lnTo>
                    <a:pt x="694" y="32"/>
                  </a:lnTo>
                  <a:lnTo>
                    <a:pt x="790" y="18"/>
                  </a:lnTo>
                  <a:lnTo>
                    <a:pt x="890" y="8"/>
                  </a:lnTo>
                  <a:lnTo>
                    <a:pt x="993" y="2"/>
                  </a:lnTo>
                  <a:lnTo>
                    <a:pt x="1099"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87" name="AutoShape 44"/>
            <p:cNvSpPr>
              <a:spLocks/>
            </p:cNvSpPr>
            <p:nvPr/>
          </p:nvSpPr>
          <p:spPr bwMode="auto">
            <a:xfrm>
              <a:off x="3152" y="622"/>
              <a:ext cx="441" cy="124"/>
            </a:xfrm>
            <a:custGeom>
              <a:avLst/>
              <a:gdLst>
                <a:gd name="T0" fmla="+- 0 3897 3581"/>
                <a:gd name="T1" fmla="*/ T0 w 441"/>
                <a:gd name="T2" fmla="+- 0 1251 1251"/>
                <a:gd name="T3" fmla="*/ 1251 h 124"/>
                <a:gd name="T4" fmla="+- 0 3897 3581"/>
                <a:gd name="T5" fmla="*/ T4 w 441"/>
                <a:gd name="T6" fmla="+- 0 1374 1251"/>
                <a:gd name="T7" fmla="*/ 1374 h 124"/>
                <a:gd name="T8" fmla="+- 0 4011 3581"/>
                <a:gd name="T9" fmla="*/ T8 w 441"/>
                <a:gd name="T10" fmla="+- 0 1317 1251"/>
                <a:gd name="T11" fmla="*/ 1317 h 124"/>
                <a:gd name="T12" fmla="+- 0 3904 3581"/>
                <a:gd name="T13" fmla="*/ T12 w 441"/>
                <a:gd name="T14" fmla="+- 0 1317 1251"/>
                <a:gd name="T15" fmla="*/ 1317 h 124"/>
                <a:gd name="T16" fmla="+- 0 3904 3581"/>
                <a:gd name="T17" fmla="*/ T16 w 441"/>
                <a:gd name="T18" fmla="+- 0 1307 1251"/>
                <a:gd name="T19" fmla="*/ 1307 h 124"/>
                <a:gd name="T20" fmla="+- 0 4011 3581"/>
                <a:gd name="T21" fmla="*/ T20 w 441"/>
                <a:gd name="T22" fmla="+- 0 1307 1251"/>
                <a:gd name="T23" fmla="*/ 1307 h 124"/>
                <a:gd name="T24" fmla="+- 0 3897 3581"/>
                <a:gd name="T25" fmla="*/ T24 w 441"/>
                <a:gd name="T26" fmla="+- 0 1251 1251"/>
                <a:gd name="T27" fmla="*/ 1251 h 124"/>
                <a:gd name="T28" fmla="+- 0 3897 3581"/>
                <a:gd name="T29" fmla="*/ T28 w 441"/>
                <a:gd name="T30" fmla="+- 0 1307 1251"/>
                <a:gd name="T31" fmla="*/ 1307 h 124"/>
                <a:gd name="T32" fmla="+- 0 3581 3581"/>
                <a:gd name="T33" fmla="*/ T32 w 441"/>
                <a:gd name="T34" fmla="+- 0 1307 1251"/>
                <a:gd name="T35" fmla="*/ 1307 h 124"/>
                <a:gd name="T36" fmla="+- 0 3581 3581"/>
                <a:gd name="T37" fmla="*/ T36 w 441"/>
                <a:gd name="T38" fmla="+- 0 1317 1251"/>
                <a:gd name="T39" fmla="*/ 1317 h 124"/>
                <a:gd name="T40" fmla="+- 0 3897 3581"/>
                <a:gd name="T41" fmla="*/ T40 w 441"/>
                <a:gd name="T42" fmla="+- 0 1317 1251"/>
                <a:gd name="T43" fmla="*/ 1317 h 124"/>
                <a:gd name="T44" fmla="+- 0 3897 3581"/>
                <a:gd name="T45" fmla="*/ T44 w 441"/>
                <a:gd name="T46" fmla="+- 0 1307 1251"/>
                <a:gd name="T47" fmla="*/ 1307 h 124"/>
                <a:gd name="T48" fmla="+- 0 4011 3581"/>
                <a:gd name="T49" fmla="*/ T48 w 441"/>
                <a:gd name="T50" fmla="+- 0 1307 1251"/>
                <a:gd name="T51" fmla="*/ 1307 h 124"/>
                <a:gd name="T52" fmla="+- 0 3904 3581"/>
                <a:gd name="T53" fmla="*/ T52 w 441"/>
                <a:gd name="T54" fmla="+- 0 1307 1251"/>
                <a:gd name="T55" fmla="*/ 1307 h 124"/>
                <a:gd name="T56" fmla="+- 0 3904 3581"/>
                <a:gd name="T57" fmla="*/ T56 w 441"/>
                <a:gd name="T58" fmla="+- 0 1317 1251"/>
                <a:gd name="T59" fmla="*/ 1317 h 124"/>
                <a:gd name="T60" fmla="+- 0 4011 3581"/>
                <a:gd name="T61" fmla="*/ T60 w 441"/>
                <a:gd name="T62" fmla="+- 0 1317 1251"/>
                <a:gd name="T63" fmla="*/ 1317 h 124"/>
                <a:gd name="T64" fmla="+- 0 4021 3581"/>
                <a:gd name="T65" fmla="*/ T64 w 441"/>
                <a:gd name="T66" fmla="+- 0 1312 1251"/>
                <a:gd name="T67" fmla="*/ 1312 h 124"/>
                <a:gd name="T68" fmla="+- 0 4011 3581"/>
                <a:gd name="T69" fmla="*/ T68 w 441"/>
                <a:gd name="T70" fmla="+- 0 1307 1251"/>
                <a:gd name="T71" fmla="*/ 1307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41" h="124">
                  <a:moveTo>
                    <a:pt x="316" y="0"/>
                  </a:moveTo>
                  <a:lnTo>
                    <a:pt x="316" y="123"/>
                  </a:lnTo>
                  <a:lnTo>
                    <a:pt x="430" y="66"/>
                  </a:lnTo>
                  <a:lnTo>
                    <a:pt x="323" y="66"/>
                  </a:lnTo>
                  <a:lnTo>
                    <a:pt x="323" y="56"/>
                  </a:lnTo>
                  <a:lnTo>
                    <a:pt x="430" y="56"/>
                  </a:lnTo>
                  <a:lnTo>
                    <a:pt x="316" y="0"/>
                  </a:lnTo>
                  <a:close/>
                  <a:moveTo>
                    <a:pt x="316" y="56"/>
                  </a:moveTo>
                  <a:lnTo>
                    <a:pt x="0" y="56"/>
                  </a:lnTo>
                  <a:lnTo>
                    <a:pt x="0" y="66"/>
                  </a:lnTo>
                  <a:lnTo>
                    <a:pt x="316" y="66"/>
                  </a:lnTo>
                  <a:lnTo>
                    <a:pt x="316" y="56"/>
                  </a:lnTo>
                  <a:close/>
                  <a:moveTo>
                    <a:pt x="430" y="56"/>
                  </a:moveTo>
                  <a:lnTo>
                    <a:pt x="323" y="56"/>
                  </a:lnTo>
                  <a:lnTo>
                    <a:pt x="323" y="66"/>
                  </a:lnTo>
                  <a:lnTo>
                    <a:pt x="430" y="66"/>
                  </a:lnTo>
                  <a:lnTo>
                    <a:pt x="440" y="61"/>
                  </a:lnTo>
                  <a:lnTo>
                    <a:pt x="430" y="5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388" name="Freeform 387"/>
            <p:cNvSpPr>
              <a:spLocks/>
            </p:cNvSpPr>
            <p:nvPr/>
          </p:nvSpPr>
          <p:spPr bwMode="auto">
            <a:xfrm>
              <a:off x="3593" y="356"/>
              <a:ext cx="2362" cy="637"/>
            </a:xfrm>
            <a:custGeom>
              <a:avLst/>
              <a:gdLst>
                <a:gd name="T0" fmla="+- 0 5200 4019"/>
                <a:gd name="T1" fmla="*/ T0 w 2362"/>
                <a:gd name="T2" fmla="+- 0 928 928"/>
                <a:gd name="T3" fmla="*/ 928 h 751"/>
                <a:gd name="T4" fmla="+- 0 5308 4019"/>
                <a:gd name="T5" fmla="*/ T4 w 2362"/>
                <a:gd name="T6" fmla="+- 0 929 928"/>
                <a:gd name="T7" fmla="*/ 929 h 751"/>
                <a:gd name="T8" fmla="+- 0 5412 4019"/>
                <a:gd name="T9" fmla="*/ T8 w 2362"/>
                <a:gd name="T10" fmla="+- 0 934 928"/>
                <a:gd name="T11" fmla="*/ 934 h 751"/>
                <a:gd name="T12" fmla="+- 0 5514 4019"/>
                <a:gd name="T13" fmla="*/ T12 w 2362"/>
                <a:gd name="T14" fmla="+- 0 941 928"/>
                <a:gd name="T15" fmla="*/ 941 h 751"/>
                <a:gd name="T16" fmla="+- 0 5612 4019"/>
                <a:gd name="T17" fmla="*/ T16 w 2362"/>
                <a:gd name="T18" fmla="+- 0 951 928"/>
                <a:gd name="T19" fmla="*/ 951 h 751"/>
                <a:gd name="T20" fmla="+- 0 5706 4019"/>
                <a:gd name="T21" fmla="*/ T20 w 2362"/>
                <a:gd name="T22" fmla="+- 0 964 928"/>
                <a:gd name="T23" fmla="*/ 964 h 751"/>
                <a:gd name="T24" fmla="+- 0 5796 4019"/>
                <a:gd name="T25" fmla="*/ T24 w 2362"/>
                <a:gd name="T26" fmla="+- 0 979 928"/>
                <a:gd name="T27" fmla="*/ 979 h 751"/>
                <a:gd name="T28" fmla="+- 0 5881 4019"/>
                <a:gd name="T29" fmla="*/ T28 w 2362"/>
                <a:gd name="T30" fmla="+- 0 997 928"/>
                <a:gd name="T31" fmla="*/ 997 h 751"/>
                <a:gd name="T32" fmla="+- 0 5961 4019"/>
                <a:gd name="T33" fmla="*/ T32 w 2362"/>
                <a:gd name="T34" fmla="+- 0 1016 928"/>
                <a:gd name="T35" fmla="*/ 1016 h 751"/>
                <a:gd name="T36" fmla="+- 0 6035 4019"/>
                <a:gd name="T37" fmla="*/ T36 w 2362"/>
                <a:gd name="T38" fmla="+- 0 1038 928"/>
                <a:gd name="T39" fmla="*/ 1038 h 751"/>
                <a:gd name="T40" fmla="+- 0 6103 4019"/>
                <a:gd name="T41" fmla="*/ T40 w 2362"/>
                <a:gd name="T42" fmla="+- 0 1061 928"/>
                <a:gd name="T43" fmla="*/ 1061 h 751"/>
                <a:gd name="T44" fmla="+- 0 6165 4019"/>
                <a:gd name="T45" fmla="*/ T44 w 2362"/>
                <a:gd name="T46" fmla="+- 0 1087 928"/>
                <a:gd name="T47" fmla="*/ 1087 h 751"/>
                <a:gd name="T48" fmla="+- 0 6220 4019"/>
                <a:gd name="T49" fmla="*/ T48 w 2362"/>
                <a:gd name="T50" fmla="+- 0 1114 928"/>
                <a:gd name="T51" fmla="*/ 1114 h 751"/>
                <a:gd name="T52" fmla="+- 0 6307 4019"/>
                <a:gd name="T53" fmla="*/ T52 w 2362"/>
                <a:gd name="T54" fmla="+- 0 1172 928"/>
                <a:gd name="T55" fmla="*/ 1172 h 751"/>
                <a:gd name="T56" fmla="+- 0 6362 4019"/>
                <a:gd name="T57" fmla="*/ T56 w 2362"/>
                <a:gd name="T58" fmla="+- 0 1236 928"/>
                <a:gd name="T59" fmla="*/ 1236 h 751"/>
                <a:gd name="T60" fmla="+- 0 6381 4019"/>
                <a:gd name="T61" fmla="*/ T60 w 2362"/>
                <a:gd name="T62" fmla="+- 0 1303 928"/>
                <a:gd name="T63" fmla="*/ 1303 h 751"/>
                <a:gd name="T64" fmla="+- 0 6376 4019"/>
                <a:gd name="T65" fmla="*/ T64 w 2362"/>
                <a:gd name="T66" fmla="+- 0 1338 928"/>
                <a:gd name="T67" fmla="*/ 1338 h 751"/>
                <a:gd name="T68" fmla="+- 0 6339 4019"/>
                <a:gd name="T69" fmla="*/ T68 w 2362"/>
                <a:gd name="T70" fmla="+- 0 1403 928"/>
                <a:gd name="T71" fmla="*/ 1403 h 751"/>
                <a:gd name="T72" fmla="+- 0 6267 4019"/>
                <a:gd name="T73" fmla="*/ T72 w 2362"/>
                <a:gd name="T74" fmla="+- 0 1464 928"/>
                <a:gd name="T75" fmla="*/ 1464 h 751"/>
                <a:gd name="T76" fmla="+- 0 6165 4019"/>
                <a:gd name="T77" fmla="*/ T76 w 2362"/>
                <a:gd name="T78" fmla="+- 0 1520 928"/>
                <a:gd name="T79" fmla="*/ 1520 h 751"/>
                <a:gd name="T80" fmla="+- 0 6103 4019"/>
                <a:gd name="T81" fmla="*/ T80 w 2362"/>
                <a:gd name="T82" fmla="+- 0 1545 928"/>
                <a:gd name="T83" fmla="*/ 1545 h 751"/>
                <a:gd name="T84" fmla="+- 0 6035 4019"/>
                <a:gd name="T85" fmla="*/ T84 w 2362"/>
                <a:gd name="T86" fmla="+- 0 1569 928"/>
                <a:gd name="T87" fmla="*/ 1569 h 751"/>
                <a:gd name="T88" fmla="+- 0 5961 4019"/>
                <a:gd name="T89" fmla="*/ T88 w 2362"/>
                <a:gd name="T90" fmla="+- 0 1591 928"/>
                <a:gd name="T91" fmla="*/ 1591 h 751"/>
                <a:gd name="T92" fmla="+- 0 5881 4019"/>
                <a:gd name="T93" fmla="*/ T92 w 2362"/>
                <a:gd name="T94" fmla="+- 0 1610 928"/>
                <a:gd name="T95" fmla="*/ 1610 h 751"/>
                <a:gd name="T96" fmla="+- 0 5796 4019"/>
                <a:gd name="T97" fmla="*/ T96 w 2362"/>
                <a:gd name="T98" fmla="+- 0 1628 928"/>
                <a:gd name="T99" fmla="*/ 1628 h 751"/>
                <a:gd name="T100" fmla="+- 0 5706 4019"/>
                <a:gd name="T101" fmla="*/ T100 w 2362"/>
                <a:gd name="T102" fmla="+- 0 1643 928"/>
                <a:gd name="T103" fmla="*/ 1643 h 751"/>
                <a:gd name="T104" fmla="+- 0 5612 4019"/>
                <a:gd name="T105" fmla="*/ T104 w 2362"/>
                <a:gd name="T106" fmla="+- 0 1655 928"/>
                <a:gd name="T107" fmla="*/ 1655 h 751"/>
                <a:gd name="T108" fmla="+- 0 5514 4019"/>
                <a:gd name="T109" fmla="*/ T108 w 2362"/>
                <a:gd name="T110" fmla="+- 0 1665 928"/>
                <a:gd name="T111" fmla="*/ 1665 h 751"/>
                <a:gd name="T112" fmla="+- 0 5412 4019"/>
                <a:gd name="T113" fmla="*/ T112 w 2362"/>
                <a:gd name="T114" fmla="+- 0 1673 928"/>
                <a:gd name="T115" fmla="*/ 1673 h 751"/>
                <a:gd name="T116" fmla="+- 0 5308 4019"/>
                <a:gd name="T117" fmla="*/ T116 w 2362"/>
                <a:gd name="T118" fmla="+- 0 1677 928"/>
                <a:gd name="T119" fmla="*/ 1677 h 751"/>
                <a:gd name="T120" fmla="+- 0 5200 4019"/>
                <a:gd name="T121" fmla="*/ T120 w 2362"/>
                <a:gd name="T122" fmla="+- 0 1679 928"/>
                <a:gd name="T123" fmla="*/ 1679 h 751"/>
                <a:gd name="T124" fmla="+- 0 5093 4019"/>
                <a:gd name="T125" fmla="*/ T124 w 2362"/>
                <a:gd name="T126" fmla="+- 0 1677 928"/>
                <a:gd name="T127" fmla="*/ 1677 h 751"/>
                <a:gd name="T128" fmla="+- 0 4988 4019"/>
                <a:gd name="T129" fmla="*/ T128 w 2362"/>
                <a:gd name="T130" fmla="+- 0 1673 928"/>
                <a:gd name="T131" fmla="*/ 1673 h 751"/>
                <a:gd name="T132" fmla="+- 0 4886 4019"/>
                <a:gd name="T133" fmla="*/ T132 w 2362"/>
                <a:gd name="T134" fmla="+- 0 1665 928"/>
                <a:gd name="T135" fmla="*/ 1665 h 751"/>
                <a:gd name="T136" fmla="+- 0 4788 4019"/>
                <a:gd name="T137" fmla="*/ T136 w 2362"/>
                <a:gd name="T138" fmla="+- 0 1655 928"/>
                <a:gd name="T139" fmla="*/ 1655 h 751"/>
                <a:gd name="T140" fmla="+- 0 4694 4019"/>
                <a:gd name="T141" fmla="*/ T140 w 2362"/>
                <a:gd name="T142" fmla="+- 0 1643 928"/>
                <a:gd name="T143" fmla="*/ 1643 h 751"/>
                <a:gd name="T144" fmla="+- 0 4604 4019"/>
                <a:gd name="T145" fmla="*/ T144 w 2362"/>
                <a:gd name="T146" fmla="+- 0 1628 928"/>
                <a:gd name="T147" fmla="*/ 1628 h 751"/>
                <a:gd name="T148" fmla="+- 0 4519 4019"/>
                <a:gd name="T149" fmla="*/ T148 w 2362"/>
                <a:gd name="T150" fmla="+- 0 1610 928"/>
                <a:gd name="T151" fmla="*/ 1610 h 751"/>
                <a:gd name="T152" fmla="+- 0 4440 4019"/>
                <a:gd name="T153" fmla="*/ T152 w 2362"/>
                <a:gd name="T154" fmla="+- 0 1591 928"/>
                <a:gd name="T155" fmla="*/ 1591 h 751"/>
                <a:gd name="T156" fmla="+- 0 4365 4019"/>
                <a:gd name="T157" fmla="*/ T156 w 2362"/>
                <a:gd name="T158" fmla="+- 0 1569 928"/>
                <a:gd name="T159" fmla="*/ 1569 h 751"/>
                <a:gd name="T160" fmla="+- 0 4297 4019"/>
                <a:gd name="T161" fmla="*/ T160 w 2362"/>
                <a:gd name="T162" fmla="+- 0 1545 928"/>
                <a:gd name="T163" fmla="*/ 1545 h 751"/>
                <a:gd name="T164" fmla="+- 0 4236 4019"/>
                <a:gd name="T165" fmla="*/ T164 w 2362"/>
                <a:gd name="T166" fmla="+- 0 1520 928"/>
                <a:gd name="T167" fmla="*/ 1520 h 751"/>
                <a:gd name="T168" fmla="+- 0 4181 4019"/>
                <a:gd name="T169" fmla="*/ T168 w 2362"/>
                <a:gd name="T170" fmla="+- 0 1493 928"/>
                <a:gd name="T171" fmla="*/ 1493 h 751"/>
                <a:gd name="T172" fmla="+- 0 4093 4019"/>
                <a:gd name="T173" fmla="*/ T172 w 2362"/>
                <a:gd name="T174" fmla="+- 0 1434 928"/>
                <a:gd name="T175" fmla="*/ 1434 h 751"/>
                <a:gd name="T176" fmla="+- 0 4038 4019"/>
                <a:gd name="T177" fmla="*/ T176 w 2362"/>
                <a:gd name="T178" fmla="+- 0 1371 928"/>
                <a:gd name="T179" fmla="*/ 1371 h 751"/>
                <a:gd name="T180" fmla="+- 0 4019 4019"/>
                <a:gd name="T181" fmla="*/ T180 w 2362"/>
                <a:gd name="T182" fmla="+- 0 1303 928"/>
                <a:gd name="T183" fmla="*/ 1303 h 751"/>
                <a:gd name="T184" fmla="+- 0 4024 4019"/>
                <a:gd name="T185" fmla="*/ T184 w 2362"/>
                <a:gd name="T186" fmla="+- 0 1269 928"/>
                <a:gd name="T187" fmla="*/ 1269 h 751"/>
                <a:gd name="T188" fmla="+- 0 4062 4019"/>
                <a:gd name="T189" fmla="*/ T188 w 2362"/>
                <a:gd name="T190" fmla="+- 0 1204 928"/>
                <a:gd name="T191" fmla="*/ 1204 h 751"/>
                <a:gd name="T192" fmla="+- 0 4133 4019"/>
                <a:gd name="T193" fmla="*/ T192 w 2362"/>
                <a:gd name="T194" fmla="+- 0 1142 928"/>
                <a:gd name="T195" fmla="*/ 1142 h 751"/>
                <a:gd name="T196" fmla="+- 0 4236 4019"/>
                <a:gd name="T197" fmla="*/ T196 w 2362"/>
                <a:gd name="T198" fmla="+- 0 1087 928"/>
                <a:gd name="T199" fmla="*/ 1087 h 751"/>
                <a:gd name="T200" fmla="+- 0 4297 4019"/>
                <a:gd name="T201" fmla="*/ T200 w 2362"/>
                <a:gd name="T202" fmla="+- 0 1061 928"/>
                <a:gd name="T203" fmla="*/ 1061 h 751"/>
                <a:gd name="T204" fmla="+- 0 4365 4019"/>
                <a:gd name="T205" fmla="*/ T204 w 2362"/>
                <a:gd name="T206" fmla="+- 0 1038 928"/>
                <a:gd name="T207" fmla="*/ 1038 h 751"/>
                <a:gd name="T208" fmla="+- 0 4440 4019"/>
                <a:gd name="T209" fmla="*/ T208 w 2362"/>
                <a:gd name="T210" fmla="+- 0 1016 928"/>
                <a:gd name="T211" fmla="*/ 1016 h 751"/>
                <a:gd name="T212" fmla="+- 0 4519 4019"/>
                <a:gd name="T213" fmla="*/ T212 w 2362"/>
                <a:gd name="T214" fmla="+- 0 997 928"/>
                <a:gd name="T215" fmla="*/ 997 h 751"/>
                <a:gd name="T216" fmla="+- 0 4604 4019"/>
                <a:gd name="T217" fmla="*/ T216 w 2362"/>
                <a:gd name="T218" fmla="+- 0 979 928"/>
                <a:gd name="T219" fmla="*/ 979 h 751"/>
                <a:gd name="T220" fmla="+- 0 4694 4019"/>
                <a:gd name="T221" fmla="*/ T220 w 2362"/>
                <a:gd name="T222" fmla="+- 0 964 928"/>
                <a:gd name="T223" fmla="*/ 964 h 751"/>
                <a:gd name="T224" fmla="+- 0 4788 4019"/>
                <a:gd name="T225" fmla="*/ T224 w 2362"/>
                <a:gd name="T226" fmla="+- 0 951 928"/>
                <a:gd name="T227" fmla="*/ 951 h 751"/>
                <a:gd name="T228" fmla="+- 0 4886 4019"/>
                <a:gd name="T229" fmla="*/ T228 w 2362"/>
                <a:gd name="T230" fmla="+- 0 941 928"/>
                <a:gd name="T231" fmla="*/ 941 h 751"/>
                <a:gd name="T232" fmla="+- 0 4988 4019"/>
                <a:gd name="T233" fmla="*/ T232 w 2362"/>
                <a:gd name="T234" fmla="+- 0 934 928"/>
                <a:gd name="T235" fmla="*/ 934 h 751"/>
                <a:gd name="T236" fmla="+- 0 5093 4019"/>
                <a:gd name="T237" fmla="*/ T236 w 2362"/>
                <a:gd name="T238" fmla="+- 0 929 928"/>
                <a:gd name="T239" fmla="*/ 929 h 751"/>
                <a:gd name="T240" fmla="+- 0 5200 4019"/>
                <a:gd name="T241" fmla="*/ T240 w 2362"/>
                <a:gd name="T242" fmla="+- 0 928 928"/>
                <a:gd name="T243" fmla="*/ 928 h 7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2362" h="751">
                  <a:moveTo>
                    <a:pt x="1181" y="0"/>
                  </a:moveTo>
                  <a:lnTo>
                    <a:pt x="1289" y="1"/>
                  </a:lnTo>
                  <a:lnTo>
                    <a:pt x="1393" y="6"/>
                  </a:lnTo>
                  <a:lnTo>
                    <a:pt x="1495" y="13"/>
                  </a:lnTo>
                  <a:lnTo>
                    <a:pt x="1593" y="23"/>
                  </a:lnTo>
                  <a:lnTo>
                    <a:pt x="1687" y="36"/>
                  </a:lnTo>
                  <a:lnTo>
                    <a:pt x="1777" y="51"/>
                  </a:lnTo>
                  <a:lnTo>
                    <a:pt x="1862" y="69"/>
                  </a:lnTo>
                  <a:lnTo>
                    <a:pt x="1942" y="88"/>
                  </a:lnTo>
                  <a:lnTo>
                    <a:pt x="2016" y="110"/>
                  </a:lnTo>
                  <a:lnTo>
                    <a:pt x="2084" y="133"/>
                  </a:lnTo>
                  <a:lnTo>
                    <a:pt x="2146" y="159"/>
                  </a:lnTo>
                  <a:lnTo>
                    <a:pt x="2201" y="186"/>
                  </a:lnTo>
                  <a:lnTo>
                    <a:pt x="2288" y="244"/>
                  </a:lnTo>
                  <a:lnTo>
                    <a:pt x="2343" y="308"/>
                  </a:lnTo>
                  <a:lnTo>
                    <a:pt x="2362" y="375"/>
                  </a:lnTo>
                  <a:lnTo>
                    <a:pt x="2357" y="410"/>
                  </a:lnTo>
                  <a:lnTo>
                    <a:pt x="2320" y="475"/>
                  </a:lnTo>
                  <a:lnTo>
                    <a:pt x="2248" y="536"/>
                  </a:lnTo>
                  <a:lnTo>
                    <a:pt x="2146" y="592"/>
                  </a:lnTo>
                  <a:lnTo>
                    <a:pt x="2084" y="617"/>
                  </a:lnTo>
                  <a:lnTo>
                    <a:pt x="2016" y="641"/>
                  </a:lnTo>
                  <a:lnTo>
                    <a:pt x="1942" y="663"/>
                  </a:lnTo>
                  <a:lnTo>
                    <a:pt x="1862" y="682"/>
                  </a:lnTo>
                  <a:lnTo>
                    <a:pt x="1777" y="700"/>
                  </a:lnTo>
                  <a:lnTo>
                    <a:pt x="1687" y="715"/>
                  </a:lnTo>
                  <a:lnTo>
                    <a:pt x="1593" y="727"/>
                  </a:lnTo>
                  <a:lnTo>
                    <a:pt x="1495" y="737"/>
                  </a:lnTo>
                  <a:lnTo>
                    <a:pt x="1393" y="745"/>
                  </a:lnTo>
                  <a:lnTo>
                    <a:pt x="1289" y="749"/>
                  </a:lnTo>
                  <a:lnTo>
                    <a:pt x="1181" y="751"/>
                  </a:lnTo>
                  <a:lnTo>
                    <a:pt x="1074" y="749"/>
                  </a:lnTo>
                  <a:lnTo>
                    <a:pt x="969" y="745"/>
                  </a:lnTo>
                  <a:lnTo>
                    <a:pt x="867" y="737"/>
                  </a:lnTo>
                  <a:lnTo>
                    <a:pt x="769" y="727"/>
                  </a:lnTo>
                  <a:lnTo>
                    <a:pt x="675" y="715"/>
                  </a:lnTo>
                  <a:lnTo>
                    <a:pt x="585" y="700"/>
                  </a:lnTo>
                  <a:lnTo>
                    <a:pt x="500" y="682"/>
                  </a:lnTo>
                  <a:lnTo>
                    <a:pt x="421" y="663"/>
                  </a:lnTo>
                  <a:lnTo>
                    <a:pt x="346" y="641"/>
                  </a:lnTo>
                  <a:lnTo>
                    <a:pt x="278" y="617"/>
                  </a:lnTo>
                  <a:lnTo>
                    <a:pt x="217" y="592"/>
                  </a:lnTo>
                  <a:lnTo>
                    <a:pt x="162" y="565"/>
                  </a:lnTo>
                  <a:lnTo>
                    <a:pt x="74" y="506"/>
                  </a:lnTo>
                  <a:lnTo>
                    <a:pt x="19" y="443"/>
                  </a:lnTo>
                  <a:lnTo>
                    <a:pt x="0" y="375"/>
                  </a:lnTo>
                  <a:lnTo>
                    <a:pt x="5" y="341"/>
                  </a:lnTo>
                  <a:lnTo>
                    <a:pt x="43" y="276"/>
                  </a:lnTo>
                  <a:lnTo>
                    <a:pt x="114" y="214"/>
                  </a:lnTo>
                  <a:lnTo>
                    <a:pt x="217" y="159"/>
                  </a:lnTo>
                  <a:lnTo>
                    <a:pt x="278" y="133"/>
                  </a:lnTo>
                  <a:lnTo>
                    <a:pt x="346" y="110"/>
                  </a:lnTo>
                  <a:lnTo>
                    <a:pt x="421" y="88"/>
                  </a:lnTo>
                  <a:lnTo>
                    <a:pt x="500" y="69"/>
                  </a:lnTo>
                  <a:lnTo>
                    <a:pt x="585" y="51"/>
                  </a:lnTo>
                  <a:lnTo>
                    <a:pt x="675" y="36"/>
                  </a:lnTo>
                  <a:lnTo>
                    <a:pt x="769" y="23"/>
                  </a:lnTo>
                  <a:lnTo>
                    <a:pt x="867" y="13"/>
                  </a:lnTo>
                  <a:lnTo>
                    <a:pt x="969" y="6"/>
                  </a:lnTo>
                  <a:lnTo>
                    <a:pt x="1074" y="1"/>
                  </a:lnTo>
                  <a:lnTo>
                    <a:pt x="1181"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92" name="Freeform 391"/>
            <p:cNvSpPr>
              <a:spLocks/>
            </p:cNvSpPr>
            <p:nvPr/>
          </p:nvSpPr>
          <p:spPr bwMode="auto">
            <a:xfrm>
              <a:off x="3602" y="1027"/>
              <a:ext cx="1045" cy="454"/>
            </a:xfrm>
            <a:custGeom>
              <a:avLst/>
              <a:gdLst>
                <a:gd name="T0" fmla="+- 0 4533 4007"/>
                <a:gd name="T1" fmla="*/ T0 w 1053"/>
                <a:gd name="T2" fmla="+- 0 1882 1882"/>
                <a:gd name="T3" fmla="*/ 1882 h 637"/>
                <a:gd name="T4" fmla="+- 0 4628 4007"/>
                <a:gd name="T5" fmla="*/ T4 w 1053"/>
                <a:gd name="T6" fmla="+- 0 1887 1882"/>
                <a:gd name="T7" fmla="*/ 1887 h 637"/>
                <a:gd name="T8" fmla="+- 0 4717 4007"/>
                <a:gd name="T9" fmla="*/ T8 w 1053"/>
                <a:gd name="T10" fmla="+- 0 1902 1882"/>
                <a:gd name="T11" fmla="*/ 1902 h 637"/>
                <a:gd name="T12" fmla="+- 0 4799 4007"/>
                <a:gd name="T13" fmla="*/ T12 w 1053"/>
                <a:gd name="T14" fmla="+- 0 1926 1882"/>
                <a:gd name="T15" fmla="*/ 1926 h 637"/>
                <a:gd name="T16" fmla="+- 0 4872 4007"/>
                <a:gd name="T17" fmla="*/ T16 w 1053"/>
                <a:gd name="T18" fmla="+- 0 1957 1882"/>
                <a:gd name="T19" fmla="*/ 1957 h 637"/>
                <a:gd name="T20" fmla="+- 0 4936 4007"/>
                <a:gd name="T21" fmla="*/ T20 w 1053"/>
                <a:gd name="T22" fmla="+- 0 1995 1882"/>
                <a:gd name="T23" fmla="*/ 1995 h 637"/>
                <a:gd name="T24" fmla="+- 0 4988 4007"/>
                <a:gd name="T25" fmla="*/ T24 w 1053"/>
                <a:gd name="T26" fmla="+- 0 2040 1882"/>
                <a:gd name="T27" fmla="*/ 2040 h 637"/>
                <a:gd name="T28" fmla="+- 0 5027 4007"/>
                <a:gd name="T29" fmla="*/ T28 w 1053"/>
                <a:gd name="T30" fmla="+- 0 2089 1882"/>
                <a:gd name="T31" fmla="*/ 2089 h 637"/>
                <a:gd name="T32" fmla="+- 0 5060 4007"/>
                <a:gd name="T33" fmla="*/ T32 w 1053"/>
                <a:gd name="T34" fmla="+- 0 2200 1882"/>
                <a:gd name="T35" fmla="*/ 2200 h 637"/>
                <a:gd name="T36" fmla="+- 0 5051 4007"/>
                <a:gd name="T37" fmla="*/ T36 w 1053"/>
                <a:gd name="T38" fmla="+- 0 2258 1882"/>
                <a:gd name="T39" fmla="*/ 2258 h 637"/>
                <a:gd name="T40" fmla="+- 0 4988 4007"/>
                <a:gd name="T41" fmla="*/ T40 w 1053"/>
                <a:gd name="T42" fmla="+- 0 2361 1882"/>
                <a:gd name="T43" fmla="*/ 2361 h 637"/>
                <a:gd name="T44" fmla="+- 0 4936 4007"/>
                <a:gd name="T45" fmla="*/ T44 w 1053"/>
                <a:gd name="T46" fmla="+- 0 2405 1882"/>
                <a:gd name="T47" fmla="*/ 2405 h 637"/>
                <a:gd name="T48" fmla="+- 0 4872 4007"/>
                <a:gd name="T49" fmla="*/ T48 w 1053"/>
                <a:gd name="T50" fmla="+- 0 2444 1882"/>
                <a:gd name="T51" fmla="*/ 2444 h 637"/>
                <a:gd name="T52" fmla="+- 0 4799 4007"/>
                <a:gd name="T53" fmla="*/ T52 w 1053"/>
                <a:gd name="T54" fmla="+- 0 2475 1882"/>
                <a:gd name="T55" fmla="*/ 2475 h 637"/>
                <a:gd name="T56" fmla="+- 0 4717 4007"/>
                <a:gd name="T57" fmla="*/ T56 w 1053"/>
                <a:gd name="T58" fmla="+- 0 2499 1882"/>
                <a:gd name="T59" fmla="*/ 2499 h 637"/>
                <a:gd name="T60" fmla="+- 0 4628 4007"/>
                <a:gd name="T61" fmla="*/ T60 w 1053"/>
                <a:gd name="T62" fmla="+- 0 2513 1882"/>
                <a:gd name="T63" fmla="*/ 2513 h 637"/>
                <a:gd name="T64" fmla="+- 0 4533 4007"/>
                <a:gd name="T65" fmla="*/ T64 w 1053"/>
                <a:gd name="T66" fmla="+- 0 2519 1882"/>
                <a:gd name="T67" fmla="*/ 2519 h 637"/>
                <a:gd name="T68" fmla="+- 0 4439 4007"/>
                <a:gd name="T69" fmla="*/ T68 w 1053"/>
                <a:gd name="T70" fmla="+- 0 2513 1882"/>
                <a:gd name="T71" fmla="*/ 2513 h 637"/>
                <a:gd name="T72" fmla="+- 0 4350 4007"/>
                <a:gd name="T73" fmla="*/ T72 w 1053"/>
                <a:gd name="T74" fmla="+- 0 2499 1882"/>
                <a:gd name="T75" fmla="*/ 2499 h 637"/>
                <a:gd name="T76" fmla="+- 0 4268 4007"/>
                <a:gd name="T77" fmla="*/ T76 w 1053"/>
                <a:gd name="T78" fmla="+- 0 2475 1882"/>
                <a:gd name="T79" fmla="*/ 2475 h 637"/>
                <a:gd name="T80" fmla="+- 0 4195 4007"/>
                <a:gd name="T81" fmla="*/ T80 w 1053"/>
                <a:gd name="T82" fmla="+- 0 2444 1882"/>
                <a:gd name="T83" fmla="*/ 2444 h 637"/>
                <a:gd name="T84" fmla="+- 0 4131 4007"/>
                <a:gd name="T85" fmla="*/ T84 w 1053"/>
                <a:gd name="T86" fmla="+- 0 2405 1882"/>
                <a:gd name="T87" fmla="*/ 2405 h 637"/>
                <a:gd name="T88" fmla="+- 0 4079 4007"/>
                <a:gd name="T89" fmla="*/ T88 w 1053"/>
                <a:gd name="T90" fmla="+- 0 2361 1882"/>
                <a:gd name="T91" fmla="*/ 2361 h 637"/>
                <a:gd name="T92" fmla="+- 0 4040 4007"/>
                <a:gd name="T93" fmla="*/ T92 w 1053"/>
                <a:gd name="T94" fmla="+- 0 2311 1882"/>
                <a:gd name="T95" fmla="*/ 2311 h 637"/>
                <a:gd name="T96" fmla="+- 0 4007 4007"/>
                <a:gd name="T97" fmla="*/ T96 w 1053"/>
                <a:gd name="T98" fmla="+- 0 2200 1882"/>
                <a:gd name="T99" fmla="*/ 2200 h 637"/>
                <a:gd name="T100" fmla="+- 0 4016 4007"/>
                <a:gd name="T101" fmla="*/ T100 w 1053"/>
                <a:gd name="T102" fmla="+- 0 2143 1882"/>
                <a:gd name="T103" fmla="*/ 2143 h 637"/>
                <a:gd name="T104" fmla="+- 0 4079 4007"/>
                <a:gd name="T105" fmla="*/ T104 w 1053"/>
                <a:gd name="T106" fmla="+- 0 2040 1882"/>
                <a:gd name="T107" fmla="*/ 2040 h 637"/>
                <a:gd name="T108" fmla="+- 0 4131 4007"/>
                <a:gd name="T109" fmla="*/ T108 w 1053"/>
                <a:gd name="T110" fmla="+- 0 1995 1882"/>
                <a:gd name="T111" fmla="*/ 1995 h 637"/>
                <a:gd name="T112" fmla="+- 0 4195 4007"/>
                <a:gd name="T113" fmla="*/ T112 w 1053"/>
                <a:gd name="T114" fmla="+- 0 1957 1882"/>
                <a:gd name="T115" fmla="*/ 1957 h 637"/>
                <a:gd name="T116" fmla="+- 0 4268 4007"/>
                <a:gd name="T117" fmla="*/ T116 w 1053"/>
                <a:gd name="T118" fmla="+- 0 1926 1882"/>
                <a:gd name="T119" fmla="*/ 1926 h 637"/>
                <a:gd name="T120" fmla="+- 0 4350 4007"/>
                <a:gd name="T121" fmla="*/ T120 w 1053"/>
                <a:gd name="T122" fmla="+- 0 1902 1882"/>
                <a:gd name="T123" fmla="*/ 1902 h 637"/>
                <a:gd name="T124" fmla="+- 0 4439 4007"/>
                <a:gd name="T125" fmla="*/ T124 w 1053"/>
                <a:gd name="T126" fmla="+- 0 1887 1882"/>
                <a:gd name="T127" fmla="*/ 1887 h 637"/>
                <a:gd name="T128" fmla="+- 0 4533 4007"/>
                <a:gd name="T129" fmla="*/ T128 w 1053"/>
                <a:gd name="T130" fmla="+- 0 1882 1882"/>
                <a:gd name="T131" fmla="*/ 1882 h 6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053" h="637">
                  <a:moveTo>
                    <a:pt x="526" y="0"/>
                  </a:moveTo>
                  <a:lnTo>
                    <a:pt x="621" y="5"/>
                  </a:lnTo>
                  <a:lnTo>
                    <a:pt x="710" y="20"/>
                  </a:lnTo>
                  <a:lnTo>
                    <a:pt x="792" y="44"/>
                  </a:lnTo>
                  <a:lnTo>
                    <a:pt x="865" y="75"/>
                  </a:lnTo>
                  <a:lnTo>
                    <a:pt x="929" y="113"/>
                  </a:lnTo>
                  <a:lnTo>
                    <a:pt x="981" y="158"/>
                  </a:lnTo>
                  <a:lnTo>
                    <a:pt x="1020" y="207"/>
                  </a:lnTo>
                  <a:lnTo>
                    <a:pt x="1053" y="318"/>
                  </a:lnTo>
                  <a:lnTo>
                    <a:pt x="1044" y="376"/>
                  </a:lnTo>
                  <a:lnTo>
                    <a:pt x="981" y="479"/>
                  </a:lnTo>
                  <a:lnTo>
                    <a:pt x="929" y="523"/>
                  </a:lnTo>
                  <a:lnTo>
                    <a:pt x="865" y="562"/>
                  </a:lnTo>
                  <a:lnTo>
                    <a:pt x="792" y="593"/>
                  </a:lnTo>
                  <a:lnTo>
                    <a:pt x="710" y="617"/>
                  </a:lnTo>
                  <a:lnTo>
                    <a:pt x="621" y="631"/>
                  </a:lnTo>
                  <a:lnTo>
                    <a:pt x="526" y="637"/>
                  </a:lnTo>
                  <a:lnTo>
                    <a:pt x="432" y="631"/>
                  </a:lnTo>
                  <a:lnTo>
                    <a:pt x="343" y="617"/>
                  </a:lnTo>
                  <a:lnTo>
                    <a:pt x="261" y="593"/>
                  </a:lnTo>
                  <a:lnTo>
                    <a:pt x="188" y="562"/>
                  </a:lnTo>
                  <a:lnTo>
                    <a:pt x="124" y="523"/>
                  </a:lnTo>
                  <a:lnTo>
                    <a:pt x="72" y="479"/>
                  </a:lnTo>
                  <a:lnTo>
                    <a:pt x="33" y="429"/>
                  </a:lnTo>
                  <a:lnTo>
                    <a:pt x="0" y="318"/>
                  </a:lnTo>
                  <a:lnTo>
                    <a:pt x="9" y="261"/>
                  </a:lnTo>
                  <a:lnTo>
                    <a:pt x="72" y="158"/>
                  </a:lnTo>
                  <a:lnTo>
                    <a:pt x="124" y="113"/>
                  </a:lnTo>
                  <a:lnTo>
                    <a:pt x="188" y="75"/>
                  </a:lnTo>
                  <a:lnTo>
                    <a:pt x="261" y="44"/>
                  </a:lnTo>
                  <a:lnTo>
                    <a:pt x="343" y="20"/>
                  </a:lnTo>
                  <a:lnTo>
                    <a:pt x="432" y="5"/>
                  </a:lnTo>
                  <a:lnTo>
                    <a:pt x="526"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395" name="Text Box 52"/>
            <p:cNvSpPr txBox="1">
              <a:spLocks noChangeArrowheads="1"/>
            </p:cNvSpPr>
            <p:nvPr/>
          </p:nvSpPr>
          <p:spPr bwMode="auto">
            <a:xfrm>
              <a:off x="2026" y="-29"/>
              <a:ext cx="758"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07000"/>
                </a:lnSpc>
                <a:spcBef>
                  <a:spcPts val="0"/>
                </a:spcBef>
                <a:spcAft>
                  <a:spcPts val="0"/>
                </a:spcAft>
              </a:pPr>
              <a:r>
                <a:rPr lang="id-ID" sz="1200" b="1"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rPr>
                <a:t>Jagung</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7" name="Text Box 54"/>
            <p:cNvSpPr txBox="1">
              <a:spLocks noChangeArrowheads="1"/>
            </p:cNvSpPr>
            <p:nvPr/>
          </p:nvSpPr>
          <p:spPr bwMode="auto">
            <a:xfrm>
              <a:off x="1792" y="573"/>
              <a:ext cx="1207"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07000"/>
                </a:lnSpc>
                <a:spcBef>
                  <a:spcPts val="0"/>
                </a:spcBef>
                <a:spcAft>
                  <a:spcPts val="0"/>
                </a:spcAft>
              </a:pPr>
              <a:r>
                <a:rPr lang="id-ID" sz="1200" b="1"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rPr>
                <a:t>Pengupasan</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8" name="Text Box 55"/>
            <p:cNvSpPr txBox="1">
              <a:spLocks noChangeArrowheads="1"/>
            </p:cNvSpPr>
            <p:nvPr/>
          </p:nvSpPr>
          <p:spPr bwMode="auto">
            <a:xfrm>
              <a:off x="3771" y="473"/>
              <a:ext cx="2041"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en-US" sz="1200" b="1"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K</a:t>
              </a:r>
              <a:r>
                <a:rPr lang="id-ID" sz="1200" b="1"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ulit dan Rambut Jagung</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1" name="Text Box 58"/>
            <p:cNvSpPr txBox="1">
              <a:spLocks noChangeArrowheads="1"/>
            </p:cNvSpPr>
            <p:nvPr/>
          </p:nvSpPr>
          <p:spPr bwMode="auto">
            <a:xfrm>
              <a:off x="315" y="997"/>
              <a:ext cx="717"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635"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Air</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Bersih</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2" name="Text Box 59"/>
            <p:cNvSpPr txBox="1">
              <a:spLocks noChangeArrowheads="1"/>
            </p:cNvSpPr>
            <p:nvPr/>
          </p:nvSpPr>
          <p:spPr bwMode="auto">
            <a:xfrm>
              <a:off x="1883" y="1138"/>
              <a:ext cx="1005"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Pencucian</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3" name="Text Box 60"/>
            <p:cNvSpPr txBox="1">
              <a:spLocks noChangeArrowheads="1"/>
            </p:cNvSpPr>
            <p:nvPr/>
          </p:nvSpPr>
          <p:spPr bwMode="auto">
            <a:xfrm>
              <a:off x="3815" y="1012"/>
              <a:ext cx="671"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Air</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Kotor</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5" name="Text Box 62"/>
            <p:cNvSpPr txBox="1">
              <a:spLocks noChangeArrowheads="1"/>
            </p:cNvSpPr>
            <p:nvPr/>
          </p:nvSpPr>
          <p:spPr bwMode="auto">
            <a:xfrm>
              <a:off x="1672" y="1692"/>
              <a:ext cx="1435"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id-ID" sz="1200" b="1"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Pemipilan</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9" name="Text Box 67"/>
            <p:cNvSpPr txBox="1">
              <a:spLocks noChangeArrowheads="1"/>
            </p:cNvSpPr>
            <p:nvPr/>
          </p:nvSpPr>
          <p:spPr bwMode="auto">
            <a:xfrm>
              <a:off x="-930" y="2701"/>
              <a:ext cx="1775" cy="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spcBef>
                  <a:spcPts val="0"/>
                </a:spcBef>
                <a:spcAft>
                  <a:spcPts val="0"/>
                </a:spcAft>
              </a:pPr>
              <a:r>
                <a:rPr lang="id-ID" sz="1000" b="1"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rPr>
                <a:t>Untuk Perlakuan Perendaman</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5" name="Text Box 73"/>
            <p:cNvSpPr txBox="1">
              <a:spLocks noChangeArrowheads="1"/>
            </p:cNvSpPr>
            <p:nvPr/>
          </p:nvSpPr>
          <p:spPr bwMode="auto">
            <a:xfrm>
              <a:off x="1330" y="7959"/>
              <a:ext cx="2097"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id-ID" sz="1200" b="1"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Selai Jagung</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419" name="Straight Connector 418"/>
          <p:cNvCxnSpPr/>
          <p:nvPr/>
        </p:nvCxnSpPr>
        <p:spPr>
          <a:xfrm flipV="1">
            <a:off x="4270389" y="2299005"/>
            <a:ext cx="1" cy="3371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71" name="Vertical Scroll 2270"/>
          <p:cNvSpPr/>
          <p:nvPr/>
        </p:nvSpPr>
        <p:spPr>
          <a:xfrm>
            <a:off x="13236" y="1373166"/>
            <a:ext cx="2335107" cy="4393365"/>
          </a:xfrm>
          <a:prstGeom prst="verticalScroll">
            <a:avLst/>
          </a:prstGeom>
        </p:spPr>
        <p:style>
          <a:lnRef idx="1">
            <a:schemeClr val="dk1"/>
          </a:lnRef>
          <a:fillRef idx="2">
            <a:schemeClr val="dk1"/>
          </a:fillRef>
          <a:effectRef idx="1">
            <a:schemeClr val="dk1"/>
          </a:effectRef>
          <a:fontRef idx="minor">
            <a:schemeClr val="dk1"/>
          </a:fontRef>
        </p:style>
        <p:txBody>
          <a:bodyPr rtlCol="0" anchor="ctr"/>
          <a:lstStyle/>
          <a:p>
            <a:pPr algn="ctr">
              <a:lnSpc>
                <a:spcPct val="200000"/>
              </a:lnSpc>
            </a:pPr>
            <a:r>
              <a:rPr lang="id-ID" sz="1600" b="1" dirty="0">
                <a:solidFill>
                  <a:schemeClr val="bg1"/>
                </a:solidFill>
                <a:latin typeface="Adobe Fan Heiti Std B" panose="020B0700000000000000" pitchFamily="34" charset="-128"/>
                <a:ea typeface="Adobe Fan Heiti Std B" panose="020B0700000000000000" pitchFamily="34" charset="-128"/>
              </a:rPr>
              <a:t>DIAGRAM </a:t>
            </a:r>
            <a:endParaRPr lang="en-US" sz="1600" b="1" dirty="0">
              <a:solidFill>
                <a:schemeClr val="bg1"/>
              </a:solidFill>
              <a:latin typeface="Adobe Fan Heiti Std B" panose="020B0700000000000000" pitchFamily="34" charset="-128"/>
              <a:ea typeface="Adobe Fan Heiti Std B" panose="020B0700000000000000" pitchFamily="34" charset="-128"/>
            </a:endParaRPr>
          </a:p>
          <a:p>
            <a:pPr algn="ctr">
              <a:lnSpc>
                <a:spcPct val="200000"/>
              </a:lnSpc>
            </a:pPr>
            <a:r>
              <a:rPr lang="id-ID" sz="1600" b="1" dirty="0">
                <a:solidFill>
                  <a:schemeClr val="bg1"/>
                </a:solidFill>
                <a:latin typeface="Adobe Fan Heiti Std B" panose="020B0700000000000000" pitchFamily="34" charset="-128"/>
                <a:ea typeface="Adobe Fan Heiti Std B" panose="020B0700000000000000" pitchFamily="34" charset="-128"/>
              </a:rPr>
              <a:t>ALIR </a:t>
            </a:r>
            <a:endParaRPr lang="en-US" sz="1600" b="1" dirty="0">
              <a:solidFill>
                <a:schemeClr val="bg1"/>
              </a:solidFill>
              <a:latin typeface="Adobe Fan Heiti Std B" panose="020B0700000000000000" pitchFamily="34" charset="-128"/>
              <a:ea typeface="Adobe Fan Heiti Std B" panose="020B0700000000000000" pitchFamily="34" charset="-128"/>
            </a:endParaRPr>
          </a:p>
          <a:p>
            <a:pPr algn="ctr">
              <a:lnSpc>
                <a:spcPct val="200000"/>
              </a:lnSpc>
            </a:pPr>
            <a:r>
              <a:rPr lang="id-ID" sz="1600" b="1" dirty="0">
                <a:solidFill>
                  <a:schemeClr val="bg1"/>
                </a:solidFill>
                <a:latin typeface="Adobe Fan Heiti Std B" panose="020B0700000000000000" pitchFamily="34" charset="-128"/>
                <a:ea typeface="Adobe Fan Heiti Std B" panose="020B0700000000000000" pitchFamily="34" charset="-128"/>
              </a:rPr>
              <a:t>PENELITIAN </a:t>
            </a:r>
            <a:endParaRPr lang="en-US" sz="1600" b="1" dirty="0">
              <a:solidFill>
                <a:schemeClr val="bg1"/>
              </a:solidFill>
              <a:latin typeface="Adobe Fan Heiti Std B" panose="020B0700000000000000" pitchFamily="34" charset="-128"/>
              <a:ea typeface="Adobe Fan Heiti Std B" panose="020B0700000000000000" pitchFamily="34" charset="-128"/>
            </a:endParaRPr>
          </a:p>
          <a:p>
            <a:pPr algn="ctr">
              <a:lnSpc>
                <a:spcPct val="200000"/>
              </a:lnSpc>
            </a:pPr>
            <a:r>
              <a:rPr lang="en-US" sz="1600" b="1" dirty="0" smtClean="0">
                <a:solidFill>
                  <a:schemeClr val="bg1"/>
                </a:solidFill>
                <a:latin typeface="Adobe Fan Heiti Std B" panose="020B0700000000000000" pitchFamily="34" charset="-128"/>
                <a:ea typeface="Adobe Fan Heiti Std B" panose="020B0700000000000000" pitchFamily="34" charset="-128"/>
              </a:rPr>
              <a:t>UTAMA</a:t>
            </a:r>
            <a:endParaRPr lang="en-US" sz="1600" b="1" dirty="0">
              <a:solidFill>
                <a:schemeClr val="bg1"/>
              </a:solidFill>
              <a:latin typeface="Adobe Fan Heiti Std B" panose="020B0700000000000000" pitchFamily="34" charset="-128"/>
              <a:ea typeface="Adobe Fan Heiti Std B" panose="020B0700000000000000" pitchFamily="34" charset="-128"/>
            </a:endParaRPr>
          </a:p>
        </p:txBody>
      </p:sp>
      <p:sp>
        <p:nvSpPr>
          <p:cNvPr id="76" name="AutoShape 44"/>
          <p:cNvSpPr>
            <a:spLocks/>
          </p:cNvSpPr>
          <p:nvPr/>
        </p:nvSpPr>
        <p:spPr bwMode="auto">
          <a:xfrm>
            <a:off x="6967902" y="1087959"/>
            <a:ext cx="297516" cy="101411"/>
          </a:xfrm>
          <a:custGeom>
            <a:avLst/>
            <a:gdLst>
              <a:gd name="T0" fmla="+- 0 3897 3581"/>
              <a:gd name="T1" fmla="*/ T0 w 441"/>
              <a:gd name="T2" fmla="+- 0 1251 1251"/>
              <a:gd name="T3" fmla="*/ 1251 h 124"/>
              <a:gd name="T4" fmla="+- 0 3897 3581"/>
              <a:gd name="T5" fmla="*/ T4 w 441"/>
              <a:gd name="T6" fmla="+- 0 1374 1251"/>
              <a:gd name="T7" fmla="*/ 1374 h 124"/>
              <a:gd name="T8" fmla="+- 0 4011 3581"/>
              <a:gd name="T9" fmla="*/ T8 w 441"/>
              <a:gd name="T10" fmla="+- 0 1317 1251"/>
              <a:gd name="T11" fmla="*/ 1317 h 124"/>
              <a:gd name="T12" fmla="+- 0 3904 3581"/>
              <a:gd name="T13" fmla="*/ T12 w 441"/>
              <a:gd name="T14" fmla="+- 0 1317 1251"/>
              <a:gd name="T15" fmla="*/ 1317 h 124"/>
              <a:gd name="T16" fmla="+- 0 3904 3581"/>
              <a:gd name="T17" fmla="*/ T16 w 441"/>
              <a:gd name="T18" fmla="+- 0 1307 1251"/>
              <a:gd name="T19" fmla="*/ 1307 h 124"/>
              <a:gd name="T20" fmla="+- 0 4011 3581"/>
              <a:gd name="T21" fmla="*/ T20 w 441"/>
              <a:gd name="T22" fmla="+- 0 1307 1251"/>
              <a:gd name="T23" fmla="*/ 1307 h 124"/>
              <a:gd name="T24" fmla="+- 0 3897 3581"/>
              <a:gd name="T25" fmla="*/ T24 w 441"/>
              <a:gd name="T26" fmla="+- 0 1251 1251"/>
              <a:gd name="T27" fmla="*/ 1251 h 124"/>
              <a:gd name="T28" fmla="+- 0 3897 3581"/>
              <a:gd name="T29" fmla="*/ T28 w 441"/>
              <a:gd name="T30" fmla="+- 0 1307 1251"/>
              <a:gd name="T31" fmla="*/ 1307 h 124"/>
              <a:gd name="T32" fmla="+- 0 3581 3581"/>
              <a:gd name="T33" fmla="*/ T32 w 441"/>
              <a:gd name="T34" fmla="+- 0 1307 1251"/>
              <a:gd name="T35" fmla="*/ 1307 h 124"/>
              <a:gd name="T36" fmla="+- 0 3581 3581"/>
              <a:gd name="T37" fmla="*/ T36 w 441"/>
              <a:gd name="T38" fmla="+- 0 1317 1251"/>
              <a:gd name="T39" fmla="*/ 1317 h 124"/>
              <a:gd name="T40" fmla="+- 0 3897 3581"/>
              <a:gd name="T41" fmla="*/ T40 w 441"/>
              <a:gd name="T42" fmla="+- 0 1317 1251"/>
              <a:gd name="T43" fmla="*/ 1317 h 124"/>
              <a:gd name="T44" fmla="+- 0 3897 3581"/>
              <a:gd name="T45" fmla="*/ T44 w 441"/>
              <a:gd name="T46" fmla="+- 0 1307 1251"/>
              <a:gd name="T47" fmla="*/ 1307 h 124"/>
              <a:gd name="T48" fmla="+- 0 4011 3581"/>
              <a:gd name="T49" fmla="*/ T48 w 441"/>
              <a:gd name="T50" fmla="+- 0 1307 1251"/>
              <a:gd name="T51" fmla="*/ 1307 h 124"/>
              <a:gd name="T52" fmla="+- 0 3904 3581"/>
              <a:gd name="T53" fmla="*/ T52 w 441"/>
              <a:gd name="T54" fmla="+- 0 1307 1251"/>
              <a:gd name="T55" fmla="*/ 1307 h 124"/>
              <a:gd name="T56" fmla="+- 0 3904 3581"/>
              <a:gd name="T57" fmla="*/ T56 w 441"/>
              <a:gd name="T58" fmla="+- 0 1317 1251"/>
              <a:gd name="T59" fmla="*/ 1317 h 124"/>
              <a:gd name="T60" fmla="+- 0 4011 3581"/>
              <a:gd name="T61" fmla="*/ T60 w 441"/>
              <a:gd name="T62" fmla="+- 0 1317 1251"/>
              <a:gd name="T63" fmla="*/ 1317 h 124"/>
              <a:gd name="T64" fmla="+- 0 4021 3581"/>
              <a:gd name="T65" fmla="*/ T64 w 441"/>
              <a:gd name="T66" fmla="+- 0 1312 1251"/>
              <a:gd name="T67" fmla="*/ 1312 h 124"/>
              <a:gd name="T68" fmla="+- 0 4011 3581"/>
              <a:gd name="T69" fmla="*/ T68 w 441"/>
              <a:gd name="T70" fmla="+- 0 1307 1251"/>
              <a:gd name="T71" fmla="*/ 1307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41" h="124">
                <a:moveTo>
                  <a:pt x="316" y="0"/>
                </a:moveTo>
                <a:lnTo>
                  <a:pt x="316" y="123"/>
                </a:lnTo>
                <a:lnTo>
                  <a:pt x="430" y="66"/>
                </a:lnTo>
                <a:lnTo>
                  <a:pt x="323" y="66"/>
                </a:lnTo>
                <a:lnTo>
                  <a:pt x="323" y="56"/>
                </a:lnTo>
                <a:lnTo>
                  <a:pt x="430" y="56"/>
                </a:lnTo>
                <a:lnTo>
                  <a:pt x="316" y="0"/>
                </a:lnTo>
                <a:close/>
                <a:moveTo>
                  <a:pt x="316" y="56"/>
                </a:moveTo>
                <a:lnTo>
                  <a:pt x="0" y="56"/>
                </a:lnTo>
                <a:lnTo>
                  <a:pt x="0" y="66"/>
                </a:lnTo>
                <a:lnTo>
                  <a:pt x="316" y="66"/>
                </a:lnTo>
                <a:lnTo>
                  <a:pt x="316" y="56"/>
                </a:lnTo>
                <a:close/>
                <a:moveTo>
                  <a:pt x="430" y="56"/>
                </a:moveTo>
                <a:lnTo>
                  <a:pt x="323" y="56"/>
                </a:lnTo>
                <a:lnTo>
                  <a:pt x="323" y="66"/>
                </a:lnTo>
                <a:lnTo>
                  <a:pt x="430" y="66"/>
                </a:lnTo>
                <a:lnTo>
                  <a:pt x="440" y="61"/>
                </a:lnTo>
                <a:lnTo>
                  <a:pt x="430" y="5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7" name="AutoShape 44"/>
          <p:cNvSpPr>
            <a:spLocks/>
          </p:cNvSpPr>
          <p:nvPr/>
        </p:nvSpPr>
        <p:spPr bwMode="auto">
          <a:xfrm>
            <a:off x="5637902" y="1087959"/>
            <a:ext cx="297516" cy="101411"/>
          </a:xfrm>
          <a:custGeom>
            <a:avLst/>
            <a:gdLst>
              <a:gd name="T0" fmla="+- 0 3897 3581"/>
              <a:gd name="T1" fmla="*/ T0 w 441"/>
              <a:gd name="T2" fmla="+- 0 1251 1251"/>
              <a:gd name="T3" fmla="*/ 1251 h 124"/>
              <a:gd name="T4" fmla="+- 0 3897 3581"/>
              <a:gd name="T5" fmla="*/ T4 w 441"/>
              <a:gd name="T6" fmla="+- 0 1374 1251"/>
              <a:gd name="T7" fmla="*/ 1374 h 124"/>
              <a:gd name="T8" fmla="+- 0 4011 3581"/>
              <a:gd name="T9" fmla="*/ T8 w 441"/>
              <a:gd name="T10" fmla="+- 0 1317 1251"/>
              <a:gd name="T11" fmla="*/ 1317 h 124"/>
              <a:gd name="T12" fmla="+- 0 3904 3581"/>
              <a:gd name="T13" fmla="*/ T12 w 441"/>
              <a:gd name="T14" fmla="+- 0 1317 1251"/>
              <a:gd name="T15" fmla="*/ 1317 h 124"/>
              <a:gd name="T16" fmla="+- 0 3904 3581"/>
              <a:gd name="T17" fmla="*/ T16 w 441"/>
              <a:gd name="T18" fmla="+- 0 1307 1251"/>
              <a:gd name="T19" fmla="*/ 1307 h 124"/>
              <a:gd name="T20" fmla="+- 0 4011 3581"/>
              <a:gd name="T21" fmla="*/ T20 w 441"/>
              <a:gd name="T22" fmla="+- 0 1307 1251"/>
              <a:gd name="T23" fmla="*/ 1307 h 124"/>
              <a:gd name="T24" fmla="+- 0 3897 3581"/>
              <a:gd name="T25" fmla="*/ T24 w 441"/>
              <a:gd name="T26" fmla="+- 0 1251 1251"/>
              <a:gd name="T27" fmla="*/ 1251 h 124"/>
              <a:gd name="T28" fmla="+- 0 3897 3581"/>
              <a:gd name="T29" fmla="*/ T28 w 441"/>
              <a:gd name="T30" fmla="+- 0 1307 1251"/>
              <a:gd name="T31" fmla="*/ 1307 h 124"/>
              <a:gd name="T32" fmla="+- 0 3581 3581"/>
              <a:gd name="T33" fmla="*/ T32 w 441"/>
              <a:gd name="T34" fmla="+- 0 1307 1251"/>
              <a:gd name="T35" fmla="*/ 1307 h 124"/>
              <a:gd name="T36" fmla="+- 0 3581 3581"/>
              <a:gd name="T37" fmla="*/ T36 w 441"/>
              <a:gd name="T38" fmla="+- 0 1317 1251"/>
              <a:gd name="T39" fmla="*/ 1317 h 124"/>
              <a:gd name="T40" fmla="+- 0 3897 3581"/>
              <a:gd name="T41" fmla="*/ T40 w 441"/>
              <a:gd name="T42" fmla="+- 0 1317 1251"/>
              <a:gd name="T43" fmla="*/ 1317 h 124"/>
              <a:gd name="T44" fmla="+- 0 3897 3581"/>
              <a:gd name="T45" fmla="*/ T44 w 441"/>
              <a:gd name="T46" fmla="+- 0 1307 1251"/>
              <a:gd name="T47" fmla="*/ 1307 h 124"/>
              <a:gd name="T48" fmla="+- 0 4011 3581"/>
              <a:gd name="T49" fmla="*/ T48 w 441"/>
              <a:gd name="T50" fmla="+- 0 1307 1251"/>
              <a:gd name="T51" fmla="*/ 1307 h 124"/>
              <a:gd name="T52" fmla="+- 0 3904 3581"/>
              <a:gd name="T53" fmla="*/ T52 w 441"/>
              <a:gd name="T54" fmla="+- 0 1307 1251"/>
              <a:gd name="T55" fmla="*/ 1307 h 124"/>
              <a:gd name="T56" fmla="+- 0 3904 3581"/>
              <a:gd name="T57" fmla="*/ T56 w 441"/>
              <a:gd name="T58" fmla="+- 0 1317 1251"/>
              <a:gd name="T59" fmla="*/ 1317 h 124"/>
              <a:gd name="T60" fmla="+- 0 4011 3581"/>
              <a:gd name="T61" fmla="*/ T60 w 441"/>
              <a:gd name="T62" fmla="+- 0 1317 1251"/>
              <a:gd name="T63" fmla="*/ 1317 h 124"/>
              <a:gd name="T64" fmla="+- 0 4021 3581"/>
              <a:gd name="T65" fmla="*/ T64 w 441"/>
              <a:gd name="T66" fmla="+- 0 1312 1251"/>
              <a:gd name="T67" fmla="*/ 1312 h 124"/>
              <a:gd name="T68" fmla="+- 0 4011 3581"/>
              <a:gd name="T69" fmla="*/ T68 w 441"/>
              <a:gd name="T70" fmla="+- 0 1307 1251"/>
              <a:gd name="T71" fmla="*/ 1307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41" h="124">
                <a:moveTo>
                  <a:pt x="316" y="0"/>
                </a:moveTo>
                <a:lnTo>
                  <a:pt x="316" y="123"/>
                </a:lnTo>
                <a:lnTo>
                  <a:pt x="430" y="66"/>
                </a:lnTo>
                <a:lnTo>
                  <a:pt x="323" y="66"/>
                </a:lnTo>
                <a:lnTo>
                  <a:pt x="323" y="56"/>
                </a:lnTo>
                <a:lnTo>
                  <a:pt x="430" y="56"/>
                </a:lnTo>
                <a:lnTo>
                  <a:pt x="316" y="0"/>
                </a:lnTo>
                <a:close/>
                <a:moveTo>
                  <a:pt x="316" y="56"/>
                </a:moveTo>
                <a:lnTo>
                  <a:pt x="0" y="56"/>
                </a:lnTo>
                <a:lnTo>
                  <a:pt x="0" y="66"/>
                </a:lnTo>
                <a:lnTo>
                  <a:pt x="316" y="66"/>
                </a:lnTo>
                <a:lnTo>
                  <a:pt x="316" y="56"/>
                </a:lnTo>
                <a:close/>
                <a:moveTo>
                  <a:pt x="430" y="56"/>
                </a:moveTo>
                <a:lnTo>
                  <a:pt x="323" y="56"/>
                </a:lnTo>
                <a:lnTo>
                  <a:pt x="323" y="66"/>
                </a:lnTo>
                <a:lnTo>
                  <a:pt x="430" y="66"/>
                </a:lnTo>
                <a:lnTo>
                  <a:pt x="440" y="61"/>
                </a:lnTo>
                <a:lnTo>
                  <a:pt x="430" y="5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8" name="AutoShape 44"/>
          <p:cNvSpPr>
            <a:spLocks/>
          </p:cNvSpPr>
          <p:nvPr/>
        </p:nvSpPr>
        <p:spPr bwMode="auto">
          <a:xfrm>
            <a:off x="6969877" y="1553059"/>
            <a:ext cx="297516" cy="101411"/>
          </a:xfrm>
          <a:custGeom>
            <a:avLst/>
            <a:gdLst>
              <a:gd name="T0" fmla="+- 0 3897 3581"/>
              <a:gd name="T1" fmla="*/ T0 w 441"/>
              <a:gd name="T2" fmla="+- 0 1251 1251"/>
              <a:gd name="T3" fmla="*/ 1251 h 124"/>
              <a:gd name="T4" fmla="+- 0 3897 3581"/>
              <a:gd name="T5" fmla="*/ T4 w 441"/>
              <a:gd name="T6" fmla="+- 0 1374 1251"/>
              <a:gd name="T7" fmla="*/ 1374 h 124"/>
              <a:gd name="T8" fmla="+- 0 4011 3581"/>
              <a:gd name="T9" fmla="*/ T8 w 441"/>
              <a:gd name="T10" fmla="+- 0 1317 1251"/>
              <a:gd name="T11" fmla="*/ 1317 h 124"/>
              <a:gd name="T12" fmla="+- 0 3904 3581"/>
              <a:gd name="T13" fmla="*/ T12 w 441"/>
              <a:gd name="T14" fmla="+- 0 1317 1251"/>
              <a:gd name="T15" fmla="*/ 1317 h 124"/>
              <a:gd name="T16" fmla="+- 0 3904 3581"/>
              <a:gd name="T17" fmla="*/ T16 w 441"/>
              <a:gd name="T18" fmla="+- 0 1307 1251"/>
              <a:gd name="T19" fmla="*/ 1307 h 124"/>
              <a:gd name="T20" fmla="+- 0 4011 3581"/>
              <a:gd name="T21" fmla="*/ T20 w 441"/>
              <a:gd name="T22" fmla="+- 0 1307 1251"/>
              <a:gd name="T23" fmla="*/ 1307 h 124"/>
              <a:gd name="T24" fmla="+- 0 3897 3581"/>
              <a:gd name="T25" fmla="*/ T24 w 441"/>
              <a:gd name="T26" fmla="+- 0 1251 1251"/>
              <a:gd name="T27" fmla="*/ 1251 h 124"/>
              <a:gd name="T28" fmla="+- 0 3897 3581"/>
              <a:gd name="T29" fmla="*/ T28 w 441"/>
              <a:gd name="T30" fmla="+- 0 1307 1251"/>
              <a:gd name="T31" fmla="*/ 1307 h 124"/>
              <a:gd name="T32" fmla="+- 0 3581 3581"/>
              <a:gd name="T33" fmla="*/ T32 w 441"/>
              <a:gd name="T34" fmla="+- 0 1307 1251"/>
              <a:gd name="T35" fmla="*/ 1307 h 124"/>
              <a:gd name="T36" fmla="+- 0 3581 3581"/>
              <a:gd name="T37" fmla="*/ T36 w 441"/>
              <a:gd name="T38" fmla="+- 0 1317 1251"/>
              <a:gd name="T39" fmla="*/ 1317 h 124"/>
              <a:gd name="T40" fmla="+- 0 3897 3581"/>
              <a:gd name="T41" fmla="*/ T40 w 441"/>
              <a:gd name="T42" fmla="+- 0 1317 1251"/>
              <a:gd name="T43" fmla="*/ 1317 h 124"/>
              <a:gd name="T44" fmla="+- 0 3897 3581"/>
              <a:gd name="T45" fmla="*/ T44 w 441"/>
              <a:gd name="T46" fmla="+- 0 1307 1251"/>
              <a:gd name="T47" fmla="*/ 1307 h 124"/>
              <a:gd name="T48" fmla="+- 0 4011 3581"/>
              <a:gd name="T49" fmla="*/ T48 w 441"/>
              <a:gd name="T50" fmla="+- 0 1307 1251"/>
              <a:gd name="T51" fmla="*/ 1307 h 124"/>
              <a:gd name="T52" fmla="+- 0 3904 3581"/>
              <a:gd name="T53" fmla="*/ T52 w 441"/>
              <a:gd name="T54" fmla="+- 0 1307 1251"/>
              <a:gd name="T55" fmla="*/ 1307 h 124"/>
              <a:gd name="T56" fmla="+- 0 3904 3581"/>
              <a:gd name="T57" fmla="*/ T56 w 441"/>
              <a:gd name="T58" fmla="+- 0 1317 1251"/>
              <a:gd name="T59" fmla="*/ 1317 h 124"/>
              <a:gd name="T60" fmla="+- 0 4011 3581"/>
              <a:gd name="T61" fmla="*/ T60 w 441"/>
              <a:gd name="T62" fmla="+- 0 1317 1251"/>
              <a:gd name="T63" fmla="*/ 1317 h 124"/>
              <a:gd name="T64" fmla="+- 0 4021 3581"/>
              <a:gd name="T65" fmla="*/ T64 w 441"/>
              <a:gd name="T66" fmla="+- 0 1312 1251"/>
              <a:gd name="T67" fmla="*/ 1312 h 124"/>
              <a:gd name="T68" fmla="+- 0 4011 3581"/>
              <a:gd name="T69" fmla="*/ T68 w 441"/>
              <a:gd name="T70" fmla="+- 0 1307 1251"/>
              <a:gd name="T71" fmla="*/ 1307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41" h="124">
                <a:moveTo>
                  <a:pt x="316" y="0"/>
                </a:moveTo>
                <a:lnTo>
                  <a:pt x="316" y="123"/>
                </a:lnTo>
                <a:lnTo>
                  <a:pt x="430" y="66"/>
                </a:lnTo>
                <a:lnTo>
                  <a:pt x="323" y="66"/>
                </a:lnTo>
                <a:lnTo>
                  <a:pt x="323" y="56"/>
                </a:lnTo>
                <a:lnTo>
                  <a:pt x="430" y="56"/>
                </a:lnTo>
                <a:lnTo>
                  <a:pt x="316" y="0"/>
                </a:lnTo>
                <a:close/>
                <a:moveTo>
                  <a:pt x="316" y="56"/>
                </a:moveTo>
                <a:lnTo>
                  <a:pt x="0" y="56"/>
                </a:lnTo>
                <a:lnTo>
                  <a:pt x="0" y="66"/>
                </a:lnTo>
                <a:lnTo>
                  <a:pt x="316" y="66"/>
                </a:lnTo>
                <a:lnTo>
                  <a:pt x="316" y="56"/>
                </a:lnTo>
                <a:close/>
                <a:moveTo>
                  <a:pt x="430" y="56"/>
                </a:moveTo>
                <a:lnTo>
                  <a:pt x="323" y="56"/>
                </a:lnTo>
                <a:lnTo>
                  <a:pt x="323" y="66"/>
                </a:lnTo>
                <a:lnTo>
                  <a:pt x="430" y="66"/>
                </a:lnTo>
                <a:lnTo>
                  <a:pt x="440" y="61"/>
                </a:lnTo>
                <a:lnTo>
                  <a:pt x="430" y="5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79" name="AutoShape 7"/>
          <p:cNvSpPr>
            <a:spLocks/>
          </p:cNvSpPr>
          <p:nvPr/>
        </p:nvSpPr>
        <p:spPr bwMode="auto">
          <a:xfrm>
            <a:off x="5919101" y="525836"/>
            <a:ext cx="1055138" cy="286239"/>
          </a:xfrm>
          <a:custGeom>
            <a:avLst/>
            <a:gdLst>
              <a:gd name="T0" fmla="+- 0 1487 1487"/>
              <a:gd name="T1" fmla="*/ T0 w 2083"/>
              <a:gd name="T2" fmla="+- 0 2444 1981"/>
              <a:gd name="T3" fmla="*/ 2444 h 463"/>
              <a:gd name="T4" fmla="+- 0 1487 1487"/>
              <a:gd name="T5" fmla="*/ T4 w 2083"/>
              <a:gd name="T6" fmla="+- 0 2439 1981"/>
              <a:gd name="T7" fmla="*/ 2439 h 463"/>
              <a:gd name="T8" fmla="+- 0 1492 1487"/>
              <a:gd name="T9" fmla="*/ T8 w 2083"/>
              <a:gd name="T10" fmla="+- 0 2434 1981"/>
              <a:gd name="T11" fmla="*/ 2434 h 463"/>
              <a:gd name="T12" fmla="+- 0 1492 1487"/>
              <a:gd name="T13" fmla="*/ T12 w 2083"/>
              <a:gd name="T14" fmla="+- 0 2444 1981"/>
              <a:gd name="T15" fmla="*/ 2444 h 463"/>
              <a:gd name="T16" fmla="+- 0 3559 1487"/>
              <a:gd name="T17" fmla="*/ T16 w 2083"/>
              <a:gd name="T18" fmla="+- 0 2439 1981"/>
              <a:gd name="T19" fmla="*/ 2439 h 463"/>
              <a:gd name="T20" fmla="+- 0 1497 1487"/>
              <a:gd name="T21" fmla="*/ T20 w 2083"/>
              <a:gd name="T22" fmla="+- 0 2434 1981"/>
              <a:gd name="T23" fmla="*/ 2434 h 463"/>
              <a:gd name="T24" fmla="+- 0 3559 1487"/>
              <a:gd name="T25" fmla="*/ T24 w 2083"/>
              <a:gd name="T26" fmla="+- 0 1986 1981"/>
              <a:gd name="T27" fmla="*/ 1986 h 463"/>
              <a:gd name="T28" fmla="+- 0 3564 1487"/>
              <a:gd name="T29" fmla="*/ T28 w 2083"/>
              <a:gd name="T30" fmla="+- 0 2444 1981"/>
              <a:gd name="T31" fmla="*/ 2444 h 463"/>
              <a:gd name="T32" fmla="+- 0 3569 1487"/>
              <a:gd name="T33" fmla="*/ T32 w 2083"/>
              <a:gd name="T34" fmla="+- 0 2434 1981"/>
              <a:gd name="T35" fmla="*/ 2434 h 463"/>
              <a:gd name="T36" fmla="+- 0 3564 1487"/>
              <a:gd name="T37" fmla="*/ T36 w 2083"/>
              <a:gd name="T38" fmla="+- 0 1991 1981"/>
              <a:gd name="T39" fmla="*/ 1991 h 463"/>
              <a:gd name="T40" fmla="+- 0 3569 1487"/>
              <a:gd name="T41" fmla="*/ T40 w 2083"/>
              <a:gd name="T42" fmla="+- 0 2434 1981"/>
              <a:gd name="T43" fmla="*/ 2434 h 463"/>
              <a:gd name="T44" fmla="+- 0 3564 1487"/>
              <a:gd name="T45" fmla="*/ T44 w 2083"/>
              <a:gd name="T46" fmla="+- 0 2444 1981"/>
              <a:gd name="T47" fmla="*/ 2444 h 463"/>
              <a:gd name="T48" fmla="+- 0 3569 1487"/>
              <a:gd name="T49" fmla="*/ T48 w 2083"/>
              <a:gd name="T50" fmla="+- 0 2434 1981"/>
              <a:gd name="T51" fmla="*/ 2434 h 463"/>
              <a:gd name="T52" fmla="+- 0 3564 1487"/>
              <a:gd name="T53" fmla="*/ T52 w 2083"/>
              <a:gd name="T54" fmla="+- 0 2444 1981"/>
              <a:gd name="T55" fmla="*/ 2444 h 463"/>
              <a:gd name="T56" fmla="+- 0 3569 1487"/>
              <a:gd name="T57" fmla="*/ T56 w 2083"/>
              <a:gd name="T58" fmla="+- 0 2439 1981"/>
              <a:gd name="T59" fmla="*/ 2439 h 463"/>
              <a:gd name="T60" fmla="+- 0 1487 1487"/>
              <a:gd name="T61" fmla="*/ T60 w 2083"/>
              <a:gd name="T62" fmla="+- 0 1986 1981"/>
              <a:gd name="T63" fmla="*/ 1986 h 463"/>
              <a:gd name="T64" fmla="+- 0 1492 1487"/>
              <a:gd name="T65" fmla="*/ T64 w 2083"/>
              <a:gd name="T66" fmla="+- 0 2434 1981"/>
              <a:gd name="T67" fmla="*/ 2434 h 463"/>
              <a:gd name="T68" fmla="+- 0 1497 1487"/>
              <a:gd name="T69" fmla="*/ T68 w 2083"/>
              <a:gd name="T70" fmla="+- 0 1991 1981"/>
              <a:gd name="T71" fmla="*/ 1991 h 463"/>
              <a:gd name="T72" fmla="+- 0 1492 1487"/>
              <a:gd name="T73" fmla="*/ T72 w 2083"/>
              <a:gd name="T74" fmla="+- 0 1981 1981"/>
              <a:gd name="T75" fmla="*/ 1981 h 463"/>
              <a:gd name="T76" fmla="+- 0 1497 1487"/>
              <a:gd name="T77" fmla="*/ T76 w 2083"/>
              <a:gd name="T78" fmla="+- 0 2434 1981"/>
              <a:gd name="T79" fmla="*/ 2434 h 463"/>
              <a:gd name="T80" fmla="+- 0 3559 1487"/>
              <a:gd name="T81" fmla="*/ T80 w 2083"/>
              <a:gd name="T82" fmla="+- 0 2439 1981"/>
              <a:gd name="T83" fmla="*/ 2439 h 463"/>
              <a:gd name="T84" fmla="+- 0 1492 1487"/>
              <a:gd name="T85" fmla="*/ T84 w 2083"/>
              <a:gd name="T86" fmla="+- 0 1981 1981"/>
              <a:gd name="T87" fmla="*/ 1981 h 463"/>
              <a:gd name="T88" fmla="+- 0 1497 1487"/>
              <a:gd name="T89" fmla="*/ T88 w 2083"/>
              <a:gd name="T90" fmla="+- 0 1991 1981"/>
              <a:gd name="T91" fmla="*/ 1991 h 463"/>
              <a:gd name="T92" fmla="+- 0 1492 1487"/>
              <a:gd name="T93" fmla="*/ T92 w 2083"/>
              <a:gd name="T94" fmla="+- 0 1981 1981"/>
              <a:gd name="T95" fmla="*/ 1981 h 463"/>
              <a:gd name="T96" fmla="+- 0 1492 1487"/>
              <a:gd name="T97" fmla="*/ T96 w 2083"/>
              <a:gd name="T98" fmla="+- 0 1981 1981"/>
              <a:gd name="T99" fmla="*/ 1981 h 463"/>
              <a:gd name="T100" fmla="+- 0 1497 1487"/>
              <a:gd name="T101" fmla="*/ T100 w 2083"/>
              <a:gd name="T102" fmla="+- 0 1991 1981"/>
              <a:gd name="T103" fmla="*/ 1991 h 463"/>
              <a:gd name="T104" fmla="+- 0 3559 1487"/>
              <a:gd name="T105" fmla="*/ T104 w 2083"/>
              <a:gd name="T106" fmla="+- 0 1986 1981"/>
              <a:gd name="T107" fmla="*/ 1986 h 463"/>
              <a:gd name="T108" fmla="+- 0 3564 1487"/>
              <a:gd name="T109" fmla="*/ T108 w 2083"/>
              <a:gd name="T110" fmla="+- 0 1981 1981"/>
              <a:gd name="T111" fmla="*/ 1981 h 463"/>
              <a:gd name="T112" fmla="+- 0 3564 1487"/>
              <a:gd name="T113" fmla="*/ T112 w 2083"/>
              <a:gd name="T114" fmla="+- 0 1991 1981"/>
              <a:gd name="T115" fmla="*/ 1991 h 463"/>
              <a:gd name="T116" fmla="+- 0 3569 1487"/>
              <a:gd name="T117" fmla="*/ T116 w 2083"/>
              <a:gd name="T118" fmla="+- 0 1986 1981"/>
              <a:gd name="T119" fmla="*/ 1986 h 463"/>
              <a:gd name="T120" fmla="+- 0 1487 1487"/>
              <a:gd name="T121" fmla="*/ T120 w 2083"/>
              <a:gd name="T122" fmla="+- 0 1981 1981"/>
              <a:gd name="T123" fmla="*/ 1981 h 463"/>
              <a:gd name="T124" fmla="+- 0 1492 1487"/>
              <a:gd name="T125" fmla="*/ T124 w 2083"/>
              <a:gd name="T126" fmla="+- 0 1981 1981"/>
              <a:gd name="T127" fmla="*/ 1981 h 463"/>
              <a:gd name="T128" fmla="+- 0 3564 1487"/>
              <a:gd name="T129" fmla="*/ T128 w 2083"/>
              <a:gd name="T130" fmla="+- 0 1981 1981"/>
              <a:gd name="T131" fmla="*/ 1981 h 463"/>
              <a:gd name="T132" fmla="+- 0 3569 1487"/>
              <a:gd name="T133" fmla="*/ T132 w 2083"/>
              <a:gd name="T134" fmla="+- 0 1981 1981"/>
              <a:gd name="T135" fmla="*/ 1981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083" h="463">
                <a:moveTo>
                  <a:pt x="0" y="458"/>
                </a:moveTo>
                <a:lnTo>
                  <a:pt x="0" y="463"/>
                </a:lnTo>
                <a:lnTo>
                  <a:pt x="5" y="463"/>
                </a:lnTo>
                <a:lnTo>
                  <a:pt x="0" y="458"/>
                </a:lnTo>
                <a:close/>
                <a:moveTo>
                  <a:pt x="10" y="453"/>
                </a:moveTo>
                <a:lnTo>
                  <a:pt x="5" y="453"/>
                </a:lnTo>
                <a:lnTo>
                  <a:pt x="0" y="458"/>
                </a:lnTo>
                <a:lnTo>
                  <a:pt x="5" y="463"/>
                </a:lnTo>
                <a:lnTo>
                  <a:pt x="2077" y="463"/>
                </a:lnTo>
                <a:lnTo>
                  <a:pt x="2072" y="458"/>
                </a:lnTo>
                <a:lnTo>
                  <a:pt x="10" y="458"/>
                </a:lnTo>
                <a:lnTo>
                  <a:pt x="10" y="453"/>
                </a:lnTo>
                <a:close/>
                <a:moveTo>
                  <a:pt x="2082" y="5"/>
                </a:moveTo>
                <a:lnTo>
                  <a:pt x="2072" y="5"/>
                </a:lnTo>
                <a:lnTo>
                  <a:pt x="2072" y="458"/>
                </a:lnTo>
                <a:lnTo>
                  <a:pt x="2077" y="463"/>
                </a:lnTo>
                <a:lnTo>
                  <a:pt x="2077" y="453"/>
                </a:lnTo>
                <a:lnTo>
                  <a:pt x="2082" y="453"/>
                </a:lnTo>
                <a:lnTo>
                  <a:pt x="2082" y="10"/>
                </a:lnTo>
                <a:lnTo>
                  <a:pt x="2077" y="10"/>
                </a:lnTo>
                <a:lnTo>
                  <a:pt x="2082" y="5"/>
                </a:lnTo>
                <a:close/>
                <a:moveTo>
                  <a:pt x="2082" y="453"/>
                </a:moveTo>
                <a:lnTo>
                  <a:pt x="2077" y="453"/>
                </a:lnTo>
                <a:lnTo>
                  <a:pt x="2077" y="463"/>
                </a:lnTo>
                <a:lnTo>
                  <a:pt x="2082" y="458"/>
                </a:lnTo>
                <a:lnTo>
                  <a:pt x="2082" y="453"/>
                </a:lnTo>
                <a:close/>
                <a:moveTo>
                  <a:pt x="2082" y="458"/>
                </a:moveTo>
                <a:lnTo>
                  <a:pt x="2077" y="463"/>
                </a:lnTo>
                <a:lnTo>
                  <a:pt x="2082" y="463"/>
                </a:lnTo>
                <a:lnTo>
                  <a:pt x="2082" y="458"/>
                </a:lnTo>
                <a:close/>
                <a:moveTo>
                  <a:pt x="5" y="0"/>
                </a:moveTo>
                <a:lnTo>
                  <a:pt x="0" y="5"/>
                </a:lnTo>
                <a:lnTo>
                  <a:pt x="0" y="458"/>
                </a:lnTo>
                <a:lnTo>
                  <a:pt x="5" y="453"/>
                </a:lnTo>
                <a:lnTo>
                  <a:pt x="10" y="453"/>
                </a:lnTo>
                <a:lnTo>
                  <a:pt x="10" y="10"/>
                </a:lnTo>
                <a:lnTo>
                  <a:pt x="5" y="10"/>
                </a:lnTo>
                <a:lnTo>
                  <a:pt x="5" y="0"/>
                </a:lnTo>
                <a:close/>
                <a:moveTo>
                  <a:pt x="2072" y="453"/>
                </a:moveTo>
                <a:lnTo>
                  <a:pt x="10" y="453"/>
                </a:lnTo>
                <a:lnTo>
                  <a:pt x="10" y="458"/>
                </a:lnTo>
                <a:lnTo>
                  <a:pt x="2072" y="458"/>
                </a:lnTo>
                <a:lnTo>
                  <a:pt x="2072" y="453"/>
                </a:lnTo>
                <a:close/>
                <a:moveTo>
                  <a:pt x="5" y="0"/>
                </a:moveTo>
                <a:lnTo>
                  <a:pt x="5" y="10"/>
                </a:lnTo>
                <a:lnTo>
                  <a:pt x="10" y="10"/>
                </a:lnTo>
                <a:lnTo>
                  <a:pt x="10" y="5"/>
                </a:lnTo>
                <a:lnTo>
                  <a:pt x="5" y="0"/>
                </a:lnTo>
                <a:close/>
                <a:moveTo>
                  <a:pt x="2077" y="0"/>
                </a:moveTo>
                <a:lnTo>
                  <a:pt x="5" y="0"/>
                </a:lnTo>
                <a:lnTo>
                  <a:pt x="10" y="5"/>
                </a:lnTo>
                <a:lnTo>
                  <a:pt x="10" y="10"/>
                </a:lnTo>
                <a:lnTo>
                  <a:pt x="2072" y="10"/>
                </a:lnTo>
                <a:lnTo>
                  <a:pt x="2072" y="5"/>
                </a:lnTo>
                <a:lnTo>
                  <a:pt x="2082" y="5"/>
                </a:lnTo>
                <a:lnTo>
                  <a:pt x="2077" y="0"/>
                </a:lnTo>
                <a:close/>
                <a:moveTo>
                  <a:pt x="2082" y="5"/>
                </a:moveTo>
                <a:lnTo>
                  <a:pt x="2077" y="10"/>
                </a:lnTo>
                <a:lnTo>
                  <a:pt x="2082" y="10"/>
                </a:lnTo>
                <a:lnTo>
                  <a:pt x="2082" y="5"/>
                </a:lnTo>
                <a:close/>
                <a:moveTo>
                  <a:pt x="5" y="0"/>
                </a:moveTo>
                <a:lnTo>
                  <a:pt x="0" y="0"/>
                </a:lnTo>
                <a:lnTo>
                  <a:pt x="0" y="5"/>
                </a:lnTo>
                <a:lnTo>
                  <a:pt x="5" y="0"/>
                </a:lnTo>
                <a:close/>
                <a:moveTo>
                  <a:pt x="2082" y="0"/>
                </a:moveTo>
                <a:lnTo>
                  <a:pt x="2077" y="0"/>
                </a:lnTo>
                <a:lnTo>
                  <a:pt x="2082" y="5"/>
                </a:lnTo>
                <a:lnTo>
                  <a:pt x="208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2" name="AutoShape 7"/>
          <p:cNvSpPr>
            <a:spLocks/>
          </p:cNvSpPr>
          <p:nvPr/>
        </p:nvSpPr>
        <p:spPr bwMode="auto">
          <a:xfrm>
            <a:off x="5930976" y="1461606"/>
            <a:ext cx="1055138" cy="286239"/>
          </a:xfrm>
          <a:custGeom>
            <a:avLst/>
            <a:gdLst>
              <a:gd name="T0" fmla="+- 0 1487 1487"/>
              <a:gd name="T1" fmla="*/ T0 w 2083"/>
              <a:gd name="T2" fmla="+- 0 2444 1981"/>
              <a:gd name="T3" fmla="*/ 2444 h 463"/>
              <a:gd name="T4" fmla="+- 0 1487 1487"/>
              <a:gd name="T5" fmla="*/ T4 w 2083"/>
              <a:gd name="T6" fmla="+- 0 2439 1981"/>
              <a:gd name="T7" fmla="*/ 2439 h 463"/>
              <a:gd name="T8" fmla="+- 0 1492 1487"/>
              <a:gd name="T9" fmla="*/ T8 w 2083"/>
              <a:gd name="T10" fmla="+- 0 2434 1981"/>
              <a:gd name="T11" fmla="*/ 2434 h 463"/>
              <a:gd name="T12" fmla="+- 0 1492 1487"/>
              <a:gd name="T13" fmla="*/ T12 w 2083"/>
              <a:gd name="T14" fmla="+- 0 2444 1981"/>
              <a:gd name="T15" fmla="*/ 2444 h 463"/>
              <a:gd name="T16" fmla="+- 0 3559 1487"/>
              <a:gd name="T17" fmla="*/ T16 w 2083"/>
              <a:gd name="T18" fmla="+- 0 2439 1981"/>
              <a:gd name="T19" fmla="*/ 2439 h 463"/>
              <a:gd name="T20" fmla="+- 0 1497 1487"/>
              <a:gd name="T21" fmla="*/ T20 w 2083"/>
              <a:gd name="T22" fmla="+- 0 2434 1981"/>
              <a:gd name="T23" fmla="*/ 2434 h 463"/>
              <a:gd name="T24" fmla="+- 0 3559 1487"/>
              <a:gd name="T25" fmla="*/ T24 w 2083"/>
              <a:gd name="T26" fmla="+- 0 1986 1981"/>
              <a:gd name="T27" fmla="*/ 1986 h 463"/>
              <a:gd name="T28" fmla="+- 0 3564 1487"/>
              <a:gd name="T29" fmla="*/ T28 w 2083"/>
              <a:gd name="T30" fmla="+- 0 2444 1981"/>
              <a:gd name="T31" fmla="*/ 2444 h 463"/>
              <a:gd name="T32" fmla="+- 0 3569 1487"/>
              <a:gd name="T33" fmla="*/ T32 w 2083"/>
              <a:gd name="T34" fmla="+- 0 2434 1981"/>
              <a:gd name="T35" fmla="*/ 2434 h 463"/>
              <a:gd name="T36" fmla="+- 0 3564 1487"/>
              <a:gd name="T37" fmla="*/ T36 w 2083"/>
              <a:gd name="T38" fmla="+- 0 1991 1981"/>
              <a:gd name="T39" fmla="*/ 1991 h 463"/>
              <a:gd name="T40" fmla="+- 0 3569 1487"/>
              <a:gd name="T41" fmla="*/ T40 w 2083"/>
              <a:gd name="T42" fmla="+- 0 2434 1981"/>
              <a:gd name="T43" fmla="*/ 2434 h 463"/>
              <a:gd name="T44" fmla="+- 0 3564 1487"/>
              <a:gd name="T45" fmla="*/ T44 w 2083"/>
              <a:gd name="T46" fmla="+- 0 2444 1981"/>
              <a:gd name="T47" fmla="*/ 2444 h 463"/>
              <a:gd name="T48" fmla="+- 0 3569 1487"/>
              <a:gd name="T49" fmla="*/ T48 w 2083"/>
              <a:gd name="T50" fmla="+- 0 2434 1981"/>
              <a:gd name="T51" fmla="*/ 2434 h 463"/>
              <a:gd name="T52" fmla="+- 0 3564 1487"/>
              <a:gd name="T53" fmla="*/ T52 w 2083"/>
              <a:gd name="T54" fmla="+- 0 2444 1981"/>
              <a:gd name="T55" fmla="*/ 2444 h 463"/>
              <a:gd name="T56" fmla="+- 0 3569 1487"/>
              <a:gd name="T57" fmla="*/ T56 w 2083"/>
              <a:gd name="T58" fmla="+- 0 2439 1981"/>
              <a:gd name="T59" fmla="*/ 2439 h 463"/>
              <a:gd name="T60" fmla="+- 0 1487 1487"/>
              <a:gd name="T61" fmla="*/ T60 w 2083"/>
              <a:gd name="T62" fmla="+- 0 1986 1981"/>
              <a:gd name="T63" fmla="*/ 1986 h 463"/>
              <a:gd name="T64" fmla="+- 0 1492 1487"/>
              <a:gd name="T65" fmla="*/ T64 w 2083"/>
              <a:gd name="T66" fmla="+- 0 2434 1981"/>
              <a:gd name="T67" fmla="*/ 2434 h 463"/>
              <a:gd name="T68" fmla="+- 0 1497 1487"/>
              <a:gd name="T69" fmla="*/ T68 w 2083"/>
              <a:gd name="T70" fmla="+- 0 1991 1981"/>
              <a:gd name="T71" fmla="*/ 1991 h 463"/>
              <a:gd name="T72" fmla="+- 0 1492 1487"/>
              <a:gd name="T73" fmla="*/ T72 w 2083"/>
              <a:gd name="T74" fmla="+- 0 1981 1981"/>
              <a:gd name="T75" fmla="*/ 1981 h 463"/>
              <a:gd name="T76" fmla="+- 0 1497 1487"/>
              <a:gd name="T77" fmla="*/ T76 w 2083"/>
              <a:gd name="T78" fmla="+- 0 2434 1981"/>
              <a:gd name="T79" fmla="*/ 2434 h 463"/>
              <a:gd name="T80" fmla="+- 0 3559 1487"/>
              <a:gd name="T81" fmla="*/ T80 w 2083"/>
              <a:gd name="T82" fmla="+- 0 2439 1981"/>
              <a:gd name="T83" fmla="*/ 2439 h 463"/>
              <a:gd name="T84" fmla="+- 0 1492 1487"/>
              <a:gd name="T85" fmla="*/ T84 w 2083"/>
              <a:gd name="T86" fmla="+- 0 1981 1981"/>
              <a:gd name="T87" fmla="*/ 1981 h 463"/>
              <a:gd name="T88" fmla="+- 0 1497 1487"/>
              <a:gd name="T89" fmla="*/ T88 w 2083"/>
              <a:gd name="T90" fmla="+- 0 1991 1981"/>
              <a:gd name="T91" fmla="*/ 1991 h 463"/>
              <a:gd name="T92" fmla="+- 0 1492 1487"/>
              <a:gd name="T93" fmla="*/ T92 w 2083"/>
              <a:gd name="T94" fmla="+- 0 1981 1981"/>
              <a:gd name="T95" fmla="*/ 1981 h 463"/>
              <a:gd name="T96" fmla="+- 0 1492 1487"/>
              <a:gd name="T97" fmla="*/ T96 w 2083"/>
              <a:gd name="T98" fmla="+- 0 1981 1981"/>
              <a:gd name="T99" fmla="*/ 1981 h 463"/>
              <a:gd name="T100" fmla="+- 0 1497 1487"/>
              <a:gd name="T101" fmla="*/ T100 w 2083"/>
              <a:gd name="T102" fmla="+- 0 1991 1981"/>
              <a:gd name="T103" fmla="*/ 1991 h 463"/>
              <a:gd name="T104" fmla="+- 0 3559 1487"/>
              <a:gd name="T105" fmla="*/ T104 w 2083"/>
              <a:gd name="T106" fmla="+- 0 1986 1981"/>
              <a:gd name="T107" fmla="*/ 1986 h 463"/>
              <a:gd name="T108" fmla="+- 0 3564 1487"/>
              <a:gd name="T109" fmla="*/ T108 w 2083"/>
              <a:gd name="T110" fmla="+- 0 1981 1981"/>
              <a:gd name="T111" fmla="*/ 1981 h 463"/>
              <a:gd name="T112" fmla="+- 0 3564 1487"/>
              <a:gd name="T113" fmla="*/ T112 w 2083"/>
              <a:gd name="T114" fmla="+- 0 1991 1981"/>
              <a:gd name="T115" fmla="*/ 1991 h 463"/>
              <a:gd name="T116" fmla="+- 0 3569 1487"/>
              <a:gd name="T117" fmla="*/ T116 w 2083"/>
              <a:gd name="T118" fmla="+- 0 1986 1981"/>
              <a:gd name="T119" fmla="*/ 1986 h 463"/>
              <a:gd name="T120" fmla="+- 0 1487 1487"/>
              <a:gd name="T121" fmla="*/ T120 w 2083"/>
              <a:gd name="T122" fmla="+- 0 1981 1981"/>
              <a:gd name="T123" fmla="*/ 1981 h 463"/>
              <a:gd name="T124" fmla="+- 0 1492 1487"/>
              <a:gd name="T125" fmla="*/ T124 w 2083"/>
              <a:gd name="T126" fmla="+- 0 1981 1981"/>
              <a:gd name="T127" fmla="*/ 1981 h 463"/>
              <a:gd name="T128" fmla="+- 0 3564 1487"/>
              <a:gd name="T129" fmla="*/ T128 w 2083"/>
              <a:gd name="T130" fmla="+- 0 1981 1981"/>
              <a:gd name="T131" fmla="*/ 1981 h 463"/>
              <a:gd name="T132" fmla="+- 0 3569 1487"/>
              <a:gd name="T133" fmla="*/ T132 w 2083"/>
              <a:gd name="T134" fmla="+- 0 1981 1981"/>
              <a:gd name="T135" fmla="*/ 1981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083" h="463">
                <a:moveTo>
                  <a:pt x="0" y="458"/>
                </a:moveTo>
                <a:lnTo>
                  <a:pt x="0" y="463"/>
                </a:lnTo>
                <a:lnTo>
                  <a:pt x="5" y="463"/>
                </a:lnTo>
                <a:lnTo>
                  <a:pt x="0" y="458"/>
                </a:lnTo>
                <a:close/>
                <a:moveTo>
                  <a:pt x="10" y="453"/>
                </a:moveTo>
                <a:lnTo>
                  <a:pt x="5" y="453"/>
                </a:lnTo>
                <a:lnTo>
                  <a:pt x="0" y="458"/>
                </a:lnTo>
                <a:lnTo>
                  <a:pt x="5" y="463"/>
                </a:lnTo>
                <a:lnTo>
                  <a:pt x="2077" y="463"/>
                </a:lnTo>
                <a:lnTo>
                  <a:pt x="2072" y="458"/>
                </a:lnTo>
                <a:lnTo>
                  <a:pt x="10" y="458"/>
                </a:lnTo>
                <a:lnTo>
                  <a:pt x="10" y="453"/>
                </a:lnTo>
                <a:close/>
                <a:moveTo>
                  <a:pt x="2082" y="5"/>
                </a:moveTo>
                <a:lnTo>
                  <a:pt x="2072" y="5"/>
                </a:lnTo>
                <a:lnTo>
                  <a:pt x="2072" y="458"/>
                </a:lnTo>
                <a:lnTo>
                  <a:pt x="2077" y="463"/>
                </a:lnTo>
                <a:lnTo>
                  <a:pt x="2077" y="453"/>
                </a:lnTo>
                <a:lnTo>
                  <a:pt x="2082" y="453"/>
                </a:lnTo>
                <a:lnTo>
                  <a:pt x="2082" y="10"/>
                </a:lnTo>
                <a:lnTo>
                  <a:pt x="2077" y="10"/>
                </a:lnTo>
                <a:lnTo>
                  <a:pt x="2082" y="5"/>
                </a:lnTo>
                <a:close/>
                <a:moveTo>
                  <a:pt x="2082" y="453"/>
                </a:moveTo>
                <a:lnTo>
                  <a:pt x="2077" y="453"/>
                </a:lnTo>
                <a:lnTo>
                  <a:pt x="2077" y="463"/>
                </a:lnTo>
                <a:lnTo>
                  <a:pt x="2082" y="458"/>
                </a:lnTo>
                <a:lnTo>
                  <a:pt x="2082" y="453"/>
                </a:lnTo>
                <a:close/>
                <a:moveTo>
                  <a:pt x="2082" y="458"/>
                </a:moveTo>
                <a:lnTo>
                  <a:pt x="2077" y="463"/>
                </a:lnTo>
                <a:lnTo>
                  <a:pt x="2082" y="463"/>
                </a:lnTo>
                <a:lnTo>
                  <a:pt x="2082" y="458"/>
                </a:lnTo>
                <a:close/>
                <a:moveTo>
                  <a:pt x="5" y="0"/>
                </a:moveTo>
                <a:lnTo>
                  <a:pt x="0" y="5"/>
                </a:lnTo>
                <a:lnTo>
                  <a:pt x="0" y="458"/>
                </a:lnTo>
                <a:lnTo>
                  <a:pt x="5" y="453"/>
                </a:lnTo>
                <a:lnTo>
                  <a:pt x="10" y="453"/>
                </a:lnTo>
                <a:lnTo>
                  <a:pt x="10" y="10"/>
                </a:lnTo>
                <a:lnTo>
                  <a:pt x="5" y="10"/>
                </a:lnTo>
                <a:lnTo>
                  <a:pt x="5" y="0"/>
                </a:lnTo>
                <a:close/>
                <a:moveTo>
                  <a:pt x="2072" y="453"/>
                </a:moveTo>
                <a:lnTo>
                  <a:pt x="10" y="453"/>
                </a:lnTo>
                <a:lnTo>
                  <a:pt x="10" y="458"/>
                </a:lnTo>
                <a:lnTo>
                  <a:pt x="2072" y="458"/>
                </a:lnTo>
                <a:lnTo>
                  <a:pt x="2072" y="453"/>
                </a:lnTo>
                <a:close/>
                <a:moveTo>
                  <a:pt x="5" y="0"/>
                </a:moveTo>
                <a:lnTo>
                  <a:pt x="5" y="10"/>
                </a:lnTo>
                <a:lnTo>
                  <a:pt x="10" y="10"/>
                </a:lnTo>
                <a:lnTo>
                  <a:pt x="10" y="5"/>
                </a:lnTo>
                <a:lnTo>
                  <a:pt x="5" y="0"/>
                </a:lnTo>
                <a:close/>
                <a:moveTo>
                  <a:pt x="2077" y="0"/>
                </a:moveTo>
                <a:lnTo>
                  <a:pt x="5" y="0"/>
                </a:lnTo>
                <a:lnTo>
                  <a:pt x="10" y="5"/>
                </a:lnTo>
                <a:lnTo>
                  <a:pt x="10" y="10"/>
                </a:lnTo>
                <a:lnTo>
                  <a:pt x="2072" y="10"/>
                </a:lnTo>
                <a:lnTo>
                  <a:pt x="2072" y="5"/>
                </a:lnTo>
                <a:lnTo>
                  <a:pt x="2082" y="5"/>
                </a:lnTo>
                <a:lnTo>
                  <a:pt x="2077" y="0"/>
                </a:lnTo>
                <a:close/>
                <a:moveTo>
                  <a:pt x="2082" y="5"/>
                </a:moveTo>
                <a:lnTo>
                  <a:pt x="2077" y="10"/>
                </a:lnTo>
                <a:lnTo>
                  <a:pt x="2082" y="10"/>
                </a:lnTo>
                <a:lnTo>
                  <a:pt x="2082" y="5"/>
                </a:lnTo>
                <a:close/>
                <a:moveTo>
                  <a:pt x="5" y="0"/>
                </a:moveTo>
                <a:lnTo>
                  <a:pt x="0" y="0"/>
                </a:lnTo>
                <a:lnTo>
                  <a:pt x="0" y="5"/>
                </a:lnTo>
                <a:lnTo>
                  <a:pt x="5" y="0"/>
                </a:lnTo>
                <a:close/>
                <a:moveTo>
                  <a:pt x="2082" y="0"/>
                </a:moveTo>
                <a:lnTo>
                  <a:pt x="2077" y="0"/>
                </a:lnTo>
                <a:lnTo>
                  <a:pt x="2082" y="5"/>
                </a:lnTo>
                <a:lnTo>
                  <a:pt x="208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3" name="AutoShape 7"/>
          <p:cNvSpPr>
            <a:spLocks/>
          </p:cNvSpPr>
          <p:nvPr/>
        </p:nvSpPr>
        <p:spPr bwMode="auto">
          <a:xfrm>
            <a:off x="5914576" y="2856673"/>
            <a:ext cx="1055138" cy="286239"/>
          </a:xfrm>
          <a:custGeom>
            <a:avLst/>
            <a:gdLst>
              <a:gd name="T0" fmla="+- 0 1487 1487"/>
              <a:gd name="T1" fmla="*/ T0 w 2083"/>
              <a:gd name="T2" fmla="+- 0 2444 1981"/>
              <a:gd name="T3" fmla="*/ 2444 h 463"/>
              <a:gd name="T4" fmla="+- 0 1487 1487"/>
              <a:gd name="T5" fmla="*/ T4 w 2083"/>
              <a:gd name="T6" fmla="+- 0 2439 1981"/>
              <a:gd name="T7" fmla="*/ 2439 h 463"/>
              <a:gd name="T8" fmla="+- 0 1492 1487"/>
              <a:gd name="T9" fmla="*/ T8 w 2083"/>
              <a:gd name="T10" fmla="+- 0 2434 1981"/>
              <a:gd name="T11" fmla="*/ 2434 h 463"/>
              <a:gd name="T12" fmla="+- 0 1492 1487"/>
              <a:gd name="T13" fmla="*/ T12 w 2083"/>
              <a:gd name="T14" fmla="+- 0 2444 1981"/>
              <a:gd name="T15" fmla="*/ 2444 h 463"/>
              <a:gd name="T16" fmla="+- 0 3559 1487"/>
              <a:gd name="T17" fmla="*/ T16 w 2083"/>
              <a:gd name="T18" fmla="+- 0 2439 1981"/>
              <a:gd name="T19" fmla="*/ 2439 h 463"/>
              <a:gd name="T20" fmla="+- 0 1497 1487"/>
              <a:gd name="T21" fmla="*/ T20 w 2083"/>
              <a:gd name="T22" fmla="+- 0 2434 1981"/>
              <a:gd name="T23" fmla="*/ 2434 h 463"/>
              <a:gd name="T24" fmla="+- 0 3559 1487"/>
              <a:gd name="T25" fmla="*/ T24 w 2083"/>
              <a:gd name="T26" fmla="+- 0 1986 1981"/>
              <a:gd name="T27" fmla="*/ 1986 h 463"/>
              <a:gd name="T28" fmla="+- 0 3564 1487"/>
              <a:gd name="T29" fmla="*/ T28 w 2083"/>
              <a:gd name="T30" fmla="+- 0 2444 1981"/>
              <a:gd name="T31" fmla="*/ 2444 h 463"/>
              <a:gd name="T32" fmla="+- 0 3569 1487"/>
              <a:gd name="T33" fmla="*/ T32 w 2083"/>
              <a:gd name="T34" fmla="+- 0 2434 1981"/>
              <a:gd name="T35" fmla="*/ 2434 h 463"/>
              <a:gd name="T36" fmla="+- 0 3564 1487"/>
              <a:gd name="T37" fmla="*/ T36 w 2083"/>
              <a:gd name="T38" fmla="+- 0 1991 1981"/>
              <a:gd name="T39" fmla="*/ 1991 h 463"/>
              <a:gd name="T40" fmla="+- 0 3569 1487"/>
              <a:gd name="T41" fmla="*/ T40 w 2083"/>
              <a:gd name="T42" fmla="+- 0 2434 1981"/>
              <a:gd name="T43" fmla="*/ 2434 h 463"/>
              <a:gd name="T44" fmla="+- 0 3564 1487"/>
              <a:gd name="T45" fmla="*/ T44 w 2083"/>
              <a:gd name="T46" fmla="+- 0 2444 1981"/>
              <a:gd name="T47" fmla="*/ 2444 h 463"/>
              <a:gd name="T48" fmla="+- 0 3569 1487"/>
              <a:gd name="T49" fmla="*/ T48 w 2083"/>
              <a:gd name="T50" fmla="+- 0 2434 1981"/>
              <a:gd name="T51" fmla="*/ 2434 h 463"/>
              <a:gd name="T52" fmla="+- 0 3564 1487"/>
              <a:gd name="T53" fmla="*/ T52 w 2083"/>
              <a:gd name="T54" fmla="+- 0 2444 1981"/>
              <a:gd name="T55" fmla="*/ 2444 h 463"/>
              <a:gd name="T56" fmla="+- 0 3569 1487"/>
              <a:gd name="T57" fmla="*/ T56 w 2083"/>
              <a:gd name="T58" fmla="+- 0 2439 1981"/>
              <a:gd name="T59" fmla="*/ 2439 h 463"/>
              <a:gd name="T60" fmla="+- 0 1487 1487"/>
              <a:gd name="T61" fmla="*/ T60 w 2083"/>
              <a:gd name="T62" fmla="+- 0 1986 1981"/>
              <a:gd name="T63" fmla="*/ 1986 h 463"/>
              <a:gd name="T64" fmla="+- 0 1492 1487"/>
              <a:gd name="T65" fmla="*/ T64 w 2083"/>
              <a:gd name="T66" fmla="+- 0 2434 1981"/>
              <a:gd name="T67" fmla="*/ 2434 h 463"/>
              <a:gd name="T68" fmla="+- 0 1497 1487"/>
              <a:gd name="T69" fmla="*/ T68 w 2083"/>
              <a:gd name="T70" fmla="+- 0 1991 1981"/>
              <a:gd name="T71" fmla="*/ 1991 h 463"/>
              <a:gd name="T72" fmla="+- 0 1492 1487"/>
              <a:gd name="T73" fmla="*/ T72 w 2083"/>
              <a:gd name="T74" fmla="+- 0 1981 1981"/>
              <a:gd name="T75" fmla="*/ 1981 h 463"/>
              <a:gd name="T76" fmla="+- 0 1497 1487"/>
              <a:gd name="T77" fmla="*/ T76 w 2083"/>
              <a:gd name="T78" fmla="+- 0 2434 1981"/>
              <a:gd name="T79" fmla="*/ 2434 h 463"/>
              <a:gd name="T80" fmla="+- 0 3559 1487"/>
              <a:gd name="T81" fmla="*/ T80 w 2083"/>
              <a:gd name="T82" fmla="+- 0 2439 1981"/>
              <a:gd name="T83" fmla="*/ 2439 h 463"/>
              <a:gd name="T84" fmla="+- 0 1492 1487"/>
              <a:gd name="T85" fmla="*/ T84 w 2083"/>
              <a:gd name="T86" fmla="+- 0 1981 1981"/>
              <a:gd name="T87" fmla="*/ 1981 h 463"/>
              <a:gd name="T88" fmla="+- 0 1497 1487"/>
              <a:gd name="T89" fmla="*/ T88 w 2083"/>
              <a:gd name="T90" fmla="+- 0 1991 1981"/>
              <a:gd name="T91" fmla="*/ 1991 h 463"/>
              <a:gd name="T92" fmla="+- 0 1492 1487"/>
              <a:gd name="T93" fmla="*/ T92 w 2083"/>
              <a:gd name="T94" fmla="+- 0 1981 1981"/>
              <a:gd name="T95" fmla="*/ 1981 h 463"/>
              <a:gd name="T96" fmla="+- 0 1492 1487"/>
              <a:gd name="T97" fmla="*/ T96 w 2083"/>
              <a:gd name="T98" fmla="+- 0 1981 1981"/>
              <a:gd name="T99" fmla="*/ 1981 h 463"/>
              <a:gd name="T100" fmla="+- 0 1497 1487"/>
              <a:gd name="T101" fmla="*/ T100 w 2083"/>
              <a:gd name="T102" fmla="+- 0 1991 1981"/>
              <a:gd name="T103" fmla="*/ 1991 h 463"/>
              <a:gd name="T104" fmla="+- 0 3559 1487"/>
              <a:gd name="T105" fmla="*/ T104 w 2083"/>
              <a:gd name="T106" fmla="+- 0 1986 1981"/>
              <a:gd name="T107" fmla="*/ 1986 h 463"/>
              <a:gd name="T108" fmla="+- 0 3564 1487"/>
              <a:gd name="T109" fmla="*/ T108 w 2083"/>
              <a:gd name="T110" fmla="+- 0 1981 1981"/>
              <a:gd name="T111" fmla="*/ 1981 h 463"/>
              <a:gd name="T112" fmla="+- 0 3564 1487"/>
              <a:gd name="T113" fmla="*/ T112 w 2083"/>
              <a:gd name="T114" fmla="+- 0 1991 1981"/>
              <a:gd name="T115" fmla="*/ 1991 h 463"/>
              <a:gd name="T116" fmla="+- 0 3569 1487"/>
              <a:gd name="T117" fmla="*/ T116 w 2083"/>
              <a:gd name="T118" fmla="+- 0 1986 1981"/>
              <a:gd name="T119" fmla="*/ 1986 h 463"/>
              <a:gd name="T120" fmla="+- 0 1487 1487"/>
              <a:gd name="T121" fmla="*/ T120 w 2083"/>
              <a:gd name="T122" fmla="+- 0 1981 1981"/>
              <a:gd name="T123" fmla="*/ 1981 h 463"/>
              <a:gd name="T124" fmla="+- 0 1492 1487"/>
              <a:gd name="T125" fmla="*/ T124 w 2083"/>
              <a:gd name="T126" fmla="+- 0 1981 1981"/>
              <a:gd name="T127" fmla="*/ 1981 h 463"/>
              <a:gd name="T128" fmla="+- 0 3564 1487"/>
              <a:gd name="T129" fmla="*/ T128 w 2083"/>
              <a:gd name="T130" fmla="+- 0 1981 1981"/>
              <a:gd name="T131" fmla="*/ 1981 h 463"/>
              <a:gd name="T132" fmla="+- 0 3569 1487"/>
              <a:gd name="T133" fmla="*/ T132 w 2083"/>
              <a:gd name="T134" fmla="+- 0 1981 1981"/>
              <a:gd name="T135" fmla="*/ 1981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083" h="463">
                <a:moveTo>
                  <a:pt x="0" y="458"/>
                </a:moveTo>
                <a:lnTo>
                  <a:pt x="0" y="463"/>
                </a:lnTo>
                <a:lnTo>
                  <a:pt x="5" y="463"/>
                </a:lnTo>
                <a:lnTo>
                  <a:pt x="0" y="458"/>
                </a:lnTo>
                <a:close/>
                <a:moveTo>
                  <a:pt x="10" y="453"/>
                </a:moveTo>
                <a:lnTo>
                  <a:pt x="5" y="453"/>
                </a:lnTo>
                <a:lnTo>
                  <a:pt x="0" y="458"/>
                </a:lnTo>
                <a:lnTo>
                  <a:pt x="5" y="463"/>
                </a:lnTo>
                <a:lnTo>
                  <a:pt x="2077" y="463"/>
                </a:lnTo>
                <a:lnTo>
                  <a:pt x="2072" y="458"/>
                </a:lnTo>
                <a:lnTo>
                  <a:pt x="10" y="458"/>
                </a:lnTo>
                <a:lnTo>
                  <a:pt x="10" y="453"/>
                </a:lnTo>
                <a:close/>
                <a:moveTo>
                  <a:pt x="2082" y="5"/>
                </a:moveTo>
                <a:lnTo>
                  <a:pt x="2072" y="5"/>
                </a:lnTo>
                <a:lnTo>
                  <a:pt x="2072" y="458"/>
                </a:lnTo>
                <a:lnTo>
                  <a:pt x="2077" y="463"/>
                </a:lnTo>
                <a:lnTo>
                  <a:pt x="2077" y="453"/>
                </a:lnTo>
                <a:lnTo>
                  <a:pt x="2082" y="453"/>
                </a:lnTo>
                <a:lnTo>
                  <a:pt x="2082" y="10"/>
                </a:lnTo>
                <a:lnTo>
                  <a:pt x="2077" y="10"/>
                </a:lnTo>
                <a:lnTo>
                  <a:pt x="2082" y="5"/>
                </a:lnTo>
                <a:close/>
                <a:moveTo>
                  <a:pt x="2082" y="453"/>
                </a:moveTo>
                <a:lnTo>
                  <a:pt x="2077" y="453"/>
                </a:lnTo>
                <a:lnTo>
                  <a:pt x="2077" y="463"/>
                </a:lnTo>
                <a:lnTo>
                  <a:pt x="2082" y="458"/>
                </a:lnTo>
                <a:lnTo>
                  <a:pt x="2082" y="453"/>
                </a:lnTo>
                <a:close/>
                <a:moveTo>
                  <a:pt x="2082" y="458"/>
                </a:moveTo>
                <a:lnTo>
                  <a:pt x="2077" y="463"/>
                </a:lnTo>
                <a:lnTo>
                  <a:pt x="2082" y="463"/>
                </a:lnTo>
                <a:lnTo>
                  <a:pt x="2082" y="458"/>
                </a:lnTo>
                <a:close/>
                <a:moveTo>
                  <a:pt x="5" y="0"/>
                </a:moveTo>
                <a:lnTo>
                  <a:pt x="0" y="5"/>
                </a:lnTo>
                <a:lnTo>
                  <a:pt x="0" y="458"/>
                </a:lnTo>
                <a:lnTo>
                  <a:pt x="5" y="453"/>
                </a:lnTo>
                <a:lnTo>
                  <a:pt x="10" y="453"/>
                </a:lnTo>
                <a:lnTo>
                  <a:pt x="10" y="10"/>
                </a:lnTo>
                <a:lnTo>
                  <a:pt x="5" y="10"/>
                </a:lnTo>
                <a:lnTo>
                  <a:pt x="5" y="0"/>
                </a:lnTo>
                <a:close/>
                <a:moveTo>
                  <a:pt x="2072" y="453"/>
                </a:moveTo>
                <a:lnTo>
                  <a:pt x="10" y="453"/>
                </a:lnTo>
                <a:lnTo>
                  <a:pt x="10" y="458"/>
                </a:lnTo>
                <a:lnTo>
                  <a:pt x="2072" y="458"/>
                </a:lnTo>
                <a:lnTo>
                  <a:pt x="2072" y="453"/>
                </a:lnTo>
                <a:close/>
                <a:moveTo>
                  <a:pt x="5" y="0"/>
                </a:moveTo>
                <a:lnTo>
                  <a:pt x="5" y="10"/>
                </a:lnTo>
                <a:lnTo>
                  <a:pt x="10" y="10"/>
                </a:lnTo>
                <a:lnTo>
                  <a:pt x="10" y="5"/>
                </a:lnTo>
                <a:lnTo>
                  <a:pt x="5" y="0"/>
                </a:lnTo>
                <a:close/>
                <a:moveTo>
                  <a:pt x="2077" y="0"/>
                </a:moveTo>
                <a:lnTo>
                  <a:pt x="5" y="0"/>
                </a:lnTo>
                <a:lnTo>
                  <a:pt x="10" y="5"/>
                </a:lnTo>
                <a:lnTo>
                  <a:pt x="10" y="10"/>
                </a:lnTo>
                <a:lnTo>
                  <a:pt x="2072" y="10"/>
                </a:lnTo>
                <a:lnTo>
                  <a:pt x="2072" y="5"/>
                </a:lnTo>
                <a:lnTo>
                  <a:pt x="2082" y="5"/>
                </a:lnTo>
                <a:lnTo>
                  <a:pt x="2077" y="0"/>
                </a:lnTo>
                <a:close/>
                <a:moveTo>
                  <a:pt x="2082" y="5"/>
                </a:moveTo>
                <a:lnTo>
                  <a:pt x="2077" y="10"/>
                </a:lnTo>
                <a:lnTo>
                  <a:pt x="2082" y="10"/>
                </a:lnTo>
                <a:lnTo>
                  <a:pt x="2082" y="5"/>
                </a:lnTo>
                <a:close/>
                <a:moveTo>
                  <a:pt x="5" y="0"/>
                </a:moveTo>
                <a:lnTo>
                  <a:pt x="0" y="0"/>
                </a:lnTo>
                <a:lnTo>
                  <a:pt x="0" y="5"/>
                </a:lnTo>
                <a:lnTo>
                  <a:pt x="5" y="0"/>
                </a:lnTo>
                <a:close/>
                <a:moveTo>
                  <a:pt x="2082" y="0"/>
                </a:moveTo>
                <a:lnTo>
                  <a:pt x="2077" y="0"/>
                </a:lnTo>
                <a:lnTo>
                  <a:pt x="2082" y="5"/>
                </a:lnTo>
                <a:lnTo>
                  <a:pt x="208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4" name="AutoShape 7"/>
          <p:cNvSpPr>
            <a:spLocks/>
          </p:cNvSpPr>
          <p:nvPr/>
        </p:nvSpPr>
        <p:spPr bwMode="auto">
          <a:xfrm>
            <a:off x="5798535" y="3321983"/>
            <a:ext cx="1266522" cy="418757"/>
          </a:xfrm>
          <a:custGeom>
            <a:avLst/>
            <a:gdLst>
              <a:gd name="T0" fmla="+- 0 1487 1487"/>
              <a:gd name="T1" fmla="*/ T0 w 2083"/>
              <a:gd name="T2" fmla="+- 0 2444 1981"/>
              <a:gd name="T3" fmla="*/ 2444 h 463"/>
              <a:gd name="T4" fmla="+- 0 1487 1487"/>
              <a:gd name="T5" fmla="*/ T4 w 2083"/>
              <a:gd name="T6" fmla="+- 0 2439 1981"/>
              <a:gd name="T7" fmla="*/ 2439 h 463"/>
              <a:gd name="T8" fmla="+- 0 1492 1487"/>
              <a:gd name="T9" fmla="*/ T8 w 2083"/>
              <a:gd name="T10" fmla="+- 0 2434 1981"/>
              <a:gd name="T11" fmla="*/ 2434 h 463"/>
              <a:gd name="T12" fmla="+- 0 1492 1487"/>
              <a:gd name="T13" fmla="*/ T12 w 2083"/>
              <a:gd name="T14" fmla="+- 0 2444 1981"/>
              <a:gd name="T15" fmla="*/ 2444 h 463"/>
              <a:gd name="T16" fmla="+- 0 3559 1487"/>
              <a:gd name="T17" fmla="*/ T16 w 2083"/>
              <a:gd name="T18" fmla="+- 0 2439 1981"/>
              <a:gd name="T19" fmla="*/ 2439 h 463"/>
              <a:gd name="T20" fmla="+- 0 1497 1487"/>
              <a:gd name="T21" fmla="*/ T20 w 2083"/>
              <a:gd name="T22" fmla="+- 0 2434 1981"/>
              <a:gd name="T23" fmla="*/ 2434 h 463"/>
              <a:gd name="T24" fmla="+- 0 3559 1487"/>
              <a:gd name="T25" fmla="*/ T24 w 2083"/>
              <a:gd name="T26" fmla="+- 0 1986 1981"/>
              <a:gd name="T27" fmla="*/ 1986 h 463"/>
              <a:gd name="T28" fmla="+- 0 3564 1487"/>
              <a:gd name="T29" fmla="*/ T28 w 2083"/>
              <a:gd name="T30" fmla="+- 0 2444 1981"/>
              <a:gd name="T31" fmla="*/ 2444 h 463"/>
              <a:gd name="T32" fmla="+- 0 3569 1487"/>
              <a:gd name="T33" fmla="*/ T32 w 2083"/>
              <a:gd name="T34" fmla="+- 0 2434 1981"/>
              <a:gd name="T35" fmla="*/ 2434 h 463"/>
              <a:gd name="T36" fmla="+- 0 3564 1487"/>
              <a:gd name="T37" fmla="*/ T36 w 2083"/>
              <a:gd name="T38" fmla="+- 0 1991 1981"/>
              <a:gd name="T39" fmla="*/ 1991 h 463"/>
              <a:gd name="T40" fmla="+- 0 3569 1487"/>
              <a:gd name="T41" fmla="*/ T40 w 2083"/>
              <a:gd name="T42" fmla="+- 0 2434 1981"/>
              <a:gd name="T43" fmla="*/ 2434 h 463"/>
              <a:gd name="T44" fmla="+- 0 3564 1487"/>
              <a:gd name="T45" fmla="*/ T44 w 2083"/>
              <a:gd name="T46" fmla="+- 0 2444 1981"/>
              <a:gd name="T47" fmla="*/ 2444 h 463"/>
              <a:gd name="T48" fmla="+- 0 3569 1487"/>
              <a:gd name="T49" fmla="*/ T48 w 2083"/>
              <a:gd name="T50" fmla="+- 0 2434 1981"/>
              <a:gd name="T51" fmla="*/ 2434 h 463"/>
              <a:gd name="T52" fmla="+- 0 3564 1487"/>
              <a:gd name="T53" fmla="*/ T52 w 2083"/>
              <a:gd name="T54" fmla="+- 0 2444 1981"/>
              <a:gd name="T55" fmla="*/ 2444 h 463"/>
              <a:gd name="T56" fmla="+- 0 3569 1487"/>
              <a:gd name="T57" fmla="*/ T56 w 2083"/>
              <a:gd name="T58" fmla="+- 0 2439 1981"/>
              <a:gd name="T59" fmla="*/ 2439 h 463"/>
              <a:gd name="T60" fmla="+- 0 1487 1487"/>
              <a:gd name="T61" fmla="*/ T60 w 2083"/>
              <a:gd name="T62" fmla="+- 0 1986 1981"/>
              <a:gd name="T63" fmla="*/ 1986 h 463"/>
              <a:gd name="T64" fmla="+- 0 1492 1487"/>
              <a:gd name="T65" fmla="*/ T64 w 2083"/>
              <a:gd name="T66" fmla="+- 0 2434 1981"/>
              <a:gd name="T67" fmla="*/ 2434 h 463"/>
              <a:gd name="T68" fmla="+- 0 1497 1487"/>
              <a:gd name="T69" fmla="*/ T68 w 2083"/>
              <a:gd name="T70" fmla="+- 0 1991 1981"/>
              <a:gd name="T71" fmla="*/ 1991 h 463"/>
              <a:gd name="T72" fmla="+- 0 1492 1487"/>
              <a:gd name="T73" fmla="*/ T72 w 2083"/>
              <a:gd name="T74" fmla="+- 0 1981 1981"/>
              <a:gd name="T75" fmla="*/ 1981 h 463"/>
              <a:gd name="T76" fmla="+- 0 1497 1487"/>
              <a:gd name="T77" fmla="*/ T76 w 2083"/>
              <a:gd name="T78" fmla="+- 0 2434 1981"/>
              <a:gd name="T79" fmla="*/ 2434 h 463"/>
              <a:gd name="T80" fmla="+- 0 3559 1487"/>
              <a:gd name="T81" fmla="*/ T80 w 2083"/>
              <a:gd name="T82" fmla="+- 0 2439 1981"/>
              <a:gd name="T83" fmla="*/ 2439 h 463"/>
              <a:gd name="T84" fmla="+- 0 1492 1487"/>
              <a:gd name="T85" fmla="*/ T84 w 2083"/>
              <a:gd name="T86" fmla="+- 0 1981 1981"/>
              <a:gd name="T87" fmla="*/ 1981 h 463"/>
              <a:gd name="T88" fmla="+- 0 1497 1487"/>
              <a:gd name="T89" fmla="*/ T88 w 2083"/>
              <a:gd name="T90" fmla="+- 0 1991 1981"/>
              <a:gd name="T91" fmla="*/ 1991 h 463"/>
              <a:gd name="T92" fmla="+- 0 1492 1487"/>
              <a:gd name="T93" fmla="*/ T92 w 2083"/>
              <a:gd name="T94" fmla="+- 0 1981 1981"/>
              <a:gd name="T95" fmla="*/ 1981 h 463"/>
              <a:gd name="T96" fmla="+- 0 1492 1487"/>
              <a:gd name="T97" fmla="*/ T96 w 2083"/>
              <a:gd name="T98" fmla="+- 0 1981 1981"/>
              <a:gd name="T99" fmla="*/ 1981 h 463"/>
              <a:gd name="T100" fmla="+- 0 1497 1487"/>
              <a:gd name="T101" fmla="*/ T100 w 2083"/>
              <a:gd name="T102" fmla="+- 0 1991 1981"/>
              <a:gd name="T103" fmla="*/ 1991 h 463"/>
              <a:gd name="T104" fmla="+- 0 3559 1487"/>
              <a:gd name="T105" fmla="*/ T104 w 2083"/>
              <a:gd name="T106" fmla="+- 0 1986 1981"/>
              <a:gd name="T107" fmla="*/ 1986 h 463"/>
              <a:gd name="T108" fmla="+- 0 3564 1487"/>
              <a:gd name="T109" fmla="*/ T108 w 2083"/>
              <a:gd name="T110" fmla="+- 0 1981 1981"/>
              <a:gd name="T111" fmla="*/ 1981 h 463"/>
              <a:gd name="T112" fmla="+- 0 3564 1487"/>
              <a:gd name="T113" fmla="*/ T112 w 2083"/>
              <a:gd name="T114" fmla="+- 0 1991 1981"/>
              <a:gd name="T115" fmla="*/ 1991 h 463"/>
              <a:gd name="T116" fmla="+- 0 3569 1487"/>
              <a:gd name="T117" fmla="*/ T116 w 2083"/>
              <a:gd name="T118" fmla="+- 0 1986 1981"/>
              <a:gd name="T119" fmla="*/ 1986 h 463"/>
              <a:gd name="T120" fmla="+- 0 1487 1487"/>
              <a:gd name="T121" fmla="*/ T120 w 2083"/>
              <a:gd name="T122" fmla="+- 0 1981 1981"/>
              <a:gd name="T123" fmla="*/ 1981 h 463"/>
              <a:gd name="T124" fmla="+- 0 1492 1487"/>
              <a:gd name="T125" fmla="*/ T124 w 2083"/>
              <a:gd name="T126" fmla="+- 0 1981 1981"/>
              <a:gd name="T127" fmla="*/ 1981 h 463"/>
              <a:gd name="T128" fmla="+- 0 3564 1487"/>
              <a:gd name="T129" fmla="*/ T128 w 2083"/>
              <a:gd name="T130" fmla="+- 0 1981 1981"/>
              <a:gd name="T131" fmla="*/ 1981 h 463"/>
              <a:gd name="T132" fmla="+- 0 3569 1487"/>
              <a:gd name="T133" fmla="*/ T132 w 2083"/>
              <a:gd name="T134" fmla="+- 0 1981 1981"/>
              <a:gd name="T135" fmla="*/ 1981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083" h="463">
                <a:moveTo>
                  <a:pt x="0" y="458"/>
                </a:moveTo>
                <a:lnTo>
                  <a:pt x="0" y="463"/>
                </a:lnTo>
                <a:lnTo>
                  <a:pt x="5" y="463"/>
                </a:lnTo>
                <a:lnTo>
                  <a:pt x="0" y="458"/>
                </a:lnTo>
                <a:close/>
                <a:moveTo>
                  <a:pt x="10" y="453"/>
                </a:moveTo>
                <a:lnTo>
                  <a:pt x="5" y="453"/>
                </a:lnTo>
                <a:lnTo>
                  <a:pt x="0" y="458"/>
                </a:lnTo>
                <a:lnTo>
                  <a:pt x="5" y="463"/>
                </a:lnTo>
                <a:lnTo>
                  <a:pt x="2077" y="463"/>
                </a:lnTo>
                <a:lnTo>
                  <a:pt x="2072" y="458"/>
                </a:lnTo>
                <a:lnTo>
                  <a:pt x="10" y="458"/>
                </a:lnTo>
                <a:lnTo>
                  <a:pt x="10" y="453"/>
                </a:lnTo>
                <a:close/>
                <a:moveTo>
                  <a:pt x="2082" y="5"/>
                </a:moveTo>
                <a:lnTo>
                  <a:pt x="2072" y="5"/>
                </a:lnTo>
                <a:lnTo>
                  <a:pt x="2072" y="458"/>
                </a:lnTo>
                <a:lnTo>
                  <a:pt x="2077" y="463"/>
                </a:lnTo>
                <a:lnTo>
                  <a:pt x="2077" y="453"/>
                </a:lnTo>
                <a:lnTo>
                  <a:pt x="2082" y="453"/>
                </a:lnTo>
                <a:lnTo>
                  <a:pt x="2082" y="10"/>
                </a:lnTo>
                <a:lnTo>
                  <a:pt x="2077" y="10"/>
                </a:lnTo>
                <a:lnTo>
                  <a:pt x="2082" y="5"/>
                </a:lnTo>
                <a:close/>
                <a:moveTo>
                  <a:pt x="2082" y="453"/>
                </a:moveTo>
                <a:lnTo>
                  <a:pt x="2077" y="453"/>
                </a:lnTo>
                <a:lnTo>
                  <a:pt x="2077" y="463"/>
                </a:lnTo>
                <a:lnTo>
                  <a:pt x="2082" y="458"/>
                </a:lnTo>
                <a:lnTo>
                  <a:pt x="2082" y="453"/>
                </a:lnTo>
                <a:close/>
                <a:moveTo>
                  <a:pt x="2082" y="458"/>
                </a:moveTo>
                <a:lnTo>
                  <a:pt x="2077" y="463"/>
                </a:lnTo>
                <a:lnTo>
                  <a:pt x="2082" y="463"/>
                </a:lnTo>
                <a:lnTo>
                  <a:pt x="2082" y="458"/>
                </a:lnTo>
                <a:close/>
                <a:moveTo>
                  <a:pt x="5" y="0"/>
                </a:moveTo>
                <a:lnTo>
                  <a:pt x="0" y="5"/>
                </a:lnTo>
                <a:lnTo>
                  <a:pt x="0" y="458"/>
                </a:lnTo>
                <a:lnTo>
                  <a:pt x="5" y="453"/>
                </a:lnTo>
                <a:lnTo>
                  <a:pt x="10" y="453"/>
                </a:lnTo>
                <a:lnTo>
                  <a:pt x="10" y="10"/>
                </a:lnTo>
                <a:lnTo>
                  <a:pt x="5" y="10"/>
                </a:lnTo>
                <a:lnTo>
                  <a:pt x="5" y="0"/>
                </a:lnTo>
                <a:close/>
                <a:moveTo>
                  <a:pt x="2072" y="453"/>
                </a:moveTo>
                <a:lnTo>
                  <a:pt x="10" y="453"/>
                </a:lnTo>
                <a:lnTo>
                  <a:pt x="10" y="458"/>
                </a:lnTo>
                <a:lnTo>
                  <a:pt x="2072" y="458"/>
                </a:lnTo>
                <a:lnTo>
                  <a:pt x="2072" y="453"/>
                </a:lnTo>
                <a:close/>
                <a:moveTo>
                  <a:pt x="5" y="0"/>
                </a:moveTo>
                <a:lnTo>
                  <a:pt x="5" y="10"/>
                </a:lnTo>
                <a:lnTo>
                  <a:pt x="10" y="10"/>
                </a:lnTo>
                <a:lnTo>
                  <a:pt x="10" y="5"/>
                </a:lnTo>
                <a:lnTo>
                  <a:pt x="5" y="0"/>
                </a:lnTo>
                <a:close/>
                <a:moveTo>
                  <a:pt x="2077" y="0"/>
                </a:moveTo>
                <a:lnTo>
                  <a:pt x="5" y="0"/>
                </a:lnTo>
                <a:lnTo>
                  <a:pt x="10" y="5"/>
                </a:lnTo>
                <a:lnTo>
                  <a:pt x="10" y="10"/>
                </a:lnTo>
                <a:lnTo>
                  <a:pt x="2072" y="10"/>
                </a:lnTo>
                <a:lnTo>
                  <a:pt x="2072" y="5"/>
                </a:lnTo>
                <a:lnTo>
                  <a:pt x="2082" y="5"/>
                </a:lnTo>
                <a:lnTo>
                  <a:pt x="2077" y="0"/>
                </a:lnTo>
                <a:close/>
                <a:moveTo>
                  <a:pt x="2082" y="5"/>
                </a:moveTo>
                <a:lnTo>
                  <a:pt x="2077" y="10"/>
                </a:lnTo>
                <a:lnTo>
                  <a:pt x="2082" y="10"/>
                </a:lnTo>
                <a:lnTo>
                  <a:pt x="2082" y="5"/>
                </a:lnTo>
                <a:close/>
                <a:moveTo>
                  <a:pt x="5" y="0"/>
                </a:moveTo>
                <a:lnTo>
                  <a:pt x="0" y="0"/>
                </a:lnTo>
                <a:lnTo>
                  <a:pt x="0" y="5"/>
                </a:lnTo>
                <a:lnTo>
                  <a:pt x="5" y="0"/>
                </a:lnTo>
                <a:close/>
                <a:moveTo>
                  <a:pt x="2082" y="0"/>
                </a:moveTo>
                <a:lnTo>
                  <a:pt x="2077" y="0"/>
                </a:lnTo>
                <a:lnTo>
                  <a:pt x="2082" y="5"/>
                </a:lnTo>
                <a:lnTo>
                  <a:pt x="208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5" name="AutoShape 7"/>
          <p:cNvSpPr>
            <a:spLocks/>
          </p:cNvSpPr>
          <p:nvPr/>
        </p:nvSpPr>
        <p:spPr bwMode="auto">
          <a:xfrm>
            <a:off x="5694127" y="1927782"/>
            <a:ext cx="1522803" cy="283335"/>
          </a:xfrm>
          <a:custGeom>
            <a:avLst/>
            <a:gdLst>
              <a:gd name="T0" fmla="+- 0 1487 1487"/>
              <a:gd name="T1" fmla="*/ T0 w 2083"/>
              <a:gd name="T2" fmla="+- 0 2444 1981"/>
              <a:gd name="T3" fmla="*/ 2444 h 463"/>
              <a:gd name="T4" fmla="+- 0 1487 1487"/>
              <a:gd name="T5" fmla="*/ T4 w 2083"/>
              <a:gd name="T6" fmla="+- 0 2439 1981"/>
              <a:gd name="T7" fmla="*/ 2439 h 463"/>
              <a:gd name="T8" fmla="+- 0 1492 1487"/>
              <a:gd name="T9" fmla="*/ T8 w 2083"/>
              <a:gd name="T10" fmla="+- 0 2434 1981"/>
              <a:gd name="T11" fmla="*/ 2434 h 463"/>
              <a:gd name="T12" fmla="+- 0 1492 1487"/>
              <a:gd name="T13" fmla="*/ T12 w 2083"/>
              <a:gd name="T14" fmla="+- 0 2444 1981"/>
              <a:gd name="T15" fmla="*/ 2444 h 463"/>
              <a:gd name="T16" fmla="+- 0 3559 1487"/>
              <a:gd name="T17" fmla="*/ T16 w 2083"/>
              <a:gd name="T18" fmla="+- 0 2439 1981"/>
              <a:gd name="T19" fmla="*/ 2439 h 463"/>
              <a:gd name="T20" fmla="+- 0 1497 1487"/>
              <a:gd name="T21" fmla="*/ T20 w 2083"/>
              <a:gd name="T22" fmla="+- 0 2434 1981"/>
              <a:gd name="T23" fmla="*/ 2434 h 463"/>
              <a:gd name="T24" fmla="+- 0 3559 1487"/>
              <a:gd name="T25" fmla="*/ T24 w 2083"/>
              <a:gd name="T26" fmla="+- 0 1986 1981"/>
              <a:gd name="T27" fmla="*/ 1986 h 463"/>
              <a:gd name="T28" fmla="+- 0 3564 1487"/>
              <a:gd name="T29" fmla="*/ T28 w 2083"/>
              <a:gd name="T30" fmla="+- 0 2444 1981"/>
              <a:gd name="T31" fmla="*/ 2444 h 463"/>
              <a:gd name="T32" fmla="+- 0 3569 1487"/>
              <a:gd name="T33" fmla="*/ T32 w 2083"/>
              <a:gd name="T34" fmla="+- 0 2434 1981"/>
              <a:gd name="T35" fmla="*/ 2434 h 463"/>
              <a:gd name="T36" fmla="+- 0 3564 1487"/>
              <a:gd name="T37" fmla="*/ T36 w 2083"/>
              <a:gd name="T38" fmla="+- 0 1991 1981"/>
              <a:gd name="T39" fmla="*/ 1991 h 463"/>
              <a:gd name="T40" fmla="+- 0 3569 1487"/>
              <a:gd name="T41" fmla="*/ T40 w 2083"/>
              <a:gd name="T42" fmla="+- 0 2434 1981"/>
              <a:gd name="T43" fmla="*/ 2434 h 463"/>
              <a:gd name="T44" fmla="+- 0 3564 1487"/>
              <a:gd name="T45" fmla="*/ T44 w 2083"/>
              <a:gd name="T46" fmla="+- 0 2444 1981"/>
              <a:gd name="T47" fmla="*/ 2444 h 463"/>
              <a:gd name="T48" fmla="+- 0 3569 1487"/>
              <a:gd name="T49" fmla="*/ T48 w 2083"/>
              <a:gd name="T50" fmla="+- 0 2434 1981"/>
              <a:gd name="T51" fmla="*/ 2434 h 463"/>
              <a:gd name="T52" fmla="+- 0 3564 1487"/>
              <a:gd name="T53" fmla="*/ T52 w 2083"/>
              <a:gd name="T54" fmla="+- 0 2444 1981"/>
              <a:gd name="T55" fmla="*/ 2444 h 463"/>
              <a:gd name="T56" fmla="+- 0 3569 1487"/>
              <a:gd name="T57" fmla="*/ T56 w 2083"/>
              <a:gd name="T58" fmla="+- 0 2439 1981"/>
              <a:gd name="T59" fmla="*/ 2439 h 463"/>
              <a:gd name="T60" fmla="+- 0 1487 1487"/>
              <a:gd name="T61" fmla="*/ T60 w 2083"/>
              <a:gd name="T62" fmla="+- 0 1986 1981"/>
              <a:gd name="T63" fmla="*/ 1986 h 463"/>
              <a:gd name="T64" fmla="+- 0 1492 1487"/>
              <a:gd name="T65" fmla="*/ T64 w 2083"/>
              <a:gd name="T66" fmla="+- 0 2434 1981"/>
              <a:gd name="T67" fmla="*/ 2434 h 463"/>
              <a:gd name="T68" fmla="+- 0 1497 1487"/>
              <a:gd name="T69" fmla="*/ T68 w 2083"/>
              <a:gd name="T70" fmla="+- 0 1991 1981"/>
              <a:gd name="T71" fmla="*/ 1991 h 463"/>
              <a:gd name="T72" fmla="+- 0 1492 1487"/>
              <a:gd name="T73" fmla="*/ T72 w 2083"/>
              <a:gd name="T74" fmla="+- 0 1981 1981"/>
              <a:gd name="T75" fmla="*/ 1981 h 463"/>
              <a:gd name="T76" fmla="+- 0 1497 1487"/>
              <a:gd name="T77" fmla="*/ T76 w 2083"/>
              <a:gd name="T78" fmla="+- 0 2434 1981"/>
              <a:gd name="T79" fmla="*/ 2434 h 463"/>
              <a:gd name="T80" fmla="+- 0 3559 1487"/>
              <a:gd name="T81" fmla="*/ T80 w 2083"/>
              <a:gd name="T82" fmla="+- 0 2439 1981"/>
              <a:gd name="T83" fmla="*/ 2439 h 463"/>
              <a:gd name="T84" fmla="+- 0 1492 1487"/>
              <a:gd name="T85" fmla="*/ T84 w 2083"/>
              <a:gd name="T86" fmla="+- 0 1981 1981"/>
              <a:gd name="T87" fmla="*/ 1981 h 463"/>
              <a:gd name="T88" fmla="+- 0 1497 1487"/>
              <a:gd name="T89" fmla="*/ T88 w 2083"/>
              <a:gd name="T90" fmla="+- 0 1991 1981"/>
              <a:gd name="T91" fmla="*/ 1991 h 463"/>
              <a:gd name="T92" fmla="+- 0 1492 1487"/>
              <a:gd name="T93" fmla="*/ T92 w 2083"/>
              <a:gd name="T94" fmla="+- 0 1981 1981"/>
              <a:gd name="T95" fmla="*/ 1981 h 463"/>
              <a:gd name="T96" fmla="+- 0 1492 1487"/>
              <a:gd name="T97" fmla="*/ T96 w 2083"/>
              <a:gd name="T98" fmla="+- 0 1981 1981"/>
              <a:gd name="T99" fmla="*/ 1981 h 463"/>
              <a:gd name="T100" fmla="+- 0 1497 1487"/>
              <a:gd name="T101" fmla="*/ T100 w 2083"/>
              <a:gd name="T102" fmla="+- 0 1991 1981"/>
              <a:gd name="T103" fmla="*/ 1991 h 463"/>
              <a:gd name="T104" fmla="+- 0 3559 1487"/>
              <a:gd name="T105" fmla="*/ T104 w 2083"/>
              <a:gd name="T106" fmla="+- 0 1986 1981"/>
              <a:gd name="T107" fmla="*/ 1986 h 463"/>
              <a:gd name="T108" fmla="+- 0 3564 1487"/>
              <a:gd name="T109" fmla="*/ T108 w 2083"/>
              <a:gd name="T110" fmla="+- 0 1981 1981"/>
              <a:gd name="T111" fmla="*/ 1981 h 463"/>
              <a:gd name="T112" fmla="+- 0 3564 1487"/>
              <a:gd name="T113" fmla="*/ T112 w 2083"/>
              <a:gd name="T114" fmla="+- 0 1991 1981"/>
              <a:gd name="T115" fmla="*/ 1991 h 463"/>
              <a:gd name="T116" fmla="+- 0 3569 1487"/>
              <a:gd name="T117" fmla="*/ T116 w 2083"/>
              <a:gd name="T118" fmla="+- 0 1986 1981"/>
              <a:gd name="T119" fmla="*/ 1986 h 463"/>
              <a:gd name="T120" fmla="+- 0 1487 1487"/>
              <a:gd name="T121" fmla="*/ T120 w 2083"/>
              <a:gd name="T122" fmla="+- 0 1981 1981"/>
              <a:gd name="T123" fmla="*/ 1981 h 463"/>
              <a:gd name="T124" fmla="+- 0 1492 1487"/>
              <a:gd name="T125" fmla="*/ T124 w 2083"/>
              <a:gd name="T126" fmla="+- 0 1981 1981"/>
              <a:gd name="T127" fmla="*/ 1981 h 463"/>
              <a:gd name="T128" fmla="+- 0 3564 1487"/>
              <a:gd name="T129" fmla="*/ T128 w 2083"/>
              <a:gd name="T130" fmla="+- 0 1981 1981"/>
              <a:gd name="T131" fmla="*/ 1981 h 463"/>
              <a:gd name="T132" fmla="+- 0 3569 1487"/>
              <a:gd name="T133" fmla="*/ T132 w 2083"/>
              <a:gd name="T134" fmla="+- 0 1981 1981"/>
              <a:gd name="T135" fmla="*/ 1981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083" h="463">
                <a:moveTo>
                  <a:pt x="0" y="458"/>
                </a:moveTo>
                <a:lnTo>
                  <a:pt x="0" y="463"/>
                </a:lnTo>
                <a:lnTo>
                  <a:pt x="5" y="463"/>
                </a:lnTo>
                <a:lnTo>
                  <a:pt x="0" y="458"/>
                </a:lnTo>
                <a:close/>
                <a:moveTo>
                  <a:pt x="10" y="453"/>
                </a:moveTo>
                <a:lnTo>
                  <a:pt x="5" y="453"/>
                </a:lnTo>
                <a:lnTo>
                  <a:pt x="0" y="458"/>
                </a:lnTo>
                <a:lnTo>
                  <a:pt x="5" y="463"/>
                </a:lnTo>
                <a:lnTo>
                  <a:pt x="2077" y="463"/>
                </a:lnTo>
                <a:lnTo>
                  <a:pt x="2072" y="458"/>
                </a:lnTo>
                <a:lnTo>
                  <a:pt x="10" y="458"/>
                </a:lnTo>
                <a:lnTo>
                  <a:pt x="10" y="453"/>
                </a:lnTo>
                <a:close/>
                <a:moveTo>
                  <a:pt x="2082" y="5"/>
                </a:moveTo>
                <a:lnTo>
                  <a:pt x="2072" y="5"/>
                </a:lnTo>
                <a:lnTo>
                  <a:pt x="2072" y="458"/>
                </a:lnTo>
                <a:lnTo>
                  <a:pt x="2077" y="463"/>
                </a:lnTo>
                <a:lnTo>
                  <a:pt x="2077" y="453"/>
                </a:lnTo>
                <a:lnTo>
                  <a:pt x="2082" y="453"/>
                </a:lnTo>
                <a:lnTo>
                  <a:pt x="2082" y="10"/>
                </a:lnTo>
                <a:lnTo>
                  <a:pt x="2077" y="10"/>
                </a:lnTo>
                <a:lnTo>
                  <a:pt x="2082" y="5"/>
                </a:lnTo>
                <a:close/>
                <a:moveTo>
                  <a:pt x="2082" y="453"/>
                </a:moveTo>
                <a:lnTo>
                  <a:pt x="2077" y="453"/>
                </a:lnTo>
                <a:lnTo>
                  <a:pt x="2077" y="463"/>
                </a:lnTo>
                <a:lnTo>
                  <a:pt x="2082" y="458"/>
                </a:lnTo>
                <a:lnTo>
                  <a:pt x="2082" y="453"/>
                </a:lnTo>
                <a:close/>
                <a:moveTo>
                  <a:pt x="2082" y="458"/>
                </a:moveTo>
                <a:lnTo>
                  <a:pt x="2077" y="463"/>
                </a:lnTo>
                <a:lnTo>
                  <a:pt x="2082" y="463"/>
                </a:lnTo>
                <a:lnTo>
                  <a:pt x="2082" y="458"/>
                </a:lnTo>
                <a:close/>
                <a:moveTo>
                  <a:pt x="5" y="0"/>
                </a:moveTo>
                <a:lnTo>
                  <a:pt x="0" y="5"/>
                </a:lnTo>
                <a:lnTo>
                  <a:pt x="0" y="458"/>
                </a:lnTo>
                <a:lnTo>
                  <a:pt x="5" y="453"/>
                </a:lnTo>
                <a:lnTo>
                  <a:pt x="10" y="453"/>
                </a:lnTo>
                <a:lnTo>
                  <a:pt x="10" y="10"/>
                </a:lnTo>
                <a:lnTo>
                  <a:pt x="5" y="10"/>
                </a:lnTo>
                <a:lnTo>
                  <a:pt x="5" y="0"/>
                </a:lnTo>
                <a:close/>
                <a:moveTo>
                  <a:pt x="2072" y="453"/>
                </a:moveTo>
                <a:lnTo>
                  <a:pt x="10" y="453"/>
                </a:lnTo>
                <a:lnTo>
                  <a:pt x="10" y="458"/>
                </a:lnTo>
                <a:lnTo>
                  <a:pt x="2072" y="458"/>
                </a:lnTo>
                <a:lnTo>
                  <a:pt x="2072" y="453"/>
                </a:lnTo>
                <a:close/>
                <a:moveTo>
                  <a:pt x="5" y="0"/>
                </a:moveTo>
                <a:lnTo>
                  <a:pt x="5" y="10"/>
                </a:lnTo>
                <a:lnTo>
                  <a:pt x="10" y="10"/>
                </a:lnTo>
                <a:lnTo>
                  <a:pt x="10" y="5"/>
                </a:lnTo>
                <a:lnTo>
                  <a:pt x="5" y="0"/>
                </a:lnTo>
                <a:close/>
                <a:moveTo>
                  <a:pt x="2077" y="0"/>
                </a:moveTo>
                <a:lnTo>
                  <a:pt x="5" y="0"/>
                </a:lnTo>
                <a:lnTo>
                  <a:pt x="10" y="5"/>
                </a:lnTo>
                <a:lnTo>
                  <a:pt x="10" y="10"/>
                </a:lnTo>
                <a:lnTo>
                  <a:pt x="2072" y="10"/>
                </a:lnTo>
                <a:lnTo>
                  <a:pt x="2072" y="5"/>
                </a:lnTo>
                <a:lnTo>
                  <a:pt x="2082" y="5"/>
                </a:lnTo>
                <a:lnTo>
                  <a:pt x="2077" y="0"/>
                </a:lnTo>
                <a:close/>
                <a:moveTo>
                  <a:pt x="2082" y="5"/>
                </a:moveTo>
                <a:lnTo>
                  <a:pt x="2077" y="10"/>
                </a:lnTo>
                <a:lnTo>
                  <a:pt x="2082" y="10"/>
                </a:lnTo>
                <a:lnTo>
                  <a:pt x="2082" y="5"/>
                </a:lnTo>
                <a:close/>
                <a:moveTo>
                  <a:pt x="5" y="0"/>
                </a:moveTo>
                <a:lnTo>
                  <a:pt x="0" y="0"/>
                </a:lnTo>
                <a:lnTo>
                  <a:pt x="0" y="5"/>
                </a:lnTo>
                <a:lnTo>
                  <a:pt x="5" y="0"/>
                </a:lnTo>
                <a:close/>
                <a:moveTo>
                  <a:pt x="2082" y="0"/>
                </a:moveTo>
                <a:lnTo>
                  <a:pt x="2077" y="0"/>
                </a:lnTo>
                <a:lnTo>
                  <a:pt x="2082" y="5"/>
                </a:lnTo>
                <a:lnTo>
                  <a:pt x="208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87" name="AutoShape 4"/>
          <p:cNvSpPr>
            <a:spLocks/>
          </p:cNvSpPr>
          <p:nvPr/>
        </p:nvSpPr>
        <p:spPr bwMode="auto">
          <a:xfrm>
            <a:off x="6418164" y="334842"/>
            <a:ext cx="80383" cy="205245"/>
          </a:xfrm>
          <a:custGeom>
            <a:avLst/>
            <a:gdLst>
              <a:gd name="T0" fmla="+- 0 2513 2456"/>
              <a:gd name="T1" fmla="*/ T0 w 124"/>
              <a:gd name="T2" fmla="+- 0 960 643"/>
              <a:gd name="T3" fmla="*/ 960 h 441"/>
              <a:gd name="T4" fmla="+- 0 2456 2456"/>
              <a:gd name="T5" fmla="*/ T4 w 124"/>
              <a:gd name="T6" fmla="+- 0 960 643"/>
              <a:gd name="T7" fmla="*/ 960 h 441"/>
              <a:gd name="T8" fmla="+- 0 2518 2456"/>
              <a:gd name="T9" fmla="*/ T8 w 124"/>
              <a:gd name="T10" fmla="+- 0 1083 643"/>
              <a:gd name="T11" fmla="*/ 1083 h 441"/>
              <a:gd name="T12" fmla="+- 0 2576 2456"/>
              <a:gd name="T13" fmla="*/ T12 w 124"/>
              <a:gd name="T14" fmla="+- 0 966 643"/>
              <a:gd name="T15" fmla="*/ 966 h 441"/>
              <a:gd name="T16" fmla="+- 0 2513 2456"/>
              <a:gd name="T17" fmla="*/ T16 w 124"/>
              <a:gd name="T18" fmla="+- 0 966 643"/>
              <a:gd name="T19" fmla="*/ 966 h 441"/>
              <a:gd name="T20" fmla="+- 0 2513 2456"/>
              <a:gd name="T21" fmla="*/ T20 w 124"/>
              <a:gd name="T22" fmla="+- 0 960 643"/>
              <a:gd name="T23" fmla="*/ 960 h 441"/>
              <a:gd name="T24" fmla="+- 0 2523 2456"/>
              <a:gd name="T25" fmla="*/ T24 w 124"/>
              <a:gd name="T26" fmla="+- 0 643 643"/>
              <a:gd name="T27" fmla="*/ 643 h 441"/>
              <a:gd name="T28" fmla="+- 0 2513 2456"/>
              <a:gd name="T29" fmla="*/ T28 w 124"/>
              <a:gd name="T30" fmla="+- 0 643 643"/>
              <a:gd name="T31" fmla="*/ 643 h 441"/>
              <a:gd name="T32" fmla="+- 0 2513 2456"/>
              <a:gd name="T33" fmla="*/ T32 w 124"/>
              <a:gd name="T34" fmla="+- 0 966 643"/>
              <a:gd name="T35" fmla="*/ 966 h 441"/>
              <a:gd name="T36" fmla="+- 0 2523 2456"/>
              <a:gd name="T37" fmla="*/ T36 w 124"/>
              <a:gd name="T38" fmla="+- 0 966 643"/>
              <a:gd name="T39" fmla="*/ 966 h 441"/>
              <a:gd name="T40" fmla="+- 0 2523 2456"/>
              <a:gd name="T41" fmla="*/ T40 w 124"/>
              <a:gd name="T42" fmla="+- 0 643 643"/>
              <a:gd name="T43" fmla="*/ 643 h 441"/>
              <a:gd name="T44" fmla="+- 0 2580 2456"/>
              <a:gd name="T45" fmla="*/ T44 w 124"/>
              <a:gd name="T46" fmla="+- 0 960 643"/>
              <a:gd name="T47" fmla="*/ 960 h 441"/>
              <a:gd name="T48" fmla="+- 0 2523 2456"/>
              <a:gd name="T49" fmla="*/ T48 w 124"/>
              <a:gd name="T50" fmla="+- 0 960 643"/>
              <a:gd name="T51" fmla="*/ 960 h 441"/>
              <a:gd name="T52" fmla="+- 0 2523 2456"/>
              <a:gd name="T53" fmla="*/ T52 w 124"/>
              <a:gd name="T54" fmla="+- 0 966 643"/>
              <a:gd name="T55" fmla="*/ 966 h 441"/>
              <a:gd name="T56" fmla="+- 0 2576 2456"/>
              <a:gd name="T57" fmla="*/ T56 w 124"/>
              <a:gd name="T58" fmla="+- 0 966 643"/>
              <a:gd name="T59" fmla="*/ 966 h 441"/>
              <a:gd name="T60" fmla="+- 0 2580 2456"/>
              <a:gd name="T61" fmla="*/ T60 w 124"/>
              <a:gd name="T62" fmla="+- 0 960 643"/>
              <a:gd name="T63" fmla="*/ 96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0"/>
                </a:lnTo>
                <a:lnTo>
                  <a:pt x="120" y="323"/>
                </a:lnTo>
                <a:lnTo>
                  <a:pt x="57" y="323"/>
                </a:lnTo>
                <a:lnTo>
                  <a:pt x="57" y="317"/>
                </a:lnTo>
                <a:close/>
                <a:moveTo>
                  <a:pt x="67" y="0"/>
                </a:moveTo>
                <a:lnTo>
                  <a:pt x="57" y="0"/>
                </a:lnTo>
                <a:lnTo>
                  <a:pt x="57" y="323"/>
                </a:lnTo>
                <a:lnTo>
                  <a:pt x="67" y="323"/>
                </a:lnTo>
                <a:lnTo>
                  <a:pt x="67" y="0"/>
                </a:lnTo>
                <a:close/>
                <a:moveTo>
                  <a:pt x="124" y="317"/>
                </a:moveTo>
                <a:lnTo>
                  <a:pt x="67" y="317"/>
                </a:lnTo>
                <a:lnTo>
                  <a:pt x="67" y="323"/>
                </a:lnTo>
                <a:lnTo>
                  <a:pt x="120" y="323"/>
                </a:lnTo>
                <a:lnTo>
                  <a:pt x="124"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6" name="Text Box 62"/>
          <p:cNvSpPr txBox="1">
            <a:spLocks noChangeArrowheads="1"/>
          </p:cNvSpPr>
          <p:nvPr/>
        </p:nvSpPr>
        <p:spPr bwMode="auto">
          <a:xfrm>
            <a:off x="5636930" y="1968919"/>
            <a:ext cx="1656532" cy="18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id-ID" sz="1200" b="1"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rPr>
              <a:t>Perlakuan Terpilih 1</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7" name="AutoShape 7"/>
          <p:cNvSpPr>
            <a:spLocks/>
          </p:cNvSpPr>
          <p:nvPr/>
        </p:nvSpPr>
        <p:spPr bwMode="auto">
          <a:xfrm>
            <a:off x="5692152" y="2400807"/>
            <a:ext cx="1522803" cy="283335"/>
          </a:xfrm>
          <a:custGeom>
            <a:avLst/>
            <a:gdLst>
              <a:gd name="T0" fmla="+- 0 1487 1487"/>
              <a:gd name="T1" fmla="*/ T0 w 2083"/>
              <a:gd name="T2" fmla="+- 0 2444 1981"/>
              <a:gd name="T3" fmla="*/ 2444 h 463"/>
              <a:gd name="T4" fmla="+- 0 1487 1487"/>
              <a:gd name="T5" fmla="*/ T4 w 2083"/>
              <a:gd name="T6" fmla="+- 0 2439 1981"/>
              <a:gd name="T7" fmla="*/ 2439 h 463"/>
              <a:gd name="T8" fmla="+- 0 1492 1487"/>
              <a:gd name="T9" fmla="*/ T8 w 2083"/>
              <a:gd name="T10" fmla="+- 0 2434 1981"/>
              <a:gd name="T11" fmla="*/ 2434 h 463"/>
              <a:gd name="T12" fmla="+- 0 1492 1487"/>
              <a:gd name="T13" fmla="*/ T12 w 2083"/>
              <a:gd name="T14" fmla="+- 0 2444 1981"/>
              <a:gd name="T15" fmla="*/ 2444 h 463"/>
              <a:gd name="T16" fmla="+- 0 3559 1487"/>
              <a:gd name="T17" fmla="*/ T16 w 2083"/>
              <a:gd name="T18" fmla="+- 0 2439 1981"/>
              <a:gd name="T19" fmla="*/ 2439 h 463"/>
              <a:gd name="T20" fmla="+- 0 1497 1487"/>
              <a:gd name="T21" fmla="*/ T20 w 2083"/>
              <a:gd name="T22" fmla="+- 0 2434 1981"/>
              <a:gd name="T23" fmla="*/ 2434 h 463"/>
              <a:gd name="T24" fmla="+- 0 3559 1487"/>
              <a:gd name="T25" fmla="*/ T24 w 2083"/>
              <a:gd name="T26" fmla="+- 0 1986 1981"/>
              <a:gd name="T27" fmla="*/ 1986 h 463"/>
              <a:gd name="T28" fmla="+- 0 3564 1487"/>
              <a:gd name="T29" fmla="*/ T28 w 2083"/>
              <a:gd name="T30" fmla="+- 0 2444 1981"/>
              <a:gd name="T31" fmla="*/ 2444 h 463"/>
              <a:gd name="T32" fmla="+- 0 3569 1487"/>
              <a:gd name="T33" fmla="*/ T32 w 2083"/>
              <a:gd name="T34" fmla="+- 0 2434 1981"/>
              <a:gd name="T35" fmla="*/ 2434 h 463"/>
              <a:gd name="T36" fmla="+- 0 3564 1487"/>
              <a:gd name="T37" fmla="*/ T36 w 2083"/>
              <a:gd name="T38" fmla="+- 0 1991 1981"/>
              <a:gd name="T39" fmla="*/ 1991 h 463"/>
              <a:gd name="T40" fmla="+- 0 3569 1487"/>
              <a:gd name="T41" fmla="*/ T40 w 2083"/>
              <a:gd name="T42" fmla="+- 0 2434 1981"/>
              <a:gd name="T43" fmla="*/ 2434 h 463"/>
              <a:gd name="T44" fmla="+- 0 3564 1487"/>
              <a:gd name="T45" fmla="*/ T44 w 2083"/>
              <a:gd name="T46" fmla="+- 0 2444 1981"/>
              <a:gd name="T47" fmla="*/ 2444 h 463"/>
              <a:gd name="T48" fmla="+- 0 3569 1487"/>
              <a:gd name="T49" fmla="*/ T48 w 2083"/>
              <a:gd name="T50" fmla="+- 0 2434 1981"/>
              <a:gd name="T51" fmla="*/ 2434 h 463"/>
              <a:gd name="T52" fmla="+- 0 3564 1487"/>
              <a:gd name="T53" fmla="*/ T52 w 2083"/>
              <a:gd name="T54" fmla="+- 0 2444 1981"/>
              <a:gd name="T55" fmla="*/ 2444 h 463"/>
              <a:gd name="T56" fmla="+- 0 3569 1487"/>
              <a:gd name="T57" fmla="*/ T56 w 2083"/>
              <a:gd name="T58" fmla="+- 0 2439 1981"/>
              <a:gd name="T59" fmla="*/ 2439 h 463"/>
              <a:gd name="T60" fmla="+- 0 1487 1487"/>
              <a:gd name="T61" fmla="*/ T60 w 2083"/>
              <a:gd name="T62" fmla="+- 0 1986 1981"/>
              <a:gd name="T63" fmla="*/ 1986 h 463"/>
              <a:gd name="T64" fmla="+- 0 1492 1487"/>
              <a:gd name="T65" fmla="*/ T64 w 2083"/>
              <a:gd name="T66" fmla="+- 0 2434 1981"/>
              <a:gd name="T67" fmla="*/ 2434 h 463"/>
              <a:gd name="T68" fmla="+- 0 1497 1487"/>
              <a:gd name="T69" fmla="*/ T68 w 2083"/>
              <a:gd name="T70" fmla="+- 0 1991 1981"/>
              <a:gd name="T71" fmla="*/ 1991 h 463"/>
              <a:gd name="T72" fmla="+- 0 1492 1487"/>
              <a:gd name="T73" fmla="*/ T72 w 2083"/>
              <a:gd name="T74" fmla="+- 0 1981 1981"/>
              <a:gd name="T75" fmla="*/ 1981 h 463"/>
              <a:gd name="T76" fmla="+- 0 1497 1487"/>
              <a:gd name="T77" fmla="*/ T76 w 2083"/>
              <a:gd name="T78" fmla="+- 0 2434 1981"/>
              <a:gd name="T79" fmla="*/ 2434 h 463"/>
              <a:gd name="T80" fmla="+- 0 3559 1487"/>
              <a:gd name="T81" fmla="*/ T80 w 2083"/>
              <a:gd name="T82" fmla="+- 0 2439 1981"/>
              <a:gd name="T83" fmla="*/ 2439 h 463"/>
              <a:gd name="T84" fmla="+- 0 1492 1487"/>
              <a:gd name="T85" fmla="*/ T84 w 2083"/>
              <a:gd name="T86" fmla="+- 0 1981 1981"/>
              <a:gd name="T87" fmla="*/ 1981 h 463"/>
              <a:gd name="T88" fmla="+- 0 1497 1487"/>
              <a:gd name="T89" fmla="*/ T88 w 2083"/>
              <a:gd name="T90" fmla="+- 0 1991 1981"/>
              <a:gd name="T91" fmla="*/ 1991 h 463"/>
              <a:gd name="T92" fmla="+- 0 1492 1487"/>
              <a:gd name="T93" fmla="*/ T92 w 2083"/>
              <a:gd name="T94" fmla="+- 0 1981 1981"/>
              <a:gd name="T95" fmla="*/ 1981 h 463"/>
              <a:gd name="T96" fmla="+- 0 1492 1487"/>
              <a:gd name="T97" fmla="*/ T96 w 2083"/>
              <a:gd name="T98" fmla="+- 0 1981 1981"/>
              <a:gd name="T99" fmla="*/ 1981 h 463"/>
              <a:gd name="T100" fmla="+- 0 1497 1487"/>
              <a:gd name="T101" fmla="*/ T100 w 2083"/>
              <a:gd name="T102" fmla="+- 0 1991 1981"/>
              <a:gd name="T103" fmla="*/ 1991 h 463"/>
              <a:gd name="T104" fmla="+- 0 3559 1487"/>
              <a:gd name="T105" fmla="*/ T104 w 2083"/>
              <a:gd name="T106" fmla="+- 0 1986 1981"/>
              <a:gd name="T107" fmla="*/ 1986 h 463"/>
              <a:gd name="T108" fmla="+- 0 3564 1487"/>
              <a:gd name="T109" fmla="*/ T108 w 2083"/>
              <a:gd name="T110" fmla="+- 0 1981 1981"/>
              <a:gd name="T111" fmla="*/ 1981 h 463"/>
              <a:gd name="T112" fmla="+- 0 3564 1487"/>
              <a:gd name="T113" fmla="*/ T112 w 2083"/>
              <a:gd name="T114" fmla="+- 0 1991 1981"/>
              <a:gd name="T115" fmla="*/ 1991 h 463"/>
              <a:gd name="T116" fmla="+- 0 3569 1487"/>
              <a:gd name="T117" fmla="*/ T116 w 2083"/>
              <a:gd name="T118" fmla="+- 0 1986 1981"/>
              <a:gd name="T119" fmla="*/ 1986 h 463"/>
              <a:gd name="T120" fmla="+- 0 1487 1487"/>
              <a:gd name="T121" fmla="*/ T120 w 2083"/>
              <a:gd name="T122" fmla="+- 0 1981 1981"/>
              <a:gd name="T123" fmla="*/ 1981 h 463"/>
              <a:gd name="T124" fmla="+- 0 1492 1487"/>
              <a:gd name="T125" fmla="*/ T124 w 2083"/>
              <a:gd name="T126" fmla="+- 0 1981 1981"/>
              <a:gd name="T127" fmla="*/ 1981 h 463"/>
              <a:gd name="T128" fmla="+- 0 3564 1487"/>
              <a:gd name="T129" fmla="*/ T128 w 2083"/>
              <a:gd name="T130" fmla="+- 0 1981 1981"/>
              <a:gd name="T131" fmla="*/ 1981 h 463"/>
              <a:gd name="T132" fmla="+- 0 3569 1487"/>
              <a:gd name="T133" fmla="*/ T132 w 2083"/>
              <a:gd name="T134" fmla="+- 0 1981 1981"/>
              <a:gd name="T135" fmla="*/ 1981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083" h="463">
                <a:moveTo>
                  <a:pt x="0" y="458"/>
                </a:moveTo>
                <a:lnTo>
                  <a:pt x="0" y="463"/>
                </a:lnTo>
                <a:lnTo>
                  <a:pt x="5" y="463"/>
                </a:lnTo>
                <a:lnTo>
                  <a:pt x="0" y="458"/>
                </a:lnTo>
                <a:close/>
                <a:moveTo>
                  <a:pt x="10" y="453"/>
                </a:moveTo>
                <a:lnTo>
                  <a:pt x="5" y="453"/>
                </a:lnTo>
                <a:lnTo>
                  <a:pt x="0" y="458"/>
                </a:lnTo>
                <a:lnTo>
                  <a:pt x="5" y="463"/>
                </a:lnTo>
                <a:lnTo>
                  <a:pt x="2077" y="463"/>
                </a:lnTo>
                <a:lnTo>
                  <a:pt x="2072" y="458"/>
                </a:lnTo>
                <a:lnTo>
                  <a:pt x="10" y="458"/>
                </a:lnTo>
                <a:lnTo>
                  <a:pt x="10" y="453"/>
                </a:lnTo>
                <a:close/>
                <a:moveTo>
                  <a:pt x="2082" y="5"/>
                </a:moveTo>
                <a:lnTo>
                  <a:pt x="2072" y="5"/>
                </a:lnTo>
                <a:lnTo>
                  <a:pt x="2072" y="458"/>
                </a:lnTo>
                <a:lnTo>
                  <a:pt x="2077" y="463"/>
                </a:lnTo>
                <a:lnTo>
                  <a:pt x="2077" y="453"/>
                </a:lnTo>
                <a:lnTo>
                  <a:pt x="2082" y="453"/>
                </a:lnTo>
                <a:lnTo>
                  <a:pt x="2082" y="10"/>
                </a:lnTo>
                <a:lnTo>
                  <a:pt x="2077" y="10"/>
                </a:lnTo>
                <a:lnTo>
                  <a:pt x="2082" y="5"/>
                </a:lnTo>
                <a:close/>
                <a:moveTo>
                  <a:pt x="2082" y="453"/>
                </a:moveTo>
                <a:lnTo>
                  <a:pt x="2077" y="453"/>
                </a:lnTo>
                <a:lnTo>
                  <a:pt x="2077" y="463"/>
                </a:lnTo>
                <a:lnTo>
                  <a:pt x="2082" y="458"/>
                </a:lnTo>
                <a:lnTo>
                  <a:pt x="2082" y="453"/>
                </a:lnTo>
                <a:close/>
                <a:moveTo>
                  <a:pt x="2082" y="458"/>
                </a:moveTo>
                <a:lnTo>
                  <a:pt x="2077" y="463"/>
                </a:lnTo>
                <a:lnTo>
                  <a:pt x="2082" y="463"/>
                </a:lnTo>
                <a:lnTo>
                  <a:pt x="2082" y="458"/>
                </a:lnTo>
                <a:close/>
                <a:moveTo>
                  <a:pt x="5" y="0"/>
                </a:moveTo>
                <a:lnTo>
                  <a:pt x="0" y="5"/>
                </a:lnTo>
                <a:lnTo>
                  <a:pt x="0" y="458"/>
                </a:lnTo>
                <a:lnTo>
                  <a:pt x="5" y="453"/>
                </a:lnTo>
                <a:lnTo>
                  <a:pt x="10" y="453"/>
                </a:lnTo>
                <a:lnTo>
                  <a:pt x="10" y="10"/>
                </a:lnTo>
                <a:lnTo>
                  <a:pt x="5" y="10"/>
                </a:lnTo>
                <a:lnTo>
                  <a:pt x="5" y="0"/>
                </a:lnTo>
                <a:close/>
                <a:moveTo>
                  <a:pt x="2072" y="453"/>
                </a:moveTo>
                <a:lnTo>
                  <a:pt x="10" y="453"/>
                </a:lnTo>
                <a:lnTo>
                  <a:pt x="10" y="458"/>
                </a:lnTo>
                <a:lnTo>
                  <a:pt x="2072" y="458"/>
                </a:lnTo>
                <a:lnTo>
                  <a:pt x="2072" y="453"/>
                </a:lnTo>
                <a:close/>
                <a:moveTo>
                  <a:pt x="5" y="0"/>
                </a:moveTo>
                <a:lnTo>
                  <a:pt x="5" y="10"/>
                </a:lnTo>
                <a:lnTo>
                  <a:pt x="10" y="10"/>
                </a:lnTo>
                <a:lnTo>
                  <a:pt x="10" y="5"/>
                </a:lnTo>
                <a:lnTo>
                  <a:pt x="5" y="0"/>
                </a:lnTo>
                <a:close/>
                <a:moveTo>
                  <a:pt x="2077" y="0"/>
                </a:moveTo>
                <a:lnTo>
                  <a:pt x="5" y="0"/>
                </a:lnTo>
                <a:lnTo>
                  <a:pt x="10" y="5"/>
                </a:lnTo>
                <a:lnTo>
                  <a:pt x="10" y="10"/>
                </a:lnTo>
                <a:lnTo>
                  <a:pt x="2072" y="10"/>
                </a:lnTo>
                <a:lnTo>
                  <a:pt x="2072" y="5"/>
                </a:lnTo>
                <a:lnTo>
                  <a:pt x="2082" y="5"/>
                </a:lnTo>
                <a:lnTo>
                  <a:pt x="2077" y="0"/>
                </a:lnTo>
                <a:close/>
                <a:moveTo>
                  <a:pt x="2082" y="5"/>
                </a:moveTo>
                <a:lnTo>
                  <a:pt x="2077" y="10"/>
                </a:lnTo>
                <a:lnTo>
                  <a:pt x="2082" y="10"/>
                </a:lnTo>
                <a:lnTo>
                  <a:pt x="2082" y="5"/>
                </a:lnTo>
                <a:close/>
                <a:moveTo>
                  <a:pt x="5" y="0"/>
                </a:moveTo>
                <a:lnTo>
                  <a:pt x="0" y="0"/>
                </a:lnTo>
                <a:lnTo>
                  <a:pt x="0" y="5"/>
                </a:lnTo>
                <a:lnTo>
                  <a:pt x="5" y="0"/>
                </a:lnTo>
                <a:close/>
                <a:moveTo>
                  <a:pt x="2082" y="0"/>
                </a:moveTo>
                <a:lnTo>
                  <a:pt x="2077" y="0"/>
                </a:lnTo>
                <a:lnTo>
                  <a:pt x="2082" y="5"/>
                </a:lnTo>
                <a:lnTo>
                  <a:pt x="208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98" name="Text Box 62"/>
          <p:cNvSpPr txBox="1">
            <a:spLocks noChangeArrowheads="1"/>
          </p:cNvSpPr>
          <p:nvPr/>
        </p:nvSpPr>
        <p:spPr bwMode="auto">
          <a:xfrm>
            <a:off x="5623080" y="2441944"/>
            <a:ext cx="1656532" cy="18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id-ID" sz="1200" b="1"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rPr>
              <a:t>Perlakuan Terpilih 2</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9" name="Freeform 98"/>
          <p:cNvSpPr>
            <a:spLocks/>
          </p:cNvSpPr>
          <p:nvPr/>
        </p:nvSpPr>
        <p:spPr bwMode="auto">
          <a:xfrm>
            <a:off x="7258189" y="1422454"/>
            <a:ext cx="1593520" cy="345905"/>
          </a:xfrm>
          <a:custGeom>
            <a:avLst/>
            <a:gdLst>
              <a:gd name="T0" fmla="+- 0 5200 4019"/>
              <a:gd name="T1" fmla="*/ T0 w 2362"/>
              <a:gd name="T2" fmla="+- 0 928 928"/>
              <a:gd name="T3" fmla="*/ 928 h 751"/>
              <a:gd name="T4" fmla="+- 0 5308 4019"/>
              <a:gd name="T5" fmla="*/ T4 w 2362"/>
              <a:gd name="T6" fmla="+- 0 929 928"/>
              <a:gd name="T7" fmla="*/ 929 h 751"/>
              <a:gd name="T8" fmla="+- 0 5412 4019"/>
              <a:gd name="T9" fmla="*/ T8 w 2362"/>
              <a:gd name="T10" fmla="+- 0 934 928"/>
              <a:gd name="T11" fmla="*/ 934 h 751"/>
              <a:gd name="T12" fmla="+- 0 5514 4019"/>
              <a:gd name="T13" fmla="*/ T12 w 2362"/>
              <a:gd name="T14" fmla="+- 0 941 928"/>
              <a:gd name="T15" fmla="*/ 941 h 751"/>
              <a:gd name="T16" fmla="+- 0 5612 4019"/>
              <a:gd name="T17" fmla="*/ T16 w 2362"/>
              <a:gd name="T18" fmla="+- 0 951 928"/>
              <a:gd name="T19" fmla="*/ 951 h 751"/>
              <a:gd name="T20" fmla="+- 0 5706 4019"/>
              <a:gd name="T21" fmla="*/ T20 w 2362"/>
              <a:gd name="T22" fmla="+- 0 964 928"/>
              <a:gd name="T23" fmla="*/ 964 h 751"/>
              <a:gd name="T24" fmla="+- 0 5796 4019"/>
              <a:gd name="T25" fmla="*/ T24 w 2362"/>
              <a:gd name="T26" fmla="+- 0 979 928"/>
              <a:gd name="T27" fmla="*/ 979 h 751"/>
              <a:gd name="T28" fmla="+- 0 5881 4019"/>
              <a:gd name="T29" fmla="*/ T28 w 2362"/>
              <a:gd name="T30" fmla="+- 0 997 928"/>
              <a:gd name="T31" fmla="*/ 997 h 751"/>
              <a:gd name="T32" fmla="+- 0 5961 4019"/>
              <a:gd name="T33" fmla="*/ T32 w 2362"/>
              <a:gd name="T34" fmla="+- 0 1016 928"/>
              <a:gd name="T35" fmla="*/ 1016 h 751"/>
              <a:gd name="T36" fmla="+- 0 6035 4019"/>
              <a:gd name="T37" fmla="*/ T36 w 2362"/>
              <a:gd name="T38" fmla="+- 0 1038 928"/>
              <a:gd name="T39" fmla="*/ 1038 h 751"/>
              <a:gd name="T40" fmla="+- 0 6103 4019"/>
              <a:gd name="T41" fmla="*/ T40 w 2362"/>
              <a:gd name="T42" fmla="+- 0 1061 928"/>
              <a:gd name="T43" fmla="*/ 1061 h 751"/>
              <a:gd name="T44" fmla="+- 0 6165 4019"/>
              <a:gd name="T45" fmla="*/ T44 w 2362"/>
              <a:gd name="T46" fmla="+- 0 1087 928"/>
              <a:gd name="T47" fmla="*/ 1087 h 751"/>
              <a:gd name="T48" fmla="+- 0 6220 4019"/>
              <a:gd name="T49" fmla="*/ T48 w 2362"/>
              <a:gd name="T50" fmla="+- 0 1114 928"/>
              <a:gd name="T51" fmla="*/ 1114 h 751"/>
              <a:gd name="T52" fmla="+- 0 6307 4019"/>
              <a:gd name="T53" fmla="*/ T52 w 2362"/>
              <a:gd name="T54" fmla="+- 0 1172 928"/>
              <a:gd name="T55" fmla="*/ 1172 h 751"/>
              <a:gd name="T56" fmla="+- 0 6362 4019"/>
              <a:gd name="T57" fmla="*/ T56 w 2362"/>
              <a:gd name="T58" fmla="+- 0 1236 928"/>
              <a:gd name="T59" fmla="*/ 1236 h 751"/>
              <a:gd name="T60" fmla="+- 0 6381 4019"/>
              <a:gd name="T61" fmla="*/ T60 w 2362"/>
              <a:gd name="T62" fmla="+- 0 1303 928"/>
              <a:gd name="T63" fmla="*/ 1303 h 751"/>
              <a:gd name="T64" fmla="+- 0 6376 4019"/>
              <a:gd name="T65" fmla="*/ T64 w 2362"/>
              <a:gd name="T66" fmla="+- 0 1338 928"/>
              <a:gd name="T67" fmla="*/ 1338 h 751"/>
              <a:gd name="T68" fmla="+- 0 6339 4019"/>
              <a:gd name="T69" fmla="*/ T68 w 2362"/>
              <a:gd name="T70" fmla="+- 0 1403 928"/>
              <a:gd name="T71" fmla="*/ 1403 h 751"/>
              <a:gd name="T72" fmla="+- 0 6267 4019"/>
              <a:gd name="T73" fmla="*/ T72 w 2362"/>
              <a:gd name="T74" fmla="+- 0 1464 928"/>
              <a:gd name="T75" fmla="*/ 1464 h 751"/>
              <a:gd name="T76" fmla="+- 0 6165 4019"/>
              <a:gd name="T77" fmla="*/ T76 w 2362"/>
              <a:gd name="T78" fmla="+- 0 1520 928"/>
              <a:gd name="T79" fmla="*/ 1520 h 751"/>
              <a:gd name="T80" fmla="+- 0 6103 4019"/>
              <a:gd name="T81" fmla="*/ T80 w 2362"/>
              <a:gd name="T82" fmla="+- 0 1545 928"/>
              <a:gd name="T83" fmla="*/ 1545 h 751"/>
              <a:gd name="T84" fmla="+- 0 6035 4019"/>
              <a:gd name="T85" fmla="*/ T84 w 2362"/>
              <a:gd name="T86" fmla="+- 0 1569 928"/>
              <a:gd name="T87" fmla="*/ 1569 h 751"/>
              <a:gd name="T88" fmla="+- 0 5961 4019"/>
              <a:gd name="T89" fmla="*/ T88 w 2362"/>
              <a:gd name="T90" fmla="+- 0 1591 928"/>
              <a:gd name="T91" fmla="*/ 1591 h 751"/>
              <a:gd name="T92" fmla="+- 0 5881 4019"/>
              <a:gd name="T93" fmla="*/ T92 w 2362"/>
              <a:gd name="T94" fmla="+- 0 1610 928"/>
              <a:gd name="T95" fmla="*/ 1610 h 751"/>
              <a:gd name="T96" fmla="+- 0 5796 4019"/>
              <a:gd name="T97" fmla="*/ T96 w 2362"/>
              <a:gd name="T98" fmla="+- 0 1628 928"/>
              <a:gd name="T99" fmla="*/ 1628 h 751"/>
              <a:gd name="T100" fmla="+- 0 5706 4019"/>
              <a:gd name="T101" fmla="*/ T100 w 2362"/>
              <a:gd name="T102" fmla="+- 0 1643 928"/>
              <a:gd name="T103" fmla="*/ 1643 h 751"/>
              <a:gd name="T104" fmla="+- 0 5612 4019"/>
              <a:gd name="T105" fmla="*/ T104 w 2362"/>
              <a:gd name="T106" fmla="+- 0 1655 928"/>
              <a:gd name="T107" fmla="*/ 1655 h 751"/>
              <a:gd name="T108" fmla="+- 0 5514 4019"/>
              <a:gd name="T109" fmla="*/ T108 w 2362"/>
              <a:gd name="T110" fmla="+- 0 1665 928"/>
              <a:gd name="T111" fmla="*/ 1665 h 751"/>
              <a:gd name="T112" fmla="+- 0 5412 4019"/>
              <a:gd name="T113" fmla="*/ T112 w 2362"/>
              <a:gd name="T114" fmla="+- 0 1673 928"/>
              <a:gd name="T115" fmla="*/ 1673 h 751"/>
              <a:gd name="T116" fmla="+- 0 5308 4019"/>
              <a:gd name="T117" fmla="*/ T116 w 2362"/>
              <a:gd name="T118" fmla="+- 0 1677 928"/>
              <a:gd name="T119" fmla="*/ 1677 h 751"/>
              <a:gd name="T120" fmla="+- 0 5200 4019"/>
              <a:gd name="T121" fmla="*/ T120 w 2362"/>
              <a:gd name="T122" fmla="+- 0 1679 928"/>
              <a:gd name="T123" fmla="*/ 1679 h 751"/>
              <a:gd name="T124" fmla="+- 0 5093 4019"/>
              <a:gd name="T125" fmla="*/ T124 w 2362"/>
              <a:gd name="T126" fmla="+- 0 1677 928"/>
              <a:gd name="T127" fmla="*/ 1677 h 751"/>
              <a:gd name="T128" fmla="+- 0 4988 4019"/>
              <a:gd name="T129" fmla="*/ T128 w 2362"/>
              <a:gd name="T130" fmla="+- 0 1673 928"/>
              <a:gd name="T131" fmla="*/ 1673 h 751"/>
              <a:gd name="T132" fmla="+- 0 4886 4019"/>
              <a:gd name="T133" fmla="*/ T132 w 2362"/>
              <a:gd name="T134" fmla="+- 0 1665 928"/>
              <a:gd name="T135" fmla="*/ 1665 h 751"/>
              <a:gd name="T136" fmla="+- 0 4788 4019"/>
              <a:gd name="T137" fmla="*/ T136 w 2362"/>
              <a:gd name="T138" fmla="+- 0 1655 928"/>
              <a:gd name="T139" fmla="*/ 1655 h 751"/>
              <a:gd name="T140" fmla="+- 0 4694 4019"/>
              <a:gd name="T141" fmla="*/ T140 w 2362"/>
              <a:gd name="T142" fmla="+- 0 1643 928"/>
              <a:gd name="T143" fmla="*/ 1643 h 751"/>
              <a:gd name="T144" fmla="+- 0 4604 4019"/>
              <a:gd name="T145" fmla="*/ T144 w 2362"/>
              <a:gd name="T146" fmla="+- 0 1628 928"/>
              <a:gd name="T147" fmla="*/ 1628 h 751"/>
              <a:gd name="T148" fmla="+- 0 4519 4019"/>
              <a:gd name="T149" fmla="*/ T148 w 2362"/>
              <a:gd name="T150" fmla="+- 0 1610 928"/>
              <a:gd name="T151" fmla="*/ 1610 h 751"/>
              <a:gd name="T152" fmla="+- 0 4440 4019"/>
              <a:gd name="T153" fmla="*/ T152 w 2362"/>
              <a:gd name="T154" fmla="+- 0 1591 928"/>
              <a:gd name="T155" fmla="*/ 1591 h 751"/>
              <a:gd name="T156" fmla="+- 0 4365 4019"/>
              <a:gd name="T157" fmla="*/ T156 w 2362"/>
              <a:gd name="T158" fmla="+- 0 1569 928"/>
              <a:gd name="T159" fmla="*/ 1569 h 751"/>
              <a:gd name="T160" fmla="+- 0 4297 4019"/>
              <a:gd name="T161" fmla="*/ T160 w 2362"/>
              <a:gd name="T162" fmla="+- 0 1545 928"/>
              <a:gd name="T163" fmla="*/ 1545 h 751"/>
              <a:gd name="T164" fmla="+- 0 4236 4019"/>
              <a:gd name="T165" fmla="*/ T164 w 2362"/>
              <a:gd name="T166" fmla="+- 0 1520 928"/>
              <a:gd name="T167" fmla="*/ 1520 h 751"/>
              <a:gd name="T168" fmla="+- 0 4181 4019"/>
              <a:gd name="T169" fmla="*/ T168 w 2362"/>
              <a:gd name="T170" fmla="+- 0 1493 928"/>
              <a:gd name="T171" fmla="*/ 1493 h 751"/>
              <a:gd name="T172" fmla="+- 0 4093 4019"/>
              <a:gd name="T173" fmla="*/ T172 w 2362"/>
              <a:gd name="T174" fmla="+- 0 1434 928"/>
              <a:gd name="T175" fmla="*/ 1434 h 751"/>
              <a:gd name="T176" fmla="+- 0 4038 4019"/>
              <a:gd name="T177" fmla="*/ T176 w 2362"/>
              <a:gd name="T178" fmla="+- 0 1371 928"/>
              <a:gd name="T179" fmla="*/ 1371 h 751"/>
              <a:gd name="T180" fmla="+- 0 4019 4019"/>
              <a:gd name="T181" fmla="*/ T180 w 2362"/>
              <a:gd name="T182" fmla="+- 0 1303 928"/>
              <a:gd name="T183" fmla="*/ 1303 h 751"/>
              <a:gd name="T184" fmla="+- 0 4024 4019"/>
              <a:gd name="T185" fmla="*/ T184 w 2362"/>
              <a:gd name="T186" fmla="+- 0 1269 928"/>
              <a:gd name="T187" fmla="*/ 1269 h 751"/>
              <a:gd name="T188" fmla="+- 0 4062 4019"/>
              <a:gd name="T189" fmla="*/ T188 w 2362"/>
              <a:gd name="T190" fmla="+- 0 1204 928"/>
              <a:gd name="T191" fmla="*/ 1204 h 751"/>
              <a:gd name="T192" fmla="+- 0 4133 4019"/>
              <a:gd name="T193" fmla="*/ T192 w 2362"/>
              <a:gd name="T194" fmla="+- 0 1142 928"/>
              <a:gd name="T195" fmla="*/ 1142 h 751"/>
              <a:gd name="T196" fmla="+- 0 4236 4019"/>
              <a:gd name="T197" fmla="*/ T196 w 2362"/>
              <a:gd name="T198" fmla="+- 0 1087 928"/>
              <a:gd name="T199" fmla="*/ 1087 h 751"/>
              <a:gd name="T200" fmla="+- 0 4297 4019"/>
              <a:gd name="T201" fmla="*/ T200 w 2362"/>
              <a:gd name="T202" fmla="+- 0 1061 928"/>
              <a:gd name="T203" fmla="*/ 1061 h 751"/>
              <a:gd name="T204" fmla="+- 0 4365 4019"/>
              <a:gd name="T205" fmla="*/ T204 w 2362"/>
              <a:gd name="T206" fmla="+- 0 1038 928"/>
              <a:gd name="T207" fmla="*/ 1038 h 751"/>
              <a:gd name="T208" fmla="+- 0 4440 4019"/>
              <a:gd name="T209" fmla="*/ T208 w 2362"/>
              <a:gd name="T210" fmla="+- 0 1016 928"/>
              <a:gd name="T211" fmla="*/ 1016 h 751"/>
              <a:gd name="T212" fmla="+- 0 4519 4019"/>
              <a:gd name="T213" fmla="*/ T212 w 2362"/>
              <a:gd name="T214" fmla="+- 0 997 928"/>
              <a:gd name="T215" fmla="*/ 997 h 751"/>
              <a:gd name="T216" fmla="+- 0 4604 4019"/>
              <a:gd name="T217" fmla="*/ T216 w 2362"/>
              <a:gd name="T218" fmla="+- 0 979 928"/>
              <a:gd name="T219" fmla="*/ 979 h 751"/>
              <a:gd name="T220" fmla="+- 0 4694 4019"/>
              <a:gd name="T221" fmla="*/ T220 w 2362"/>
              <a:gd name="T222" fmla="+- 0 964 928"/>
              <a:gd name="T223" fmla="*/ 964 h 751"/>
              <a:gd name="T224" fmla="+- 0 4788 4019"/>
              <a:gd name="T225" fmla="*/ T224 w 2362"/>
              <a:gd name="T226" fmla="+- 0 951 928"/>
              <a:gd name="T227" fmla="*/ 951 h 751"/>
              <a:gd name="T228" fmla="+- 0 4886 4019"/>
              <a:gd name="T229" fmla="*/ T228 w 2362"/>
              <a:gd name="T230" fmla="+- 0 941 928"/>
              <a:gd name="T231" fmla="*/ 941 h 751"/>
              <a:gd name="T232" fmla="+- 0 4988 4019"/>
              <a:gd name="T233" fmla="*/ T232 w 2362"/>
              <a:gd name="T234" fmla="+- 0 934 928"/>
              <a:gd name="T235" fmla="*/ 934 h 751"/>
              <a:gd name="T236" fmla="+- 0 5093 4019"/>
              <a:gd name="T237" fmla="*/ T236 w 2362"/>
              <a:gd name="T238" fmla="+- 0 929 928"/>
              <a:gd name="T239" fmla="*/ 929 h 751"/>
              <a:gd name="T240" fmla="+- 0 5200 4019"/>
              <a:gd name="T241" fmla="*/ T240 w 2362"/>
              <a:gd name="T242" fmla="+- 0 928 928"/>
              <a:gd name="T243" fmla="*/ 928 h 7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2362" h="751">
                <a:moveTo>
                  <a:pt x="1181" y="0"/>
                </a:moveTo>
                <a:lnTo>
                  <a:pt x="1289" y="1"/>
                </a:lnTo>
                <a:lnTo>
                  <a:pt x="1393" y="6"/>
                </a:lnTo>
                <a:lnTo>
                  <a:pt x="1495" y="13"/>
                </a:lnTo>
                <a:lnTo>
                  <a:pt x="1593" y="23"/>
                </a:lnTo>
                <a:lnTo>
                  <a:pt x="1687" y="36"/>
                </a:lnTo>
                <a:lnTo>
                  <a:pt x="1777" y="51"/>
                </a:lnTo>
                <a:lnTo>
                  <a:pt x="1862" y="69"/>
                </a:lnTo>
                <a:lnTo>
                  <a:pt x="1942" y="88"/>
                </a:lnTo>
                <a:lnTo>
                  <a:pt x="2016" y="110"/>
                </a:lnTo>
                <a:lnTo>
                  <a:pt x="2084" y="133"/>
                </a:lnTo>
                <a:lnTo>
                  <a:pt x="2146" y="159"/>
                </a:lnTo>
                <a:lnTo>
                  <a:pt x="2201" y="186"/>
                </a:lnTo>
                <a:lnTo>
                  <a:pt x="2288" y="244"/>
                </a:lnTo>
                <a:lnTo>
                  <a:pt x="2343" y="308"/>
                </a:lnTo>
                <a:lnTo>
                  <a:pt x="2362" y="375"/>
                </a:lnTo>
                <a:lnTo>
                  <a:pt x="2357" y="410"/>
                </a:lnTo>
                <a:lnTo>
                  <a:pt x="2320" y="475"/>
                </a:lnTo>
                <a:lnTo>
                  <a:pt x="2248" y="536"/>
                </a:lnTo>
                <a:lnTo>
                  <a:pt x="2146" y="592"/>
                </a:lnTo>
                <a:lnTo>
                  <a:pt x="2084" y="617"/>
                </a:lnTo>
                <a:lnTo>
                  <a:pt x="2016" y="641"/>
                </a:lnTo>
                <a:lnTo>
                  <a:pt x="1942" y="663"/>
                </a:lnTo>
                <a:lnTo>
                  <a:pt x="1862" y="682"/>
                </a:lnTo>
                <a:lnTo>
                  <a:pt x="1777" y="700"/>
                </a:lnTo>
                <a:lnTo>
                  <a:pt x="1687" y="715"/>
                </a:lnTo>
                <a:lnTo>
                  <a:pt x="1593" y="727"/>
                </a:lnTo>
                <a:lnTo>
                  <a:pt x="1495" y="737"/>
                </a:lnTo>
                <a:lnTo>
                  <a:pt x="1393" y="745"/>
                </a:lnTo>
                <a:lnTo>
                  <a:pt x="1289" y="749"/>
                </a:lnTo>
                <a:lnTo>
                  <a:pt x="1181" y="751"/>
                </a:lnTo>
                <a:lnTo>
                  <a:pt x="1074" y="749"/>
                </a:lnTo>
                <a:lnTo>
                  <a:pt x="969" y="745"/>
                </a:lnTo>
                <a:lnTo>
                  <a:pt x="867" y="737"/>
                </a:lnTo>
                <a:lnTo>
                  <a:pt x="769" y="727"/>
                </a:lnTo>
                <a:lnTo>
                  <a:pt x="675" y="715"/>
                </a:lnTo>
                <a:lnTo>
                  <a:pt x="585" y="700"/>
                </a:lnTo>
                <a:lnTo>
                  <a:pt x="500" y="682"/>
                </a:lnTo>
                <a:lnTo>
                  <a:pt x="421" y="663"/>
                </a:lnTo>
                <a:lnTo>
                  <a:pt x="346" y="641"/>
                </a:lnTo>
                <a:lnTo>
                  <a:pt x="278" y="617"/>
                </a:lnTo>
                <a:lnTo>
                  <a:pt x="217" y="592"/>
                </a:lnTo>
                <a:lnTo>
                  <a:pt x="162" y="565"/>
                </a:lnTo>
                <a:lnTo>
                  <a:pt x="74" y="506"/>
                </a:lnTo>
                <a:lnTo>
                  <a:pt x="19" y="443"/>
                </a:lnTo>
                <a:lnTo>
                  <a:pt x="0" y="375"/>
                </a:lnTo>
                <a:lnTo>
                  <a:pt x="5" y="341"/>
                </a:lnTo>
                <a:lnTo>
                  <a:pt x="43" y="276"/>
                </a:lnTo>
                <a:lnTo>
                  <a:pt x="114" y="214"/>
                </a:lnTo>
                <a:lnTo>
                  <a:pt x="217" y="159"/>
                </a:lnTo>
                <a:lnTo>
                  <a:pt x="278" y="133"/>
                </a:lnTo>
                <a:lnTo>
                  <a:pt x="346" y="110"/>
                </a:lnTo>
                <a:lnTo>
                  <a:pt x="421" y="88"/>
                </a:lnTo>
                <a:lnTo>
                  <a:pt x="500" y="69"/>
                </a:lnTo>
                <a:lnTo>
                  <a:pt x="585" y="51"/>
                </a:lnTo>
                <a:lnTo>
                  <a:pt x="675" y="36"/>
                </a:lnTo>
                <a:lnTo>
                  <a:pt x="769" y="23"/>
                </a:lnTo>
                <a:lnTo>
                  <a:pt x="867" y="13"/>
                </a:lnTo>
                <a:lnTo>
                  <a:pt x="969" y="6"/>
                </a:lnTo>
                <a:lnTo>
                  <a:pt x="1074" y="1"/>
                </a:lnTo>
                <a:lnTo>
                  <a:pt x="1181"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00" name="Text Box 55"/>
          <p:cNvSpPr txBox="1">
            <a:spLocks noChangeArrowheads="1"/>
          </p:cNvSpPr>
          <p:nvPr/>
        </p:nvSpPr>
        <p:spPr bwMode="auto">
          <a:xfrm>
            <a:off x="7425508" y="1494390"/>
            <a:ext cx="1267228" cy="20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en-US" sz="1200" b="1"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B</a:t>
            </a:r>
            <a:r>
              <a:rPr lang="id-ID" sz="1200" b="1"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onggol Jagung</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6" name="Freeform 105"/>
          <p:cNvSpPr>
            <a:spLocks/>
          </p:cNvSpPr>
          <p:nvPr/>
        </p:nvSpPr>
        <p:spPr bwMode="auto">
          <a:xfrm>
            <a:off x="3431969" y="1534095"/>
            <a:ext cx="1950408" cy="772022"/>
          </a:xfrm>
          <a:custGeom>
            <a:avLst/>
            <a:gdLst>
              <a:gd name="T0" fmla="+- 0 5200 4019"/>
              <a:gd name="T1" fmla="*/ T0 w 2362"/>
              <a:gd name="T2" fmla="+- 0 928 928"/>
              <a:gd name="T3" fmla="*/ 928 h 751"/>
              <a:gd name="T4" fmla="+- 0 5308 4019"/>
              <a:gd name="T5" fmla="*/ T4 w 2362"/>
              <a:gd name="T6" fmla="+- 0 929 928"/>
              <a:gd name="T7" fmla="*/ 929 h 751"/>
              <a:gd name="T8" fmla="+- 0 5412 4019"/>
              <a:gd name="T9" fmla="*/ T8 w 2362"/>
              <a:gd name="T10" fmla="+- 0 934 928"/>
              <a:gd name="T11" fmla="*/ 934 h 751"/>
              <a:gd name="T12" fmla="+- 0 5514 4019"/>
              <a:gd name="T13" fmla="*/ T12 w 2362"/>
              <a:gd name="T14" fmla="+- 0 941 928"/>
              <a:gd name="T15" fmla="*/ 941 h 751"/>
              <a:gd name="T16" fmla="+- 0 5612 4019"/>
              <a:gd name="T17" fmla="*/ T16 w 2362"/>
              <a:gd name="T18" fmla="+- 0 951 928"/>
              <a:gd name="T19" fmla="*/ 951 h 751"/>
              <a:gd name="T20" fmla="+- 0 5706 4019"/>
              <a:gd name="T21" fmla="*/ T20 w 2362"/>
              <a:gd name="T22" fmla="+- 0 964 928"/>
              <a:gd name="T23" fmla="*/ 964 h 751"/>
              <a:gd name="T24" fmla="+- 0 5796 4019"/>
              <a:gd name="T25" fmla="*/ T24 w 2362"/>
              <a:gd name="T26" fmla="+- 0 979 928"/>
              <a:gd name="T27" fmla="*/ 979 h 751"/>
              <a:gd name="T28" fmla="+- 0 5881 4019"/>
              <a:gd name="T29" fmla="*/ T28 w 2362"/>
              <a:gd name="T30" fmla="+- 0 997 928"/>
              <a:gd name="T31" fmla="*/ 997 h 751"/>
              <a:gd name="T32" fmla="+- 0 5961 4019"/>
              <a:gd name="T33" fmla="*/ T32 w 2362"/>
              <a:gd name="T34" fmla="+- 0 1016 928"/>
              <a:gd name="T35" fmla="*/ 1016 h 751"/>
              <a:gd name="T36" fmla="+- 0 6035 4019"/>
              <a:gd name="T37" fmla="*/ T36 w 2362"/>
              <a:gd name="T38" fmla="+- 0 1038 928"/>
              <a:gd name="T39" fmla="*/ 1038 h 751"/>
              <a:gd name="T40" fmla="+- 0 6103 4019"/>
              <a:gd name="T41" fmla="*/ T40 w 2362"/>
              <a:gd name="T42" fmla="+- 0 1061 928"/>
              <a:gd name="T43" fmla="*/ 1061 h 751"/>
              <a:gd name="T44" fmla="+- 0 6165 4019"/>
              <a:gd name="T45" fmla="*/ T44 w 2362"/>
              <a:gd name="T46" fmla="+- 0 1087 928"/>
              <a:gd name="T47" fmla="*/ 1087 h 751"/>
              <a:gd name="T48" fmla="+- 0 6220 4019"/>
              <a:gd name="T49" fmla="*/ T48 w 2362"/>
              <a:gd name="T50" fmla="+- 0 1114 928"/>
              <a:gd name="T51" fmla="*/ 1114 h 751"/>
              <a:gd name="T52" fmla="+- 0 6307 4019"/>
              <a:gd name="T53" fmla="*/ T52 w 2362"/>
              <a:gd name="T54" fmla="+- 0 1172 928"/>
              <a:gd name="T55" fmla="*/ 1172 h 751"/>
              <a:gd name="T56" fmla="+- 0 6362 4019"/>
              <a:gd name="T57" fmla="*/ T56 w 2362"/>
              <a:gd name="T58" fmla="+- 0 1236 928"/>
              <a:gd name="T59" fmla="*/ 1236 h 751"/>
              <a:gd name="T60" fmla="+- 0 6381 4019"/>
              <a:gd name="T61" fmla="*/ T60 w 2362"/>
              <a:gd name="T62" fmla="+- 0 1303 928"/>
              <a:gd name="T63" fmla="*/ 1303 h 751"/>
              <a:gd name="T64" fmla="+- 0 6376 4019"/>
              <a:gd name="T65" fmla="*/ T64 w 2362"/>
              <a:gd name="T66" fmla="+- 0 1338 928"/>
              <a:gd name="T67" fmla="*/ 1338 h 751"/>
              <a:gd name="T68" fmla="+- 0 6339 4019"/>
              <a:gd name="T69" fmla="*/ T68 w 2362"/>
              <a:gd name="T70" fmla="+- 0 1403 928"/>
              <a:gd name="T71" fmla="*/ 1403 h 751"/>
              <a:gd name="T72" fmla="+- 0 6267 4019"/>
              <a:gd name="T73" fmla="*/ T72 w 2362"/>
              <a:gd name="T74" fmla="+- 0 1464 928"/>
              <a:gd name="T75" fmla="*/ 1464 h 751"/>
              <a:gd name="T76" fmla="+- 0 6165 4019"/>
              <a:gd name="T77" fmla="*/ T76 w 2362"/>
              <a:gd name="T78" fmla="+- 0 1520 928"/>
              <a:gd name="T79" fmla="*/ 1520 h 751"/>
              <a:gd name="T80" fmla="+- 0 6103 4019"/>
              <a:gd name="T81" fmla="*/ T80 w 2362"/>
              <a:gd name="T82" fmla="+- 0 1545 928"/>
              <a:gd name="T83" fmla="*/ 1545 h 751"/>
              <a:gd name="T84" fmla="+- 0 6035 4019"/>
              <a:gd name="T85" fmla="*/ T84 w 2362"/>
              <a:gd name="T86" fmla="+- 0 1569 928"/>
              <a:gd name="T87" fmla="*/ 1569 h 751"/>
              <a:gd name="T88" fmla="+- 0 5961 4019"/>
              <a:gd name="T89" fmla="*/ T88 w 2362"/>
              <a:gd name="T90" fmla="+- 0 1591 928"/>
              <a:gd name="T91" fmla="*/ 1591 h 751"/>
              <a:gd name="T92" fmla="+- 0 5881 4019"/>
              <a:gd name="T93" fmla="*/ T92 w 2362"/>
              <a:gd name="T94" fmla="+- 0 1610 928"/>
              <a:gd name="T95" fmla="*/ 1610 h 751"/>
              <a:gd name="T96" fmla="+- 0 5796 4019"/>
              <a:gd name="T97" fmla="*/ T96 w 2362"/>
              <a:gd name="T98" fmla="+- 0 1628 928"/>
              <a:gd name="T99" fmla="*/ 1628 h 751"/>
              <a:gd name="T100" fmla="+- 0 5706 4019"/>
              <a:gd name="T101" fmla="*/ T100 w 2362"/>
              <a:gd name="T102" fmla="+- 0 1643 928"/>
              <a:gd name="T103" fmla="*/ 1643 h 751"/>
              <a:gd name="T104" fmla="+- 0 5612 4019"/>
              <a:gd name="T105" fmla="*/ T104 w 2362"/>
              <a:gd name="T106" fmla="+- 0 1655 928"/>
              <a:gd name="T107" fmla="*/ 1655 h 751"/>
              <a:gd name="T108" fmla="+- 0 5514 4019"/>
              <a:gd name="T109" fmla="*/ T108 w 2362"/>
              <a:gd name="T110" fmla="+- 0 1665 928"/>
              <a:gd name="T111" fmla="*/ 1665 h 751"/>
              <a:gd name="T112" fmla="+- 0 5412 4019"/>
              <a:gd name="T113" fmla="*/ T112 w 2362"/>
              <a:gd name="T114" fmla="+- 0 1673 928"/>
              <a:gd name="T115" fmla="*/ 1673 h 751"/>
              <a:gd name="T116" fmla="+- 0 5308 4019"/>
              <a:gd name="T117" fmla="*/ T116 w 2362"/>
              <a:gd name="T118" fmla="+- 0 1677 928"/>
              <a:gd name="T119" fmla="*/ 1677 h 751"/>
              <a:gd name="T120" fmla="+- 0 5200 4019"/>
              <a:gd name="T121" fmla="*/ T120 w 2362"/>
              <a:gd name="T122" fmla="+- 0 1679 928"/>
              <a:gd name="T123" fmla="*/ 1679 h 751"/>
              <a:gd name="T124" fmla="+- 0 5093 4019"/>
              <a:gd name="T125" fmla="*/ T124 w 2362"/>
              <a:gd name="T126" fmla="+- 0 1677 928"/>
              <a:gd name="T127" fmla="*/ 1677 h 751"/>
              <a:gd name="T128" fmla="+- 0 4988 4019"/>
              <a:gd name="T129" fmla="*/ T128 w 2362"/>
              <a:gd name="T130" fmla="+- 0 1673 928"/>
              <a:gd name="T131" fmla="*/ 1673 h 751"/>
              <a:gd name="T132" fmla="+- 0 4886 4019"/>
              <a:gd name="T133" fmla="*/ T132 w 2362"/>
              <a:gd name="T134" fmla="+- 0 1665 928"/>
              <a:gd name="T135" fmla="*/ 1665 h 751"/>
              <a:gd name="T136" fmla="+- 0 4788 4019"/>
              <a:gd name="T137" fmla="*/ T136 w 2362"/>
              <a:gd name="T138" fmla="+- 0 1655 928"/>
              <a:gd name="T139" fmla="*/ 1655 h 751"/>
              <a:gd name="T140" fmla="+- 0 4694 4019"/>
              <a:gd name="T141" fmla="*/ T140 w 2362"/>
              <a:gd name="T142" fmla="+- 0 1643 928"/>
              <a:gd name="T143" fmla="*/ 1643 h 751"/>
              <a:gd name="T144" fmla="+- 0 4604 4019"/>
              <a:gd name="T145" fmla="*/ T144 w 2362"/>
              <a:gd name="T146" fmla="+- 0 1628 928"/>
              <a:gd name="T147" fmla="*/ 1628 h 751"/>
              <a:gd name="T148" fmla="+- 0 4519 4019"/>
              <a:gd name="T149" fmla="*/ T148 w 2362"/>
              <a:gd name="T150" fmla="+- 0 1610 928"/>
              <a:gd name="T151" fmla="*/ 1610 h 751"/>
              <a:gd name="T152" fmla="+- 0 4440 4019"/>
              <a:gd name="T153" fmla="*/ T152 w 2362"/>
              <a:gd name="T154" fmla="+- 0 1591 928"/>
              <a:gd name="T155" fmla="*/ 1591 h 751"/>
              <a:gd name="T156" fmla="+- 0 4365 4019"/>
              <a:gd name="T157" fmla="*/ T156 w 2362"/>
              <a:gd name="T158" fmla="+- 0 1569 928"/>
              <a:gd name="T159" fmla="*/ 1569 h 751"/>
              <a:gd name="T160" fmla="+- 0 4297 4019"/>
              <a:gd name="T161" fmla="*/ T160 w 2362"/>
              <a:gd name="T162" fmla="+- 0 1545 928"/>
              <a:gd name="T163" fmla="*/ 1545 h 751"/>
              <a:gd name="T164" fmla="+- 0 4236 4019"/>
              <a:gd name="T165" fmla="*/ T164 w 2362"/>
              <a:gd name="T166" fmla="+- 0 1520 928"/>
              <a:gd name="T167" fmla="*/ 1520 h 751"/>
              <a:gd name="T168" fmla="+- 0 4181 4019"/>
              <a:gd name="T169" fmla="*/ T168 w 2362"/>
              <a:gd name="T170" fmla="+- 0 1493 928"/>
              <a:gd name="T171" fmla="*/ 1493 h 751"/>
              <a:gd name="T172" fmla="+- 0 4093 4019"/>
              <a:gd name="T173" fmla="*/ T172 w 2362"/>
              <a:gd name="T174" fmla="+- 0 1434 928"/>
              <a:gd name="T175" fmla="*/ 1434 h 751"/>
              <a:gd name="T176" fmla="+- 0 4038 4019"/>
              <a:gd name="T177" fmla="*/ T176 w 2362"/>
              <a:gd name="T178" fmla="+- 0 1371 928"/>
              <a:gd name="T179" fmla="*/ 1371 h 751"/>
              <a:gd name="T180" fmla="+- 0 4019 4019"/>
              <a:gd name="T181" fmla="*/ T180 w 2362"/>
              <a:gd name="T182" fmla="+- 0 1303 928"/>
              <a:gd name="T183" fmla="*/ 1303 h 751"/>
              <a:gd name="T184" fmla="+- 0 4024 4019"/>
              <a:gd name="T185" fmla="*/ T184 w 2362"/>
              <a:gd name="T186" fmla="+- 0 1269 928"/>
              <a:gd name="T187" fmla="*/ 1269 h 751"/>
              <a:gd name="T188" fmla="+- 0 4062 4019"/>
              <a:gd name="T189" fmla="*/ T188 w 2362"/>
              <a:gd name="T190" fmla="+- 0 1204 928"/>
              <a:gd name="T191" fmla="*/ 1204 h 751"/>
              <a:gd name="T192" fmla="+- 0 4133 4019"/>
              <a:gd name="T193" fmla="*/ T192 w 2362"/>
              <a:gd name="T194" fmla="+- 0 1142 928"/>
              <a:gd name="T195" fmla="*/ 1142 h 751"/>
              <a:gd name="T196" fmla="+- 0 4236 4019"/>
              <a:gd name="T197" fmla="*/ T196 w 2362"/>
              <a:gd name="T198" fmla="+- 0 1087 928"/>
              <a:gd name="T199" fmla="*/ 1087 h 751"/>
              <a:gd name="T200" fmla="+- 0 4297 4019"/>
              <a:gd name="T201" fmla="*/ T200 w 2362"/>
              <a:gd name="T202" fmla="+- 0 1061 928"/>
              <a:gd name="T203" fmla="*/ 1061 h 751"/>
              <a:gd name="T204" fmla="+- 0 4365 4019"/>
              <a:gd name="T205" fmla="*/ T204 w 2362"/>
              <a:gd name="T206" fmla="+- 0 1038 928"/>
              <a:gd name="T207" fmla="*/ 1038 h 751"/>
              <a:gd name="T208" fmla="+- 0 4440 4019"/>
              <a:gd name="T209" fmla="*/ T208 w 2362"/>
              <a:gd name="T210" fmla="+- 0 1016 928"/>
              <a:gd name="T211" fmla="*/ 1016 h 751"/>
              <a:gd name="T212" fmla="+- 0 4519 4019"/>
              <a:gd name="T213" fmla="*/ T212 w 2362"/>
              <a:gd name="T214" fmla="+- 0 997 928"/>
              <a:gd name="T215" fmla="*/ 997 h 751"/>
              <a:gd name="T216" fmla="+- 0 4604 4019"/>
              <a:gd name="T217" fmla="*/ T216 w 2362"/>
              <a:gd name="T218" fmla="+- 0 979 928"/>
              <a:gd name="T219" fmla="*/ 979 h 751"/>
              <a:gd name="T220" fmla="+- 0 4694 4019"/>
              <a:gd name="T221" fmla="*/ T220 w 2362"/>
              <a:gd name="T222" fmla="+- 0 964 928"/>
              <a:gd name="T223" fmla="*/ 964 h 751"/>
              <a:gd name="T224" fmla="+- 0 4788 4019"/>
              <a:gd name="T225" fmla="*/ T224 w 2362"/>
              <a:gd name="T226" fmla="+- 0 951 928"/>
              <a:gd name="T227" fmla="*/ 951 h 751"/>
              <a:gd name="T228" fmla="+- 0 4886 4019"/>
              <a:gd name="T229" fmla="*/ T228 w 2362"/>
              <a:gd name="T230" fmla="+- 0 941 928"/>
              <a:gd name="T231" fmla="*/ 941 h 751"/>
              <a:gd name="T232" fmla="+- 0 4988 4019"/>
              <a:gd name="T233" fmla="*/ T232 w 2362"/>
              <a:gd name="T234" fmla="+- 0 934 928"/>
              <a:gd name="T235" fmla="*/ 934 h 751"/>
              <a:gd name="T236" fmla="+- 0 5093 4019"/>
              <a:gd name="T237" fmla="*/ T236 w 2362"/>
              <a:gd name="T238" fmla="+- 0 929 928"/>
              <a:gd name="T239" fmla="*/ 929 h 751"/>
              <a:gd name="T240" fmla="+- 0 5200 4019"/>
              <a:gd name="T241" fmla="*/ T240 w 2362"/>
              <a:gd name="T242" fmla="+- 0 928 928"/>
              <a:gd name="T243" fmla="*/ 928 h 7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2362" h="751">
                <a:moveTo>
                  <a:pt x="1181" y="0"/>
                </a:moveTo>
                <a:lnTo>
                  <a:pt x="1289" y="1"/>
                </a:lnTo>
                <a:lnTo>
                  <a:pt x="1393" y="6"/>
                </a:lnTo>
                <a:lnTo>
                  <a:pt x="1495" y="13"/>
                </a:lnTo>
                <a:lnTo>
                  <a:pt x="1593" y="23"/>
                </a:lnTo>
                <a:lnTo>
                  <a:pt x="1687" y="36"/>
                </a:lnTo>
                <a:lnTo>
                  <a:pt x="1777" y="51"/>
                </a:lnTo>
                <a:lnTo>
                  <a:pt x="1862" y="69"/>
                </a:lnTo>
                <a:lnTo>
                  <a:pt x="1942" y="88"/>
                </a:lnTo>
                <a:lnTo>
                  <a:pt x="2016" y="110"/>
                </a:lnTo>
                <a:lnTo>
                  <a:pt x="2084" y="133"/>
                </a:lnTo>
                <a:lnTo>
                  <a:pt x="2146" y="159"/>
                </a:lnTo>
                <a:lnTo>
                  <a:pt x="2201" y="186"/>
                </a:lnTo>
                <a:lnTo>
                  <a:pt x="2288" y="244"/>
                </a:lnTo>
                <a:lnTo>
                  <a:pt x="2343" y="308"/>
                </a:lnTo>
                <a:lnTo>
                  <a:pt x="2362" y="375"/>
                </a:lnTo>
                <a:lnTo>
                  <a:pt x="2357" y="410"/>
                </a:lnTo>
                <a:lnTo>
                  <a:pt x="2320" y="475"/>
                </a:lnTo>
                <a:lnTo>
                  <a:pt x="2248" y="536"/>
                </a:lnTo>
                <a:lnTo>
                  <a:pt x="2146" y="592"/>
                </a:lnTo>
                <a:lnTo>
                  <a:pt x="2084" y="617"/>
                </a:lnTo>
                <a:lnTo>
                  <a:pt x="2016" y="641"/>
                </a:lnTo>
                <a:lnTo>
                  <a:pt x="1942" y="663"/>
                </a:lnTo>
                <a:lnTo>
                  <a:pt x="1862" y="682"/>
                </a:lnTo>
                <a:lnTo>
                  <a:pt x="1777" y="700"/>
                </a:lnTo>
                <a:lnTo>
                  <a:pt x="1687" y="715"/>
                </a:lnTo>
                <a:lnTo>
                  <a:pt x="1593" y="727"/>
                </a:lnTo>
                <a:lnTo>
                  <a:pt x="1495" y="737"/>
                </a:lnTo>
                <a:lnTo>
                  <a:pt x="1393" y="745"/>
                </a:lnTo>
                <a:lnTo>
                  <a:pt x="1289" y="749"/>
                </a:lnTo>
                <a:lnTo>
                  <a:pt x="1181" y="751"/>
                </a:lnTo>
                <a:lnTo>
                  <a:pt x="1074" y="749"/>
                </a:lnTo>
                <a:lnTo>
                  <a:pt x="969" y="745"/>
                </a:lnTo>
                <a:lnTo>
                  <a:pt x="867" y="737"/>
                </a:lnTo>
                <a:lnTo>
                  <a:pt x="769" y="727"/>
                </a:lnTo>
                <a:lnTo>
                  <a:pt x="675" y="715"/>
                </a:lnTo>
                <a:lnTo>
                  <a:pt x="585" y="700"/>
                </a:lnTo>
                <a:lnTo>
                  <a:pt x="500" y="682"/>
                </a:lnTo>
                <a:lnTo>
                  <a:pt x="421" y="663"/>
                </a:lnTo>
                <a:lnTo>
                  <a:pt x="346" y="641"/>
                </a:lnTo>
                <a:lnTo>
                  <a:pt x="278" y="617"/>
                </a:lnTo>
                <a:lnTo>
                  <a:pt x="217" y="592"/>
                </a:lnTo>
                <a:lnTo>
                  <a:pt x="162" y="565"/>
                </a:lnTo>
                <a:lnTo>
                  <a:pt x="74" y="506"/>
                </a:lnTo>
                <a:lnTo>
                  <a:pt x="19" y="443"/>
                </a:lnTo>
                <a:lnTo>
                  <a:pt x="0" y="375"/>
                </a:lnTo>
                <a:lnTo>
                  <a:pt x="5" y="341"/>
                </a:lnTo>
                <a:lnTo>
                  <a:pt x="43" y="276"/>
                </a:lnTo>
                <a:lnTo>
                  <a:pt x="114" y="214"/>
                </a:lnTo>
                <a:lnTo>
                  <a:pt x="217" y="159"/>
                </a:lnTo>
                <a:lnTo>
                  <a:pt x="278" y="133"/>
                </a:lnTo>
                <a:lnTo>
                  <a:pt x="346" y="110"/>
                </a:lnTo>
                <a:lnTo>
                  <a:pt x="421" y="88"/>
                </a:lnTo>
                <a:lnTo>
                  <a:pt x="500" y="69"/>
                </a:lnTo>
                <a:lnTo>
                  <a:pt x="585" y="51"/>
                </a:lnTo>
                <a:lnTo>
                  <a:pt x="675" y="36"/>
                </a:lnTo>
                <a:lnTo>
                  <a:pt x="769" y="23"/>
                </a:lnTo>
                <a:lnTo>
                  <a:pt x="867" y="13"/>
                </a:lnTo>
                <a:lnTo>
                  <a:pt x="969" y="6"/>
                </a:lnTo>
                <a:lnTo>
                  <a:pt x="1074" y="1"/>
                </a:lnTo>
                <a:lnTo>
                  <a:pt x="1181"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08" name="AutoShape 44"/>
          <p:cNvSpPr>
            <a:spLocks/>
          </p:cNvSpPr>
          <p:nvPr/>
        </p:nvSpPr>
        <p:spPr bwMode="auto">
          <a:xfrm>
            <a:off x="5386552" y="1917234"/>
            <a:ext cx="297516" cy="101411"/>
          </a:xfrm>
          <a:custGeom>
            <a:avLst/>
            <a:gdLst>
              <a:gd name="T0" fmla="+- 0 3897 3581"/>
              <a:gd name="T1" fmla="*/ T0 w 441"/>
              <a:gd name="T2" fmla="+- 0 1251 1251"/>
              <a:gd name="T3" fmla="*/ 1251 h 124"/>
              <a:gd name="T4" fmla="+- 0 3897 3581"/>
              <a:gd name="T5" fmla="*/ T4 w 441"/>
              <a:gd name="T6" fmla="+- 0 1374 1251"/>
              <a:gd name="T7" fmla="*/ 1374 h 124"/>
              <a:gd name="T8" fmla="+- 0 4011 3581"/>
              <a:gd name="T9" fmla="*/ T8 w 441"/>
              <a:gd name="T10" fmla="+- 0 1317 1251"/>
              <a:gd name="T11" fmla="*/ 1317 h 124"/>
              <a:gd name="T12" fmla="+- 0 3904 3581"/>
              <a:gd name="T13" fmla="*/ T12 w 441"/>
              <a:gd name="T14" fmla="+- 0 1317 1251"/>
              <a:gd name="T15" fmla="*/ 1317 h 124"/>
              <a:gd name="T16" fmla="+- 0 3904 3581"/>
              <a:gd name="T17" fmla="*/ T16 w 441"/>
              <a:gd name="T18" fmla="+- 0 1307 1251"/>
              <a:gd name="T19" fmla="*/ 1307 h 124"/>
              <a:gd name="T20" fmla="+- 0 4011 3581"/>
              <a:gd name="T21" fmla="*/ T20 w 441"/>
              <a:gd name="T22" fmla="+- 0 1307 1251"/>
              <a:gd name="T23" fmla="*/ 1307 h 124"/>
              <a:gd name="T24" fmla="+- 0 3897 3581"/>
              <a:gd name="T25" fmla="*/ T24 w 441"/>
              <a:gd name="T26" fmla="+- 0 1251 1251"/>
              <a:gd name="T27" fmla="*/ 1251 h 124"/>
              <a:gd name="T28" fmla="+- 0 3897 3581"/>
              <a:gd name="T29" fmla="*/ T28 w 441"/>
              <a:gd name="T30" fmla="+- 0 1307 1251"/>
              <a:gd name="T31" fmla="*/ 1307 h 124"/>
              <a:gd name="T32" fmla="+- 0 3581 3581"/>
              <a:gd name="T33" fmla="*/ T32 w 441"/>
              <a:gd name="T34" fmla="+- 0 1307 1251"/>
              <a:gd name="T35" fmla="*/ 1307 h 124"/>
              <a:gd name="T36" fmla="+- 0 3581 3581"/>
              <a:gd name="T37" fmla="*/ T36 w 441"/>
              <a:gd name="T38" fmla="+- 0 1317 1251"/>
              <a:gd name="T39" fmla="*/ 1317 h 124"/>
              <a:gd name="T40" fmla="+- 0 3897 3581"/>
              <a:gd name="T41" fmla="*/ T40 w 441"/>
              <a:gd name="T42" fmla="+- 0 1317 1251"/>
              <a:gd name="T43" fmla="*/ 1317 h 124"/>
              <a:gd name="T44" fmla="+- 0 3897 3581"/>
              <a:gd name="T45" fmla="*/ T44 w 441"/>
              <a:gd name="T46" fmla="+- 0 1307 1251"/>
              <a:gd name="T47" fmla="*/ 1307 h 124"/>
              <a:gd name="T48" fmla="+- 0 4011 3581"/>
              <a:gd name="T49" fmla="*/ T48 w 441"/>
              <a:gd name="T50" fmla="+- 0 1307 1251"/>
              <a:gd name="T51" fmla="*/ 1307 h 124"/>
              <a:gd name="T52" fmla="+- 0 3904 3581"/>
              <a:gd name="T53" fmla="*/ T52 w 441"/>
              <a:gd name="T54" fmla="+- 0 1307 1251"/>
              <a:gd name="T55" fmla="*/ 1307 h 124"/>
              <a:gd name="T56" fmla="+- 0 3904 3581"/>
              <a:gd name="T57" fmla="*/ T56 w 441"/>
              <a:gd name="T58" fmla="+- 0 1317 1251"/>
              <a:gd name="T59" fmla="*/ 1317 h 124"/>
              <a:gd name="T60" fmla="+- 0 4011 3581"/>
              <a:gd name="T61" fmla="*/ T60 w 441"/>
              <a:gd name="T62" fmla="+- 0 1317 1251"/>
              <a:gd name="T63" fmla="*/ 1317 h 124"/>
              <a:gd name="T64" fmla="+- 0 4021 3581"/>
              <a:gd name="T65" fmla="*/ T64 w 441"/>
              <a:gd name="T66" fmla="+- 0 1312 1251"/>
              <a:gd name="T67" fmla="*/ 1312 h 124"/>
              <a:gd name="T68" fmla="+- 0 4011 3581"/>
              <a:gd name="T69" fmla="*/ T68 w 441"/>
              <a:gd name="T70" fmla="+- 0 1307 1251"/>
              <a:gd name="T71" fmla="*/ 1307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41" h="124">
                <a:moveTo>
                  <a:pt x="316" y="0"/>
                </a:moveTo>
                <a:lnTo>
                  <a:pt x="316" y="123"/>
                </a:lnTo>
                <a:lnTo>
                  <a:pt x="430" y="66"/>
                </a:lnTo>
                <a:lnTo>
                  <a:pt x="323" y="66"/>
                </a:lnTo>
                <a:lnTo>
                  <a:pt x="323" y="56"/>
                </a:lnTo>
                <a:lnTo>
                  <a:pt x="430" y="56"/>
                </a:lnTo>
                <a:lnTo>
                  <a:pt x="316" y="0"/>
                </a:lnTo>
                <a:close/>
                <a:moveTo>
                  <a:pt x="316" y="56"/>
                </a:moveTo>
                <a:lnTo>
                  <a:pt x="0" y="56"/>
                </a:lnTo>
                <a:lnTo>
                  <a:pt x="0" y="66"/>
                </a:lnTo>
                <a:lnTo>
                  <a:pt x="316" y="66"/>
                </a:lnTo>
                <a:lnTo>
                  <a:pt x="316" y="56"/>
                </a:lnTo>
                <a:close/>
                <a:moveTo>
                  <a:pt x="430" y="56"/>
                </a:moveTo>
                <a:lnTo>
                  <a:pt x="323" y="56"/>
                </a:lnTo>
                <a:lnTo>
                  <a:pt x="323" y="66"/>
                </a:lnTo>
                <a:lnTo>
                  <a:pt x="430" y="66"/>
                </a:lnTo>
                <a:lnTo>
                  <a:pt x="440" y="61"/>
                </a:lnTo>
                <a:lnTo>
                  <a:pt x="430" y="5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09" name="Text Box 55"/>
          <p:cNvSpPr txBox="1">
            <a:spLocks noChangeArrowheads="1"/>
          </p:cNvSpPr>
          <p:nvPr/>
        </p:nvSpPr>
        <p:spPr bwMode="auto">
          <a:xfrm>
            <a:off x="3526970" y="1556320"/>
            <a:ext cx="1811057" cy="702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r>
              <a:rPr lang="id-ID" sz="1200" b="1" dirty="0">
                <a:latin typeface="Times New Roman" pitchFamily="18" charset="0"/>
                <a:cs typeface="Times New Roman" pitchFamily="18" charset="0"/>
              </a:rPr>
              <a:t>Na2HPO4 </a:t>
            </a:r>
          </a:p>
          <a:p>
            <a:pPr algn="ctr"/>
            <a:r>
              <a:rPr lang="id-ID" sz="1200" b="1" dirty="0">
                <a:latin typeface="Times New Roman" pitchFamily="18" charset="0"/>
                <a:cs typeface="Times New Roman" pitchFamily="18" charset="0"/>
              </a:rPr>
              <a:t>0,1</a:t>
            </a:r>
            <a:r>
              <a:rPr lang="en-US" sz="1200" b="1" dirty="0">
                <a:latin typeface="Times New Roman" pitchFamily="18" charset="0"/>
                <a:cs typeface="Times New Roman" pitchFamily="18" charset="0"/>
              </a:rPr>
              <a:t>%</a:t>
            </a:r>
            <a:r>
              <a:rPr lang="id-ID" sz="1200" b="1" dirty="0">
                <a:latin typeface="Times New Roman" pitchFamily="18" charset="0"/>
                <a:cs typeface="Times New Roman" pitchFamily="18" charset="0"/>
              </a:rPr>
              <a:t>, 0,3%</a:t>
            </a:r>
            <a:r>
              <a:rPr lang="en-US" sz="1200" b="1" dirty="0">
                <a:latin typeface="Times New Roman" pitchFamily="18" charset="0"/>
                <a:cs typeface="Times New Roman" pitchFamily="18" charset="0"/>
              </a:rPr>
              <a:t> </a:t>
            </a:r>
            <a:r>
              <a:rPr lang="en-US" sz="1200" b="1" dirty="0" err="1">
                <a:latin typeface="Times New Roman" pitchFamily="18" charset="0"/>
                <a:cs typeface="Times New Roman" pitchFamily="18" charset="0"/>
              </a:rPr>
              <a:t>dan</a:t>
            </a:r>
            <a:r>
              <a:rPr lang="en-US" sz="1200" b="1" dirty="0">
                <a:latin typeface="Times New Roman" pitchFamily="18" charset="0"/>
                <a:cs typeface="Times New Roman" pitchFamily="18" charset="0"/>
              </a:rPr>
              <a:t> </a:t>
            </a:r>
            <a:r>
              <a:rPr lang="id-ID" sz="1200" b="1" dirty="0">
                <a:latin typeface="Times New Roman" pitchFamily="18" charset="0"/>
                <a:cs typeface="Times New Roman" pitchFamily="18" charset="0"/>
              </a:rPr>
              <a:t>0,5</a:t>
            </a:r>
            <a:r>
              <a:rPr lang="en-US" sz="1200" b="1" dirty="0">
                <a:latin typeface="Times New Roman" pitchFamily="18" charset="0"/>
                <a:cs typeface="Times New Roman" pitchFamily="18" charset="0"/>
              </a:rPr>
              <a:t>%</a:t>
            </a:r>
            <a:endParaRPr lang="id-ID" sz="1200" b="1" dirty="0">
              <a:latin typeface="Times New Roman" pitchFamily="18" charset="0"/>
              <a:cs typeface="Times New Roman" pitchFamily="18" charset="0"/>
            </a:endParaRPr>
          </a:p>
          <a:p>
            <a:pPr algn="ctr"/>
            <a:r>
              <a:rPr lang="id-ID" sz="1200" b="1" dirty="0">
                <a:latin typeface="Times New Roman" pitchFamily="18" charset="0"/>
                <a:cs typeface="Times New Roman" pitchFamily="18" charset="0"/>
              </a:rPr>
              <a:t>t = 30 menit, 60 menit, dan 90 menit</a:t>
            </a:r>
            <a:endParaRPr lang="en-US" sz="1200" b="1" dirty="0">
              <a:effectLst/>
              <a:latin typeface="Times New Roman" pitchFamily="18" charset="0"/>
              <a:ea typeface="Calibri" panose="020F0502020204030204" pitchFamily="34" charset="0"/>
              <a:cs typeface="Times New Roman" pitchFamily="18" charset="0"/>
            </a:endParaRPr>
          </a:p>
        </p:txBody>
      </p:sp>
      <p:sp>
        <p:nvSpPr>
          <p:cNvPr id="111" name="AutoShape 44"/>
          <p:cNvSpPr>
            <a:spLocks/>
          </p:cNvSpPr>
          <p:nvPr/>
        </p:nvSpPr>
        <p:spPr bwMode="auto">
          <a:xfrm flipV="1">
            <a:off x="4278124" y="2621754"/>
            <a:ext cx="1439754" cy="61940"/>
          </a:xfrm>
          <a:custGeom>
            <a:avLst/>
            <a:gdLst>
              <a:gd name="T0" fmla="+- 0 3897 3581"/>
              <a:gd name="T1" fmla="*/ T0 w 441"/>
              <a:gd name="T2" fmla="+- 0 1251 1251"/>
              <a:gd name="T3" fmla="*/ 1251 h 124"/>
              <a:gd name="T4" fmla="+- 0 3897 3581"/>
              <a:gd name="T5" fmla="*/ T4 w 441"/>
              <a:gd name="T6" fmla="+- 0 1374 1251"/>
              <a:gd name="T7" fmla="*/ 1374 h 124"/>
              <a:gd name="T8" fmla="+- 0 4011 3581"/>
              <a:gd name="T9" fmla="*/ T8 w 441"/>
              <a:gd name="T10" fmla="+- 0 1317 1251"/>
              <a:gd name="T11" fmla="*/ 1317 h 124"/>
              <a:gd name="T12" fmla="+- 0 3904 3581"/>
              <a:gd name="T13" fmla="*/ T12 w 441"/>
              <a:gd name="T14" fmla="+- 0 1317 1251"/>
              <a:gd name="T15" fmla="*/ 1317 h 124"/>
              <a:gd name="T16" fmla="+- 0 3904 3581"/>
              <a:gd name="T17" fmla="*/ T16 w 441"/>
              <a:gd name="T18" fmla="+- 0 1307 1251"/>
              <a:gd name="T19" fmla="*/ 1307 h 124"/>
              <a:gd name="T20" fmla="+- 0 4011 3581"/>
              <a:gd name="T21" fmla="*/ T20 w 441"/>
              <a:gd name="T22" fmla="+- 0 1307 1251"/>
              <a:gd name="T23" fmla="*/ 1307 h 124"/>
              <a:gd name="T24" fmla="+- 0 3897 3581"/>
              <a:gd name="T25" fmla="*/ T24 w 441"/>
              <a:gd name="T26" fmla="+- 0 1251 1251"/>
              <a:gd name="T27" fmla="*/ 1251 h 124"/>
              <a:gd name="T28" fmla="+- 0 3897 3581"/>
              <a:gd name="T29" fmla="*/ T28 w 441"/>
              <a:gd name="T30" fmla="+- 0 1307 1251"/>
              <a:gd name="T31" fmla="*/ 1307 h 124"/>
              <a:gd name="T32" fmla="+- 0 3581 3581"/>
              <a:gd name="T33" fmla="*/ T32 w 441"/>
              <a:gd name="T34" fmla="+- 0 1307 1251"/>
              <a:gd name="T35" fmla="*/ 1307 h 124"/>
              <a:gd name="T36" fmla="+- 0 3581 3581"/>
              <a:gd name="T37" fmla="*/ T36 w 441"/>
              <a:gd name="T38" fmla="+- 0 1317 1251"/>
              <a:gd name="T39" fmla="*/ 1317 h 124"/>
              <a:gd name="T40" fmla="+- 0 3897 3581"/>
              <a:gd name="T41" fmla="*/ T40 w 441"/>
              <a:gd name="T42" fmla="+- 0 1317 1251"/>
              <a:gd name="T43" fmla="*/ 1317 h 124"/>
              <a:gd name="T44" fmla="+- 0 3897 3581"/>
              <a:gd name="T45" fmla="*/ T44 w 441"/>
              <a:gd name="T46" fmla="+- 0 1307 1251"/>
              <a:gd name="T47" fmla="*/ 1307 h 124"/>
              <a:gd name="T48" fmla="+- 0 4011 3581"/>
              <a:gd name="T49" fmla="*/ T48 w 441"/>
              <a:gd name="T50" fmla="+- 0 1307 1251"/>
              <a:gd name="T51" fmla="*/ 1307 h 124"/>
              <a:gd name="T52" fmla="+- 0 3904 3581"/>
              <a:gd name="T53" fmla="*/ T52 w 441"/>
              <a:gd name="T54" fmla="+- 0 1307 1251"/>
              <a:gd name="T55" fmla="*/ 1307 h 124"/>
              <a:gd name="T56" fmla="+- 0 3904 3581"/>
              <a:gd name="T57" fmla="*/ T56 w 441"/>
              <a:gd name="T58" fmla="+- 0 1317 1251"/>
              <a:gd name="T59" fmla="*/ 1317 h 124"/>
              <a:gd name="T60" fmla="+- 0 4011 3581"/>
              <a:gd name="T61" fmla="*/ T60 w 441"/>
              <a:gd name="T62" fmla="+- 0 1317 1251"/>
              <a:gd name="T63" fmla="*/ 1317 h 124"/>
              <a:gd name="T64" fmla="+- 0 4021 3581"/>
              <a:gd name="T65" fmla="*/ T64 w 441"/>
              <a:gd name="T66" fmla="+- 0 1312 1251"/>
              <a:gd name="T67" fmla="*/ 1312 h 124"/>
              <a:gd name="T68" fmla="+- 0 4011 3581"/>
              <a:gd name="T69" fmla="*/ T68 w 441"/>
              <a:gd name="T70" fmla="+- 0 1307 1251"/>
              <a:gd name="T71" fmla="*/ 1307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41" h="124">
                <a:moveTo>
                  <a:pt x="316" y="0"/>
                </a:moveTo>
                <a:lnTo>
                  <a:pt x="316" y="123"/>
                </a:lnTo>
                <a:lnTo>
                  <a:pt x="430" y="66"/>
                </a:lnTo>
                <a:lnTo>
                  <a:pt x="323" y="66"/>
                </a:lnTo>
                <a:lnTo>
                  <a:pt x="323" y="56"/>
                </a:lnTo>
                <a:lnTo>
                  <a:pt x="430" y="56"/>
                </a:lnTo>
                <a:lnTo>
                  <a:pt x="316" y="0"/>
                </a:lnTo>
                <a:close/>
                <a:moveTo>
                  <a:pt x="316" y="56"/>
                </a:moveTo>
                <a:lnTo>
                  <a:pt x="0" y="56"/>
                </a:lnTo>
                <a:lnTo>
                  <a:pt x="0" y="66"/>
                </a:lnTo>
                <a:lnTo>
                  <a:pt x="316" y="66"/>
                </a:lnTo>
                <a:lnTo>
                  <a:pt x="316" y="56"/>
                </a:lnTo>
                <a:close/>
                <a:moveTo>
                  <a:pt x="430" y="56"/>
                </a:moveTo>
                <a:lnTo>
                  <a:pt x="323" y="56"/>
                </a:lnTo>
                <a:lnTo>
                  <a:pt x="323" y="66"/>
                </a:lnTo>
                <a:lnTo>
                  <a:pt x="430" y="66"/>
                </a:lnTo>
                <a:lnTo>
                  <a:pt x="440" y="61"/>
                </a:lnTo>
                <a:lnTo>
                  <a:pt x="430" y="5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6" name="Text Box 62"/>
          <p:cNvSpPr txBox="1">
            <a:spLocks noChangeArrowheads="1"/>
          </p:cNvSpPr>
          <p:nvPr/>
        </p:nvSpPr>
        <p:spPr bwMode="auto">
          <a:xfrm>
            <a:off x="5772612" y="3334608"/>
            <a:ext cx="1317000" cy="39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r>
              <a:rPr lang="id-ID" sz="1200" b="1" dirty="0">
                <a:latin typeface="Times New Roman" pitchFamily="18" charset="0"/>
                <a:cs typeface="Times New Roman" pitchFamily="18" charset="0"/>
              </a:rPr>
              <a:t>Pengeringan</a:t>
            </a:r>
          </a:p>
          <a:p>
            <a:pPr algn="ctr"/>
            <a:r>
              <a:rPr lang="id-ID" sz="1200" b="1" dirty="0">
                <a:latin typeface="Times New Roman" pitchFamily="18" charset="0"/>
                <a:cs typeface="Times New Roman" pitchFamily="18" charset="0"/>
              </a:rPr>
              <a:t>T = 60˚</a:t>
            </a:r>
            <a:r>
              <a:rPr lang="id-ID" sz="1200" b="1" dirty="0" smtClean="0">
                <a:latin typeface="Times New Roman" pitchFamily="18" charset="0"/>
                <a:cs typeface="Times New Roman" pitchFamily="18" charset="0"/>
              </a:rPr>
              <a:t>C, t </a:t>
            </a:r>
            <a:r>
              <a:rPr lang="id-ID" sz="1200" b="1" dirty="0">
                <a:latin typeface="Times New Roman" pitchFamily="18" charset="0"/>
                <a:cs typeface="Times New Roman" pitchFamily="18" charset="0"/>
              </a:rPr>
              <a:t>= 7 jam</a:t>
            </a:r>
            <a:endParaRPr lang="en-US" sz="1200" b="1" dirty="0">
              <a:effectLst/>
              <a:latin typeface="Times New Roman" pitchFamily="18" charset="0"/>
              <a:ea typeface="Calibri" panose="020F0502020204030204" pitchFamily="34" charset="0"/>
              <a:cs typeface="Times New Roman" pitchFamily="18" charset="0"/>
            </a:endParaRPr>
          </a:p>
        </p:txBody>
      </p:sp>
      <p:sp>
        <p:nvSpPr>
          <p:cNvPr id="117" name="Text Box 62"/>
          <p:cNvSpPr txBox="1">
            <a:spLocks noChangeArrowheads="1"/>
          </p:cNvSpPr>
          <p:nvPr/>
        </p:nvSpPr>
        <p:spPr bwMode="auto">
          <a:xfrm>
            <a:off x="5967288" y="3938081"/>
            <a:ext cx="968115" cy="38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id-ID" sz="1200" b="1"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Penggilingan</a:t>
            </a:r>
          </a:p>
          <a:p>
            <a:pPr marL="0" marR="0" algn="ctr">
              <a:lnSpc>
                <a:spcPct val="107000"/>
              </a:lnSpc>
              <a:spcBef>
                <a:spcPts val="0"/>
              </a:spcBef>
              <a:spcAft>
                <a:spcPts val="0"/>
              </a:spcAft>
            </a:pPr>
            <a:r>
              <a:rPr lang="id-ID" sz="1200" b="1"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rPr>
              <a:t>60 mesh</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8" name="Text Box 62"/>
          <p:cNvSpPr txBox="1">
            <a:spLocks noChangeArrowheads="1"/>
          </p:cNvSpPr>
          <p:nvPr/>
        </p:nvSpPr>
        <p:spPr bwMode="auto">
          <a:xfrm>
            <a:off x="5955412" y="2908605"/>
            <a:ext cx="968115" cy="18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id-ID" sz="1200" b="1"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Penirisan</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2" name="Freeform 121"/>
          <p:cNvSpPr>
            <a:spLocks/>
          </p:cNvSpPr>
          <p:nvPr/>
        </p:nvSpPr>
        <p:spPr bwMode="auto">
          <a:xfrm>
            <a:off x="5664368" y="5487478"/>
            <a:ext cx="1576645" cy="271924"/>
          </a:xfrm>
          <a:custGeom>
            <a:avLst/>
            <a:gdLst>
              <a:gd name="T0" fmla="+- 0 2499 1400"/>
              <a:gd name="T1" fmla="*/ T0 w 2200"/>
              <a:gd name="T2" fmla="+- 0 6963 6963"/>
              <a:gd name="T3" fmla="*/ 6963 h 908"/>
              <a:gd name="T4" fmla="+- 0 2605 1400"/>
              <a:gd name="T5" fmla="*/ T4 w 2200"/>
              <a:gd name="T6" fmla="+- 0 6965 6963"/>
              <a:gd name="T7" fmla="*/ 6965 h 908"/>
              <a:gd name="T8" fmla="+- 0 2708 1400"/>
              <a:gd name="T9" fmla="*/ T8 w 2200"/>
              <a:gd name="T10" fmla="+- 0 6971 6963"/>
              <a:gd name="T11" fmla="*/ 6971 h 908"/>
              <a:gd name="T12" fmla="+- 0 2808 1400"/>
              <a:gd name="T13" fmla="*/ T12 w 2200"/>
              <a:gd name="T14" fmla="+- 0 6981 6963"/>
              <a:gd name="T15" fmla="*/ 6981 h 908"/>
              <a:gd name="T16" fmla="+- 0 2904 1400"/>
              <a:gd name="T17" fmla="*/ T16 w 2200"/>
              <a:gd name="T18" fmla="+- 0 6995 6963"/>
              <a:gd name="T19" fmla="*/ 6995 h 908"/>
              <a:gd name="T20" fmla="+- 0 2995 1400"/>
              <a:gd name="T21" fmla="*/ T20 w 2200"/>
              <a:gd name="T22" fmla="+- 0 7012 6963"/>
              <a:gd name="T23" fmla="*/ 7012 h 908"/>
              <a:gd name="T24" fmla="+- 0 3082 1400"/>
              <a:gd name="T25" fmla="*/ T24 w 2200"/>
              <a:gd name="T26" fmla="+- 0 7032 6963"/>
              <a:gd name="T27" fmla="*/ 7032 h 908"/>
              <a:gd name="T28" fmla="+- 0 3164 1400"/>
              <a:gd name="T29" fmla="*/ T28 w 2200"/>
              <a:gd name="T30" fmla="+- 0 7055 6963"/>
              <a:gd name="T31" fmla="*/ 7055 h 908"/>
              <a:gd name="T32" fmla="+- 0 3241 1400"/>
              <a:gd name="T33" fmla="*/ T32 w 2200"/>
              <a:gd name="T34" fmla="+- 0 7082 6963"/>
              <a:gd name="T35" fmla="*/ 7082 h 908"/>
              <a:gd name="T36" fmla="+- 0 3311 1400"/>
              <a:gd name="T37" fmla="*/ T36 w 2200"/>
              <a:gd name="T38" fmla="+- 0 7111 6963"/>
              <a:gd name="T39" fmla="*/ 7111 h 908"/>
              <a:gd name="T40" fmla="+- 0 3375 1400"/>
              <a:gd name="T41" fmla="*/ T40 w 2200"/>
              <a:gd name="T42" fmla="+- 0 7142 6963"/>
              <a:gd name="T43" fmla="*/ 7142 h 908"/>
              <a:gd name="T44" fmla="+- 0 3431 1400"/>
              <a:gd name="T45" fmla="*/ T44 w 2200"/>
              <a:gd name="T46" fmla="+- 0 7176 6963"/>
              <a:gd name="T47" fmla="*/ 7176 h 908"/>
              <a:gd name="T48" fmla="+- 0 3480 1400"/>
              <a:gd name="T49" fmla="*/ T48 w 2200"/>
              <a:gd name="T50" fmla="+- 0 7212 6963"/>
              <a:gd name="T51" fmla="*/ 7212 h 908"/>
              <a:gd name="T52" fmla="+- 0 3555 1400"/>
              <a:gd name="T53" fmla="*/ T52 w 2200"/>
              <a:gd name="T54" fmla="+- 0 7289 6963"/>
              <a:gd name="T55" fmla="*/ 7289 h 908"/>
              <a:gd name="T56" fmla="+- 0 3594 1400"/>
              <a:gd name="T57" fmla="*/ T56 w 2200"/>
              <a:gd name="T58" fmla="+- 0 7373 6963"/>
              <a:gd name="T59" fmla="*/ 7373 h 908"/>
              <a:gd name="T60" fmla="+- 0 3599 1400"/>
              <a:gd name="T61" fmla="*/ T60 w 2200"/>
              <a:gd name="T62" fmla="+- 0 7417 6963"/>
              <a:gd name="T63" fmla="*/ 7417 h 908"/>
              <a:gd name="T64" fmla="+- 0 3594 1400"/>
              <a:gd name="T65" fmla="*/ T64 w 2200"/>
              <a:gd name="T66" fmla="+- 0 7461 6963"/>
              <a:gd name="T67" fmla="*/ 7461 h 908"/>
              <a:gd name="T68" fmla="+- 0 3555 1400"/>
              <a:gd name="T69" fmla="*/ T68 w 2200"/>
              <a:gd name="T70" fmla="+- 0 7544 6963"/>
              <a:gd name="T71" fmla="*/ 7544 h 908"/>
              <a:gd name="T72" fmla="+- 0 3480 1400"/>
              <a:gd name="T73" fmla="*/ T72 w 2200"/>
              <a:gd name="T74" fmla="+- 0 7622 6963"/>
              <a:gd name="T75" fmla="*/ 7622 h 908"/>
              <a:gd name="T76" fmla="+- 0 3431 1400"/>
              <a:gd name="T77" fmla="*/ T76 w 2200"/>
              <a:gd name="T78" fmla="+- 0 7658 6963"/>
              <a:gd name="T79" fmla="*/ 7658 h 908"/>
              <a:gd name="T80" fmla="+- 0 3375 1400"/>
              <a:gd name="T81" fmla="*/ T80 w 2200"/>
              <a:gd name="T82" fmla="+- 0 7691 6963"/>
              <a:gd name="T83" fmla="*/ 7691 h 908"/>
              <a:gd name="T84" fmla="+- 0 3311 1400"/>
              <a:gd name="T85" fmla="*/ T84 w 2200"/>
              <a:gd name="T86" fmla="+- 0 7723 6963"/>
              <a:gd name="T87" fmla="*/ 7723 h 908"/>
              <a:gd name="T88" fmla="+- 0 3241 1400"/>
              <a:gd name="T89" fmla="*/ T88 w 2200"/>
              <a:gd name="T90" fmla="+- 0 7752 6963"/>
              <a:gd name="T91" fmla="*/ 7752 h 908"/>
              <a:gd name="T92" fmla="+- 0 3164 1400"/>
              <a:gd name="T93" fmla="*/ T92 w 2200"/>
              <a:gd name="T94" fmla="+- 0 7778 6963"/>
              <a:gd name="T95" fmla="*/ 7778 h 908"/>
              <a:gd name="T96" fmla="+- 0 3082 1400"/>
              <a:gd name="T97" fmla="*/ T96 w 2200"/>
              <a:gd name="T98" fmla="+- 0 7802 6963"/>
              <a:gd name="T99" fmla="*/ 7802 h 908"/>
              <a:gd name="T100" fmla="+- 0 2995 1400"/>
              <a:gd name="T101" fmla="*/ T100 w 2200"/>
              <a:gd name="T102" fmla="+- 0 7822 6963"/>
              <a:gd name="T103" fmla="*/ 7822 h 908"/>
              <a:gd name="T104" fmla="+- 0 2904 1400"/>
              <a:gd name="T105" fmla="*/ T104 w 2200"/>
              <a:gd name="T106" fmla="+- 0 7839 6963"/>
              <a:gd name="T107" fmla="*/ 7839 h 908"/>
              <a:gd name="T108" fmla="+- 0 2808 1400"/>
              <a:gd name="T109" fmla="*/ T108 w 2200"/>
              <a:gd name="T110" fmla="+- 0 7853 6963"/>
              <a:gd name="T111" fmla="*/ 7853 h 908"/>
              <a:gd name="T112" fmla="+- 0 2708 1400"/>
              <a:gd name="T113" fmla="*/ T112 w 2200"/>
              <a:gd name="T114" fmla="+- 0 7862 6963"/>
              <a:gd name="T115" fmla="*/ 7862 h 908"/>
              <a:gd name="T116" fmla="+- 0 2605 1400"/>
              <a:gd name="T117" fmla="*/ T116 w 2200"/>
              <a:gd name="T118" fmla="+- 0 7869 6963"/>
              <a:gd name="T119" fmla="*/ 7869 h 908"/>
              <a:gd name="T120" fmla="+- 0 2499 1400"/>
              <a:gd name="T121" fmla="*/ T120 w 2200"/>
              <a:gd name="T122" fmla="+- 0 7871 6963"/>
              <a:gd name="T123" fmla="*/ 7871 h 908"/>
              <a:gd name="T124" fmla="+- 0 2393 1400"/>
              <a:gd name="T125" fmla="*/ T124 w 2200"/>
              <a:gd name="T126" fmla="+- 0 7869 6963"/>
              <a:gd name="T127" fmla="*/ 7869 h 908"/>
              <a:gd name="T128" fmla="+- 0 2290 1400"/>
              <a:gd name="T129" fmla="*/ T128 w 2200"/>
              <a:gd name="T130" fmla="+- 0 7862 6963"/>
              <a:gd name="T131" fmla="*/ 7862 h 908"/>
              <a:gd name="T132" fmla="+- 0 2190 1400"/>
              <a:gd name="T133" fmla="*/ T132 w 2200"/>
              <a:gd name="T134" fmla="+- 0 7853 6963"/>
              <a:gd name="T135" fmla="*/ 7853 h 908"/>
              <a:gd name="T136" fmla="+- 0 2094 1400"/>
              <a:gd name="T137" fmla="*/ T136 w 2200"/>
              <a:gd name="T138" fmla="+- 0 7839 6963"/>
              <a:gd name="T139" fmla="*/ 7839 h 908"/>
              <a:gd name="T140" fmla="+- 0 2003 1400"/>
              <a:gd name="T141" fmla="*/ T140 w 2200"/>
              <a:gd name="T142" fmla="+- 0 7822 6963"/>
              <a:gd name="T143" fmla="*/ 7822 h 908"/>
              <a:gd name="T144" fmla="+- 0 1916 1400"/>
              <a:gd name="T145" fmla="*/ T144 w 2200"/>
              <a:gd name="T146" fmla="+- 0 7802 6963"/>
              <a:gd name="T147" fmla="*/ 7802 h 908"/>
              <a:gd name="T148" fmla="+- 0 1834 1400"/>
              <a:gd name="T149" fmla="*/ T148 w 2200"/>
              <a:gd name="T150" fmla="+- 0 7778 6963"/>
              <a:gd name="T151" fmla="*/ 7778 h 908"/>
              <a:gd name="T152" fmla="+- 0 1758 1400"/>
              <a:gd name="T153" fmla="*/ T152 w 2200"/>
              <a:gd name="T154" fmla="+- 0 7752 6963"/>
              <a:gd name="T155" fmla="*/ 7752 h 908"/>
              <a:gd name="T156" fmla="+- 0 1687 1400"/>
              <a:gd name="T157" fmla="*/ T156 w 2200"/>
              <a:gd name="T158" fmla="+- 0 7723 6963"/>
              <a:gd name="T159" fmla="*/ 7723 h 908"/>
              <a:gd name="T160" fmla="+- 0 1624 1400"/>
              <a:gd name="T161" fmla="*/ T160 w 2200"/>
              <a:gd name="T162" fmla="+- 0 7691 6963"/>
              <a:gd name="T163" fmla="*/ 7691 h 908"/>
              <a:gd name="T164" fmla="+- 0 1567 1400"/>
              <a:gd name="T165" fmla="*/ T164 w 2200"/>
              <a:gd name="T166" fmla="+- 0 7658 6963"/>
              <a:gd name="T167" fmla="*/ 7658 h 908"/>
              <a:gd name="T168" fmla="+- 0 1518 1400"/>
              <a:gd name="T169" fmla="*/ T168 w 2200"/>
              <a:gd name="T170" fmla="+- 0 7622 6963"/>
              <a:gd name="T171" fmla="*/ 7622 h 908"/>
              <a:gd name="T172" fmla="+- 0 1443 1400"/>
              <a:gd name="T173" fmla="*/ T172 w 2200"/>
              <a:gd name="T174" fmla="+- 0 7544 6963"/>
              <a:gd name="T175" fmla="*/ 7544 h 908"/>
              <a:gd name="T176" fmla="+- 0 1405 1400"/>
              <a:gd name="T177" fmla="*/ T176 w 2200"/>
              <a:gd name="T178" fmla="+- 0 7461 6963"/>
              <a:gd name="T179" fmla="*/ 7461 h 908"/>
              <a:gd name="T180" fmla="+- 0 1400 1400"/>
              <a:gd name="T181" fmla="*/ T180 w 2200"/>
              <a:gd name="T182" fmla="+- 0 7417 6963"/>
              <a:gd name="T183" fmla="*/ 7417 h 908"/>
              <a:gd name="T184" fmla="+- 0 1405 1400"/>
              <a:gd name="T185" fmla="*/ T184 w 2200"/>
              <a:gd name="T186" fmla="+- 0 7373 6963"/>
              <a:gd name="T187" fmla="*/ 7373 h 908"/>
              <a:gd name="T188" fmla="+- 0 1443 1400"/>
              <a:gd name="T189" fmla="*/ T188 w 2200"/>
              <a:gd name="T190" fmla="+- 0 7289 6963"/>
              <a:gd name="T191" fmla="*/ 7289 h 908"/>
              <a:gd name="T192" fmla="+- 0 1518 1400"/>
              <a:gd name="T193" fmla="*/ T192 w 2200"/>
              <a:gd name="T194" fmla="+- 0 7212 6963"/>
              <a:gd name="T195" fmla="*/ 7212 h 908"/>
              <a:gd name="T196" fmla="+- 0 1567 1400"/>
              <a:gd name="T197" fmla="*/ T196 w 2200"/>
              <a:gd name="T198" fmla="+- 0 7176 6963"/>
              <a:gd name="T199" fmla="*/ 7176 h 908"/>
              <a:gd name="T200" fmla="+- 0 1624 1400"/>
              <a:gd name="T201" fmla="*/ T200 w 2200"/>
              <a:gd name="T202" fmla="+- 0 7142 6963"/>
              <a:gd name="T203" fmla="*/ 7142 h 908"/>
              <a:gd name="T204" fmla="+- 0 1687 1400"/>
              <a:gd name="T205" fmla="*/ T204 w 2200"/>
              <a:gd name="T206" fmla="+- 0 7111 6963"/>
              <a:gd name="T207" fmla="*/ 7111 h 908"/>
              <a:gd name="T208" fmla="+- 0 1758 1400"/>
              <a:gd name="T209" fmla="*/ T208 w 2200"/>
              <a:gd name="T210" fmla="+- 0 7082 6963"/>
              <a:gd name="T211" fmla="*/ 7082 h 908"/>
              <a:gd name="T212" fmla="+- 0 1834 1400"/>
              <a:gd name="T213" fmla="*/ T212 w 2200"/>
              <a:gd name="T214" fmla="+- 0 7055 6963"/>
              <a:gd name="T215" fmla="*/ 7055 h 908"/>
              <a:gd name="T216" fmla="+- 0 1916 1400"/>
              <a:gd name="T217" fmla="*/ T216 w 2200"/>
              <a:gd name="T218" fmla="+- 0 7032 6963"/>
              <a:gd name="T219" fmla="*/ 7032 h 908"/>
              <a:gd name="T220" fmla="+- 0 2003 1400"/>
              <a:gd name="T221" fmla="*/ T220 w 2200"/>
              <a:gd name="T222" fmla="+- 0 7012 6963"/>
              <a:gd name="T223" fmla="*/ 7012 h 908"/>
              <a:gd name="T224" fmla="+- 0 2094 1400"/>
              <a:gd name="T225" fmla="*/ T224 w 2200"/>
              <a:gd name="T226" fmla="+- 0 6995 6963"/>
              <a:gd name="T227" fmla="*/ 6995 h 908"/>
              <a:gd name="T228" fmla="+- 0 2190 1400"/>
              <a:gd name="T229" fmla="*/ T228 w 2200"/>
              <a:gd name="T230" fmla="+- 0 6981 6963"/>
              <a:gd name="T231" fmla="*/ 6981 h 908"/>
              <a:gd name="T232" fmla="+- 0 2290 1400"/>
              <a:gd name="T233" fmla="*/ T232 w 2200"/>
              <a:gd name="T234" fmla="+- 0 6971 6963"/>
              <a:gd name="T235" fmla="*/ 6971 h 908"/>
              <a:gd name="T236" fmla="+- 0 2393 1400"/>
              <a:gd name="T237" fmla="*/ T236 w 2200"/>
              <a:gd name="T238" fmla="+- 0 6965 6963"/>
              <a:gd name="T239" fmla="*/ 6965 h 908"/>
              <a:gd name="T240" fmla="+- 0 2499 1400"/>
              <a:gd name="T241" fmla="*/ T240 w 2200"/>
              <a:gd name="T242" fmla="+- 0 6963 6963"/>
              <a:gd name="T243" fmla="*/ 6963 h 9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2200" h="908">
                <a:moveTo>
                  <a:pt x="1099" y="0"/>
                </a:moveTo>
                <a:lnTo>
                  <a:pt x="1205" y="2"/>
                </a:lnTo>
                <a:lnTo>
                  <a:pt x="1308" y="8"/>
                </a:lnTo>
                <a:lnTo>
                  <a:pt x="1408" y="18"/>
                </a:lnTo>
                <a:lnTo>
                  <a:pt x="1504" y="32"/>
                </a:lnTo>
                <a:lnTo>
                  <a:pt x="1595" y="49"/>
                </a:lnTo>
                <a:lnTo>
                  <a:pt x="1682" y="69"/>
                </a:lnTo>
                <a:lnTo>
                  <a:pt x="1764" y="92"/>
                </a:lnTo>
                <a:lnTo>
                  <a:pt x="1841" y="119"/>
                </a:lnTo>
                <a:lnTo>
                  <a:pt x="1911" y="148"/>
                </a:lnTo>
                <a:lnTo>
                  <a:pt x="1975" y="179"/>
                </a:lnTo>
                <a:lnTo>
                  <a:pt x="2031" y="213"/>
                </a:lnTo>
                <a:lnTo>
                  <a:pt x="2080" y="249"/>
                </a:lnTo>
                <a:lnTo>
                  <a:pt x="2155" y="326"/>
                </a:lnTo>
                <a:lnTo>
                  <a:pt x="2194" y="410"/>
                </a:lnTo>
                <a:lnTo>
                  <a:pt x="2199" y="454"/>
                </a:lnTo>
                <a:lnTo>
                  <a:pt x="2194" y="498"/>
                </a:lnTo>
                <a:lnTo>
                  <a:pt x="2155" y="581"/>
                </a:lnTo>
                <a:lnTo>
                  <a:pt x="2080" y="659"/>
                </a:lnTo>
                <a:lnTo>
                  <a:pt x="2031" y="695"/>
                </a:lnTo>
                <a:lnTo>
                  <a:pt x="1975" y="728"/>
                </a:lnTo>
                <a:lnTo>
                  <a:pt x="1911" y="760"/>
                </a:lnTo>
                <a:lnTo>
                  <a:pt x="1841" y="789"/>
                </a:lnTo>
                <a:lnTo>
                  <a:pt x="1764" y="815"/>
                </a:lnTo>
                <a:lnTo>
                  <a:pt x="1682" y="839"/>
                </a:lnTo>
                <a:lnTo>
                  <a:pt x="1595" y="859"/>
                </a:lnTo>
                <a:lnTo>
                  <a:pt x="1504" y="876"/>
                </a:lnTo>
                <a:lnTo>
                  <a:pt x="1408" y="890"/>
                </a:lnTo>
                <a:lnTo>
                  <a:pt x="1308" y="899"/>
                </a:lnTo>
                <a:lnTo>
                  <a:pt x="1205" y="906"/>
                </a:lnTo>
                <a:lnTo>
                  <a:pt x="1099" y="908"/>
                </a:lnTo>
                <a:lnTo>
                  <a:pt x="993" y="906"/>
                </a:lnTo>
                <a:lnTo>
                  <a:pt x="890" y="899"/>
                </a:lnTo>
                <a:lnTo>
                  <a:pt x="790" y="890"/>
                </a:lnTo>
                <a:lnTo>
                  <a:pt x="694" y="876"/>
                </a:lnTo>
                <a:lnTo>
                  <a:pt x="603" y="859"/>
                </a:lnTo>
                <a:lnTo>
                  <a:pt x="516" y="839"/>
                </a:lnTo>
                <a:lnTo>
                  <a:pt x="434" y="815"/>
                </a:lnTo>
                <a:lnTo>
                  <a:pt x="358" y="789"/>
                </a:lnTo>
                <a:lnTo>
                  <a:pt x="287" y="760"/>
                </a:lnTo>
                <a:lnTo>
                  <a:pt x="224" y="728"/>
                </a:lnTo>
                <a:lnTo>
                  <a:pt x="167" y="695"/>
                </a:lnTo>
                <a:lnTo>
                  <a:pt x="118" y="659"/>
                </a:lnTo>
                <a:lnTo>
                  <a:pt x="43" y="581"/>
                </a:lnTo>
                <a:lnTo>
                  <a:pt x="5" y="498"/>
                </a:lnTo>
                <a:lnTo>
                  <a:pt x="0" y="454"/>
                </a:lnTo>
                <a:lnTo>
                  <a:pt x="5" y="410"/>
                </a:lnTo>
                <a:lnTo>
                  <a:pt x="43" y="326"/>
                </a:lnTo>
                <a:lnTo>
                  <a:pt x="118" y="249"/>
                </a:lnTo>
                <a:lnTo>
                  <a:pt x="167" y="213"/>
                </a:lnTo>
                <a:lnTo>
                  <a:pt x="224" y="179"/>
                </a:lnTo>
                <a:lnTo>
                  <a:pt x="287" y="148"/>
                </a:lnTo>
                <a:lnTo>
                  <a:pt x="358" y="119"/>
                </a:lnTo>
                <a:lnTo>
                  <a:pt x="434" y="92"/>
                </a:lnTo>
                <a:lnTo>
                  <a:pt x="516" y="69"/>
                </a:lnTo>
                <a:lnTo>
                  <a:pt x="603" y="49"/>
                </a:lnTo>
                <a:lnTo>
                  <a:pt x="694" y="32"/>
                </a:lnTo>
                <a:lnTo>
                  <a:pt x="790" y="18"/>
                </a:lnTo>
                <a:lnTo>
                  <a:pt x="890" y="8"/>
                </a:lnTo>
                <a:lnTo>
                  <a:pt x="993" y="2"/>
                </a:lnTo>
                <a:lnTo>
                  <a:pt x="1099"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23" name="Freeform 122"/>
          <p:cNvSpPr>
            <a:spLocks/>
          </p:cNvSpPr>
          <p:nvPr/>
        </p:nvSpPr>
        <p:spPr bwMode="auto">
          <a:xfrm>
            <a:off x="5650568" y="4550185"/>
            <a:ext cx="1576645" cy="266131"/>
          </a:xfrm>
          <a:custGeom>
            <a:avLst/>
            <a:gdLst>
              <a:gd name="T0" fmla="+- 0 2499 1400"/>
              <a:gd name="T1" fmla="*/ T0 w 2200"/>
              <a:gd name="T2" fmla="+- 0 6963 6963"/>
              <a:gd name="T3" fmla="*/ 6963 h 908"/>
              <a:gd name="T4" fmla="+- 0 2605 1400"/>
              <a:gd name="T5" fmla="*/ T4 w 2200"/>
              <a:gd name="T6" fmla="+- 0 6965 6963"/>
              <a:gd name="T7" fmla="*/ 6965 h 908"/>
              <a:gd name="T8" fmla="+- 0 2708 1400"/>
              <a:gd name="T9" fmla="*/ T8 w 2200"/>
              <a:gd name="T10" fmla="+- 0 6971 6963"/>
              <a:gd name="T11" fmla="*/ 6971 h 908"/>
              <a:gd name="T12" fmla="+- 0 2808 1400"/>
              <a:gd name="T13" fmla="*/ T12 w 2200"/>
              <a:gd name="T14" fmla="+- 0 6981 6963"/>
              <a:gd name="T15" fmla="*/ 6981 h 908"/>
              <a:gd name="T16" fmla="+- 0 2904 1400"/>
              <a:gd name="T17" fmla="*/ T16 w 2200"/>
              <a:gd name="T18" fmla="+- 0 6995 6963"/>
              <a:gd name="T19" fmla="*/ 6995 h 908"/>
              <a:gd name="T20" fmla="+- 0 2995 1400"/>
              <a:gd name="T21" fmla="*/ T20 w 2200"/>
              <a:gd name="T22" fmla="+- 0 7012 6963"/>
              <a:gd name="T23" fmla="*/ 7012 h 908"/>
              <a:gd name="T24" fmla="+- 0 3082 1400"/>
              <a:gd name="T25" fmla="*/ T24 w 2200"/>
              <a:gd name="T26" fmla="+- 0 7032 6963"/>
              <a:gd name="T27" fmla="*/ 7032 h 908"/>
              <a:gd name="T28" fmla="+- 0 3164 1400"/>
              <a:gd name="T29" fmla="*/ T28 w 2200"/>
              <a:gd name="T30" fmla="+- 0 7055 6963"/>
              <a:gd name="T31" fmla="*/ 7055 h 908"/>
              <a:gd name="T32" fmla="+- 0 3241 1400"/>
              <a:gd name="T33" fmla="*/ T32 w 2200"/>
              <a:gd name="T34" fmla="+- 0 7082 6963"/>
              <a:gd name="T35" fmla="*/ 7082 h 908"/>
              <a:gd name="T36" fmla="+- 0 3311 1400"/>
              <a:gd name="T37" fmla="*/ T36 w 2200"/>
              <a:gd name="T38" fmla="+- 0 7111 6963"/>
              <a:gd name="T39" fmla="*/ 7111 h 908"/>
              <a:gd name="T40" fmla="+- 0 3375 1400"/>
              <a:gd name="T41" fmla="*/ T40 w 2200"/>
              <a:gd name="T42" fmla="+- 0 7142 6963"/>
              <a:gd name="T43" fmla="*/ 7142 h 908"/>
              <a:gd name="T44" fmla="+- 0 3431 1400"/>
              <a:gd name="T45" fmla="*/ T44 w 2200"/>
              <a:gd name="T46" fmla="+- 0 7176 6963"/>
              <a:gd name="T47" fmla="*/ 7176 h 908"/>
              <a:gd name="T48" fmla="+- 0 3480 1400"/>
              <a:gd name="T49" fmla="*/ T48 w 2200"/>
              <a:gd name="T50" fmla="+- 0 7212 6963"/>
              <a:gd name="T51" fmla="*/ 7212 h 908"/>
              <a:gd name="T52" fmla="+- 0 3555 1400"/>
              <a:gd name="T53" fmla="*/ T52 w 2200"/>
              <a:gd name="T54" fmla="+- 0 7289 6963"/>
              <a:gd name="T55" fmla="*/ 7289 h 908"/>
              <a:gd name="T56" fmla="+- 0 3594 1400"/>
              <a:gd name="T57" fmla="*/ T56 w 2200"/>
              <a:gd name="T58" fmla="+- 0 7373 6963"/>
              <a:gd name="T59" fmla="*/ 7373 h 908"/>
              <a:gd name="T60" fmla="+- 0 3599 1400"/>
              <a:gd name="T61" fmla="*/ T60 w 2200"/>
              <a:gd name="T62" fmla="+- 0 7417 6963"/>
              <a:gd name="T63" fmla="*/ 7417 h 908"/>
              <a:gd name="T64" fmla="+- 0 3594 1400"/>
              <a:gd name="T65" fmla="*/ T64 w 2200"/>
              <a:gd name="T66" fmla="+- 0 7461 6963"/>
              <a:gd name="T67" fmla="*/ 7461 h 908"/>
              <a:gd name="T68" fmla="+- 0 3555 1400"/>
              <a:gd name="T69" fmla="*/ T68 w 2200"/>
              <a:gd name="T70" fmla="+- 0 7544 6963"/>
              <a:gd name="T71" fmla="*/ 7544 h 908"/>
              <a:gd name="T72" fmla="+- 0 3480 1400"/>
              <a:gd name="T73" fmla="*/ T72 w 2200"/>
              <a:gd name="T74" fmla="+- 0 7622 6963"/>
              <a:gd name="T75" fmla="*/ 7622 h 908"/>
              <a:gd name="T76" fmla="+- 0 3431 1400"/>
              <a:gd name="T77" fmla="*/ T76 w 2200"/>
              <a:gd name="T78" fmla="+- 0 7658 6963"/>
              <a:gd name="T79" fmla="*/ 7658 h 908"/>
              <a:gd name="T80" fmla="+- 0 3375 1400"/>
              <a:gd name="T81" fmla="*/ T80 w 2200"/>
              <a:gd name="T82" fmla="+- 0 7691 6963"/>
              <a:gd name="T83" fmla="*/ 7691 h 908"/>
              <a:gd name="T84" fmla="+- 0 3311 1400"/>
              <a:gd name="T85" fmla="*/ T84 w 2200"/>
              <a:gd name="T86" fmla="+- 0 7723 6963"/>
              <a:gd name="T87" fmla="*/ 7723 h 908"/>
              <a:gd name="T88" fmla="+- 0 3241 1400"/>
              <a:gd name="T89" fmla="*/ T88 w 2200"/>
              <a:gd name="T90" fmla="+- 0 7752 6963"/>
              <a:gd name="T91" fmla="*/ 7752 h 908"/>
              <a:gd name="T92" fmla="+- 0 3164 1400"/>
              <a:gd name="T93" fmla="*/ T92 w 2200"/>
              <a:gd name="T94" fmla="+- 0 7778 6963"/>
              <a:gd name="T95" fmla="*/ 7778 h 908"/>
              <a:gd name="T96" fmla="+- 0 3082 1400"/>
              <a:gd name="T97" fmla="*/ T96 w 2200"/>
              <a:gd name="T98" fmla="+- 0 7802 6963"/>
              <a:gd name="T99" fmla="*/ 7802 h 908"/>
              <a:gd name="T100" fmla="+- 0 2995 1400"/>
              <a:gd name="T101" fmla="*/ T100 w 2200"/>
              <a:gd name="T102" fmla="+- 0 7822 6963"/>
              <a:gd name="T103" fmla="*/ 7822 h 908"/>
              <a:gd name="T104" fmla="+- 0 2904 1400"/>
              <a:gd name="T105" fmla="*/ T104 w 2200"/>
              <a:gd name="T106" fmla="+- 0 7839 6963"/>
              <a:gd name="T107" fmla="*/ 7839 h 908"/>
              <a:gd name="T108" fmla="+- 0 2808 1400"/>
              <a:gd name="T109" fmla="*/ T108 w 2200"/>
              <a:gd name="T110" fmla="+- 0 7853 6963"/>
              <a:gd name="T111" fmla="*/ 7853 h 908"/>
              <a:gd name="T112" fmla="+- 0 2708 1400"/>
              <a:gd name="T113" fmla="*/ T112 w 2200"/>
              <a:gd name="T114" fmla="+- 0 7862 6963"/>
              <a:gd name="T115" fmla="*/ 7862 h 908"/>
              <a:gd name="T116" fmla="+- 0 2605 1400"/>
              <a:gd name="T117" fmla="*/ T116 w 2200"/>
              <a:gd name="T118" fmla="+- 0 7869 6963"/>
              <a:gd name="T119" fmla="*/ 7869 h 908"/>
              <a:gd name="T120" fmla="+- 0 2499 1400"/>
              <a:gd name="T121" fmla="*/ T120 w 2200"/>
              <a:gd name="T122" fmla="+- 0 7871 6963"/>
              <a:gd name="T123" fmla="*/ 7871 h 908"/>
              <a:gd name="T124" fmla="+- 0 2393 1400"/>
              <a:gd name="T125" fmla="*/ T124 w 2200"/>
              <a:gd name="T126" fmla="+- 0 7869 6963"/>
              <a:gd name="T127" fmla="*/ 7869 h 908"/>
              <a:gd name="T128" fmla="+- 0 2290 1400"/>
              <a:gd name="T129" fmla="*/ T128 w 2200"/>
              <a:gd name="T130" fmla="+- 0 7862 6963"/>
              <a:gd name="T131" fmla="*/ 7862 h 908"/>
              <a:gd name="T132" fmla="+- 0 2190 1400"/>
              <a:gd name="T133" fmla="*/ T132 w 2200"/>
              <a:gd name="T134" fmla="+- 0 7853 6963"/>
              <a:gd name="T135" fmla="*/ 7853 h 908"/>
              <a:gd name="T136" fmla="+- 0 2094 1400"/>
              <a:gd name="T137" fmla="*/ T136 w 2200"/>
              <a:gd name="T138" fmla="+- 0 7839 6963"/>
              <a:gd name="T139" fmla="*/ 7839 h 908"/>
              <a:gd name="T140" fmla="+- 0 2003 1400"/>
              <a:gd name="T141" fmla="*/ T140 w 2200"/>
              <a:gd name="T142" fmla="+- 0 7822 6963"/>
              <a:gd name="T143" fmla="*/ 7822 h 908"/>
              <a:gd name="T144" fmla="+- 0 1916 1400"/>
              <a:gd name="T145" fmla="*/ T144 w 2200"/>
              <a:gd name="T146" fmla="+- 0 7802 6963"/>
              <a:gd name="T147" fmla="*/ 7802 h 908"/>
              <a:gd name="T148" fmla="+- 0 1834 1400"/>
              <a:gd name="T149" fmla="*/ T148 w 2200"/>
              <a:gd name="T150" fmla="+- 0 7778 6963"/>
              <a:gd name="T151" fmla="*/ 7778 h 908"/>
              <a:gd name="T152" fmla="+- 0 1758 1400"/>
              <a:gd name="T153" fmla="*/ T152 w 2200"/>
              <a:gd name="T154" fmla="+- 0 7752 6963"/>
              <a:gd name="T155" fmla="*/ 7752 h 908"/>
              <a:gd name="T156" fmla="+- 0 1687 1400"/>
              <a:gd name="T157" fmla="*/ T156 w 2200"/>
              <a:gd name="T158" fmla="+- 0 7723 6963"/>
              <a:gd name="T159" fmla="*/ 7723 h 908"/>
              <a:gd name="T160" fmla="+- 0 1624 1400"/>
              <a:gd name="T161" fmla="*/ T160 w 2200"/>
              <a:gd name="T162" fmla="+- 0 7691 6963"/>
              <a:gd name="T163" fmla="*/ 7691 h 908"/>
              <a:gd name="T164" fmla="+- 0 1567 1400"/>
              <a:gd name="T165" fmla="*/ T164 w 2200"/>
              <a:gd name="T166" fmla="+- 0 7658 6963"/>
              <a:gd name="T167" fmla="*/ 7658 h 908"/>
              <a:gd name="T168" fmla="+- 0 1518 1400"/>
              <a:gd name="T169" fmla="*/ T168 w 2200"/>
              <a:gd name="T170" fmla="+- 0 7622 6963"/>
              <a:gd name="T171" fmla="*/ 7622 h 908"/>
              <a:gd name="T172" fmla="+- 0 1443 1400"/>
              <a:gd name="T173" fmla="*/ T172 w 2200"/>
              <a:gd name="T174" fmla="+- 0 7544 6963"/>
              <a:gd name="T175" fmla="*/ 7544 h 908"/>
              <a:gd name="T176" fmla="+- 0 1405 1400"/>
              <a:gd name="T177" fmla="*/ T176 w 2200"/>
              <a:gd name="T178" fmla="+- 0 7461 6963"/>
              <a:gd name="T179" fmla="*/ 7461 h 908"/>
              <a:gd name="T180" fmla="+- 0 1400 1400"/>
              <a:gd name="T181" fmla="*/ T180 w 2200"/>
              <a:gd name="T182" fmla="+- 0 7417 6963"/>
              <a:gd name="T183" fmla="*/ 7417 h 908"/>
              <a:gd name="T184" fmla="+- 0 1405 1400"/>
              <a:gd name="T185" fmla="*/ T184 w 2200"/>
              <a:gd name="T186" fmla="+- 0 7373 6963"/>
              <a:gd name="T187" fmla="*/ 7373 h 908"/>
              <a:gd name="T188" fmla="+- 0 1443 1400"/>
              <a:gd name="T189" fmla="*/ T188 w 2200"/>
              <a:gd name="T190" fmla="+- 0 7289 6963"/>
              <a:gd name="T191" fmla="*/ 7289 h 908"/>
              <a:gd name="T192" fmla="+- 0 1518 1400"/>
              <a:gd name="T193" fmla="*/ T192 w 2200"/>
              <a:gd name="T194" fmla="+- 0 7212 6963"/>
              <a:gd name="T195" fmla="*/ 7212 h 908"/>
              <a:gd name="T196" fmla="+- 0 1567 1400"/>
              <a:gd name="T197" fmla="*/ T196 w 2200"/>
              <a:gd name="T198" fmla="+- 0 7176 6963"/>
              <a:gd name="T199" fmla="*/ 7176 h 908"/>
              <a:gd name="T200" fmla="+- 0 1624 1400"/>
              <a:gd name="T201" fmla="*/ T200 w 2200"/>
              <a:gd name="T202" fmla="+- 0 7142 6963"/>
              <a:gd name="T203" fmla="*/ 7142 h 908"/>
              <a:gd name="T204" fmla="+- 0 1687 1400"/>
              <a:gd name="T205" fmla="*/ T204 w 2200"/>
              <a:gd name="T206" fmla="+- 0 7111 6963"/>
              <a:gd name="T207" fmla="*/ 7111 h 908"/>
              <a:gd name="T208" fmla="+- 0 1758 1400"/>
              <a:gd name="T209" fmla="*/ T208 w 2200"/>
              <a:gd name="T210" fmla="+- 0 7082 6963"/>
              <a:gd name="T211" fmla="*/ 7082 h 908"/>
              <a:gd name="T212" fmla="+- 0 1834 1400"/>
              <a:gd name="T213" fmla="*/ T212 w 2200"/>
              <a:gd name="T214" fmla="+- 0 7055 6963"/>
              <a:gd name="T215" fmla="*/ 7055 h 908"/>
              <a:gd name="T216" fmla="+- 0 1916 1400"/>
              <a:gd name="T217" fmla="*/ T216 w 2200"/>
              <a:gd name="T218" fmla="+- 0 7032 6963"/>
              <a:gd name="T219" fmla="*/ 7032 h 908"/>
              <a:gd name="T220" fmla="+- 0 2003 1400"/>
              <a:gd name="T221" fmla="*/ T220 w 2200"/>
              <a:gd name="T222" fmla="+- 0 7012 6963"/>
              <a:gd name="T223" fmla="*/ 7012 h 908"/>
              <a:gd name="T224" fmla="+- 0 2094 1400"/>
              <a:gd name="T225" fmla="*/ T224 w 2200"/>
              <a:gd name="T226" fmla="+- 0 6995 6963"/>
              <a:gd name="T227" fmla="*/ 6995 h 908"/>
              <a:gd name="T228" fmla="+- 0 2190 1400"/>
              <a:gd name="T229" fmla="*/ T228 w 2200"/>
              <a:gd name="T230" fmla="+- 0 6981 6963"/>
              <a:gd name="T231" fmla="*/ 6981 h 908"/>
              <a:gd name="T232" fmla="+- 0 2290 1400"/>
              <a:gd name="T233" fmla="*/ T232 w 2200"/>
              <a:gd name="T234" fmla="+- 0 6971 6963"/>
              <a:gd name="T235" fmla="*/ 6971 h 908"/>
              <a:gd name="T236" fmla="+- 0 2393 1400"/>
              <a:gd name="T237" fmla="*/ T236 w 2200"/>
              <a:gd name="T238" fmla="+- 0 6965 6963"/>
              <a:gd name="T239" fmla="*/ 6965 h 908"/>
              <a:gd name="T240" fmla="+- 0 2499 1400"/>
              <a:gd name="T241" fmla="*/ T240 w 2200"/>
              <a:gd name="T242" fmla="+- 0 6963 6963"/>
              <a:gd name="T243" fmla="*/ 6963 h 9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2200" h="908">
                <a:moveTo>
                  <a:pt x="1099" y="0"/>
                </a:moveTo>
                <a:lnTo>
                  <a:pt x="1205" y="2"/>
                </a:lnTo>
                <a:lnTo>
                  <a:pt x="1308" y="8"/>
                </a:lnTo>
                <a:lnTo>
                  <a:pt x="1408" y="18"/>
                </a:lnTo>
                <a:lnTo>
                  <a:pt x="1504" y="32"/>
                </a:lnTo>
                <a:lnTo>
                  <a:pt x="1595" y="49"/>
                </a:lnTo>
                <a:lnTo>
                  <a:pt x="1682" y="69"/>
                </a:lnTo>
                <a:lnTo>
                  <a:pt x="1764" y="92"/>
                </a:lnTo>
                <a:lnTo>
                  <a:pt x="1841" y="119"/>
                </a:lnTo>
                <a:lnTo>
                  <a:pt x="1911" y="148"/>
                </a:lnTo>
                <a:lnTo>
                  <a:pt x="1975" y="179"/>
                </a:lnTo>
                <a:lnTo>
                  <a:pt x="2031" y="213"/>
                </a:lnTo>
                <a:lnTo>
                  <a:pt x="2080" y="249"/>
                </a:lnTo>
                <a:lnTo>
                  <a:pt x="2155" y="326"/>
                </a:lnTo>
                <a:lnTo>
                  <a:pt x="2194" y="410"/>
                </a:lnTo>
                <a:lnTo>
                  <a:pt x="2199" y="454"/>
                </a:lnTo>
                <a:lnTo>
                  <a:pt x="2194" y="498"/>
                </a:lnTo>
                <a:lnTo>
                  <a:pt x="2155" y="581"/>
                </a:lnTo>
                <a:lnTo>
                  <a:pt x="2080" y="659"/>
                </a:lnTo>
                <a:lnTo>
                  <a:pt x="2031" y="695"/>
                </a:lnTo>
                <a:lnTo>
                  <a:pt x="1975" y="728"/>
                </a:lnTo>
                <a:lnTo>
                  <a:pt x="1911" y="760"/>
                </a:lnTo>
                <a:lnTo>
                  <a:pt x="1841" y="789"/>
                </a:lnTo>
                <a:lnTo>
                  <a:pt x="1764" y="815"/>
                </a:lnTo>
                <a:lnTo>
                  <a:pt x="1682" y="839"/>
                </a:lnTo>
                <a:lnTo>
                  <a:pt x="1595" y="859"/>
                </a:lnTo>
                <a:lnTo>
                  <a:pt x="1504" y="876"/>
                </a:lnTo>
                <a:lnTo>
                  <a:pt x="1408" y="890"/>
                </a:lnTo>
                <a:lnTo>
                  <a:pt x="1308" y="899"/>
                </a:lnTo>
                <a:lnTo>
                  <a:pt x="1205" y="906"/>
                </a:lnTo>
                <a:lnTo>
                  <a:pt x="1099" y="908"/>
                </a:lnTo>
                <a:lnTo>
                  <a:pt x="993" y="906"/>
                </a:lnTo>
                <a:lnTo>
                  <a:pt x="890" y="899"/>
                </a:lnTo>
                <a:lnTo>
                  <a:pt x="790" y="890"/>
                </a:lnTo>
                <a:lnTo>
                  <a:pt x="694" y="876"/>
                </a:lnTo>
                <a:lnTo>
                  <a:pt x="603" y="859"/>
                </a:lnTo>
                <a:lnTo>
                  <a:pt x="516" y="839"/>
                </a:lnTo>
                <a:lnTo>
                  <a:pt x="434" y="815"/>
                </a:lnTo>
                <a:lnTo>
                  <a:pt x="358" y="789"/>
                </a:lnTo>
                <a:lnTo>
                  <a:pt x="287" y="760"/>
                </a:lnTo>
                <a:lnTo>
                  <a:pt x="224" y="728"/>
                </a:lnTo>
                <a:lnTo>
                  <a:pt x="167" y="695"/>
                </a:lnTo>
                <a:lnTo>
                  <a:pt x="118" y="659"/>
                </a:lnTo>
                <a:lnTo>
                  <a:pt x="43" y="581"/>
                </a:lnTo>
                <a:lnTo>
                  <a:pt x="5" y="498"/>
                </a:lnTo>
                <a:lnTo>
                  <a:pt x="0" y="454"/>
                </a:lnTo>
                <a:lnTo>
                  <a:pt x="5" y="410"/>
                </a:lnTo>
                <a:lnTo>
                  <a:pt x="43" y="326"/>
                </a:lnTo>
                <a:lnTo>
                  <a:pt x="118" y="249"/>
                </a:lnTo>
                <a:lnTo>
                  <a:pt x="167" y="213"/>
                </a:lnTo>
                <a:lnTo>
                  <a:pt x="224" y="179"/>
                </a:lnTo>
                <a:lnTo>
                  <a:pt x="287" y="148"/>
                </a:lnTo>
                <a:lnTo>
                  <a:pt x="358" y="119"/>
                </a:lnTo>
                <a:lnTo>
                  <a:pt x="434" y="92"/>
                </a:lnTo>
                <a:lnTo>
                  <a:pt x="516" y="69"/>
                </a:lnTo>
                <a:lnTo>
                  <a:pt x="603" y="49"/>
                </a:lnTo>
                <a:lnTo>
                  <a:pt x="694" y="32"/>
                </a:lnTo>
                <a:lnTo>
                  <a:pt x="790" y="18"/>
                </a:lnTo>
                <a:lnTo>
                  <a:pt x="890" y="8"/>
                </a:lnTo>
                <a:lnTo>
                  <a:pt x="993" y="2"/>
                </a:lnTo>
                <a:lnTo>
                  <a:pt x="1099"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31" name="Text Box 73"/>
          <p:cNvSpPr txBox="1">
            <a:spLocks noChangeArrowheads="1"/>
          </p:cNvSpPr>
          <p:nvPr/>
        </p:nvSpPr>
        <p:spPr bwMode="auto">
          <a:xfrm>
            <a:off x="5743352" y="4589747"/>
            <a:ext cx="1414730" cy="202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id-ID" sz="1200" b="1"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Serbuk Jagung</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9" name="AutoShape 7"/>
          <p:cNvSpPr>
            <a:spLocks/>
          </p:cNvSpPr>
          <p:nvPr/>
        </p:nvSpPr>
        <p:spPr bwMode="auto">
          <a:xfrm>
            <a:off x="5924476" y="5027823"/>
            <a:ext cx="1055138" cy="286239"/>
          </a:xfrm>
          <a:custGeom>
            <a:avLst/>
            <a:gdLst>
              <a:gd name="T0" fmla="+- 0 1487 1487"/>
              <a:gd name="T1" fmla="*/ T0 w 2083"/>
              <a:gd name="T2" fmla="+- 0 2444 1981"/>
              <a:gd name="T3" fmla="*/ 2444 h 463"/>
              <a:gd name="T4" fmla="+- 0 1487 1487"/>
              <a:gd name="T5" fmla="*/ T4 w 2083"/>
              <a:gd name="T6" fmla="+- 0 2439 1981"/>
              <a:gd name="T7" fmla="*/ 2439 h 463"/>
              <a:gd name="T8" fmla="+- 0 1492 1487"/>
              <a:gd name="T9" fmla="*/ T8 w 2083"/>
              <a:gd name="T10" fmla="+- 0 2434 1981"/>
              <a:gd name="T11" fmla="*/ 2434 h 463"/>
              <a:gd name="T12" fmla="+- 0 1492 1487"/>
              <a:gd name="T13" fmla="*/ T12 w 2083"/>
              <a:gd name="T14" fmla="+- 0 2444 1981"/>
              <a:gd name="T15" fmla="*/ 2444 h 463"/>
              <a:gd name="T16" fmla="+- 0 3559 1487"/>
              <a:gd name="T17" fmla="*/ T16 w 2083"/>
              <a:gd name="T18" fmla="+- 0 2439 1981"/>
              <a:gd name="T19" fmla="*/ 2439 h 463"/>
              <a:gd name="T20" fmla="+- 0 1497 1487"/>
              <a:gd name="T21" fmla="*/ T20 w 2083"/>
              <a:gd name="T22" fmla="+- 0 2434 1981"/>
              <a:gd name="T23" fmla="*/ 2434 h 463"/>
              <a:gd name="T24" fmla="+- 0 3559 1487"/>
              <a:gd name="T25" fmla="*/ T24 w 2083"/>
              <a:gd name="T26" fmla="+- 0 1986 1981"/>
              <a:gd name="T27" fmla="*/ 1986 h 463"/>
              <a:gd name="T28" fmla="+- 0 3564 1487"/>
              <a:gd name="T29" fmla="*/ T28 w 2083"/>
              <a:gd name="T30" fmla="+- 0 2444 1981"/>
              <a:gd name="T31" fmla="*/ 2444 h 463"/>
              <a:gd name="T32" fmla="+- 0 3569 1487"/>
              <a:gd name="T33" fmla="*/ T32 w 2083"/>
              <a:gd name="T34" fmla="+- 0 2434 1981"/>
              <a:gd name="T35" fmla="*/ 2434 h 463"/>
              <a:gd name="T36" fmla="+- 0 3564 1487"/>
              <a:gd name="T37" fmla="*/ T36 w 2083"/>
              <a:gd name="T38" fmla="+- 0 1991 1981"/>
              <a:gd name="T39" fmla="*/ 1991 h 463"/>
              <a:gd name="T40" fmla="+- 0 3569 1487"/>
              <a:gd name="T41" fmla="*/ T40 w 2083"/>
              <a:gd name="T42" fmla="+- 0 2434 1981"/>
              <a:gd name="T43" fmla="*/ 2434 h 463"/>
              <a:gd name="T44" fmla="+- 0 3564 1487"/>
              <a:gd name="T45" fmla="*/ T44 w 2083"/>
              <a:gd name="T46" fmla="+- 0 2444 1981"/>
              <a:gd name="T47" fmla="*/ 2444 h 463"/>
              <a:gd name="T48" fmla="+- 0 3569 1487"/>
              <a:gd name="T49" fmla="*/ T48 w 2083"/>
              <a:gd name="T50" fmla="+- 0 2434 1981"/>
              <a:gd name="T51" fmla="*/ 2434 h 463"/>
              <a:gd name="T52" fmla="+- 0 3564 1487"/>
              <a:gd name="T53" fmla="*/ T52 w 2083"/>
              <a:gd name="T54" fmla="+- 0 2444 1981"/>
              <a:gd name="T55" fmla="*/ 2444 h 463"/>
              <a:gd name="T56" fmla="+- 0 3569 1487"/>
              <a:gd name="T57" fmla="*/ T56 w 2083"/>
              <a:gd name="T58" fmla="+- 0 2439 1981"/>
              <a:gd name="T59" fmla="*/ 2439 h 463"/>
              <a:gd name="T60" fmla="+- 0 1487 1487"/>
              <a:gd name="T61" fmla="*/ T60 w 2083"/>
              <a:gd name="T62" fmla="+- 0 1986 1981"/>
              <a:gd name="T63" fmla="*/ 1986 h 463"/>
              <a:gd name="T64" fmla="+- 0 1492 1487"/>
              <a:gd name="T65" fmla="*/ T64 w 2083"/>
              <a:gd name="T66" fmla="+- 0 2434 1981"/>
              <a:gd name="T67" fmla="*/ 2434 h 463"/>
              <a:gd name="T68" fmla="+- 0 1497 1487"/>
              <a:gd name="T69" fmla="*/ T68 w 2083"/>
              <a:gd name="T70" fmla="+- 0 1991 1981"/>
              <a:gd name="T71" fmla="*/ 1991 h 463"/>
              <a:gd name="T72" fmla="+- 0 1492 1487"/>
              <a:gd name="T73" fmla="*/ T72 w 2083"/>
              <a:gd name="T74" fmla="+- 0 1981 1981"/>
              <a:gd name="T75" fmla="*/ 1981 h 463"/>
              <a:gd name="T76" fmla="+- 0 1497 1487"/>
              <a:gd name="T77" fmla="*/ T76 w 2083"/>
              <a:gd name="T78" fmla="+- 0 2434 1981"/>
              <a:gd name="T79" fmla="*/ 2434 h 463"/>
              <a:gd name="T80" fmla="+- 0 3559 1487"/>
              <a:gd name="T81" fmla="*/ T80 w 2083"/>
              <a:gd name="T82" fmla="+- 0 2439 1981"/>
              <a:gd name="T83" fmla="*/ 2439 h 463"/>
              <a:gd name="T84" fmla="+- 0 1492 1487"/>
              <a:gd name="T85" fmla="*/ T84 w 2083"/>
              <a:gd name="T86" fmla="+- 0 1981 1981"/>
              <a:gd name="T87" fmla="*/ 1981 h 463"/>
              <a:gd name="T88" fmla="+- 0 1497 1487"/>
              <a:gd name="T89" fmla="*/ T88 w 2083"/>
              <a:gd name="T90" fmla="+- 0 1991 1981"/>
              <a:gd name="T91" fmla="*/ 1991 h 463"/>
              <a:gd name="T92" fmla="+- 0 1492 1487"/>
              <a:gd name="T93" fmla="*/ T92 w 2083"/>
              <a:gd name="T94" fmla="+- 0 1981 1981"/>
              <a:gd name="T95" fmla="*/ 1981 h 463"/>
              <a:gd name="T96" fmla="+- 0 1492 1487"/>
              <a:gd name="T97" fmla="*/ T96 w 2083"/>
              <a:gd name="T98" fmla="+- 0 1981 1981"/>
              <a:gd name="T99" fmla="*/ 1981 h 463"/>
              <a:gd name="T100" fmla="+- 0 1497 1487"/>
              <a:gd name="T101" fmla="*/ T100 w 2083"/>
              <a:gd name="T102" fmla="+- 0 1991 1981"/>
              <a:gd name="T103" fmla="*/ 1991 h 463"/>
              <a:gd name="T104" fmla="+- 0 3559 1487"/>
              <a:gd name="T105" fmla="*/ T104 w 2083"/>
              <a:gd name="T106" fmla="+- 0 1986 1981"/>
              <a:gd name="T107" fmla="*/ 1986 h 463"/>
              <a:gd name="T108" fmla="+- 0 3564 1487"/>
              <a:gd name="T109" fmla="*/ T108 w 2083"/>
              <a:gd name="T110" fmla="+- 0 1981 1981"/>
              <a:gd name="T111" fmla="*/ 1981 h 463"/>
              <a:gd name="T112" fmla="+- 0 3564 1487"/>
              <a:gd name="T113" fmla="*/ T112 w 2083"/>
              <a:gd name="T114" fmla="+- 0 1991 1981"/>
              <a:gd name="T115" fmla="*/ 1991 h 463"/>
              <a:gd name="T116" fmla="+- 0 3569 1487"/>
              <a:gd name="T117" fmla="*/ T116 w 2083"/>
              <a:gd name="T118" fmla="+- 0 1986 1981"/>
              <a:gd name="T119" fmla="*/ 1986 h 463"/>
              <a:gd name="T120" fmla="+- 0 1487 1487"/>
              <a:gd name="T121" fmla="*/ T120 w 2083"/>
              <a:gd name="T122" fmla="+- 0 1981 1981"/>
              <a:gd name="T123" fmla="*/ 1981 h 463"/>
              <a:gd name="T124" fmla="+- 0 1492 1487"/>
              <a:gd name="T125" fmla="*/ T124 w 2083"/>
              <a:gd name="T126" fmla="+- 0 1981 1981"/>
              <a:gd name="T127" fmla="*/ 1981 h 463"/>
              <a:gd name="T128" fmla="+- 0 3564 1487"/>
              <a:gd name="T129" fmla="*/ T128 w 2083"/>
              <a:gd name="T130" fmla="+- 0 1981 1981"/>
              <a:gd name="T131" fmla="*/ 1981 h 463"/>
              <a:gd name="T132" fmla="+- 0 3569 1487"/>
              <a:gd name="T133" fmla="*/ T132 w 2083"/>
              <a:gd name="T134" fmla="+- 0 1981 1981"/>
              <a:gd name="T135" fmla="*/ 1981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083" h="463">
                <a:moveTo>
                  <a:pt x="0" y="458"/>
                </a:moveTo>
                <a:lnTo>
                  <a:pt x="0" y="463"/>
                </a:lnTo>
                <a:lnTo>
                  <a:pt x="5" y="463"/>
                </a:lnTo>
                <a:lnTo>
                  <a:pt x="0" y="458"/>
                </a:lnTo>
                <a:close/>
                <a:moveTo>
                  <a:pt x="10" y="453"/>
                </a:moveTo>
                <a:lnTo>
                  <a:pt x="5" y="453"/>
                </a:lnTo>
                <a:lnTo>
                  <a:pt x="0" y="458"/>
                </a:lnTo>
                <a:lnTo>
                  <a:pt x="5" y="463"/>
                </a:lnTo>
                <a:lnTo>
                  <a:pt x="2077" y="463"/>
                </a:lnTo>
                <a:lnTo>
                  <a:pt x="2072" y="458"/>
                </a:lnTo>
                <a:lnTo>
                  <a:pt x="10" y="458"/>
                </a:lnTo>
                <a:lnTo>
                  <a:pt x="10" y="453"/>
                </a:lnTo>
                <a:close/>
                <a:moveTo>
                  <a:pt x="2082" y="5"/>
                </a:moveTo>
                <a:lnTo>
                  <a:pt x="2072" y="5"/>
                </a:lnTo>
                <a:lnTo>
                  <a:pt x="2072" y="458"/>
                </a:lnTo>
                <a:lnTo>
                  <a:pt x="2077" y="463"/>
                </a:lnTo>
                <a:lnTo>
                  <a:pt x="2077" y="453"/>
                </a:lnTo>
                <a:lnTo>
                  <a:pt x="2082" y="453"/>
                </a:lnTo>
                <a:lnTo>
                  <a:pt x="2082" y="10"/>
                </a:lnTo>
                <a:lnTo>
                  <a:pt x="2077" y="10"/>
                </a:lnTo>
                <a:lnTo>
                  <a:pt x="2082" y="5"/>
                </a:lnTo>
                <a:close/>
                <a:moveTo>
                  <a:pt x="2082" y="453"/>
                </a:moveTo>
                <a:lnTo>
                  <a:pt x="2077" y="453"/>
                </a:lnTo>
                <a:lnTo>
                  <a:pt x="2077" y="463"/>
                </a:lnTo>
                <a:lnTo>
                  <a:pt x="2082" y="458"/>
                </a:lnTo>
                <a:lnTo>
                  <a:pt x="2082" y="453"/>
                </a:lnTo>
                <a:close/>
                <a:moveTo>
                  <a:pt x="2082" y="458"/>
                </a:moveTo>
                <a:lnTo>
                  <a:pt x="2077" y="463"/>
                </a:lnTo>
                <a:lnTo>
                  <a:pt x="2082" y="463"/>
                </a:lnTo>
                <a:lnTo>
                  <a:pt x="2082" y="458"/>
                </a:lnTo>
                <a:close/>
                <a:moveTo>
                  <a:pt x="5" y="0"/>
                </a:moveTo>
                <a:lnTo>
                  <a:pt x="0" y="5"/>
                </a:lnTo>
                <a:lnTo>
                  <a:pt x="0" y="458"/>
                </a:lnTo>
                <a:lnTo>
                  <a:pt x="5" y="453"/>
                </a:lnTo>
                <a:lnTo>
                  <a:pt x="10" y="453"/>
                </a:lnTo>
                <a:lnTo>
                  <a:pt x="10" y="10"/>
                </a:lnTo>
                <a:lnTo>
                  <a:pt x="5" y="10"/>
                </a:lnTo>
                <a:lnTo>
                  <a:pt x="5" y="0"/>
                </a:lnTo>
                <a:close/>
                <a:moveTo>
                  <a:pt x="2072" y="453"/>
                </a:moveTo>
                <a:lnTo>
                  <a:pt x="10" y="453"/>
                </a:lnTo>
                <a:lnTo>
                  <a:pt x="10" y="458"/>
                </a:lnTo>
                <a:lnTo>
                  <a:pt x="2072" y="458"/>
                </a:lnTo>
                <a:lnTo>
                  <a:pt x="2072" y="453"/>
                </a:lnTo>
                <a:close/>
                <a:moveTo>
                  <a:pt x="5" y="0"/>
                </a:moveTo>
                <a:lnTo>
                  <a:pt x="5" y="10"/>
                </a:lnTo>
                <a:lnTo>
                  <a:pt x="10" y="10"/>
                </a:lnTo>
                <a:lnTo>
                  <a:pt x="10" y="5"/>
                </a:lnTo>
                <a:lnTo>
                  <a:pt x="5" y="0"/>
                </a:lnTo>
                <a:close/>
                <a:moveTo>
                  <a:pt x="2077" y="0"/>
                </a:moveTo>
                <a:lnTo>
                  <a:pt x="5" y="0"/>
                </a:lnTo>
                <a:lnTo>
                  <a:pt x="10" y="5"/>
                </a:lnTo>
                <a:lnTo>
                  <a:pt x="10" y="10"/>
                </a:lnTo>
                <a:lnTo>
                  <a:pt x="2072" y="10"/>
                </a:lnTo>
                <a:lnTo>
                  <a:pt x="2072" y="5"/>
                </a:lnTo>
                <a:lnTo>
                  <a:pt x="2082" y="5"/>
                </a:lnTo>
                <a:lnTo>
                  <a:pt x="2077" y="0"/>
                </a:lnTo>
                <a:close/>
                <a:moveTo>
                  <a:pt x="2082" y="5"/>
                </a:moveTo>
                <a:lnTo>
                  <a:pt x="2077" y="10"/>
                </a:lnTo>
                <a:lnTo>
                  <a:pt x="2082" y="10"/>
                </a:lnTo>
                <a:lnTo>
                  <a:pt x="2082" y="5"/>
                </a:lnTo>
                <a:close/>
                <a:moveTo>
                  <a:pt x="5" y="0"/>
                </a:moveTo>
                <a:lnTo>
                  <a:pt x="0" y="0"/>
                </a:lnTo>
                <a:lnTo>
                  <a:pt x="0" y="5"/>
                </a:lnTo>
                <a:lnTo>
                  <a:pt x="5" y="0"/>
                </a:lnTo>
                <a:close/>
                <a:moveTo>
                  <a:pt x="2082" y="0"/>
                </a:moveTo>
                <a:lnTo>
                  <a:pt x="2077" y="0"/>
                </a:lnTo>
                <a:lnTo>
                  <a:pt x="2082" y="5"/>
                </a:lnTo>
                <a:lnTo>
                  <a:pt x="208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0" name="Text Box 62"/>
          <p:cNvSpPr txBox="1">
            <a:spLocks noChangeArrowheads="1"/>
          </p:cNvSpPr>
          <p:nvPr/>
        </p:nvSpPr>
        <p:spPr bwMode="auto">
          <a:xfrm>
            <a:off x="5965312" y="5067880"/>
            <a:ext cx="968115" cy="18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id-ID" sz="1200" b="1"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Pencampuran</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1" name="Freeform 150"/>
          <p:cNvSpPr>
            <a:spLocks/>
          </p:cNvSpPr>
          <p:nvPr/>
        </p:nvSpPr>
        <p:spPr bwMode="auto">
          <a:xfrm>
            <a:off x="3672619" y="4855591"/>
            <a:ext cx="1950408" cy="616524"/>
          </a:xfrm>
          <a:custGeom>
            <a:avLst/>
            <a:gdLst>
              <a:gd name="T0" fmla="+- 0 5200 4019"/>
              <a:gd name="T1" fmla="*/ T0 w 2362"/>
              <a:gd name="T2" fmla="+- 0 928 928"/>
              <a:gd name="T3" fmla="*/ 928 h 751"/>
              <a:gd name="T4" fmla="+- 0 5308 4019"/>
              <a:gd name="T5" fmla="*/ T4 w 2362"/>
              <a:gd name="T6" fmla="+- 0 929 928"/>
              <a:gd name="T7" fmla="*/ 929 h 751"/>
              <a:gd name="T8" fmla="+- 0 5412 4019"/>
              <a:gd name="T9" fmla="*/ T8 w 2362"/>
              <a:gd name="T10" fmla="+- 0 934 928"/>
              <a:gd name="T11" fmla="*/ 934 h 751"/>
              <a:gd name="T12" fmla="+- 0 5514 4019"/>
              <a:gd name="T13" fmla="*/ T12 w 2362"/>
              <a:gd name="T14" fmla="+- 0 941 928"/>
              <a:gd name="T15" fmla="*/ 941 h 751"/>
              <a:gd name="T16" fmla="+- 0 5612 4019"/>
              <a:gd name="T17" fmla="*/ T16 w 2362"/>
              <a:gd name="T18" fmla="+- 0 951 928"/>
              <a:gd name="T19" fmla="*/ 951 h 751"/>
              <a:gd name="T20" fmla="+- 0 5706 4019"/>
              <a:gd name="T21" fmla="*/ T20 w 2362"/>
              <a:gd name="T22" fmla="+- 0 964 928"/>
              <a:gd name="T23" fmla="*/ 964 h 751"/>
              <a:gd name="T24" fmla="+- 0 5796 4019"/>
              <a:gd name="T25" fmla="*/ T24 w 2362"/>
              <a:gd name="T26" fmla="+- 0 979 928"/>
              <a:gd name="T27" fmla="*/ 979 h 751"/>
              <a:gd name="T28" fmla="+- 0 5881 4019"/>
              <a:gd name="T29" fmla="*/ T28 w 2362"/>
              <a:gd name="T30" fmla="+- 0 997 928"/>
              <a:gd name="T31" fmla="*/ 997 h 751"/>
              <a:gd name="T32" fmla="+- 0 5961 4019"/>
              <a:gd name="T33" fmla="*/ T32 w 2362"/>
              <a:gd name="T34" fmla="+- 0 1016 928"/>
              <a:gd name="T35" fmla="*/ 1016 h 751"/>
              <a:gd name="T36" fmla="+- 0 6035 4019"/>
              <a:gd name="T37" fmla="*/ T36 w 2362"/>
              <a:gd name="T38" fmla="+- 0 1038 928"/>
              <a:gd name="T39" fmla="*/ 1038 h 751"/>
              <a:gd name="T40" fmla="+- 0 6103 4019"/>
              <a:gd name="T41" fmla="*/ T40 w 2362"/>
              <a:gd name="T42" fmla="+- 0 1061 928"/>
              <a:gd name="T43" fmla="*/ 1061 h 751"/>
              <a:gd name="T44" fmla="+- 0 6165 4019"/>
              <a:gd name="T45" fmla="*/ T44 w 2362"/>
              <a:gd name="T46" fmla="+- 0 1087 928"/>
              <a:gd name="T47" fmla="*/ 1087 h 751"/>
              <a:gd name="T48" fmla="+- 0 6220 4019"/>
              <a:gd name="T49" fmla="*/ T48 w 2362"/>
              <a:gd name="T50" fmla="+- 0 1114 928"/>
              <a:gd name="T51" fmla="*/ 1114 h 751"/>
              <a:gd name="T52" fmla="+- 0 6307 4019"/>
              <a:gd name="T53" fmla="*/ T52 w 2362"/>
              <a:gd name="T54" fmla="+- 0 1172 928"/>
              <a:gd name="T55" fmla="*/ 1172 h 751"/>
              <a:gd name="T56" fmla="+- 0 6362 4019"/>
              <a:gd name="T57" fmla="*/ T56 w 2362"/>
              <a:gd name="T58" fmla="+- 0 1236 928"/>
              <a:gd name="T59" fmla="*/ 1236 h 751"/>
              <a:gd name="T60" fmla="+- 0 6381 4019"/>
              <a:gd name="T61" fmla="*/ T60 w 2362"/>
              <a:gd name="T62" fmla="+- 0 1303 928"/>
              <a:gd name="T63" fmla="*/ 1303 h 751"/>
              <a:gd name="T64" fmla="+- 0 6376 4019"/>
              <a:gd name="T65" fmla="*/ T64 w 2362"/>
              <a:gd name="T66" fmla="+- 0 1338 928"/>
              <a:gd name="T67" fmla="*/ 1338 h 751"/>
              <a:gd name="T68" fmla="+- 0 6339 4019"/>
              <a:gd name="T69" fmla="*/ T68 w 2362"/>
              <a:gd name="T70" fmla="+- 0 1403 928"/>
              <a:gd name="T71" fmla="*/ 1403 h 751"/>
              <a:gd name="T72" fmla="+- 0 6267 4019"/>
              <a:gd name="T73" fmla="*/ T72 w 2362"/>
              <a:gd name="T74" fmla="+- 0 1464 928"/>
              <a:gd name="T75" fmla="*/ 1464 h 751"/>
              <a:gd name="T76" fmla="+- 0 6165 4019"/>
              <a:gd name="T77" fmla="*/ T76 w 2362"/>
              <a:gd name="T78" fmla="+- 0 1520 928"/>
              <a:gd name="T79" fmla="*/ 1520 h 751"/>
              <a:gd name="T80" fmla="+- 0 6103 4019"/>
              <a:gd name="T81" fmla="*/ T80 w 2362"/>
              <a:gd name="T82" fmla="+- 0 1545 928"/>
              <a:gd name="T83" fmla="*/ 1545 h 751"/>
              <a:gd name="T84" fmla="+- 0 6035 4019"/>
              <a:gd name="T85" fmla="*/ T84 w 2362"/>
              <a:gd name="T86" fmla="+- 0 1569 928"/>
              <a:gd name="T87" fmla="*/ 1569 h 751"/>
              <a:gd name="T88" fmla="+- 0 5961 4019"/>
              <a:gd name="T89" fmla="*/ T88 w 2362"/>
              <a:gd name="T90" fmla="+- 0 1591 928"/>
              <a:gd name="T91" fmla="*/ 1591 h 751"/>
              <a:gd name="T92" fmla="+- 0 5881 4019"/>
              <a:gd name="T93" fmla="*/ T92 w 2362"/>
              <a:gd name="T94" fmla="+- 0 1610 928"/>
              <a:gd name="T95" fmla="*/ 1610 h 751"/>
              <a:gd name="T96" fmla="+- 0 5796 4019"/>
              <a:gd name="T97" fmla="*/ T96 w 2362"/>
              <a:gd name="T98" fmla="+- 0 1628 928"/>
              <a:gd name="T99" fmla="*/ 1628 h 751"/>
              <a:gd name="T100" fmla="+- 0 5706 4019"/>
              <a:gd name="T101" fmla="*/ T100 w 2362"/>
              <a:gd name="T102" fmla="+- 0 1643 928"/>
              <a:gd name="T103" fmla="*/ 1643 h 751"/>
              <a:gd name="T104" fmla="+- 0 5612 4019"/>
              <a:gd name="T105" fmla="*/ T104 w 2362"/>
              <a:gd name="T106" fmla="+- 0 1655 928"/>
              <a:gd name="T107" fmla="*/ 1655 h 751"/>
              <a:gd name="T108" fmla="+- 0 5514 4019"/>
              <a:gd name="T109" fmla="*/ T108 w 2362"/>
              <a:gd name="T110" fmla="+- 0 1665 928"/>
              <a:gd name="T111" fmla="*/ 1665 h 751"/>
              <a:gd name="T112" fmla="+- 0 5412 4019"/>
              <a:gd name="T113" fmla="*/ T112 w 2362"/>
              <a:gd name="T114" fmla="+- 0 1673 928"/>
              <a:gd name="T115" fmla="*/ 1673 h 751"/>
              <a:gd name="T116" fmla="+- 0 5308 4019"/>
              <a:gd name="T117" fmla="*/ T116 w 2362"/>
              <a:gd name="T118" fmla="+- 0 1677 928"/>
              <a:gd name="T119" fmla="*/ 1677 h 751"/>
              <a:gd name="T120" fmla="+- 0 5200 4019"/>
              <a:gd name="T121" fmla="*/ T120 w 2362"/>
              <a:gd name="T122" fmla="+- 0 1679 928"/>
              <a:gd name="T123" fmla="*/ 1679 h 751"/>
              <a:gd name="T124" fmla="+- 0 5093 4019"/>
              <a:gd name="T125" fmla="*/ T124 w 2362"/>
              <a:gd name="T126" fmla="+- 0 1677 928"/>
              <a:gd name="T127" fmla="*/ 1677 h 751"/>
              <a:gd name="T128" fmla="+- 0 4988 4019"/>
              <a:gd name="T129" fmla="*/ T128 w 2362"/>
              <a:gd name="T130" fmla="+- 0 1673 928"/>
              <a:gd name="T131" fmla="*/ 1673 h 751"/>
              <a:gd name="T132" fmla="+- 0 4886 4019"/>
              <a:gd name="T133" fmla="*/ T132 w 2362"/>
              <a:gd name="T134" fmla="+- 0 1665 928"/>
              <a:gd name="T135" fmla="*/ 1665 h 751"/>
              <a:gd name="T136" fmla="+- 0 4788 4019"/>
              <a:gd name="T137" fmla="*/ T136 w 2362"/>
              <a:gd name="T138" fmla="+- 0 1655 928"/>
              <a:gd name="T139" fmla="*/ 1655 h 751"/>
              <a:gd name="T140" fmla="+- 0 4694 4019"/>
              <a:gd name="T141" fmla="*/ T140 w 2362"/>
              <a:gd name="T142" fmla="+- 0 1643 928"/>
              <a:gd name="T143" fmla="*/ 1643 h 751"/>
              <a:gd name="T144" fmla="+- 0 4604 4019"/>
              <a:gd name="T145" fmla="*/ T144 w 2362"/>
              <a:gd name="T146" fmla="+- 0 1628 928"/>
              <a:gd name="T147" fmla="*/ 1628 h 751"/>
              <a:gd name="T148" fmla="+- 0 4519 4019"/>
              <a:gd name="T149" fmla="*/ T148 w 2362"/>
              <a:gd name="T150" fmla="+- 0 1610 928"/>
              <a:gd name="T151" fmla="*/ 1610 h 751"/>
              <a:gd name="T152" fmla="+- 0 4440 4019"/>
              <a:gd name="T153" fmla="*/ T152 w 2362"/>
              <a:gd name="T154" fmla="+- 0 1591 928"/>
              <a:gd name="T155" fmla="*/ 1591 h 751"/>
              <a:gd name="T156" fmla="+- 0 4365 4019"/>
              <a:gd name="T157" fmla="*/ T156 w 2362"/>
              <a:gd name="T158" fmla="+- 0 1569 928"/>
              <a:gd name="T159" fmla="*/ 1569 h 751"/>
              <a:gd name="T160" fmla="+- 0 4297 4019"/>
              <a:gd name="T161" fmla="*/ T160 w 2362"/>
              <a:gd name="T162" fmla="+- 0 1545 928"/>
              <a:gd name="T163" fmla="*/ 1545 h 751"/>
              <a:gd name="T164" fmla="+- 0 4236 4019"/>
              <a:gd name="T165" fmla="*/ T164 w 2362"/>
              <a:gd name="T166" fmla="+- 0 1520 928"/>
              <a:gd name="T167" fmla="*/ 1520 h 751"/>
              <a:gd name="T168" fmla="+- 0 4181 4019"/>
              <a:gd name="T169" fmla="*/ T168 w 2362"/>
              <a:gd name="T170" fmla="+- 0 1493 928"/>
              <a:gd name="T171" fmla="*/ 1493 h 751"/>
              <a:gd name="T172" fmla="+- 0 4093 4019"/>
              <a:gd name="T173" fmla="*/ T172 w 2362"/>
              <a:gd name="T174" fmla="+- 0 1434 928"/>
              <a:gd name="T175" fmla="*/ 1434 h 751"/>
              <a:gd name="T176" fmla="+- 0 4038 4019"/>
              <a:gd name="T177" fmla="*/ T176 w 2362"/>
              <a:gd name="T178" fmla="+- 0 1371 928"/>
              <a:gd name="T179" fmla="*/ 1371 h 751"/>
              <a:gd name="T180" fmla="+- 0 4019 4019"/>
              <a:gd name="T181" fmla="*/ T180 w 2362"/>
              <a:gd name="T182" fmla="+- 0 1303 928"/>
              <a:gd name="T183" fmla="*/ 1303 h 751"/>
              <a:gd name="T184" fmla="+- 0 4024 4019"/>
              <a:gd name="T185" fmla="*/ T184 w 2362"/>
              <a:gd name="T186" fmla="+- 0 1269 928"/>
              <a:gd name="T187" fmla="*/ 1269 h 751"/>
              <a:gd name="T188" fmla="+- 0 4062 4019"/>
              <a:gd name="T189" fmla="*/ T188 w 2362"/>
              <a:gd name="T190" fmla="+- 0 1204 928"/>
              <a:gd name="T191" fmla="*/ 1204 h 751"/>
              <a:gd name="T192" fmla="+- 0 4133 4019"/>
              <a:gd name="T193" fmla="*/ T192 w 2362"/>
              <a:gd name="T194" fmla="+- 0 1142 928"/>
              <a:gd name="T195" fmla="*/ 1142 h 751"/>
              <a:gd name="T196" fmla="+- 0 4236 4019"/>
              <a:gd name="T197" fmla="*/ T196 w 2362"/>
              <a:gd name="T198" fmla="+- 0 1087 928"/>
              <a:gd name="T199" fmla="*/ 1087 h 751"/>
              <a:gd name="T200" fmla="+- 0 4297 4019"/>
              <a:gd name="T201" fmla="*/ T200 w 2362"/>
              <a:gd name="T202" fmla="+- 0 1061 928"/>
              <a:gd name="T203" fmla="*/ 1061 h 751"/>
              <a:gd name="T204" fmla="+- 0 4365 4019"/>
              <a:gd name="T205" fmla="*/ T204 w 2362"/>
              <a:gd name="T206" fmla="+- 0 1038 928"/>
              <a:gd name="T207" fmla="*/ 1038 h 751"/>
              <a:gd name="T208" fmla="+- 0 4440 4019"/>
              <a:gd name="T209" fmla="*/ T208 w 2362"/>
              <a:gd name="T210" fmla="+- 0 1016 928"/>
              <a:gd name="T211" fmla="*/ 1016 h 751"/>
              <a:gd name="T212" fmla="+- 0 4519 4019"/>
              <a:gd name="T213" fmla="*/ T212 w 2362"/>
              <a:gd name="T214" fmla="+- 0 997 928"/>
              <a:gd name="T215" fmla="*/ 997 h 751"/>
              <a:gd name="T216" fmla="+- 0 4604 4019"/>
              <a:gd name="T217" fmla="*/ T216 w 2362"/>
              <a:gd name="T218" fmla="+- 0 979 928"/>
              <a:gd name="T219" fmla="*/ 979 h 751"/>
              <a:gd name="T220" fmla="+- 0 4694 4019"/>
              <a:gd name="T221" fmla="*/ T220 w 2362"/>
              <a:gd name="T222" fmla="+- 0 964 928"/>
              <a:gd name="T223" fmla="*/ 964 h 751"/>
              <a:gd name="T224" fmla="+- 0 4788 4019"/>
              <a:gd name="T225" fmla="*/ T224 w 2362"/>
              <a:gd name="T226" fmla="+- 0 951 928"/>
              <a:gd name="T227" fmla="*/ 951 h 751"/>
              <a:gd name="T228" fmla="+- 0 4886 4019"/>
              <a:gd name="T229" fmla="*/ T228 w 2362"/>
              <a:gd name="T230" fmla="+- 0 941 928"/>
              <a:gd name="T231" fmla="*/ 941 h 751"/>
              <a:gd name="T232" fmla="+- 0 4988 4019"/>
              <a:gd name="T233" fmla="*/ T232 w 2362"/>
              <a:gd name="T234" fmla="+- 0 934 928"/>
              <a:gd name="T235" fmla="*/ 934 h 751"/>
              <a:gd name="T236" fmla="+- 0 5093 4019"/>
              <a:gd name="T237" fmla="*/ T236 w 2362"/>
              <a:gd name="T238" fmla="+- 0 929 928"/>
              <a:gd name="T239" fmla="*/ 929 h 751"/>
              <a:gd name="T240" fmla="+- 0 5200 4019"/>
              <a:gd name="T241" fmla="*/ T240 w 2362"/>
              <a:gd name="T242" fmla="+- 0 928 928"/>
              <a:gd name="T243" fmla="*/ 928 h 7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2362" h="751">
                <a:moveTo>
                  <a:pt x="1181" y="0"/>
                </a:moveTo>
                <a:lnTo>
                  <a:pt x="1289" y="1"/>
                </a:lnTo>
                <a:lnTo>
                  <a:pt x="1393" y="6"/>
                </a:lnTo>
                <a:lnTo>
                  <a:pt x="1495" y="13"/>
                </a:lnTo>
                <a:lnTo>
                  <a:pt x="1593" y="23"/>
                </a:lnTo>
                <a:lnTo>
                  <a:pt x="1687" y="36"/>
                </a:lnTo>
                <a:lnTo>
                  <a:pt x="1777" y="51"/>
                </a:lnTo>
                <a:lnTo>
                  <a:pt x="1862" y="69"/>
                </a:lnTo>
                <a:lnTo>
                  <a:pt x="1942" y="88"/>
                </a:lnTo>
                <a:lnTo>
                  <a:pt x="2016" y="110"/>
                </a:lnTo>
                <a:lnTo>
                  <a:pt x="2084" y="133"/>
                </a:lnTo>
                <a:lnTo>
                  <a:pt x="2146" y="159"/>
                </a:lnTo>
                <a:lnTo>
                  <a:pt x="2201" y="186"/>
                </a:lnTo>
                <a:lnTo>
                  <a:pt x="2288" y="244"/>
                </a:lnTo>
                <a:lnTo>
                  <a:pt x="2343" y="308"/>
                </a:lnTo>
                <a:lnTo>
                  <a:pt x="2362" y="375"/>
                </a:lnTo>
                <a:lnTo>
                  <a:pt x="2357" y="410"/>
                </a:lnTo>
                <a:lnTo>
                  <a:pt x="2320" y="475"/>
                </a:lnTo>
                <a:lnTo>
                  <a:pt x="2248" y="536"/>
                </a:lnTo>
                <a:lnTo>
                  <a:pt x="2146" y="592"/>
                </a:lnTo>
                <a:lnTo>
                  <a:pt x="2084" y="617"/>
                </a:lnTo>
                <a:lnTo>
                  <a:pt x="2016" y="641"/>
                </a:lnTo>
                <a:lnTo>
                  <a:pt x="1942" y="663"/>
                </a:lnTo>
                <a:lnTo>
                  <a:pt x="1862" y="682"/>
                </a:lnTo>
                <a:lnTo>
                  <a:pt x="1777" y="700"/>
                </a:lnTo>
                <a:lnTo>
                  <a:pt x="1687" y="715"/>
                </a:lnTo>
                <a:lnTo>
                  <a:pt x="1593" y="727"/>
                </a:lnTo>
                <a:lnTo>
                  <a:pt x="1495" y="737"/>
                </a:lnTo>
                <a:lnTo>
                  <a:pt x="1393" y="745"/>
                </a:lnTo>
                <a:lnTo>
                  <a:pt x="1289" y="749"/>
                </a:lnTo>
                <a:lnTo>
                  <a:pt x="1181" y="751"/>
                </a:lnTo>
                <a:lnTo>
                  <a:pt x="1074" y="749"/>
                </a:lnTo>
                <a:lnTo>
                  <a:pt x="969" y="745"/>
                </a:lnTo>
                <a:lnTo>
                  <a:pt x="867" y="737"/>
                </a:lnTo>
                <a:lnTo>
                  <a:pt x="769" y="727"/>
                </a:lnTo>
                <a:lnTo>
                  <a:pt x="675" y="715"/>
                </a:lnTo>
                <a:lnTo>
                  <a:pt x="585" y="700"/>
                </a:lnTo>
                <a:lnTo>
                  <a:pt x="500" y="682"/>
                </a:lnTo>
                <a:lnTo>
                  <a:pt x="421" y="663"/>
                </a:lnTo>
                <a:lnTo>
                  <a:pt x="346" y="641"/>
                </a:lnTo>
                <a:lnTo>
                  <a:pt x="278" y="617"/>
                </a:lnTo>
                <a:lnTo>
                  <a:pt x="217" y="592"/>
                </a:lnTo>
                <a:lnTo>
                  <a:pt x="162" y="565"/>
                </a:lnTo>
                <a:lnTo>
                  <a:pt x="74" y="506"/>
                </a:lnTo>
                <a:lnTo>
                  <a:pt x="19" y="443"/>
                </a:lnTo>
                <a:lnTo>
                  <a:pt x="0" y="375"/>
                </a:lnTo>
                <a:lnTo>
                  <a:pt x="5" y="341"/>
                </a:lnTo>
                <a:lnTo>
                  <a:pt x="43" y="276"/>
                </a:lnTo>
                <a:lnTo>
                  <a:pt x="114" y="214"/>
                </a:lnTo>
                <a:lnTo>
                  <a:pt x="217" y="159"/>
                </a:lnTo>
                <a:lnTo>
                  <a:pt x="278" y="133"/>
                </a:lnTo>
                <a:lnTo>
                  <a:pt x="346" y="110"/>
                </a:lnTo>
                <a:lnTo>
                  <a:pt x="421" y="88"/>
                </a:lnTo>
                <a:lnTo>
                  <a:pt x="500" y="69"/>
                </a:lnTo>
                <a:lnTo>
                  <a:pt x="585" y="51"/>
                </a:lnTo>
                <a:lnTo>
                  <a:pt x="675" y="36"/>
                </a:lnTo>
                <a:lnTo>
                  <a:pt x="769" y="23"/>
                </a:lnTo>
                <a:lnTo>
                  <a:pt x="867" y="13"/>
                </a:lnTo>
                <a:lnTo>
                  <a:pt x="969" y="6"/>
                </a:lnTo>
                <a:lnTo>
                  <a:pt x="1074" y="1"/>
                </a:lnTo>
                <a:lnTo>
                  <a:pt x="1181"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52" name="Text Box 73"/>
          <p:cNvSpPr txBox="1">
            <a:spLocks noChangeArrowheads="1"/>
          </p:cNvSpPr>
          <p:nvPr/>
        </p:nvSpPr>
        <p:spPr bwMode="auto">
          <a:xfrm>
            <a:off x="5754015" y="5532832"/>
            <a:ext cx="1414731" cy="202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id-ID" sz="1200" b="1" dirty="0" smtClean="0">
                <a:solidFill>
                  <a:srgbClr val="231F20"/>
                </a:solidFill>
                <a:effectLst/>
                <a:latin typeface="Times New Roman" panose="02020603050405020304" pitchFamily="18" charset="0"/>
                <a:ea typeface="Calibri" panose="020F0502020204030204" pitchFamily="34" charset="0"/>
                <a:cs typeface="Times New Roman" panose="02020603050405020304" pitchFamily="18" charset="0"/>
              </a:rPr>
              <a:t>Selai Jagung Instan</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3" name="AutoShape 4"/>
          <p:cNvSpPr>
            <a:spLocks/>
          </p:cNvSpPr>
          <p:nvPr/>
        </p:nvSpPr>
        <p:spPr bwMode="auto">
          <a:xfrm>
            <a:off x="6416189" y="807867"/>
            <a:ext cx="80383" cy="205245"/>
          </a:xfrm>
          <a:custGeom>
            <a:avLst/>
            <a:gdLst>
              <a:gd name="T0" fmla="+- 0 2513 2456"/>
              <a:gd name="T1" fmla="*/ T0 w 124"/>
              <a:gd name="T2" fmla="+- 0 960 643"/>
              <a:gd name="T3" fmla="*/ 960 h 441"/>
              <a:gd name="T4" fmla="+- 0 2456 2456"/>
              <a:gd name="T5" fmla="*/ T4 w 124"/>
              <a:gd name="T6" fmla="+- 0 960 643"/>
              <a:gd name="T7" fmla="*/ 960 h 441"/>
              <a:gd name="T8" fmla="+- 0 2518 2456"/>
              <a:gd name="T9" fmla="*/ T8 w 124"/>
              <a:gd name="T10" fmla="+- 0 1083 643"/>
              <a:gd name="T11" fmla="*/ 1083 h 441"/>
              <a:gd name="T12" fmla="+- 0 2576 2456"/>
              <a:gd name="T13" fmla="*/ T12 w 124"/>
              <a:gd name="T14" fmla="+- 0 966 643"/>
              <a:gd name="T15" fmla="*/ 966 h 441"/>
              <a:gd name="T16" fmla="+- 0 2513 2456"/>
              <a:gd name="T17" fmla="*/ T16 w 124"/>
              <a:gd name="T18" fmla="+- 0 966 643"/>
              <a:gd name="T19" fmla="*/ 966 h 441"/>
              <a:gd name="T20" fmla="+- 0 2513 2456"/>
              <a:gd name="T21" fmla="*/ T20 w 124"/>
              <a:gd name="T22" fmla="+- 0 960 643"/>
              <a:gd name="T23" fmla="*/ 960 h 441"/>
              <a:gd name="T24" fmla="+- 0 2523 2456"/>
              <a:gd name="T25" fmla="*/ T24 w 124"/>
              <a:gd name="T26" fmla="+- 0 643 643"/>
              <a:gd name="T27" fmla="*/ 643 h 441"/>
              <a:gd name="T28" fmla="+- 0 2513 2456"/>
              <a:gd name="T29" fmla="*/ T28 w 124"/>
              <a:gd name="T30" fmla="+- 0 643 643"/>
              <a:gd name="T31" fmla="*/ 643 h 441"/>
              <a:gd name="T32" fmla="+- 0 2513 2456"/>
              <a:gd name="T33" fmla="*/ T32 w 124"/>
              <a:gd name="T34" fmla="+- 0 966 643"/>
              <a:gd name="T35" fmla="*/ 966 h 441"/>
              <a:gd name="T36" fmla="+- 0 2523 2456"/>
              <a:gd name="T37" fmla="*/ T36 w 124"/>
              <a:gd name="T38" fmla="+- 0 966 643"/>
              <a:gd name="T39" fmla="*/ 966 h 441"/>
              <a:gd name="T40" fmla="+- 0 2523 2456"/>
              <a:gd name="T41" fmla="*/ T40 w 124"/>
              <a:gd name="T42" fmla="+- 0 643 643"/>
              <a:gd name="T43" fmla="*/ 643 h 441"/>
              <a:gd name="T44" fmla="+- 0 2580 2456"/>
              <a:gd name="T45" fmla="*/ T44 w 124"/>
              <a:gd name="T46" fmla="+- 0 960 643"/>
              <a:gd name="T47" fmla="*/ 960 h 441"/>
              <a:gd name="T48" fmla="+- 0 2523 2456"/>
              <a:gd name="T49" fmla="*/ T48 w 124"/>
              <a:gd name="T50" fmla="+- 0 960 643"/>
              <a:gd name="T51" fmla="*/ 960 h 441"/>
              <a:gd name="T52" fmla="+- 0 2523 2456"/>
              <a:gd name="T53" fmla="*/ T52 w 124"/>
              <a:gd name="T54" fmla="+- 0 966 643"/>
              <a:gd name="T55" fmla="*/ 966 h 441"/>
              <a:gd name="T56" fmla="+- 0 2576 2456"/>
              <a:gd name="T57" fmla="*/ T56 w 124"/>
              <a:gd name="T58" fmla="+- 0 966 643"/>
              <a:gd name="T59" fmla="*/ 966 h 441"/>
              <a:gd name="T60" fmla="+- 0 2580 2456"/>
              <a:gd name="T61" fmla="*/ T60 w 124"/>
              <a:gd name="T62" fmla="+- 0 960 643"/>
              <a:gd name="T63" fmla="*/ 96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0"/>
                </a:lnTo>
                <a:lnTo>
                  <a:pt x="120" y="323"/>
                </a:lnTo>
                <a:lnTo>
                  <a:pt x="57" y="323"/>
                </a:lnTo>
                <a:lnTo>
                  <a:pt x="57" y="317"/>
                </a:lnTo>
                <a:close/>
                <a:moveTo>
                  <a:pt x="67" y="0"/>
                </a:moveTo>
                <a:lnTo>
                  <a:pt x="57" y="0"/>
                </a:lnTo>
                <a:lnTo>
                  <a:pt x="57" y="323"/>
                </a:lnTo>
                <a:lnTo>
                  <a:pt x="67" y="323"/>
                </a:lnTo>
                <a:lnTo>
                  <a:pt x="67" y="0"/>
                </a:lnTo>
                <a:close/>
                <a:moveTo>
                  <a:pt x="124" y="317"/>
                </a:moveTo>
                <a:lnTo>
                  <a:pt x="67" y="317"/>
                </a:lnTo>
                <a:lnTo>
                  <a:pt x="67" y="323"/>
                </a:lnTo>
                <a:lnTo>
                  <a:pt x="120" y="323"/>
                </a:lnTo>
                <a:lnTo>
                  <a:pt x="124"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4" name="AutoShape 4"/>
          <p:cNvSpPr>
            <a:spLocks/>
          </p:cNvSpPr>
          <p:nvPr/>
        </p:nvSpPr>
        <p:spPr bwMode="auto">
          <a:xfrm>
            <a:off x="6414214" y="1269017"/>
            <a:ext cx="80383" cy="205245"/>
          </a:xfrm>
          <a:custGeom>
            <a:avLst/>
            <a:gdLst>
              <a:gd name="T0" fmla="+- 0 2513 2456"/>
              <a:gd name="T1" fmla="*/ T0 w 124"/>
              <a:gd name="T2" fmla="+- 0 960 643"/>
              <a:gd name="T3" fmla="*/ 960 h 441"/>
              <a:gd name="T4" fmla="+- 0 2456 2456"/>
              <a:gd name="T5" fmla="*/ T4 w 124"/>
              <a:gd name="T6" fmla="+- 0 960 643"/>
              <a:gd name="T7" fmla="*/ 960 h 441"/>
              <a:gd name="T8" fmla="+- 0 2518 2456"/>
              <a:gd name="T9" fmla="*/ T8 w 124"/>
              <a:gd name="T10" fmla="+- 0 1083 643"/>
              <a:gd name="T11" fmla="*/ 1083 h 441"/>
              <a:gd name="T12" fmla="+- 0 2576 2456"/>
              <a:gd name="T13" fmla="*/ T12 w 124"/>
              <a:gd name="T14" fmla="+- 0 966 643"/>
              <a:gd name="T15" fmla="*/ 966 h 441"/>
              <a:gd name="T16" fmla="+- 0 2513 2456"/>
              <a:gd name="T17" fmla="*/ T16 w 124"/>
              <a:gd name="T18" fmla="+- 0 966 643"/>
              <a:gd name="T19" fmla="*/ 966 h 441"/>
              <a:gd name="T20" fmla="+- 0 2513 2456"/>
              <a:gd name="T21" fmla="*/ T20 w 124"/>
              <a:gd name="T22" fmla="+- 0 960 643"/>
              <a:gd name="T23" fmla="*/ 960 h 441"/>
              <a:gd name="T24" fmla="+- 0 2523 2456"/>
              <a:gd name="T25" fmla="*/ T24 w 124"/>
              <a:gd name="T26" fmla="+- 0 643 643"/>
              <a:gd name="T27" fmla="*/ 643 h 441"/>
              <a:gd name="T28" fmla="+- 0 2513 2456"/>
              <a:gd name="T29" fmla="*/ T28 w 124"/>
              <a:gd name="T30" fmla="+- 0 643 643"/>
              <a:gd name="T31" fmla="*/ 643 h 441"/>
              <a:gd name="T32" fmla="+- 0 2513 2456"/>
              <a:gd name="T33" fmla="*/ T32 w 124"/>
              <a:gd name="T34" fmla="+- 0 966 643"/>
              <a:gd name="T35" fmla="*/ 966 h 441"/>
              <a:gd name="T36" fmla="+- 0 2523 2456"/>
              <a:gd name="T37" fmla="*/ T36 w 124"/>
              <a:gd name="T38" fmla="+- 0 966 643"/>
              <a:gd name="T39" fmla="*/ 966 h 441"/>
              <a:gd name="T40" fmla="+- 0 2523 2456"/>
              <a:gd name="T41" fmla="*/ T40 w 124"/>
              <a:gd name="T42" fmla="+- 0 643 643"/>
              <a:gd name="T43" fmla="*/ 643 h 441"/>
              <a:gd name="T44" fmla="+- 0 2580 2456"/>
              <a:gd name="T45" fmla="*/ T44 w 124"/>
              <a:gd name="T46" fmla="+- 0 960 643"/>
              <a:gd name="T47" fmla="*/ 960 h 441"/>
              <a:gd name="T48" fmla="+- 0 2523 2456"/>
              <a:gd name="T49" fmla="*/ T48 w 124"/>
              <a:gd name="T50" fmla="+- 0 960 643"/>
              <a:gd name="T51" fmla="*/ 960 h 441"/>
              <a:gd name="T52" fmla="+- 0 2523 2456"/>
              <a:gd name="T53" fmla="*/ T52 w 124"/>
              <a:gd name="T54" fmla="+- 0 966 643"/>
              <a:gd name="T55" fmla="*/ 966 h 441"/>
              <a:gd name="T56" fmla="+- 0 2576 2456"/>
              <a:gd name="T57" fmla="*/ T56 w 124"/>
              <a:gd name="T58" fmla="+- 0 966 643"/>
              <a:gd name="T59" fmla="*/ 966 h 441"/>
              <a:gd name="T60" fmla="+- 0 2580 2456"/>
              <a:gd name="T61" fmla="*/ T60 w 124"/>
              <a:gd name="T62" fmla="+- 0 960 643"/>
              <a:gd name="T63" fmla="*/ 96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0"/>
                </a:lnTo>
                <a:lnTo>
                  <a:pt x="120" y="323"/>
                </a:lnTo>
                <a:lnTo>
                  <a:pt x="57" y="323"/>
                </a:lnTo>
                <a:lnTo>
                  <a:pt x="57" y="317"/>
                </a:lnTo>
                <a:close/>
                <a:moveTo>
                  <a:pt x="67" y="0"/>
                </a:moveTo>
                <a:lnTo>
                  <a:pt x="57" y="0"/>
                </a:lnTo>
                <a:lnTo>
                  <a:pt x="57" y="323"/>
                </a:lnTo>
                <a:lnTo>
                  <a:pt x="67" y="323"/>
                </a:lnTo>
                <a:lnTo>
                  <a:pt x="67" y="0"/>
                </a:lnTo>
                <a:close/>
                <a:moveTo>
                  <a:pt x="124" y="317"/>
                </a:moveTo>
                <a:lnTo>
                  <a:pt x="67" y="317"/>
                </a:lnTo>
                <a:lnTo>
                  <a:pt x="67" y="323"/>
                </a:lnTo>
                <a:lnTo>
                  <a:pt x="120" y="323"/>
                </a:lnTo>
                <a:lnTo>
                  <a:pt x="124"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5" name="AutoShape 4"/>
          <p:cNvSpPr>
            <a:spLocks/>
          </p:cNvSpPr>
          <p:nvPr/>
        </p:nvSpPr>
        <p:spPr bwMode="auto">
          <a:xfrm>
            <a:off x="6412093" y="1730097"/>
            <a:ext cx="80383" cy="205245"/>
          </a:xfrm>
          <a:custGeom>
            <a:avLst/>
            <a:gdLst>
              <a:gd name="T0" fmla="+- 0 2513 2456"/>
              <a:gd name="T1" fmla="*/ T0 w 124"/>
              <a:gd name="T2" fmla="+- 0 960 643"/>
              <a:gd name="T3" fmla="*/ 960 h 441"/>
              <a:gd name="T4" fmla="+- 0 2456 2456"/>
              <a:gd name="T5" fmla="*/ T4 w 124"/>
              <a:gd name="T6" fmla="+- 0 960 643"/>
              <a:gd name="T7" fmla="*/ 960 h 441"/>
              <a:gd name="T8" fmla="+- 0 2518 2456"/>
              <a:gd name="T9" fmla="*/ T8 w 124"/>
              <a:gd name="T10" fmla="+- 0 1083 643"/>
              <a:gd name="T11" fmla="*/ 1083 h 441"/>
              <a:gd name="T12" fmla="+- 0 2576 2456"/>
              <a:gd name="T13" fmla="*/ T12 w 124"/>
              <a:gd name="T14" fmla="+- 0 966 643"/>
              <a:gd name="T15" fmla="*/ 966 h 441"/>
              <a:gd name="T16" fmla="+- 0 2513 2456"/>
              <a:gd name="T17" fmla="*/ T16 w 124"/>
              <a:gd name="T18" fmla="+- 0 966 643"/>
              <a:gd name="T19" fmla="*/ 966 h 441"/>
              <a:gd name="T20" fmla="+- 0 2513 2456"/>
              <a:gd name="T21" fmla="*/ T20 w 124"/>
              <a:gd name="T22" fmla="+- 0 960 643"/>
              <a:gd name="T23" fmla="*/ 960 h 441"/>
              <a:gd name="T24" fmla="+- 0 2523 2456"/>
              <a:gd name="T25" fmla="*/ T24 w 124"/>
              <a:gd name="T26" fmla="+- 0 643 643"/>
              <a:gd name="T27" fmla="*/ 643 h 441"/>
              <a:gd name="T28" fmla="+- 0 2513 2456"/>
              <a:gd name="T29" fmla="*/ T28 w 124"/>
              <a:gd name="T30" fmla="+- 0 643 643"/>
              <a:gd name="T31" fmla="*/ 643 h 441"/>
              <a:gd name="T32" fmla="+- 0 2513 2456"/>
              <a:gd name="T33" fmla="*/ T32 w 124"/>
              <a:gd name="T34" fmla="+- 0 966 643"/>
              <a:gd name="T35" fmla="*/ 966 h 441"/>
              <a:gd name="T36" fmla="+- 0 2523 2456"/>
              <a:gd name="T37" fmla="*/ T36 w 124"/>
              <a:gd name="T38" fmla="+- 0 966 643"/>
              <a:gd name="T39" fmla="*/ 966 h 441"/>
              <a:gd name="T40" fmla="+- 0 2523 2456"/>
              <a:gd name="T41" fmla="*/ T40 w 124"/>
              <a:gd name="T42" fmla="+- 0 643 643"/>
              <a:gd name="T43" fmla="*/ 643 h 441"/>
              <a:gd name="T44" fmla="+- 0 2580 2456"/>
              <a:gd name="T45" fmla="*/ T44 w 124"/>
              <a:gd name="T46" fmla="+- 0 960 643"/>
              <a:gd name="T47" fmla="*/ 960 h 441"/>
              <a:gd name="T48" fmla="+- 0 2523 2456"/>
              <a:gd name="T49" fmla="*/ T48 w 124"/>
              <a:gd name="T50" fmla="+- 0 960 643"/>
              <a:gd name="T51" fmla="*/ 960 h 441"/>
              <a:gd name="T52" fmla="+- 0 2523 2456"/>
              <a:gd name="T53" fmla="*/ T52 w 124"/>
              <a:gd name="T54" fmla="+- 0 966 643"/>
              <a:gd name="T55" fmla="*/ 966 h 441"/>
              <a:gd name="T56" fmla="+- 0 2576 2456"/>
              <a:gd name="T57" fmla="*/ T56 w 124"/>
              <a:gd name="T58" fmla="+- 0 966 643"/>
              <a:gd name="T59" fmla="*/ 966 h 441"/>
              <a:gd name="T60" fmla="+- 0 2580 2456"/>
              <a:gd name="T61" fmla="*/ T60 w 124"/>
              <a:gd name="T62" fmla="+- 0 960 643"/>
              <a:gd name="T63" fmla="*/ 96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0"/>
                </a:lnTo>
                <a:lnTo>
                  <a:pt x="120" y="323"/>
                </a:lnTo>
                <a:lnTo>
                  <a:pt x="57" y="323"/>
                </a:lnTo>
                <a:lnTo>
                  <a:pt x="57" y="317"/>
                </a:lnTo>
                <a:close/>
                <a:moveTo>
                  <a:pt x="67" y="0"/>
                </a:moveTo>
                <a:lnTo>
                  <a:pt x="57" y="0"/>
                </a:lnTo>
                <a:lnTo>
                  <a:pt x="57" y="323"/>
                </a:lnTo>
                <a:lnTo>
                  <a:pt x="67" y="323"/>
                </a:lnTo>
                <a:lnTo>
                  <a:pt x="67" y="0"/>
                </a:lnTo>
                <a:close/>
                <a:moveTo>
                  <a:pt x="124" y="317"/>
                </a:moveTo>
                <a:lnTo>
                  <a:pt x="67" y="317"/>
                </a:lnTo>
                <a:lnTo>
                  <a:pt x="67" y="323"/>
                </a:lnTo>
                <a:lnTo>
                  <a:pt x="120" y="323"/>
                </a:lnTo>
                <a:lnTo>
                  <a:pt x="124"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6" name="AutoShape 4"/>
          <p:cNvSpPr>
            <a:spLocks/>
          </p:cNvSpPr>
          <p:nvPr/>
        </p:nvSpPr>
        <p:spPr bwMode="auto">
          <a:xfrm>
            <a:off x="6413129" y="2201246"/>
            <a:ext cx="80383" cy="205245"/>
          </a:xfrm>
          <a:custGeom>
            <a:avLst/>
            <a:gdLst>
              <a:gd name="T0" fmla="+- 0 2513 2456"/>
              <a:gd name="T1" fmla="*/ T0 w 124"/>
              <a:gd name="T2" fmla="+- 0 960 643"/>
              <a:gd name="T3" fmla="*/ 960 h 441"/>
              <a:gd name="T4" fmla="+- 0 2456 2456"/>
              <a:gd name="T5" fmla="*/ T4 w 124"/>
              <a:gd name="T6" fmla="+- 0 960 643"/>
              <a:gd name="T7" fmla="*/ 960 h 441"/>
              <a:gd name="T8" fmla="+- 0 2518 2456"/>
              <a:gd name="T9" fmla="*/ T8 w 124"/>
              <a:gd name="T10" fmla="+- 0 1083 643"/>
              <a:gd name="T11" fmla="*/ 1083 h 441"/>
              <a:gd name="T12" fmla="+- 0 2576 2456"/>
              <a:gd name="T13" fmla="*/ T12 w 124"/>
              <a:gd name="T14" fmla="+- 0 966 643"/>
              <a:gd name="T15" fmla="*/ 966 h 441"/>
              <a:gd name="T16" fmla="+- 0 2513 2456"/>
              <a:gd name="T17" fmla="*/ T16 w 124"/>
              <a:gd name="T18" fmla="+- 0 966 643"/>
              <a:gd name="T19" fmla="*/ 966 h 441"/>
              <a:gd name="T20" fmla="+- 0 2513 2456"/>
              <a:gd name="T21" fmla="*/ T20 w 124"/>
              <a:gd name="T22" fmla="+- 0 960 643"/>
              <a:gd name="T23" fmla="*/ 960 h 441"/>
              <a:gd name="T24" fmla="+- 0 2523 2456"/>
              <a:gd name="T25" fmla="*/ T24 w 124"/>
              <a:gd name="T26" fmla="+- 0 643 643"/>
              <a:gd name="T27" fmla="*/ 643 h 441"/>
              <a:gd name="T28" fmla="+- 0 2513 2456"/>
              <a:gd name="T29" fmla="*/ T28 w 124"/>
              <a:gd name="T30" fmla="+- 0 643 643"/>
              <a:gd name="T31" fmla="*/ 643 h 441"/>
              <a:gd name="T32" fmla="+- 0 2513 2456"/>
              <a:gd name="T33" fmla="*/ T32 w 124"/>
              <a:gd name="T34" fmla="+- 0 966 643"/>
              <a:gd name="T35" fmla="*/ 966 h 441"/>
              <a:gd name="T36" fmla="+- 0 2523 2456"/>
              <a:gd name="T37" fmla="*/ T36 w 124"/>
              <a:gd name="T38" fmla="+- 0 966 643"/>
              <a:gd name="T39" fmla="*/ 966 h 441"/>
              <a:gd name="T40" fmla="+- 0 2523 2456"/>
              <a:gd name="T41" fmla="*/ T40 w 124"/>
              <a:gd name="T42" fmla="+- 0 643 643"/>
              <a:gd name="T43" fmla="*/ 643 h 441"/>
              <a:gd name="T44" fmla="+- 0 2580 2456"/>
              <a:gd name="T45" fmla="*/ T44 w 124"/>
              <a:gd name="T46" fmla="+- 0 960 643"/>
              <a:gd name="T47" fmla="*/ 960 h 441"/>
              <a:gd name="T48" fmla="+- 0 2523 2456"/>
              <a:gd name="T49" fmla="*/ T48 w 124"/>
              <a:gd name="T50" fmla="+- 0 960 643"/>
              <a:gd name="T51" fmla="*/ 960 h 441"/>
              <a:gd name="T52" fmla="+- 0 2523 2456"/>
              <a:gd name="T53" fmla="*/ T52 w 124"/>
              <a:gd name="T54" fmla="+- 0 966 643"/>
              <a:gd name="T55" fmla="*/ 966 h 441"/>
              <a:gd name="T56" fmla="+- 0 2576 2456"/>
              <a:gd name="T57" fmla="*/ T56 w 124"/>
              <a:gd name="T58" fmla="+- 0 966 643"/>
              <a:gd name="T59" fmla="*/ 966 h 441"/>
              <a:gd name="T60" fmla="+- 0 2580 2456"/>
              <a:gd name="T61" fmla="*/ T60 w 124"/>
              <a:gd name="T62" fmla="+- 0 960 643"/>
              <a:gd name="T63" fmla="*/ 96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0"/>
                </a:lnTo>
                <a:lnTo>
                  <a:pt x="120" y="323"/>
                </a:lnTo>
                <a:lnTo>
                  <a:pt x="57" y="323"/>
                </a:lnTo>
                <a:lnTo>
                  <a:pt x="57" y="317"/>
                </a:lnTo>
                <a:close/>
                <a:moveTo>
                  <a:pt x="67" y="0"/>
                </a:moveTo>
                <a:lnTo>
                  <a:pt x="57" y="0"/>
                </a:lnTo>
                <a:lnTo>
                  <a:pt x="57" y="323"/>
                </a:lnTo>
                <a:lnTo>
                  <a:pt x="67" y="323"/>
                </a:lnTo>
                <a:lnTo>
                  <a:pt x="67" y="0"/>
                </a:lnTo>
                <a:close/>
                <a:moveTo>
                  <a:pt x="124" y="317"/>
                </a:moveTo>
                <a:lnTo>
                  <a:pt x="67" y="317"/>
                </a:lnTo>
                <a:lnTo>
                  <a:pt x="67" y="323"/>
                </a:lnTo>
                <a:lnTo>
                  <a:pt x="120" y="323"/>
                </a:lnTo>
                <a:lnTo>
                  <a:pt x="124"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8" name="AutoShape 4"/>
          <p:cNvSpPr>
            <a:spLocks/>
          </p:cNvSpPr>
          <p:nvPr/>
        </p:nvSpPr>
        <p:spPr bwMode="auto">
          <a:xfrm>
            <a:off x="6418353" y="2672621"/>
            <a:ext cx="80383" cy="205245"/>
          </a:xfrm>
          <a:custGeom>
            <a:avLst/>
            <a:gdLst>
              <a:gd name="T0" fmla="+- 0 2513 2456"/>
              <a:gd name="T1" fmla="*/ T0 w 124"/>
              <a:gd name="T2" fmla="+- 0 960 643"/>
              <a:gd name="T3" fmla="*/ 960 h 441"/>
              <a:gd name="T4" fmla="+- 0 2456 2456"/>
              <a:gd name="T5" fmla="*/ T4 w 124"/>
              <a:gd name="T6" fmla="+- 0 960 643"/>
              <a:gd name="T7" fmla="*/ 960 h 441"/>
              <a:gd name="T8" fmla="+- 0 2518 2456"/>
              <a:gd name="T9" fmla="*/ T8 w 124"/>
              <a:gd name="T10" fmla="+- 0 1083 643"/>
              <a:gd name="T11" fmla="*/ 1083 h 441"/>
              <a:gd name="T12" fmla="+- 0 2576 2456"/>
              <a:gd name="T13" fmla="*/ T12 w 124"/>
              <a:gd name="T14" fmla="+- 0 966 643"/>
              <a:gd name="T15" fmla="*/ 966 h 441"/>
              <a:gd name="T16" fmla="+- 0 2513 2456"/>
              <a:gd name="T17" fmla="*/ T16 w 124"/>
              <a:gd name="T18" fmla="+- 0 966 643"/>
              <a:gd name="T19" fmla="*/ 966 h 441"/>
              <a:gd name="T20" fmla="+- 0 2513 2456"/>
              <a:gd name="T21" fmla="*/ T20 w 124"/>
              <a:gd name="T22" fmla="+- 0 960 643"/>
              <a:gd name="T23" fmla="*/ 960 h 441"/>
              <a:gd name="T24" fmla="+- 0 2523 2456"/>
              <a:gd name="T25" fmla="*/ T24 w 124"/>
              <a:gd name="T26" fmla="+- 0 643 643"/>
              <a:gd name="T27" fmla="*/ 643 h 441"/>
              <a:gd name="T28" fmla="+- 0 2513 2456"/>
              <a:gd name="T29" fmla="*/ T28 w 124"/>
              <a:gd name="T30" fmla="+- 0 643 643"/>
              <a:gd name="T31" fmla="*/ 643 h 441"/>
              <a:gd name="T32" fmla="+- 0 2513 2456"/>
              <a:gd name="T33" fmla="*/ T32 w 124"/>
              <a:gd name="T34" fmla="+- 0 966 643"/>
              <a:gd name="T35" fmla="*/ 966 h 441"/>
              <a:gd name="T36" fmla="+- 0 2523 2456"/>
              <a:gd name="T37" fmla="*/ T36 w 124"/>
              <a:gd name="T38" fmla="+- 0 966 643"/>
              <a:gd name="T39" fmla="*/ 966 h 441"/>
              <a:gd name="T40" fmla="+- 0 2523 2456"/>
              <a:gd name="T41" fmla="*/ T40 w 124"/>
              <a:gd name="T42" fmla="+- 0 643 643"/>
              <a:gd name="T43" fmla="*/ 643 h 441"/>
              <a:gd name="T44" fmla="+- 0 2580 2456"/>
              <a:gd name="T45" fmla="*/ T44 w 124"/>
              <a:gd name="T46" fmla="+- 0 960 643"/>
              <a:gd name="T47" fmla="*/ 960 h 441"/>
              <a:gd name="T48" fmla="+- 0 2523 2456"/>
              <a:gd name="T49" fmla="*/ T48 w 124"/>
              <a:gd name="T50" fmla="+- 0 960 643"/>
              <a:gd name="T51" fmla="*/ 960 h 441"/>
              <a:gd name="T52" fmla="+- 0 2523 2456"/>
              <a:gd name="T53" fmla="*/ T52 w 124"/>
              <a:gd name="T54" fmla="+- 0 966 643"/>
              <a:gd name="T55" fmla="*/ 966 h 441"/>
              <a:gd name="T56" fmla="+- 0 2576 2456"/>
              <a:gd name="T57" fmla="*/ T56 w 124"/>
              <a:gd name="T58" fmla="+- 0 966 643"/>
              <a:gd name="T59" fmla="*/ 966 h 441"/>
              <a:gd name="T60" fmla="+- 0 2580 2456"/>
              <a:gd name="T61" fmla="*/ T60 w 124"/>
              <a:gd name="T62" fmla="+- 0 960 643"/>
              <a:gd name="T63" fmla="*/ 96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0"/>
                </a:lnTo>
                <a:lnTo>
                  <a:pt x="120" y="323"/>
                </a:lnTo>
                <a:lnTo>
                  <a:pt x="57" y="323"/>
                </a:lnTo>
                <a:lnTo>
                  <a:pt x="57" y="317"/>
                </a:lnTo>
                <a:close/>
                <a:moveTo>
                  <a:pt x="67" y="0"/>
                </a:moveTo>
                <a:lnTo>
                  <a:pt x="57" y="0"/>
                </a:lnTo>
                <a:lnTo>
                  <a:pt x="57" y="323"/>
                </a:lnTo>
                <a:lnTo>
                  <a:pt x="67" y="323"/>
                </a:lnTo>
                <a:lnTo>
                  <a:pt x="67" y="0"/>
                </a:lnTo>
                <a:close/>
                <a:moveTo>
                  <a:pt x="124" y="317"/>
                </a:moveTo>
                <a:lnTo>
                  <a:pt x="67" y="317"/>
                </a:lnTo>
                <a:lnTo>
                  <a:pt x="67" y="323"/>
                </a:lnTo>
                <a:lnTo>
                  <a:pt x="120" y="323"/>
                </a:lnTo>
                <a:lnTo>
                  <a:pt x="124"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59" name="AutoShape 4"/>
          <p:cNvSpPr>
            <a:spLocks/>
          </p:cNvSpPr>
          <p:nvPr/>
        </p:nvSpPr>
        <p:spPr bwMode="auto">
          <a:xfrm>
            <a:off x="6411152" y="3136744"/>
            <a:ext cx="80383" cy="205245"/>
          </a:xfrm>
          <a:custGeom>
            <a:avLst/>
            <a:gdLst>
              <a:gd name="T0" fmla="+- 0 2513 2456"/>
              <a:gd name="T1" fmla="*/ T0 w 124"/>
              <a:gd name="T2" fmla="+- 0 960 643"/>
              <a:gd name="T3" fmla="*/ 960 h 441"/>
              <a:gd name="T4" fmla="+- 0 2456 2456"/>
              <a:gd name="T5" fmla="*/ T4 w 124"/>
              <a:gd name="T6" fmla="+- 0 960 643"/>
              <a:gd name="T7" fmla="*/ 960 h 441"/>
              <a:gd name="T8" fmla="+- 0 2518 2456"/>
              <a:gd name="T9" fmla="*/ T8 w 124"/>
              <a:gd name="T10" fmla="+- 0 1083 643"/>
              <a:gd name="T11" fmla="*/ 1083 h 441"/>
              <a:gd name="T12" fmla="+- 0 2576 2456"/>
              <a:gd name="T13" fmla="*/ T12 w 124"/>
              <a:gd name="T14" fmla="+- 0 966 643"/>
              <a:gd name="T15" fmla="*/ 966 h 441"/>
              <a:gd name="T16" fmla="+- 0 2513 2456"/>
              <a:gd name="T17" fmla="*/ T16 w 124"/>
              <a:gd name="T18" fmla="+- 0 966 643"/>
              <a:gd name="T19" fmla="*/ 966 h 441"/>
              <a:gd name="T20" fmla="+- 0 2513 2456"/>
              <a:gd name="T21" fmla="*/ T20 w 124"/>
              <a:gd name="T22" fmla="+- 0 960 643"/>
              <a:gd name="T23" fmla="*/ 960 h 441"/>
              <a:gd name="T24" fmla="+- 0 2523 2456"/>
              <a:gd name="T25" fmla="*/ T24 w 124"/>
              <a:gd name="T26" fmla="+- 0 643 643"/>
              <a:gd name="T27" fmla="*/ 643 h 441"/>
              <a:gd name="T28" fmla="+- 0 2513 2456"/>
              <a:gd name="T29" fmla="*/ T28 w 124"/>
              <a:gd name="T30" fmla="+- 0 643 643"/>
              <a:gd name="T31" fmla="*/ 643 h 441"/>
              <a:gd name="T32" fmla="+- 0 2513 2456"/>
              <a:gd name="T33" fmla="*/ T32 w 124"/>
              <a:gd name="T34" fmla="+- 0 966 643"/>
              <a:gd name="T35" fmla="*/ 966 h 441"/>
              <a:gd name="T36" fmla="+- 0 2523 2456"/>
              <a:gd name="T37" fmla="*/ T36 w 124"/>
              <a:gd name="T38" fmla="+- 0 966 643"/>
              <a:gd name="T39" fmla="*/ 966 h 441"/>
              <a:gd name="T40" fmla="+- 0 2523 2456"/>
              <a:gd name="T41" fmla="*/ T40 w 124"/>
              <a:gd name="T42" fmla="+- 0 643 643"/>
              <a:gd name="T43" fmla="*/ 643 h 441"/>
              <a:gd name="T44" fmla="+- 0 2580 2456"/>
              <a:gd name="T45" fmla="*/ T44 w 124"/>
              <a:gd name="T46" fmla="+- 0 960 643"/>
              <a:gd name="T47" fmla="*/ 960 h 441"/>
              <a:gd name="T48" fmla="+- 0 2523 2456"/>
              <a:gd name="T49" fmla="*/ T48 w 124"/>
              <a:gd name="T50" fmla="+- 0 960 643"/>
              <a:gd name="T51" fmla="*/ 960 h 441"/>
              <a:gd name="T52" fmla="+- 0 2523 2456"/>
              <a:gd name="T53" fmla="*/ T52 w 124"/>
              <a:gd name="T54" fmla="+- 0 966 643"/>
              <a:gd name="T55" fmla="*/ 966 h 441"/>
              <a:gd name="T56" fmla="+- 0 2576 2456"/>
              <a:gd name="T57" fmla="*/ T56 w 124"/>
              <a:gd name="T58" fmla="+- 0 966 643"/>
              <a:gd name="T59" fmla="*/ 966 h 441"/>
              <a:gd name="T60" fmla="+- 0 2580 2456"/>
              <a:gd name="T61" fmla="*/ T60 w 124"/>
              <a:gd name="T62" fmla="+- 0 960 643"/>
              <a:gd name="T63" fmla="*/ 96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0"/>
                </a:lnTo>
                <a:lnTo>
                  <a:pt x="120" y="323"/>
                </a:lnTo>
                <a:lnTo>
                  <a:pt x="57" y="323"/>
                </a:lnTo>
                <a:lnTo>
                  <a:pt x="57" y="317"/>
                </a:lnTo>
                <a:close/>
                <a:moveTo>
                  <a:pt x="67" y="0"/>
                </a:moveTo>
                <a:lnTo>
                  <a:pt x="57" y="0"/>
                </a:lnTo>
                <a:lnTo>
                  <a:pt x="57" y="323"/>
                </a:lnTo>
                <a:lnTo>
                  <a:pt x="67" y="323"/>
                </a:lnTo>
                <a:lnTo>
                  <a:pt x="67" y="0"/>
                </a:lnTo>
                <a:close/>
                <a:moveTo>
                  <a:pt x="124" y="317"/>
                </a:moveTo>
                <a:lnTo>
                  <a:pt x="67" y="317"/>
                </a:lnTo>
                <a:lnTo>
                  <a:pt x="67" y="323"/>
                </a:lnTo>
                <a:lnTo>
                  <a:pt x="120" y="323"/>
                </a:lnTo>
                <a:lnTo>
                  <a:pt x="124"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60" name="AutoShape 4"/>
          <p:cNvSpPr>
            <a:spLocks/>
          </p:cNvSpPr>
          <p:nvPr/>
        </p:nvSpPr>
        <p:spPr bwMode="auto">
          <a:xfrm>
            <a:off x="6417563" y="3730725"/>
            <a:ext cx="80383" cy="205245"/>
          </a:xfrm>
          <a:custGeom>
            <a:avLst/>
            <a:gdLst>
              <a:gd name="T0" fmla="+- 0 2513 2456"/>
              <a:gd name="T1" fmla="*/ T0 w 124"/>
              <a:gd name="T2" fmla="+- 0 960 643"/>
              <a:gd name="T3" fmla="*/ 960 h 441"/>
              <a:gd name="T4" fmla="+- 0 2456 2456"/>
              <a:gd name="T5" fmla="*/ T4 w 124"/>
              <a:gd name="T6" fmla="+- 0 960 643"/>
              <a:gd name="T7" fmla="*/ 960 h 441"/>
              <a:gd name="T8" fmla="+- 0 2518 2456"/>
              <a:gd name="T9" fmla="*/ T8 w 124"/>
              <a:gd name="T10" fmla="+- 0 1083 643"/>
              <a:gd name="T11" fmla="*/ 1083 h 441"/>
              <a:gd name="T12" fmla="+- 0 2576 2456"/>
              <a:gd name="T13" fmla="*/ T12 w 124"/>
              <a:gd name="T14" fmla="+- 0 966 643"/>
              <a:gd name="T15" fmla="*/ 966 h 441"/>
              <a:gd name="T16" fmla="+- 0 2513 2456"/>
              <a:gd name="T17" fmla="*/ T16 w 124"/>
              <a:gd name="T18" fmla="+- 0 966 643"/>
              <a:gd name="T19" fmla="*/ 966 h 441"/>
              <a:gd name="T20" fmla="+- 0 2513 2456"/>
              <a:gd name="T21" fmla="*/ T20 w 124"/>
              <a:gd name="T22" fmla="+- 0 960 643"/>
              <a:gd name="T23" fmla="*/ 960 h 441"/>
              <a:gd name="T24" fmla="+- 0 2523 2456"/>
              <a:gd name="T25" fmla="*/ T24 w 124"/>
              <a:gd name="T26" fmla="+- 0 643 643"/>
              <a:gd name="T27" fmla="*/ 643 h 441"/>
              <a:gd name="T28" fmla="+- 0 2513 2456"/>
              <a:gd name="T29" fmla="*/ T28 w 124"/>
              <a:gd name="T30" fmla="+- 0 643 643"/>
              <a:gd name="T31" fmla="*/ 643 h 441"/>
              <a:gd name="T32" fmla="+- 0 2513 2456"/>
              <a:gd name="T33" fmla="*/ T32 w 124"/>
              <a:gd name="T34" fmla="+- 0 966 643"/>
              <a:gd name="T35" fmla="*/ 966 h 441"/>
              <a:gd name="T36" fmla="+- 0 2523 2456"/>
              <a:gd name="T37" fmla="*/ T36 w 124"/>
              <a:gd name="T38" fmla="+- 0 966 643"/>
              <a:gd name="T39" fmla="*/ 966 h 441"/>
              <a:gd name="T40" fmla="+- 0 2523 2456"/>
              <a:gd name="T41" fmla="*/ T40 w 124"/>
              <a:gd name="T42" fmla="+- 0 643 643"/>
              <a:gd name="T43" fmla="*/ 643 h 441"/>
              <a:gd name="T44" fmla="+- 0 2580 2456"/>
              <a:gd name="T45" fmla="*/ T44 w 124"/>
              <a:gd name="T46" fmla="+- 0 960 643"/>
              <a:gd name="T47" fmla="*/ 960 h 441"/>
              <a:gd name="T48" fmla="+- 0 2523 2456"/>
              <a:gd name="T49" fmla="*/ T48 w 124"/>
              <a:gd name="T50" fmla="+- 0 960 643"/>
              <a:gd name="T51" fmla="*/ 960 h 441"/>
              <a:gd name="T52" fmla="+- 0 2523 2456"/>
              <a:gd name="T53" fmla="*/ T52 w 124"/>
              <a:gd name="T54" fmla="+- 0 966 643"/>
              <a:gd name="T55" fmla="*/ 966 h 441"/>
              <a:gd name="T56" fmla="+- 0 2576 2456"/>
              <a:gd name="T57" fmla="*/ T56 w 124"/>
              <a:gd name="T58" fmla="+- 0 966 643"/>
              <a:gd name="T59" fmla="*/ 966 h 441"/>
              <a:gd name="T60" fmla="+- 0 2580 2456"/>
              <a:gd name="T61" fmla="*/ T60 w 124"/>
              <a:gd name="T62" fmla="+- 0 960 643"/>
              <a:gd name="T63" fmla="*/ 96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0"/>
                </a:lnTo>
                <a:lnTo>
                  <a:pt x="120" y="323"/>
                </a:lnTo>
                <a:lnTo>
                  <a:pt x="57" y="323"/>
                </a:lnTo>
                <a:lnTo>
                  <a:pt x="57" y="317"/>
                </a:lnTo>
                <a:close/>
                <a:moveTo>
                  <a:pt x="67" y="0"/>
                </a:moveTo>
                <a:lnTo>
                  <a:pt x="57" y="0"/>
                </a:lnTo>
                <a:lnTo>
                  <a:pt x="57" y="323"/>
                </a:lnTo>
                <a:lnTo>
                  <a:pt x="67" y="323"/>
                </a:lnTo>
                <a:lnTo>
                  <a:pt x="67" y="0"/>
                </a:lnTo>
                <a:close/>
                <a:moveTo>
                  <a:pt x="124" y="317"/>
                </a:moveTo>
                <a:lnTo>
                  <a:pt x="67" y="317"/>
                </a:lnTo>
                <a:lnTo>
                  <a:pt x="67" y="323"/>
                </a:lnTo>
                <a:lnTo>
                  <a:pt x="120" y="323"/>
                </a:lnTo>
                <a:lnTo>
                  <a:pt x="124"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61" name="AutoShape 4"/>
          <p:cNvSpPr>
            <a:spLocks/>
          </p:cNvSpPr>
          <p:nvPr/>
        </p:nvSpPr>
        <p:spPr bwMode="auto">
          <a:xfrm>
            <a:off x="6417221" y="4352193"/>
            <a:ext cx="80383" cy="205245"/>
          </a:xfrm>
          <a:custGeom>
            <a:avLst/>
            <a:gdLst>
              <a:gd name="T0" fmla="+- 0 2513 2456"/>
              <a:gd name="T1" fmla="*/ T0 w 124"/>
              <a:gd name="T2" fmla="+- 0 960 643"/>
              <a:gd name="T3" fmla="*/ 960 h 441"/>
              <a:gd name="T4" fmla="+- 0 2456 2456"/>
              <a:gd name="T5" fmla="*/ T4 w 124"/>
              <a:gd name="T6" fmla="+- 0 960 643"/>
              <a:gd name="T7" fmla="*/ 960 h 441"/>
              <a:gd name="T8" fmla="+- 0 2518 2456"/>
              <a:gd name="T9" fmla="*/ T8 w 124"/>
              <a:gd name="T10" fmla="+- 0 1083 643"/>
              <a:gd name="T11" fmla="*/ 1083 h 441"/>
              <a:gd name="T12" fmla="+- 0 2576 2456"/>
              <a:gd name="T13" fmla="*/ T12 w 124"/>
              <a:gd name="T14" fmla="+- 0 966 643"/>
              <a:gd name="T15" fmla="*/ 966 h 441"/>
              <a:gd name="T16" fmla="+- 0 2513 2456"/>
              <a:gd name="T17" fmla="*/ T16 w 124"/>
              <a:gd name="T18" fmla="+- 0 966 643"/>
              <a:gd name="T19" fmla="*/ 966 h 441"/>
              <a:gd name="T20" fmla="+- 0 2513 2456"/>
              <a:gd name="T21" fmla="*/ T20 w 124"/>
              <a:gd name="T22" fmla="+- 0 960 643"/>
              <a:gd name="T23" fmla="*/ 960 h 441"/>
              <a:gd name="T24" fmla="+- 0 2523 2456"/>
              <a:gd name="T25" fmla="*/ T24 w 124"/>
              <a:gd name="T26" fmla="+- 0 643 643"/>
              <a:gd name="T27" fmla="*/ 643 h 441"/>
              <a:gd name="T28" fmla="+- 0 2513 2456"/>
              <a:gd name="T29" fmla="*/ T28 w 124"/>
              <a:gd name="T30" fmla="+- 0 643 643"/>
              <a:gd name="T31" fmla="*/ 643 h 441"/>
              <a:gd name="T32" fmla="+- 0 2513 2456"/>
              <a:gd name="T33" fmla="*/ T32 w 124"/>
              <a:gd name="T34" fmla="+- 0 966 643"/>
              <a:gd name="T35" fmla="*/ 966 h 441"/>
              <a:gd name="T36" fmla="+- 0 2523 2456"/>
              <a:gd name="T37" fmla="*/ T36 w 124"/>
              <a:gd name="T38" fmla="+- 0 966 643"/>
              <a:gd name="T39" fmla="*/ 966 h 441"/>
              <a:gd name="T40" fmla="+- 0 2523 2456"/>
              <a:gd name="T41" fmla="*/ T40 w 124"/>
              <a:gd name="T42" fmla="+- 0 643 643"/>
              <a:gd name="T43" fmla="*/ 643 h 441"/>
              <a:gd name="T44" fmla="+- 0 2580 2456"/>
              <a:gd name="T45" fmla="*/ T44 w 124"/>
              <a:gd name="T46" fmla="+- 0 960 643"/>
              <a:gd name="T47" fmla="*/ 960 h 441"/>
              <a:gd name="T48" fmla="+- 0 2523 2456"/>
              <a:gd name="T49" fmla="*/ T48 w 124"/>
              <a:gd name="T50" fmla="+- 0 960 643"/>
              <a:gd name="T51" fmla="*/ 960 h 441"/>
              <a:gd name="T52" fmla="+- 0 2523 2456"/>
              <a:gd name="T53" fmla="*/ T52 w 124"/>
              <a:gd name="T54" fmla="+- 0 966 643"/>
              <a:gd name="T55" fmla="*/ 966 h 441"/>
              <a:gd name="T56" fmla="+- 0 2576 2456"/>
              <a:gd name="T57" fmla="*/ T56 w 124"/>
              <a:gd name="T58" fmla="+- 0 966 643"/>
              <a:gd name="T59" fmla="*/ 966 h 441"/>
              <a:gd name="T60" fmla="+- 0 2580 2456"/>
              <a:gd name="T61" fmla="*/ T60 w 124"/>
              <a:gd name="T62" fmla="+- 0 960 643"/>
              <a:gd name="T63" fmla="*/ 96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0"/>
                </a:lnTo>
                <a:lnTo>
                  <a:pt x="120" y="323"/>
                </a:lnTo>
                <a:lnTo>
                  <a:pt x="57" y="323"/>
                </a:lnTo>
                <a:lnTo>
                  <a:pt x="57" y="317"/>
                </a:lnTo>
                <a:close/>
                <a:moveTo>
                  <a:pt x="67" y="0"/>
                </a:moveTo>
                <a:lnTo>
                  <a:pt x="57" y="0"/>
                </a:lnTo>
                <a:lnTo>
                  <a:pt x="57" y="323"/>
                </a:lnTo>
                <a:lnTo>
                  <a:pt x="67" y="323"/>
                </a:lnTo>
                <a:lnTo>
                  <a:pt x="67" y="0"/>
                </a:lnTo>
                <a:close/>
                <a:moveTo>
                  <a:pt x="124" y="317"/>
                </a:moveTo>
                <a:lnTo>
                  <a:pt x="67" y="317"/>
                </a:lnTo>
                <a:lnTo>
                  <a:pt x="67" y="323"/>
                </a:lnTo>
                <a:lnTo>
                  <a:pt x="120" y="323"/>
                </a:lnTo>
                <a:lnTo>
                  <a:pt x="124"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63" name="Freeform 162"/>
          <p:cNvSpPr>
            <a:spLocks/>
          </p:cNvSpPr>
          <p:nvPr/>
        </p:nvSpPr>
        <p:spPr bwMode="auto">
          <a:xfrm>
            <a:off x="4918076" y="943182"/>
            <a:ext cx="705004" cy="371290"/>
          </a:xfrm>
          <a:custGeom>
            <a:avLst/>
            <a:gdLst>
              <a:gd name="T0" fmla="+- 0 4533 4007"/>
              <a:gd name="T1" fmla="*/ T0 w 1053"/>
              <a:gd name="T2" fmla="+- 0 1882 1882"/>
              <a:gd name="T3" fmla="*/ 1882 h 637"/>
              <a:gd name="T4" fmla="+- 0 4628 4007"/>
              <a:gd name="T5" fmla="*/ T4 w 1053"/>
              <a:gd name="T6" fmla="+- 0 1887 1882"/>
              <a:gd name="T7" fmla="*/ 1887 h 637"/>
              <a:gd name="T8" fmla="+- 0 4717 4007"/>
              <a:gd name="T9" fmla="*/ T8 w 1053"/>
              <a:gd name="T10" fmla="+- 0 1902 1882"/>
              <a:gd name="T11" fmla="*/ 1902 h 637"/>
              <a:gd name="T12" fmla="+- 0 4799 4007"/>
              <a:gd name="T13" fmla="*/ T12 w 1053"/>
              <a:gd name="T14" fmla="+- 0 1926 1882"/>
              <a:gd name="T15" fmla="*/ 1926 h 637"/>
              <a:gd name="T16" fmla="+- 0 4872 4007"/>
              <a:gd name="T17" fmla="*/ T16 w 1053"/>
              <a:gd name="T18" fmla="+- 0 1957 1882"/>
              <a:gd name="T19" fmla="*/ 1957 h 637"/>
              <a:gd name="T20" fmla="+- 0 4936 4007"/>
              <a:gd name="T21" fmla="*/ T20 w 1053"/>
              <a:gd name="T22" fmla="+- 0 1995 1882"/>
              <a:gd name="T23" fmla="*/ 1995 h 637"/>
              <a:gd name="T24" fmla="+- 0 4988 4007"/>
              <a:gd name="T25" fmla="*/ T24 w 1053"/>
              <a:gd name="T26" fmla="+- 0 2040 1882"/>
              <a:gd name="T27" fmla="*/ 2040 h 637"/>
              <a:gd name="T28" fmla="+- 0 5027 4007"/>
              <a:gd name="T29" fmla="*/ T28 w 1053"/>
              <a:gd name="T30" fmla="+- 0 2089 1882"/>
              <a:gd name="T31" fmla="*/ 2089 h 637"/>
              <a:gd name="T32" fmla="+- 0 5060 4007"/>
              <a:gd name="T33" fmla="*/ T32 w 1053"/>
              <a:gd name="T34" fmla="+- 0 2200 1882"/>
              <a:gd name="T35" fmla="*/ 2200 h 637"/>
              <a:gd name="T36" fmla="+- 0 5051 4007"/>
              <a:gd name="T37" fmla="*/ T36 w 1053"/>
              <a:gd name="T38" fmla="+- 0 2258 1882"/>
              <a:gd name="T39" fmla="*/ 2258 h 637"/>
              <a:gd name="T40" fmla="+- 0 4988 4007"/>
              <a:gd name="T41" fmla="*/ T40 w 1053"/>
              <a:gd name="T42" fmla="+- 0 2361 1882"/>
              <a:gd name="T43" fmla="*/ 2361 h 637"/>
              <a:gd name="T44" fmla="+- 0 4936 4007"/>
              <a:gd name="T45" fmla="*/ T44 w 1053"/>
              <a:gd name="T46" fmla="+- 0 2405 1882"/>
              <a:gd name="T47" fmla="*/ 2405 h 637"/>
              <a:gd name="T48" fmla="+- 0 4872 4007"/>
              <a:gd name="T49" fmla="*/ T48 w 1053"/>
              <a:gd name="T50" fmla="+- 0 2444 1882"/>
              <a:gd name="T51" fmla="*/ 2444 h 637"/>
              <a:gd name="T52" fmla="+- 0 4799 4007"/>
              <a:gd name="T53" fmla="*/ T52 w 1053"/>
              <a:gd name="T54" fmla="+- 0 2475 1882"/>
              <a:gd name="T55" fmla="*/ 2475 h 637"/>
              <a:gd name="T56" fmla="+- 0 4717 4007"/>
              <a:gd name="T57" fmla="*/ T56 w 1053"/>
              <a:gd name="T58" fmla="+- 0 2499 1882"/>
              <a:gd name="T59" fmla="*/ 2499 h 637"/>
              <a:gd name="T60" fmla="+- 0 4628 4007"/>
              <a:gd name="T61" fmla="*/ T60 w 1053"/>
              <a:gd name="T62" fmla="+- 0 2513 1882"/>
              <a:gd name="T63" fmla="*/ 2513 h 637"/>
              <a:gd name="T64" fmla="+- 0 4533 4007"/>
              <a:gd name="T65" fmla="*/ T64 w 1053"/>
              <a:gd name="T66" fmla="+- 0 2519 1882"/>
              <a:gd name="T67" fmla="*/ 2519 h 637"/>
              <a:gd name="T68" fmla="+- 0 4439 4007"/>
              <a:gd name="T69" fmla="*/ T68 w 1053"/>
              <a:gd name="T70" fmla="+- 0 2513 1882"/>
              <a:gd name="T71" fmla="*/ 2513 h 637"/>
              <a:gd name="T72" fmla="+- 0 4350 4007"/>
              <a:gd name="T73" fmla="*/ T72 w 1053"/>
              <a:gd name="T74" fmla="+- 0 2499 1882"/>
              <a:gd name="T75" fmla="*/ 2499 h 637"/>
              <a:gd name="T76" fmla="+- 0 4268 4007"/>
              <a:gd name="T77" fmla="*/ T76 w 1053"/>
              <a:gd name="T78" fmla="+- 0 2475 1882"/>
              <a:gd name="T79" fmla="*/ 2475 h 637"/>
              <a:gd name="T80" fmla="+- 0 4195 4007"/>
              <a:gd name="T81" fmla="*/ T80 w 1053"/>
              <a:gd name="T82" fmla="+- 0 2444 1882"/>
              <a:gd name="T83" fmla="*/ 2444 h 637"/>
              <a:gd name="T84" fmla="+- 0 4131 4007"/>
              <a:gd name="T85" fmla="*/ T84 w 1053"/>
              <a:gd name="T86" fmla="+- 0 2405 1882"/>
              <a:gd name="T87" fmla="*/ 2405 h 637"/>
              <a:gd name="T88" fmla="+- 0 4079 4007"/>
              <a:gd name="T89" fmla="*/ T88 w 1053"/>
              <a:gd name="T90" fmla="+- 0 2361 1882"/>
              <a:gd name="T91" fmla="*/ 2361 h 637"/>
              <a:gd name="T92" fmla="+- 0 4040 4007"/>
              <a:gd name="T93" fmla="*/ T92 w 1053"/>
              <a:gd name="T94" fmla="+- 0 2311 1882"/>
              <a:gd name="T95" fmla="*/ 2311 h 637"/>
              <a:gd name="T96" fmla="+- 0 4007 4007"/>
              <a:gd name="T97" fmla="*/ T96 w 1053"/>
              <a:gd name="T98" fmla="+- 0 2200 1882"/>
              <a:gd name="T99" fmla="*/ 2200 h 637"/>
              <a:gd name="T100" fmla="+- 0 4016 4007"/>
              <a:gd name="T101" fmla="*/ T100 w 1053"/>
              <a:gd name="T102" fmla="+- 0 2143 1882"/>
              <a:gd name="T103" fmla="*/ 2143 h 637"/>
              <a:gd name="T104" fmla="+- 0 4079 4007"/>
              <a:gd name="T105" fmla="*/ T104 w 1053"/>
              <a:gd name="T106" fmla="+- 0 2040 1882"/>
              <a:gd name="T107" fmla="*/ 2040 h 637"/>
              <a:gd name="T108" fmla="+- 0 4131 4007"/>
              <a:gd name="T109" fmla="*/ T108 w 1053"/>
              <a:gd name="T110" fmla="+- 0 1995 1882"/>
              <a:gd name="T111" fmla="*/ 1995 h 637"/>
              <a:gd name="T112" fmla="+- 0 4195 4007"/>
              <a:gd name="T113" fmla="*/ T112 w 1053"/>
              <a:gd name="T114" fmla="+- 0 1957 1882"/>
              <a:gd name="T115" fmla="*/ 1957 h 637"/>
              <a:gd name="T116" fmla="+- 0 4268 4007"/>
              <a:gd name="T117" fmla="*/ T116 w 1053"/>
              <a:gd name="T118" fmla="+- 0 1926 1882"/>
              <a:gd name="T119" fmla="*/ 1926 h 637"/>
              <a:gd name="T120" fmla="+- 0 4350 4007"/>
              <a:gd name="T121" fmla="*/ T120 w 1053"/>
              <a:gd name="T122" fmla="+- 0 1902 1882"/>
              <a:gd name="T123" fmla="*/ 1902 h 637"/>
              <a:gd name="T124" fmla="+- 0 4439 4007"/>
              <a:gd name="T125" fmla="*/ T124 w 1053"/>
              <a:gd name="T126" fmla="+- 0 1887 1882"/>
              <a:gd name="T127" fmla="*/ 1887 h 637"/>
              <a:gd name="T128" fmla="+- 0 4533 4007"/>
              <a:gd name="T129" fmla="*/ T128 w 1053"/>
              <a:gd name="T130" fmla="+- 0 1882 1882"/>
              <a:gd name="T131" fmla="*/ 1882 h 6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1053" h="637">
                <a:moveTo>
                  <a:pt x="526" y="0"/>
                </a:moveTo>
                <a:lnTo>
                  <a:pt x="621" y="5"/>
                </a:lnTo>
                <a:lnTo>
                  <a:pt x="710" y="20"/>
                </a:lnTo>
                <a:lnTo>
                  <a:pt x="792" y="44"/>
                </a:lnTo>
                <a:lnTo>
                  <a:pt x="865" y="75"/>
                </a:lnTo>
                <a:lnTo>
                  <a:pt x="929" y="113"/>
                </a:lnTo>
                <a:lnTo>
                  <a:pt x="981" y="158"/>
                </a:lnTo>
                <a:lnTo>
                  <a:pt x="1020" y="207"/>
                </a:lnTo>
                <a:lnTo>
                  <a:pt x="1053" y="318"/>
                </a:lnTo>
                <a:lnTo>
                  <a:pt x="1044" y="376"/>
                </a:lnTo>
                <a:lnTo>
                  <a:pt x="981" y="479"/>
                </a:lnTo>
                <a:lnTo>
                  <a:pt x="929" y="523"/>
                </a:lnTo>
                <a:lnTo>
                  <a:pt x="865" y="562"/>
                </a:lnTo>
                <a:lnTo>
                  <a:pt x="792" y="593"/>
                </a:lnTo>
                <a:lnTo>
                  <a:pt x="710" y="617"/>
                </a:lnTo>
                <a:lnTo>
                  <a:pt x="621" y="631"/>
                </a:lnTo>
                <a:lnTo>
                  <a:pt x="526" y="637"/>
                </a:lnTo>
                <a:lnTo>
                  <a:pt x="432" y="631"/>
                </a:lnTo>
                <a:lnTo>
                  <a:pt x="343" y="617"/>
                </a:lnTo>
                <a:lnTo>
                  <a:pt x="261" y="593"/>
                </a:lnTo>
                <a:lnTo>
                  <a:pt x="188" y="562"/>
                </a:lnTo>
                <a:lnTo>
                  <a:pt x="124" y="523"/>
                </a:lnTo>
                <a:lnTo>
                  <a:pt x="72" y="479"/>
                </a:lnTo>
                <a:lnTo>
                  <a:pt x="33" y="429"/>
                </a:lnTo>
                <a:lnTo>
                  <a:pt x="0" y="318"/>
                </a:lnTo>
                <a:lnTo>
                  <a:pt x="9" y="261"/>
                </a:lnTo>
                <a:lnTo>
                  <a:pt x="72" y="158"/>
                </a:lnTo>
                <a:lnTo>
                  <a:pt x="124" y="113"/>
                </a:lnTo>
                <a:lnTo>
                  <a:pt x="188" y="75"/>
                </a:lnTo>
                <a:lnTo>
                  <a:pt x="261" y="44"/>
                </a:lnTo>
                <a:lnTo>
                  <a:pt x="343" y="20"/>
                </a:lnTo>
                <a:lnTo>
                  <a:pt x="432" y="5"/>
                </a:lnTo>
                <a:lnTo>
                  <a:pt x="526"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64" name="AutoShape 4"/>
          <p:cNvSpPr>
            <a:spLocks/>
          </p:cNvSpPr>
          <p:nvPr/>
        </p:nvSpPr>
        <p:spPr bwMode="auto">
          <a:xfrm>
            <a:off x="6415246" y="4825218"/>
            <a:ext cx="80383" cy="205245"/>
          </a:xfrm>
          <a:custGeom>
            <a:avLst/>
            <a:gdLst>
              <a:gd name="T0" fmla="+- 0 2513 2456"/>
              <a:gd name="T1" fmla="*/ T0 w 124"/>
              <a:gd name="T2" fmla="+- 0 960 643"/>
              <a:gd name="T3" fmla="*/ 960 h 441"/>
              <a:gd name="T4" fmla="+- 0 2456 2456"/>
              <a:gd name="T5" fmla="*/ T4 w 124"/>
              <a:gd name="T6" fmla="+- 0 960 643"/>
              <a:gd name="T7" fmla="*/ 960 h 441"/>
              <a:gd name="T8" fmla="+- 0 2518 2456"/>
              <a:gd name="T9" fmla="*/ T8 w 124"/>
              <a:gd name="T10" fmla="+- 0 1083 643"/>
              <a:gd name="T11" fmla="*/ 1083 h 441"/>
              <a:gd name="T12" fmla="+- 0 2576 2456"/>
              <a:gd name="T13" fmla="*/ T12 w 124"/>
              <a:gd name="T14" fmla="+- 0 966 643"/>
              <a:gd name="T15" fmla="*/ 966 h 441"/>
              <a:gd name="T16" fmla="+- 0 2513 2456"/>
              <a:gd name="T17" fmla="*/ T16 w 124"/>
              <a:gd name="T18" fmla="+- 0 966 643"/>
              <a:gd name="T19" fmla="*/ 966 h 441"/>
              <a:gd name="T20" fmla="+- 0 2513 2456"/>
              <a:gd name="T21" fmla="*/ T20 w 124"/>
              <a:gd name="T22" fmla="+- 0 960 643"/>
              <a:gd name="T23" fmla="*/ 960 h 441"/>
              <a:gd name="T24" fmla="+- 0 2523 2456"/>
              <a:gd name="T25" fmla="*/ T24 w 124"/>
              <a:gd name="T26" fmla="+- 0 643 643"/>
              <a:gd name="T27" fmla="*/ 643 h 441"/>
              <a:gd name="T28" fmla="+- 0 2513 2456"/>
              <a:gd name="T29" fmla="*/ T28 w 124"/>
              <a:gd name="T30" fmla="+- 0 643 643"/>
              <a:gd name="T31" fmla="*/ 643 h 441"/>
              <a:gd name="T32" fmla="+- 0 2513 2456"/>
              <a:gd name="T33" fmla="*/ T32 w 124"/>
              <a:gd name="T34" fmla="+- 0 966 643"/>
              <a:gd name="T35" fmla="*/ 966 h 441"/>
              <a:gd name="T36" fmla="+- 0 2523 2456"/>
              <a:gd name="T37" fmla="*/ T36 w 124"/>
              <a:gd name="T38" fmla="+- 0 966 643"/>
              <a:gd name="T39" fmla="*/ 966 h 441"/>
              <a:gd name="T40" fmla="+- 0 2523 2456"/>
              <a:gd name="T41" fmla="*/ T40 w 124"/>
              <a:gd name="T42" fmla="+- 0 643 643"/>
              <a:gd name="T43" fmla="*/ 643 h 441"/>
              <a:gd name="T44" fmla="+- 0 2580 2456"/>
              <a:gd name="T45" fmla="*/ T44 w 124"/>
              <a:gd name="T46" fmla="+- 0 960 643"/>
              <a:gd name="T47" fmla="*/ 960 h 441"/>
              <a:gd name="T48" fmla="+- 0 2523 2456"/>
              <a:gd name="T49" fmla="*/ T48 w 124"/>
              <a:gd name="T50" fmla="+- 0 960 643"/>
              <a:gd name="T51" fmla="*/ 960 h 441"/>
              <a:gd name="T52" fmla="+- 0 2523 2456"/>
              <a:gd name="T53" fmla="*/ T52 w 124"/>
              <a:gd name="T54" fmla="+- 0 966 643"/>
              <a:gd name="T55" fmla="*/ 966 h 441"/>
              <a:gd name="T56" fmla="+- 0 2576 2456"/>
              <a:gd name="T57" fmla="*/ T56 w 124"/>
              <a:gd name="T58" fmla="+- 0 966 643"/>
              <a:gd name="T59" fmla="*/ 966 h 441"/>
              <a:gd name="T60" fmla="+- 0 2580 2456"/>
              <a:gd name="T61" fmla="*/ T60 w 124"/>
              <a:gd name="T62" fmla="+- 0 960 643"/>
              <a:gd name="T63" fmla="*/ 96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0"/>
                </a:lnTo>
                <a:lnTo>
                  <a:pt x="120" y="323"/>
                </a:lnTo>
                <a:lnTo>
                  <a:pt x="57" y="323"/>
                </a:lnTo>
                <a:lnTo>
                  <a:pt x="57" y="317"/>
                </a:lnTo>
                <a:close/>
                <a:moveTo>
                  <a:pt x="67" y="0"/>
                </a:moveTo>
                <a:lnTo>
                  <a:pt x="57" y="0"/>
                </a:lnTo>
                <a:lnTo>
                  <a:pt x="57" y="323"/>
                </a:lnTo>
                <a:lnTo>
                  <a:pt x="67" y="323"/>
                </a:lnTo>
                <a:lnTo>
                  <a:pt x="67" y="0"/>
                </a:lnTo>
                <a:close/>
                <a:moveTo>
                  <a:pt x="124" y="317"/>
                </a:moveTo>
                <a:lnTo>
                  <a:pt x="67" y="317"/>
                </a:lnTo>
                <a:lnTo>
                  <a:pt x="67" y="323"/>
                </a:lnTo>
                <a:lnTo>
                  <a:pt x="120" y="323"/>
                </a:lnTo>
                <a:lnTo>
                  <a:pt x="124"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65" name="AutoShape 4"/>
          <p:cNvSpPr>
            <a:spLocks/>
          </p:cNvSpPr>
          <p:nvPr/>
        </p:nvSpPr>
        <p:spPr bwMode="auto">
          <a:xfrm>
            <a:off x="6413271" y="5298243"/>
            <a:ext cx="80383" cy="205245"/>
          </a:xfrm>
          <a:custGeom>
            <a:avLst/>
            <a:gdLst>
              <a:gd name="T0" fmla="+- 0 2513 2456"/>
              <a:gd name="T1" fmla="*/ T0 w 124"/>
              <a:gd name="T2" fmla="+- 0 960 643"/>
              <a:gd name="T3" fmla="*/ 960 h 441"/>
              <a:gd name="T4" fmla="+- 0 2456 2456"/>
              <a:gd name="T5" fmla="*/ T4 w 124"/>
              <a:gd name="T6" fmla="+- 0 960 643"/>
              <a:gd name="T7" fmla="*/ 960 h 441"/>
              <a:gd name="T8" fmla="+- 0 2518 2456"/>
              <a:gd name="T9" fmla="*/ T8 w 124"/>
              <a:gd name="T10" fmla="+- 0 1083 643"/>
              <a:gd name="T11" fmla="*/ 1083 h 441"/>
              <a:gd name="T12" fmla="+- 0 2576 2456"/>
              <a:gd name="T13" fmla="*/ T12 w 124"/>
              <a:gd name="T14" fmla="+- 0 966 643"/>
              <a:gd name="T15" fmla="*/ 966 h 441"/>
              <a:gd name="T16" fmla="+- 0 2513 2456"/>
              <a:gd name="T17" fmla="*/ T16 w 124"/>
              <a:gd name="T18" fmla="+- 0 966 643"/>
              <a:gd name="T19" fmla="*/ 966 h 441"/>
              <a:gd name="T20" fmla="+- 0 2513 2456"/>
              <a:gd name="T21" fmla="*/ T20 w 124"/>
              <a:gd name="T22" fmla="+- 0 960 643"/>
              <a:gd name="T23" fmla="*/ 960 h 441"/>
              <a:gd name="T24" fmla="+- 0 2523 2456"/>
              <a:gd name="T25" fmla="*/ T24 w 124"/>
              <a:gd name="T26" fmla="+- 0 643 643"/>
              <a:gd name="T27" fmla="*/ 643 h 441"/>
              <a:gd name="T28" fmla="+- 0 2513 2456"/>
              <a:gd name="T29" fmla="*/ T28 w 124"/>
              <a:gd name="T30" fmla="+- 0 643 643"/>
              <a:gd name="T31" fmla="*/ 643 h 441"/>
              <a:gd name="T32" fmla="+- 0 2513 2456"/>
              <a:gd name="T33" fmla="*/ T32 w 124"/>
              <a:gd name="T34" fmla="+- 0 966 643"/>
              <a:gd name="T35" fmla="*/ 966 h 441"/>
              <a:gd name="T36" fmla="+- 0 2523 2456"/>
              <a:gd name="T37" fmla="*/ T36 w 124"/>
              <a:gd name="T38" fmla="+- 0 966 643"/>
              <a:gd name="T39" fmla="*/ 966 h 441"/>
              <a:gd name="T40" fmla="+- 0 2523 2456"/>
              <a:gd name="T41" fmla="*/ T40 w 124"/>
              <a:gd name="T42" fmla="+- 0 643 643"/>
              <a:gd name="T43" fmla="*/ 643 h 441"/>
              <a:gd name="T44" fmla="+- 0 2580 2456"/>
              <a:gd name="T45" fmla="*/ T44 w 124"/>
              <a:gd name="T46" fmla="+- 0 960 643"/>
              <a:gd name="T47" fmla="*/ 960 h 441"/>
              <a:gd name="T48" fmla="+- 0 2523 2456"/>
              <a:gd name="T49" fmla="*/ T48 w 124"/>
              <a:gd name="T50" fmla="+- 0 960 643"/>
              <a:gd name="T51" fmla="*/ 960 h 441"/>
              <a:gd name="T52" fmla="+- 0 2523 2456"/>
              <a:gd name="T53" fmla="*/ T52 w 124"/>
              <a:gd name="T54" fmla="+- 0 966 643"/>
              <a:gd name="T55" fmla="*/ 966 h 441"/>
              <a:gd name="T56" fmla="+- 0 2576 2456"/>
              <a:gd name="T57" fmla="*/ T56 w 124"/>
              <a:gd name="T58" fmla="+- 0 966 643"/>
              <a:gd name="T59" fmla="*/ 966 h 441"/>
              <a:gd name="T60" fmla="+- 0 2580 2456"/>
              <a:gd name="T61" fmla="*/ T60 w 124"/>
              <a:gd name="T62" fmla="+- 0 960 643"/>
              <a:gd name="T63" fmla="*/ 96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0"/>
                </a:lnTo>
                <a:lnTo>
                  <a:pt x="120" y="323"/>
                </a:lnTo>
                <a:lnTo>
                  <a:pt x="57" y="323"/>
                </a:lnTo>
                <a:lnTo>
                  <a:pt x="57" y="317"/>
                </a:lnTo>
                <a:close/>
                <a:moveTo>
                  <a:pt x="67" y="0"/>
                </a:moveTo>
                <a:lnTo>
                  <a:pt x="57" y="0"/>
                </a:lnTo>
                <a:lnTo>
                  <a:pt x="57" y="323"/>
                </a:lnTo>
                <a:lnTo>
                  <a:pt x="67" y="323"/>
                </a:lnTo>
                <a:lnTo>
                  <a:pt x="67" y="0"/>
                </a:lnTo>
                <a:close/>
                <a:moveTo>
                  <a:pt x="124" y="317"/>
                </a:moveTo>
                <a:lnTo>
                  <a:pt x="67" y="317"/>
                </a:lnTo>
                <a:lnTo>
                  <a:pt x="67" y="323"/>
                </a:lnTo>
                <a:lnTo>
                  <a:pt x="120" y="323"/>
                </a:lnTo>
                <a:lnTo>
                  <a:pt x="124"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66" name="AutoShape 4"/>
          <p:cNvSpPr>
            <a:spLocks/>
          </p:cNvSpPr>
          <p:nvPr/>
        </p:nvSpPr>
        <p:spPr bwMode="auto">
          <a:xfrm>
            <a:off x="6411296" y="5759393"/>
            <a:ext cx="80383" cy="205245"/>
          </a:xfrm>
          <a:custGeom>
            <a:avLst/>
            <a:gdLst>
              <a:gd name="T0" fmla="+- 0 2513 2456"/>
              <a:gd name="T1" fmla="*/ T0 w 124"/>
              <a:gd name="T2" fmla="+- 0 960 643"/>
              <a:gd name="T3" fmla="*/ 960 h 441"/>
              <a:gd name="T4" fmla="+- 0 2456 2456"/>
              <a:gd name="T5" fmla="*/ T4 w 124"/>
              <a:gd name="T6" fmla="+- 0 960 643"/>
              <a:gd name="T7" fmla="*/ 960 h 441"/>
              <a:gd name="T8" fmla="+- 0 2518 2456"/>
              <a:gd name="T9" fmla="*/ T8 w 124"/>
              <a:gd name="T10" fmla="+- 0 1083 643"/>
              <a:gd name="T11" fmla="*/ 1083 h 441"/>
              <a:gd name="T12" fmla="+- 0 2576 2456"/>
              <a:gd name="T13" fmla="*/ T12 w 124"/>
              <a:gd name="T14" fmla="+- 0 966 643"/>
              <a:gd name="T15" fmla="*/ 966 h 441"/>
              <a:gd name="T16" fmla="+- 0 2513 2456"/>
              <a:gd name="T17" fmla="*/ T16 w 124"/>
              <a:gd name="T18" fmla="+- 0 966 643"/>
              <a:gd name="T19" fmla="*/ 966 h 441"/>
              <a:gd name="T20" fmla="+- 0 2513 2456"/>
              <a:gd name="T21" fmla="*/ T20 w 124"/>
              <a:gd name="T22" fmla="+- 0 960 643"/>
              <a:gd name="T23" fmla="*/ 960 h 441"/>
              <a:gd name="T24" fmla="+- 0 2523 2456"/>
              <a:gd name="T25" fmla="*/ T24 w 124"/>
              <a:gd name="T26" fmla="+- 0 643 643"/>
              <a:gd name="T27" fmla="*/ 643 h 441"/>
              <a:gd name="T28" fmla="+- 0 2513 2456"/>
              <a:gd name="T29" fmla="*/ T28 w 124"/>
              <a:gd name="T30" fmla="+- 0 643 643"/>
              <a:gd name="T31" fmla="*/ 643 h 441"/>
              <a:gd name="T32" fmla="+- 0 2513 2456"/>
              <a:gd name="T33" fmla="*/ T32 w 124"/>
              <a:gd name="T34" fmla="+- 0 966 643"/>
              <a:gd name="T35" fmla="*/ 966 h 441"/>
              <a:gd name="T36" fmla="+- 0 2523 2456"/>
              <a:gd name="T37" fmla="*/ T36 w 124"/>
              <a:gd name="T38" fmla="+- 0 966 643"/>
              <a:gd name="T39" fmla="*/ 966 h 441"/>
              <a:gd name="T40" fmla="+- 0 2523 2456"/>
              <a:gd name="T41" fmla="*/ T40 w 124"/>
              <a:gd name="T42" fmla="+- 0 643 643"/>
              <a:gd name="T43" fmla="*/ 643 h 441"/>
              <a:gd name="T44" fmla="+- 0 2580 2456"/>
              <a:gd name="T45" fmla="*/ T44 w 124"/>
              <a:gd name="T46" fmla="+- 0 960 643"/>
              <a:gd name="T47" fmla="*/ 960 h 441"/>
              <a:gd name="T48" fmla="+- 0 2523 2456"/>
              <a:gd name="T49" fmla="*/ T48 w 124"/>
              <a:gd name="T50" fmla="+- 0 960 643"/>
              <a:gd name="T51" fmla="*/ 960 h 441"/>
              <a:gd name="T52" fmla="+- 0 2523 2456"/>
              <a:gd name="T53" fmla="*/ T52 w 124"/>
              <a:gd name="T54" fmla="+- 0 966 643"/>
              <a:gd name="T55" fmla="*/ 966 h 441"/>
              <a:gd name="T56" fmla="+- 0 2576 2456"/>
              <a:gd name="T57" fmla="*/ T56 w 124"/>
              <a:gd name="T58" fmla="+- 0 966 643"/>
              <a:gd name="T59" fmla="*/ 966 h 441"/>
              <a:gd name="T60" fmla="+- 0 2580 2456"/>
              <a:gd name="T61" fmla="*/ T60 w 124"/>
              <a:gd name="T62" fmla="+- 0 960 643"/>
              <a:gd name="T63" fmla="*/ 96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0"/>
                </a:lnTo>
                <a:lnTo>
                  <a:pt x="120" y="323"/>
                </a:lnTo>
                <a:lnTo>
                  <a:pt x="57" y="323"/>
                </a:lnTo>
                <a:lnTo>
                  <a:pt x="57" y="317"/>
                </a:lnTo>
                <a:close/>
                <a:moveTo>
                  <a:pt x="67" y="0"/>
                </a:moveTo>
                <a:lnTo>
                  <a:pt x="57" y="0"/>
                </a:lnTo>
                <a:lnTo>
                  <a:pt x="57" y="323"/>
                </a:lnTo>
                <a:lnTo>
                  <a:pt x="67" y="323"/>
                </a:lnTo>
                <a:lnTo>
                  <a:pt x="67" y="0"/>
                </a:lnTo>
                <a:close/>
                <a:moveTo>
                  <a:pt x="124" y="317"/>
                </a:moveTo>
                <a:lnTo>
                  <a:pt x="67" y="317"/>
                </a:lnTo>
                <a:lnTo>
                  <a:pt x="67" y="323"/>
                </a:lnTo>
                <a:lnTo>
                  <a:pt x="120" y="323"/>
                </a:lnTo>
                <a:lnTo>
                  <a:pt x="124"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71" name="AutoShape 4"/>
          <p:cNvSpPr>
            <a:spLocks/>
          </p:cNvSpPr>
          <p:nvPr/>
        </p:nvSpPr>
        <p:spPr bwMode="auto">
          <a:xfrm>
            <a:off x="6415271" y="6392743"/>
            <a:ext cx="80383" cy="205245"/>
          </a:xfrm>
          <a:custGeom>
            <a:avLst/>
            <a:gdLst>
              <a:gd name="T0" fmla="+- 0 2513 2456"/>
              <a:gd name="T1" fmla="*/ T0 w 124"/>
              <a:gd name="T2" fmla="+- 0 960 643"/>
              <a:gd name="T3" fmla="*/ 960 h 441"/>
              <a:gd name="T4" fmla="+- 0 2456 2456"/>
              <a:gd name="T5" fmla="*/ T4 w 124"/>
              <a:gd name="T6" fmla="+- 0 960 643"/>
              <a:gd name="T7" fmla="*/ 960 h 441"/>
              <a:gd name="T8" fmla="+- 0 2518 2456"/>
              <a:gd name="T9" fmla="*/ T8 w 124"/>
              <a:gd name="T10" fmla="+- 0 1083 643"/>
              <a:gd name="T11" fmla="*/ 1083 h 441"/>
              <a:gd name="T12" fmla="+- 0 2576 2456"/>
              <a:gd name="T13" fmla="*/ T12 w 124"/>
              <a:gd name="T14" fmla="+- 0 966 643"/>
              <a:gd name="T15" fmla="*/ 966 h 441"/>
              <a:gd name="T16" fmla="+- 0 2513 2456"/>
              <a:gd name="T17" fmla="*/ T16 w 124"/>
              <a:gd name="T18" fmla="+- 0 966 643"/>
              <a:gd name="T19" fmla="*/ 966 h 441"/>
              <a:gd name="T20" fmla="+- 0 2513 2456"/>
              <a:gd name="T21" fmla="*/ T20 w 124"/>
              <a:gd name="T22" fmla="+- 0 960 643"/>
              <a:gd name="T23" fmla="*/ 960 h 441"/>
              <a:gd name="T24" fmla="+- 0 2523 2456"/>
              <a:gd name="T25" fmla="*/ T24 w 124"/>
              <a:gd name="T26" fmla="+- 0 643 643"/>
              <a:gd name="T27" fmla="*/ 643 h 441"/>
              <a:gd name="T28" fmla="+- 0 2513 2456"/>
              <a:gd name="T29" fmla="*/ T28 w 124"/>
              <a:gd name="T30" fmla="+- 0 643 643"/>
              <a:gd name="T31" fmla="*/ 643 h 441"/>
              <a:gd name="T32" fmla="+- 0 2513 2456"/>
              <a:gd name="T33" fmla="*/ T32 w 124"/>
              <a:gd name="T34" fmla="+- 0 966 643"/>
              <a:gd name="T35" fmla="*/ 966 h 441"/>
              <a:gd name="T36" fmla="+- 0 2523 2456"/>
              <a:gd name="T37" fmla="*/ T36 w 124"/>
              <a:gd name="T38" fmla="+- 0 966 643"/>
              <a:gd name="T39" fmla="*/ 966 h 441"/>
              <a:gd name="T40" fmla="+- 0 2523 2456"/>
              <a:gd name="T41" fmla="*/ T40 w 124"/>
              <a:gd name="T42" fmla="+- 0 643 643"/>
              <a:gd name="T43" fmla="*/ 643 h 441"/>
              <a:gd name="T44" fmla="+- 0 2580 2456"/>
              <a:gd name="T45" fmla="*/ T44 w 124"/>
              <a:gd name="T46" fmla="+- 0 960 643"/>
              <a:gd name="T47" fmla="*/ 960 h 441"/>
              <a:gd name="T48" fmla="+- 0 2523 2456"/>
              <a:gd name="T49" fmla="*/ T48 w 124"/>
              <a:gd name="T50" fmla="+- 0 960 643"/>
              <a:gd name="T51" fmla="*/ 960 h 441"/>
              <a:gd name="T52" fmla="+- 0 2523 2456"/>
              <a:gd name="T53" fmla="*/ T52 w 124"/>
              <a:gd name="T54" fmla="+- 0 966 643"/>
              <a:gd name="T55" fmla="*/ 966 h 441"/>
              <a:gd name="T56" fmla="+- 0 2576 2456"/>
              <a:gd name="T57" fmla="*/ T56 w 124"/>
              <a:gd name="T58" fmla="+- 0 966 643"/>
              <a:gd name="T59" fmla="*/ 966 h 441"/>
              <a:gd name="T60" fmla="+- 0 2580 2456"/>
              <a:gd name="T61" fmla="*/ T60 w 124"/>
              <a:gd name="T62" fmla="+- 0 960 643"/>
              <a:gd name="T63" fmla="*/ 960 h 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4" h="441">
                <a:moveTo>
                  <a:pt x="57" y="317"/>
                </a:moveTo>
                <a:lnTo>
                  <a:pt x="0" y="317"/>
                </a:lnTo>
                <a:lnTo>
                  <a:pt x="62" y="440"/>
                </a:lnTo>
                <a:lnTo>
                  <a:pt x="120" y="323"/>
                </a:lnTo>
                <a:lnTo>
                  <a:pt x="57" y="323"/>
                </a:lnTo>
                <a:lnTo>
                  <a:pt x="57" y="317"/>
                </a:lnTo>
                <a:close/>
                <a:moveTo>
                  <a:pt x="67" y="0"/>
                </a:moveTo>
                <a:lnTo>
                  <a:pt x="57" y="0"/>
                </a:lnTo>
                <a:lnTo>
                  <a:pt x="57" y="323"/>
                </a:lnTo>
                <a:lnTo>
                  <a:pt x="67" y="323"/>
                </a:lnTo>
                <a:lnTo>
                  <a:pt x="67" y="0"/>
                </a:lnTo>
                <a:close/>
                <a:moveTo>
                  <a:pt x="124" y="317"/>
                </a:moveTo>
                <a:lnTo>
                  <a:pt x="67" y="317"/>
                </a:lnTo>
                <a:lnTo>
                  <a:pt x="67" y="323"/>
                </a:lnTo>
                <a:lnTo>
                  <a:pt x="120" y="323"/>
                </a:lnTo>
                <a:lnTo>
                  <a:pt x="124" y="317"/>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72" name="Freeform 171"/>
          <p:cNvSpPr>
            <a:spLocks/>
          </p:cNvSpPr>
          <p:nvPr/>
        </p:nvSpPr>
        <p:spPr bwMode="auto">
          <a:xfrm>
            <a:off x="7244339" y="2821729"/>
            <a:ext cx="1593520" cy="345905"/>
          </a:xfrm>
          <a:custGeom>
            <a:avLst/>
            <a:gdLst>
              <a:gd name="T0" fmla="+- 0 5200 4019"/>
              <a:gd name="T1" fmla="*/ T0 w 2362"/>
              <a:gd name="T2" fmla="+- 0 928 928"/>
              <a:gd name="T3" fmla="*/ 928 h 751"/>
              <a:gd name="T4" fmla="+- 0 5308 4019"/>
              <a:gd name="T5" fmla="*/ T4 w 2362"/>
              <a:gd name="T6" fmla="+- 0 929 928"/>
              <a:gd name="T7" fmla="*/ 929 h 751"/>
              <a:gd name="T8" fmla="+- 0 5412 4019"/>
              <a:gd name="T9" fmla="*/ T8 w 2362"/>
              <a:gd name="T10" fmla="+- 0 934 928"/>
              <a:gd name="T11" fmla="*/ 934 h 751"/>
              <a:gd name="T12" fmla="+- 0 5514 4019"/>
              <a:gd name="T13" fmla="*/ T12 w 2362"/>
              <a:gd name="T14" fmla="+- 0 941 928"/>
              <a:gd name="T15" fmla="*/ 941 h 751"/>
              <a:gd name="T16" fmla="+- 0 5612 4019"/>
              <a:gd name="T17" fmla="*/ T16 w 2362"/>
              <a:gd name="T18" fmla="+- 0 951 928"/>
              <a:gd name="T19" fmla="*/ 951 h 751"/>
              <a:gd name="T20" fmla="+- 0 5706 4019"/>
              <a:gd name="T21" fmla="*/ T20 w 2362"/>
              <a:gd name="T22" fmla="+- 0 964 928"/>
              <a:gd name="T23" fmla="*/ 964 h 751"/>
              <a:gd name="T24" fmla="+- 0 5796 4019"/>
              <a:gd name="T25" fmla="*/ T24 w 2362"/>
              <a:gd name="T26" fmla="+- 0 979 928"/>
              <a:gd name="T27" fmla="*/ 979 h 751"/>
              <a:gd name="T28" fmla="+- 0 5881 4019"/>
              <a:gd name="T29" fmla="*/ T28 w 2362"/>
              <a:gd name="T30" fmla="+- 0 997 928"/>
              <a:gd name="T31" fmla="*/ 997 h 751"/>
              <a:gd name="T32" fmla="+- 0 5961 4019"/>
              <a:gd name="T33" fmla="*/ T32 w 2362"/>
              <a:gd name="T34" fmla="+- 0 1016 928"/>
              <a:gd name="T35" fmla="*/ 1016 h 751"/>
              <a:gd name="T36" fmla="+- 0 6035 4019"/>
              <a:gd name="T37" fmla="*/ T36 w 2362"/>
              <a:gd name="T38" fmla="+- 0 1038 928"/>
              <a:gd name="T39" fmla="*/ 1038 h 751"/>
              <a:gd name="T40" fmla="+- 0 6103 4019"/>
              <a:gd name="T41" fmla="*/ T40 w 2362"/>
              <a:gd name="T42" fmla="+- 0 1061 928"/>
              <a:gd name="T43" fmla="*/ 1061 h 751"/>
              <a:gd name="T44" fmla="+- 0 6165 4019"/>
              <a:gd name="T45" fmla="*/ T44 w 2362"/>
              <a:gd name="T46" fmla="+- 0 1087 928"/>
              <a:gd name="T47" fmla="*/ 1087 h 751"/>
              <a:gd name="T48" fmla="+- 0 6220 4019"/>
              <a:gd name="T49" fmla="*/ T48 w 2362"/>
              <a:gd name="T50" fmla="+- 0 1114 928"/>
              <a:gd name="T51" fmla="*/ 1114 h 751"/>
              <a:gd name="T52" fmla="+- 0 6307 4019"/>
              <a:gd name="T53" fmla="*/ T52 w 2362"/>
              <a:gd name="T54" fmla="+- 0 1172 928"/>
              <a:gd name="T55" fmla="*/ 1172 h 751"/>
              <a:gd name="T56" fmla="+- 0 6362 4019"/>
              <a:gd name="T57" fmla="*/ T56 w 2362"/>
              <a:gd name="T58" fmla="+- 0 1236 928"/>
              <a:gd name="T59" fmla="*/ 1236 h 751"/>
              <a:gd name="T60" fmla="+- 0 6381 4019"/>
              <a:gd name="T61" fmla="*/ T60 w 2362"/>
              <a:gd name="T62" fmla="+- 0 1303 928"/>
              <a:gd name="T63" fmla="*/ 1303 h 751"/>
              <a:gd name="T64" fmla="+- 0 6376 4019"/>
              <a:gd name="T65" fmla="*/ T64 w 2362"/>
              <a:gd name="T66" fmla="+- 0 1338 928"/>
              <a:gd name="T67" fmla="*/ 1338 h 751"/>
              <a:gd name="T68" fmla="+- 0 6339 4019"/>
              <a:gd name="T69" fmla="*/ T68 w 2362"/>
              <a:gd name="T70" fmla="+- 0 1403 928"/>
              <a:gd name="T71" fmla="*/ 1403 h 751"/>
              <a:gd name="T72" fmla="+- 0 6267 4019"/>
              <a:gd name="T73" fmla="*/ T72 w 2362"/>
              <a:gd name="T74" fmla="+- 0 1464 928"/>
              <a:gd name="T75" fmla="*/ 1464 h 751"/>
              <a:gd name="T76" fmla="+- 0 6165 4019"/>
              <a:gd name="T77" fmla="*/ T76 w 2362"/>
              <a:gd name="T78" fmla="+- 0 1520 928"/>
              <a:gd name="T79" fmla="*/ 1520 h 751"/>
              <a:gd name="T80" fmla="+- 0 6103 4019"/>
              <a:gd name="T81" fmla="*/ T80 w 2362"/>
              <a:gd name="T82" fmla="+- 0 1545 928"/>
              <a:gd name="T83" fmla="*/ 1545 h 751"/>
              <a:gd name="T84" fmla="+- 0 6035 4019"/>
              <a:gd name="T85" fmla="*/ T84 w 2362"/>
              <a:gd name="T86" fmla="+- 0 1569 928"/>
              <a:gd name="T87" fmla="*/ 1569 h 751"/>
              <a:gd name="T88" fmla="+- 0 5961 4019"/>
              <a:gd name="T89" fmla="*/ T88 w 2362"/>
              <a:gd name="T90" fmla="+- 0 1591 928"/>
              <a:gd name="T91" fmla="*/ 1591 h 751"/>
              <a:gd name="T92" fmla="+- 0 5881 4019"/>
              <a:gd name="T93" fmla="*/ T92 w 2362"/>
              <a:gd name="T94" fmla="+- 0 1610 928"/>
              <a:gd name="T95" fmla="*/ 1610 h 751"/>
              <a:gd name="T96" fmla="+- 0 5796 4019"/>
              <a:gd name="T97" fmla="*/ T96 w 2362"/>
              <a:gd name="T98" fmla="+- 0 1628 928"/>
              <a:gd name="T99" fmla="*/ 1628 h 751"/>
              <a:gd name="T100" fmla="+- 0 5706 4019"/>
              <a:gd name="T101" fmla="*/ T100 w 2362"/>
              <a:gd name="T102" fmla="+- 0 1643 928"/>
              <a:gd name="T103" fmla="*/ 1643 h 751"/>
              <a:gd name="T104" fmla="+- 0 5612 4019"/>
              <a:gd name="T105" fmla="*/ T104 w 2362"/>
              <a:gd name="T106" fmla="+- 0 1655 928"/>
              <a:gd name="T107" fmla="*/ 1655 h 751"/>
              <a:gd name="T108" fmla="+- 0 5514 4019"/>
              <a:gd name="T109" fmla="*/ T108 w 2362"/>
              <a:gd name="T110" fmla="+- 0 1665 928"/>
              <a:gd name="T111" fmla="*/ 1665 h 751"/>
              <a:gd name="T112" fmla="+- 0 5412 4019"/>
              <a:gd name="T113" fmla="*/ T112 w 2362"/>
              <a:gd name="T114" fmla="+- 0 1673 928"/>
              <a:gd name="T115" fmla="*/ 1673 h 751"/>
              <a:gd name="T116" fmla="+- 0 5308 4019"/>
              <a:gd name="T117" fmla="*/ T116 w 2362"/>
              <a:gd name="T118" fmla="+- 0 1677 928"/>
              <a:gd name="T119" fmla="*/ 1677 h 751"/>
              <a:gd name="T120" fmla="+- 0 5200 4019"/>
              <a:gd name="T121" fmla="*/ T120 w 2362"/>
              <a:gd name="T122" fmla="+- 0 1679 928"/>
              <a:gd name="T123" fmla="*/ 1679 h 751"/>
              <a:gd name="T124" fmla="+- 0 5093 4019"/>
              <a:gd name="T125" fmla="*/ T124 w 2362"/>
              <a:gd name="T126" fmla="+- 0 1677 928"/>
              <a:gd name="T127" fmla="*/ 1677 h 751"/>
              <a:gd name="T128" fmla="+- 0 4988 4019"/>
              <a:gd name="T129" fmla="*/ T128 w 2362"/>
              <a:gd name="T130" fmla="+- 0 1673 928"/>
              <a:gd name="T131" fmla="*/ 1673 h 751"/>
              <a:gd name="T132" fmla="+- 0 4886 4019"/>
              <a:gd name="T133" fmla="*/ T132 w 2362"/>
              <a:gd name="T134" fmla="+- 0 1665 928"/>
              <a:gd name="T135" fmla="*/ 1665 h 751"/>
              <a:gd name="T136" fmla="+- 0 4788 4019"/>
              <a:gd name="T137" fmla="*/ T136 w 2362"/>
              <a:gd name="T138" fmla="+- 0 1655 928"/>
              <a:gd name="T139" fmla="*/ 1655 h 751"/>
              <a:gd name="T140" fmla="+- 0 4694 4019"/>
              <a:gd name="T141" fmla="*/ T140 w 2362"/>
              <a:gd name="T142" fmla="+- 0 1643 928"/>
              <a:gd name="T143" fmla="*/ 1643 h 751"/>
              <a:gd name="T144" fmla="+- 0 4604 4019"/>
              <a:gd name="T145" fmla="*/ T144 w 2362"/>
              <a:gd name="T146" fmla="+- 0 1628 928"/>
              <a:gd name="T147" fmla="*/ 1628 h 751"/>
              <a:gd name="T148" fmla="+- 0 4519 4019"/>
              <a:gd name="T149" fmla="*/ T148 w 2362"/>
              <a:gd name="T150" fmla="+- 0 1610 928"/>
              <a:gd name="T151" fmla="*/ 1610 h 751"/>
              <a:gd name="T152" fmla="+- 0 4440 4019"/>
              <a:gd name="T153" fmla="*/ T152 w 2362"/>
              <a:gd name="T154" fmla="+- 0 1591 928"/>
              <a:gd name="T155" fmla="*/ 1591 h 751"/>
              <a:gd name="T156" fmla="+- 0 4365 4019"/>
              <a:gd name="T157" fmla="*/ T156 w 2362"/>
              <a:gd name="T158" fmla="+- 0 1569 928"/>
              <a:gd name="T159" fmla="*/ 1569 h 751"/>
              <a:gd name="T160" fmla="+- 0 4297 4019"/>
              <a:gd name="T161" fmla="*/ T160 w 2362"/>
              <a:gd name="T162" fmla="+- 0 1545 928"/>
              <a:gd name="T163" fmla="*/ 1545 h 751"/>
              <a:gd name="T164" fmla="+- 0 4236 4019"/>
              <a:gd name="T165" fmla="*/ T164 w 2362"/>
              <a:gd name="T166" fmla="+- 0 1520 928"/>
              <a:gd name="T167" fmla="*/ 1520 h 751"/>
              <a:gd name="T168" fmla="+- 0 4181 4019"/>
              <a:gd name="T169" fmla="*/ T168 w 2362"/>
              <a:gd name="T170" fmla="+- 0 1493 928"/>
              <a:gd name="T171" fmla="*/ 1493 h 751"/>
              <a:gd name="T172" fmla="+- 0 4093 4019"/>
              <a:gd name="T173" fmla="*/ T172 w 2362"/>
              <a:gd name="T174" fmla="+- 0 1434 928"/>
              <a:gd name="T175" fmla="*/ 1434 h 751"/>
              <a:gd name="T176" fmla="+- 0 4038 4019"/>
              <a:gd name="T177" fmla="*/ T176 w 2362"/>
              <a:gd name="T178" fmla="+- 0 1371 928"/>
              <a:gd name="T179" fmla="*/ 1371 h 751"/>
              <a:gd name="T180" fmla="+- 0 4019 4019"/>
              <a:gd name="T181" fmla="*/ T180 w 2362"/>
              <a:gd name="T182" fmla="+- 0 1303 928"/>
              <a:gd name="T183" fmla="*/ 1303 h 751"/>
              <a:gd name="T184" fmla="+- 0 4024 4019"/>
              <a:gd name="T185" fmla="*/ T184 w 2362"/>
              <a:gd name="T186" fmla="+- 0 1269 928"/>
              <a:gd name="T187" fmla="*/ 1269 h 751"/>
              <a:gd name="T188" fmla="+- 0 4062 4019"/>
              <a:gd name="T189" fmla="*/ T188 w 2362"/>
              <a:gd name="T190" fmla="+- 0 1204 928"/>
              <a:gd name="T191" fmla="*/ 1204 h 751"/>
              <a:gd name="T192" fmla="+- 0 4133 4019"/>
              <a:gd name="T193" fmla="*/ T192 w 2362"/>
              <a:gd name="T194" fmla="+- 0 1142 928"/>
              <a:gd name="T195" fmla="*/ 1142 h 751"/>
              <a:gd name="T196" fmla="+- 0 4236 4019"/>
              <a:gd name="T197" fmla="*/ T196 w 2362"/>
              <a:gd name="T198" fmla="+- 0 1087 928"/>
              <a:gd name="T199" fmla="*/ 1087 h 751"/>
              <a:gd name="T200" fmla="+- 0 4297 4019"/>
              <a:gd name="T201" fmla="*/ T200 w 2362"/>
              <a:gd name="T202" fmla="+- 0 1061 928"/>
              <a:gd name="T203" fmla="*/ 1061 h 751"/>
              <a:gd name="T204" fmla="+- 0 4365 4019"/>
              <a:gd name="T205" fmla="*/ T204 w 2362"/>
              <a:gd name="T206" fmla="+- 0 1038 928"/>
              <a:gd name="T207" fmla="*/ 1038 h 751"/>
              <a:gd name="T208" fmla="+- 0 4440 4019"/>
              <a:gd name="T209" fmla="*/ T208 w 2362"/>
              <a:gd name="T210" fmla="+- 0 1016 928"/>
              <a:gd name="T211" fmla="*/ 1016 h 751"/>
              <a:gd name="T212" fmla="+- 0 4519 4019"/>
              <a:gd name="T213" fmla="*/ T212 w 2362"/>
              <a:gd name="T214" fmla="+- 0 997 928"/>
              <a:gd name="T215" fmla="*/ 997 h 751"/>
              <a:gd name="T216" fmla="+- 0 4604 4019"/>
              <a:gd name="T217" fmla="*/ T216 w 2362"/>
              <a:gd name="T218" fmla="+- 0 979 928"/>
              <a:gd name="T219" fmla="*/ 979 h 751"/>
              <a:gd name="T220" fmla="+- 0 4694 4019"/>
              <a:gd name="T221" fmla="*/ T220 w 2362"/>
              <a:gd name="T222" fmla="+- 0 964 928"/>
              <a:gd name="T223" fmla="*/ 964 h 751"/>
              <a:gd name="T224" fmla="+- 0 4788 4019"/>
              <a:gd name="T225" fmla="*/ T224 w 2362"/>
              <a:gd name="T226" fmla="+- 0 951 928"/>
              <a:gd name="T227" fmla="*/ 951 h 751"/>
              <a:gd name="T228" fmla="+- 0 4886 4019"/>
              <a:gd name="T229" fmla="*/ T228 w 2362"/>
              <a:gd name="T230" fmla="+- 0 941 928"/>
              <a:gd name="T231" fmla="*/ 941 h 751"/>
              <a:gd name="T232" fmla="+- 0 4988 4019"/>
              <a:gd name="T233" fmla="*/ T232 w 2362"/>
              <a:gd name="T234" fmla="+- 0 934 928"/>
              <a:gd name="T235" fmla="*/ 934 h 751"/>
              <a:gd name="T236" fmla="+- 0 5093 4019"/>
              <a:gd name="T237" fmla="*/ T236 w 2362"/>
              <a:gd name="T238" fmla="+- 0 929 928"/>
              <a:gd name="T239" fmla="*/ 929 h 751"/>
              <a:gd name="T240" fmla="+- 0 5200 4019"/>
              <a:gd name="T241" fmla="*/ T240 w 2362"/>
              <a:gd name="T242" fmla="+- 0 928 928"/>
              <a:gd name="T243" fmla="*/ 928 h 7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2362" h="751">
                <a:moveTo>
                  <a:pt x="1181" y="0"/>
                </a:moveTo>
                <a:lnTo>
                  <a:pt x="1289" y="1"/>
                </a:lnTo>
                <a:lnTo>
                  <a:pt x="1393" y="6"/>
                </a:lnTo>
                <a:lnTo>
                  <a:pt x="1495" y="13"/>
                </a:lnTo>
                <a:lnTo>
                  <a:pt x="1593" y="23"/>
                </a:lnTo>
                <a:lnTo>
                  <a:pt x="1687" y="36"/>
                </a:lnTo>
                <a:lnTo>
                  <a:pt x="1777" y="51"/>
                </a:lnTo>
                <a:lnTo>
                  <a:pt x="1862" y="69"/>
                </a:lnTo>
                <a:lnTo>
                  <a:pt x="1942" y="88"/>
                </a:lnTo>
                <a:lnTo>
                  <a:pt x="2016" y="110"/>
                </a:lnTo>
                <a:lnTo>
                  <a:pt x="2084" y="133"/>
                </a:lnTo>
                <a:lnTo>
                  <a:pt x="2146" y="159"/>
                </a:lnTo>
                <a:lnTo>
                  <a:pt x="2201" y="186"/>
                </a:lnTo>
                <a:lnTo>
                  <a:pt x="2288" y="244"/>
                </a:lnTo>
                <a:lnTo>
                  <a:pt x="2343" y="308"/>
                </a:lnTo>
                <a:lnTo>
                  <a:pt x="2362" y="375"/>
                </a:lnTo>
                <a:lnTo>
                  <a:pt x="2357" y="410"/>
                </a:lnTo>
                <a:lnTo>
                  <a:pt x="2320" y="475"/>
                </a:lnTo>
                <a:lnTo>
                  <a:pt x="2248" y="536"/>
                </a:lnTo>
                <a:lnTo>
                  <a:pt x="2146" y="592"/>
                </a:lnTo>
                <a:lnTo>
                  <a:pt x="2084" y="617"/>
                </a:lnTo>
                <a:lnTo>
                  <a:pt x="2016" y="641"/>
                </a:lnTo>
                <a:lnTo>
                  <a:pt x="1942" y="663"/>
                </a:lnTo>
                <a:lnTo>
                  <a:pt x="1862" y="682"/>
                </a:lnTo>
                <a:lnTo>
                  <a:pt x="1777" y="700"/>
                </a:lnTo>
                <a:lnTo>
                  <a:pt x="1687" y="715"/>
                </a:lnTo>
                <a:lnTo>
                  <a:pt x="1593" y="727"/>
                </a:lnTo>
                <a:lnTo>
                  <a:pt x="1495" y="737"/>
                </a:lnTo>
                <a:lnTo>
                  <a:pt x="1393" y="745"/>
                </a:lnTo>
                <a:lnTo>
                  <a:pt x="1289" y="749"/>
                </a:lnTo>
                <a:lnTo>
                  <a:pt x="1181" y="751"/>
                </a:lnTo>
                <a:lnTo>
                  <a:pt x="1074" y="749"/>
                </a:lnTo>
                <a:lnTo>
                  <a:pt x="969" y="745"/>
                </a:lnTo>
                <a:lnTo>
                  <a:pt x="867" y="737"/>
                </a:lnTo>
                <a:lnTo>
                  <a:pt x="769" y="727"/>
                </a:lnTo>
                <a:lnTo>
                  <a:pt x="675" y="715"/>
                </a:lnTo>
                <a:lnTo>
                  <a:pt x="585" y="700"/>
                </a:lnTo>
                <a:lnTo>
                  <a:pt x="500" y="682"/>
                </a:lnTo>
                <a:lnTo>
                  <a:pt x="421" y="663"/>
                </a:lnTo>
                <a:lnTo>
                  <a:pt x="346" y="641"/>
                </a:lnTo>
                <a:lnTo>
                  <a:pt x="278" y="617"/>
                </a:lnTo>
                <a:lnTo>
                  <a:pt x="217" y="592"/>
                </a:lnTo>
                <a:lnTo>
                  <a:pt x="162" y="565"/>
                </a:lnTo>
                <a:lnTo>
                  <a:pt x="74" y="506"/>
                </a:lnTo>
                <a:lnTo>
                  <a:pt x="19" y="443"/>
                </a:lnTo>
                <a:lnTo>
                  <a:pt x="0" y="375"/>
                </a:lnTo>
                <a:lnTo>
                  <a:pt x="5" y="341"/>
                </a:lnTo>
                <a:lnTo>
                  <a:pt x="43" y="276"/>
                </a:lnTo>
                <a:lnTo>
                  <a:pt x="114" y="214"/>
                </a:lnTo>
                <a:lnTo>
                  <a:pt x="217" y="159"/>
                </a:lnTo>
                <a:lnTo>
                  <a:pt x="278" y="133"/>
                </a:lnTo>
                <a:lnTo>
                  <a:pt x="346" y="110"/>
                </a:lnTo>
                <a:lnTo>
                  <a:pt x="421" y="88"/>
                </a:lnTo>
                <a:lnTo>
                  <a:pt x="500" y="69"/>
                </a:lnTo>
                <a:lnTo>
                  <a:pt x="585" y="51"/>
                </a:lnTo>
                <a:lnTo>
                  <a:pt x="675" y="36"/>
                </a:lnTo>
                <a:lnTo>
                  <a:pt x="769" y="23"/>
                </a:lnTo>
                <a:lnTo>
                  <a:pt x="867" y="13"/>
                </a:lnTo>
                <a:lnTo>
                  <a:pt x="969" y="6"/>
                </a:lnTo>
                <a:lnTo>
                  <a:pt x="1074" y="1"/>
                </a:lnTo>
                <a:lnTo>
                  <a:pt x="1181"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73" name="Text Box 55"/>
          <p:cNvSpPr txBox="1">
            <a:spLocks noChangeArrowheads="1"/>
          </p:cNvSpPr>
          <p:nvPr/>
        </p:nvSpPr>
        <p:spPr bwMode="auto">
          <a:xfrm>
            <a:off x="7404877" y="2893665"/>
            <a:ext cx="1267228" cy="20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id-ID" sz="1200" b="1"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rPr>
              <a:t>Larutan Perendam</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4" name="AutoShape 44"/>
          <p:cNvSpPr>
            <a:spLocks/>
          </p:cNvSpPr>
          <p:nvPr/>
        </p:nvSpPr>
        <p:spPr bwMode="auto">
          <a:xfrm>
            <a:off x="6956027" y="2952334"/>
            <a:ext cx="297516" cy="101411"/>
          </a:xfrm>
          <a:custGeom>
            <a:avLst/>
            <a:gdLst>
              <a:gd name="T0" fmla="+- 0 3897 3581"/>
              <a:gd name="T1" fmla="*/ T0 w 441"/>
              <a:gd name="T2" fmla="+- 0 1251 1251"/>
              <a:gd name="T3" fmla="*/ 1251 h 124"/>
              <a:gd name="T4" fmla="+- 0 3897 3581"/>
              <a:gd name="T5" fmla="*/ T4 w 441"/>
              <a:gd name="T6" fmla="+- 0 1374 1251"/>
              <a:gd name="T7" fmla="*/ 1374 h 124"/>
              <a:gd name="T8" fmla="+- 0 4011 3581"/>
              <a:gd name="T9" fmla="*/ T8 w 441"/>
              <a:gd name="T10" fmla="+- 0 1317 1251"/>
              <a:gd name="T11" fmla="*/ 1317 h 124"/>
              <a:gd name="T12" fmla="+- 0 3904 3581"/>
              <a:gd name="T13" fmla="*/ T12 w 441"/>
              <a:gd name="T14" fmla="+- 0 1317 1251"/>
              <a:gd name="T15" fmla="*/ 1317 h 124"/>
              <a:gd name="T16" fmla="+- 0 3904 3581"/>
              <a:gd name="T17" fmla="*/ T16 w 441"/>
              <a:gd name="T18" fmla="+- 0 1307 1251"/>
              <a:gd name="T19" fmla="*/ 1307 h 124"/>
              <a:gd name="T20" fmla="+- 0 4011 3581"/>
              <a:gd name="T21" fmla="*/ T20 w 441"/>
              <a:gd name="T22" fmla="+- 0 1307 1251"/>
              <a:gd name="T23" fmla="*/ 1307 h 124"/>
              <a:gd name="T24" fmla="+- 0 3897 3581"/>
              <a:gd name="T25" fmla="*/ T24 w 441"/>
              <a:gd name="T26" fmla="+- 0 1251 1251"/>
              <a:gd name="T27" fmla="*/ 1251 h 124"/>
              <a:gd name="T28" fmla="+- 0 3897 3581"/>
              <a:gd name="T29" fmla="*/ T28 w 441"/>
              <a:gd name="T30" fmla="+- 0 1307 1251"/>
              <a:gd name="T31" fmla="*/ 1307 h 124"/>
              <a:gd name="T32" fmla="+- 0 3581 3581"/>
              <a:gd name="T33" fmla="*/ T32 w 441"/>
              <a:gd name="T34" fmla="+- 0 1307 1251"/>
              <a:gd name="T35" fmla="*/ 1307 h 124"/>
              <a:gd name="T36" fmla="+- 0 3581 3581"/>
              <a:gd name="T37" fmla="*/ T36 w 441"/>
              <a:gd name="T38" fmla="+- 0 1317 1251"/>
              <a:gd name="T39" fmla="*/ 1317 h 124"/>
              <a:gd name="T40" fmla="+- 0 3897 3581"/>
              <a:gd name="T41" fmla="*/ T40 w 441"/>
              <a:gd name="T42" fmla="+- 0 1317 1251"/>
              <a:gd name="T43" fmla="*/ 1317 h 124"/>
              <a:gd name="T44" fmla="+- 0 3897 3581"/>
              <a:gd name="T45" fmla="*/ T44 w 441"/>
              <a:gd name="T46" fmla="+- 0 1307 1251"/>
              <a:gd name="T47" fmla="*/ 1307 h 124"/>
              <a:gd name="T48" fmla="+- 0 4011 3581"/>
              <a:gd name="T49" fmla="*/ T48 w 441"/>
              <a:gd name="T50" fmla="+- 0 1307 1251"/>
              <a:gd name="T51" fmla="*/ 1307 h 124"/>
              <a:gd name="T52" fmla="+- 0 3904 3581"/>
              <a:gd name="T53" fmla="*/ T52 w 441"/>
              <a:gd name="T54" fmla="+- 0 1307 1251"/>
              <a:gd name="T55" fmla="*/ 1307 h 124"/>
              <a:gd name="T56" fmla="+- 0 3904 3581"/>
              <a:gd name="T57" fmla="*/ T56 w 441"/>
              <a:gd name="T58" fmla="+- 0 1317 1251"/>
              <a:gd name="T59" fmla="*/ 1317 h 124"/>
              <a:gd name="T60" fmla="+- 0 4011 3581"/>
              <a:gd name="T61" fmla="*/ T60 w 441"/>
              <a:gd name="T62" fmla="+- 0 1317 1251"/>
              <a:gd name="T63" fmla="*/ 1317 h 124"/>
              <a:gd name="T64" fmla="+- 0 4021 3581"/>
              <a:gd name="T65" fmla="*/ T64 w 441"/>
              <a:gd name="T66" fmla="+- 0 1312 1251"/>
              <a:gd name="T67" fmla="*/ 1312 h 124"/>
              <a:gd name="T68" fmla="+- 0 4011 3581"/>
              <a:gd name="T69" fmla="*/ T68 w 441"/>
              <a:gd name="T70" fmla="+- 0 1307 1251"/>
              <a:gd name="T71" fmla="*/ 1307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41" h="124">
                <a:moveTo>
                  <a:pt x="316" y="0"/>
                </a:moveTo>
                <a:lnTo>
                  <a:pt x="316" y="123"/>
                </a:lnTo>
                <a:lnTo>
                  <a:pt x="430" y="66"/>
                </a:lnTo>
                <a:lnTo>
                  <a:pt x="323" y="66"/>
                </a:lnTo>
                <a:lnTo>
                  <a:pt x="323" y="56"/>
                </a:lnTo>
                <a:lnTo>
                  <a:pt x="430" y="56"/>
                </a:lnTo>
                <a:lnTo>
                  <a:pt x="316" y="0"/>
                </a:lnTo>
                <a:close/>
                <a:moveTo>
                  <a:pt x="316" y="56"/>
                </a:moveTo>
                <a:lnTo>
                  <a:pt x="0" y="56"/>
                </a:lnTo>
                <a:lnTo>
                  <a:pt x="0" y="66"/>
                </a:lnTo>
                <a:lnTo>
                  <a:pt x="316" y="66"/>
                </a:lnTo>
                <a:lnTo>
                  <a:pt x="316" y="56"/>
                </a:lnTo>
                <a:close/>
                <a:moveTo>
                  <a:pt x="430" y="56"/>
                </a:moveTo>
                <a:lnTo>
                  <a:pt x="323" y="56"/>
                </a:lnTo>
                <a:lnTo>
                  <a:pt x="323" y="66"/>
                </a:lnTo>
                <a:lnTo>
                  <a:pt x="430" y="66"/>
                </a:lnTo>
                <a:lnTo>
                  <a:pt x="440" y="61"/>
                </a:lnTo>
                <a:lnTo>
                  <a:pt x="430" y="5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75" name="AutoShape 44"/>
          <p:cNvSpPr>
            <a:spLocks/>
          </p:cNvSpPr>
          <p:nvPr/>
        </p:nvSpPr>
        <p:spPr bwMode="auto">
          <a:xfrm>
            <a:off x="5635927" y="5123484"/>
            <a:ext cx="297516" cy="101411"/>
          </a:xfrm>
          <a:custGeom>
            <a:avLst/>
            <a:gdLst>
              <a:gd name="T0" fmla="+- 0 3897 3581"/>
              <a:gd name="T1" fmla="*/ T0 w 441"/>
              <a:gd name="T2" fmla="+- 0 1251 1251"/>
              <a:gd name="T3" fmla="*/ 1251 h 124"/>
              <a:gd name="T4" fmla="+- 0 3897 3581"/>
              <a:gd name="T5" fmla="*/ T4 w 441"/>
              <a:gd name="T6" fmla="+- 0 1374 1251"/>
              <a:gd name="T7" fmla="*/ 1374 h 124"/>
              <a:gd name="T8" fmla="+- 0 4011 3581"/>
              <a:gd name="T9" fmla="*/ T8 w 441"/>
              <a:gd name="T10" fmla="+- 0 1317 1251"/>
              <a:gd name="T11" fmla="*/ 1317 h 124"/>
              <a:gd name="T12" fmla="+- 0 3904 3581"/>
              <a:gd name="T13" fmla="*/ T12 w 441"/>
              <a:gd name="T14" fmla="+- 0 1317 1251"/>
              <a:gd name="T15" fmla="*/ 1317 h 124"/>
              <a:gd name="T16" fmla="+- 0 3904 3581"/>
              <a:gd name="T17" fmla="*/ T16 w 441"/>
              <a:gd name="T18" fmla="+- 0 1307 1251"/>
              <a:gd name="T19" fmla="*/ 1307 h 124"/>
              <a:gd name="T20" fmla="+- 0 4011 3581"/>
              <a:gd name="T21" fmla="*/ T20 w 441"/>
              <a:gd name="T22" fmla="+- 0 1307 1251"/>
              <a:gd name="T23" fmla="*/ 1307 h 124"/>
              <a:gd name="T24" fmla="+- 0 3897 3581"/>
              <a:gd name="T25" fmla="*/ T24 w 441"/>
              <a:gd name="T26" fmla="+- 0 1251 1251"/>
              <a:gd name="T27" fmla="*/ 1251 h 124"/>
              <a:gd name="T28" fmla="+- 0 3897 3581"/>
              <a:gd name="T29" fmla="*/ T28 w 441"/>
              <a:gd name="T30" fmla="+- 0 1307 1251"/>
              <a:gd name="T31" fmla="*/ 1307 h 124"/>
              <a:gd name="T32" fmla="+- 0 3581 3581"/>
              <a:gd name="T33" fmla="*/ T32 w 441"/>
              <a:gd name="T34" fmla="+- 0 1307 1251"/>
              <a:gd name="T35" fmla="*/ 1307 h 124"/>
              <a:gd name="T36" fmla="+- 0 3581 3581"/>
              <a:gd name="T37" fmla="*/ T36 w 441"/>
              <a:gd name="T38" fmla="+- 0 1317 1251"/>
              <a:gd name="T39" fmla="*/ 1317 h 124"/>
              <a:gd name="T40" fmla="+- 0 3897 3581"/>
              <a:gd name="T41" fmla="*/ T40 w 441"/>
              <a:gd name="T42" fmla="+- 0 1317 1251"/>
              <a:gd name="T43" fmla="*/ 1317 h 124"/>
              <a:gd name="T44" fmla="+- 0 3897 3581"/>
              <a:gd name="T45" fmla="*/ T44 w 441"/>
              <a:gd name="T46" fmla="+- 0 1307 1251"/>
              <a:gd name="T47" fmla="*/ 1307 h 124"/>
              <a:gd name="T48" fmla="+- 0 4011 3581"/>
              <a:gd name="T49" fmla="*/ T48 w 441"/>
              <a:gd name="T50" fmla="+- 0 1307 1251"/>
              <a:gd name="T51" fmla="*/ 1307 h 124"/>
              <a:gd name="T52" fmla="+- 0 3904 3581"/>
              <a:gd name="T53" fmla="*/ T52 w 441"/>
              <a:gd name="T54" fmla="+- 0 1307 1251"/>
              <a:gd name="T55" fmla="*/ 1307 h 124"/>
              <a:gd name="T56" fmla="+- 0 3904 3581"/>
              <a:gd name="T57" fmla="*/ T56 w 441"/>
              <a:gd name="T58" fmla="+- 0 1317 1251"/>
              <a:gd name="T59" fmla="*/ 1317 h 124"/>
              <a:gd name="T60" fmla="+- 0 4011 3581"/>
              <a:gd name="T61" fmla="*/ T60 w 441"/>
              <a:gd name="T62" fmla="+- 0 1317 1251"/>
              <a:gd name="T63" fmla="*/ 1317 h 124"/>
              <a:gd name="T64" fmla="+- 0 4021 3581"/>
              <a:gd name="T65" fmla="*/ T64 w 441"/>
              <a:gd name="T66" fmla="+- 0 1312 1251"/>
              <a:gd name="T67" fmla="*/ 1312 h 124"/>
              <a:gd name="T68" fmla="+- 0 4011 3581"/>
              <a:gd name="T69" fmla="*/ T68 w 441"/>
              <a:gd name="T70" fmla="+- 0 1307 1251"/>
              <a:gd name="T71" fmla="*/ 1307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41" h="124">
                <a:moveTo>
                  <a:pt x="316" y="0"/>
                </a:moveTo>
                <a:lnTo>
                  <a:pt x="316" y="123"/>
                </a:lnTo>
                <a:lnTo>
                  <a:pt x="430" y="66"/>
                </a:lnTo>
                <a:lnTo>
                  <a:pt x="323" y="66"/>
                </a:lnTo>
                <a:lnTo>
                  <a:pt x="323" y="56"/>
                </a:lnTo>
                <a:lnTo>
                  <a:pt x="430" y="56"/>
                </a:lnTo>
                <a:lnTo>
                  <a:pt x="316" y="0"/>
                </a:lnTo>
                <a:close/>
                <a:moveTo>
                  <a:pt x="316" y="56"/>
                </a:moveTo>
                <a:lnTo>
                  <a:pt x="0" y="56"/>
                </a:lnTo>
                <a:lnTo>
                  <a:pt x="0" y="66"/>
                </a:lnTo>
                <a:lnTo>
                  <a:pt x="316" y="66"/>
                </a:lnTo>
                <a:lnTo>
                  <a:pt x="316" y="56"/>
                </a:lnTo>
                <a:close/>
                <a:moveTo>
                  <a:pt x="430" y="56"/>
                </a:moveTo>
                <a:lnTo>
                  <a:pt x="323" y="56"/>
                </a:lnTo>
                <a:lnTo>
                  <a:pt x="323" y="66"/>
                </a:lnTo>
                <a:lnTo>
                  <a:pt x="430" y="66"/>
                </a:lnTo>
                <a:lnTo>
                  <a:pt x="440" y="61"/>
                </a:lnTo>
                <a:lnTo>
                  <a:pt x="430" y="5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76" name="Text Box 55"/>
          <p:cNvSpPr txBox="1">
            <a:spLocks noChangeArrowheads="1"/>
          </p:cNvSpPr>
          <p:nvPr/>
        </p:nvSpPr>
        <p:spPr bwMode="auto">
          <a:xfrm>
            <a:off x="3757872" y="4891044"/>
            <a:ext cx="1811057" cy="58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r>
              <a:rPr lang="id-ID" sz="1200" b="1" dirty="0">
                <a:latin typeface="Times New Roman" pitchFamily="18" charset="0"/>
                <a:cs typeface="Times New Roman" pitchFamily="18" charset="0"/>
              </a:rPr>
              <a:t>Gula 51,2%</a:t>
            </a:r>
          </a:p>
          <a:p>
            <a:pPr algn="ctr"/>
            <a:r>
              <a:rPr lang="id-ID" sz="1200" b="1" dirty="0">
                <a:latin typeface="Times New Roman" pitchFamily="18" charset="0"/>
                <a:cs typeface="Times New Roman" pitchFamily="18" charset="0"/>
              </a:rPr>
              <a:t>CMC 3,3 %</a:t>
            </a:r>
          </a:p>
          <a:p>
            <a:pPr algn="ctr"/>
            <a:r>
              <a:rPr lang="id-ID" sz="1200" b="1" dirty="0">
                <a:latin typeface="Times New Roman" pitchFamily="18" charset="0"/>
                <a:cs typeface="Times New Roman" pitchFamily="18" charset="0"/>
              </a:rPr>
              <a:t>Vanili 0,5%</a:t>
            </a:r>
            <a:endParaRPr lang="en-US" sz="1200" b="1" dirty="0">
              <a:latin typeface="Times New Roman" pitchFamily="18" charset="0"/>
              <a:ea typeface="Calibri" panose="020F0502020204030204" pitchFamily="34" charset="0"/>
              <a:cs typeface="Times New Roman" pitchFamily="18" charset="0"/>
            </a:endParaRPr>
          </a:p>
        </p:txBody>
      </p:sp>
      <p:sp>
        <p:nvSpPr>
          <p:cNvPr id="177" name="AutoShape 7"/>
          <p:cNvSpPr>
            <a:spLocks/>
          </p:cNvSpPr>
          <p:nvPr/>
        </p:nvSpPr>
        <p:spPr bwMode="auto">
          <a:xfrm>
            <a:off x="5473388" y="5952130"/>
            <a:ext cx="1949867" cy="440614"/>
          </a:xfrm>
          <a:custGeom>
            <a:avLst/>
            <a:gdLst>
              <a:gd name="T0" fmla="+- 0 1487 1487"/>
              <a:gd name="T1" fmla="*/ T0 w 2083"/>
              <a:gd name="T2" fmla="+- 0 2444 1981"/>
              <a:gd name="T3" fmla="*/ 2444 h 463"/>
              <a:gd name="T4" fmla="+- 0 1487 1487"/>
              <a:gd name="T5" fmla="*/ T4 w 2083"/>
              <a:gd name="T6" fmla="+- 0 2439 1981"/>
              <a:gd name="T7" fmla="*/ 2439 h 463"/>
              <a:gd name="T8" fmla="+- 0 1492 1487"/>
              <a:gd name="T9" fmla="*/ T8 w 2083"/>
              <a:gd name="T10" fmla="+- 0 2434 1981"/>
              <a:gd name="T11" fmla="*/ 2434 h 463"/>
              <a:gd name="T12" fmla="+- 0 1492 1487"/>
              <a:gd name="T13" fmla="*/ T12 w 2083"/>
              <a:gd name="T14" fmla="+- 0 2444 1981"/>
              <a:gd name="T15" fmla="*/ 2444 h 463"/>
              <a:gd name="T16" fmla="+- 0 3559 1487"/>
              <a:gd name="T17" fmla="*/ T16 w 2083"/>
              <a:gd name="T18" fmla="+- 0 2439 1981"/>
              <a:gd name="T19" fmla="*/ 2439 h 463"/>
              <a:gd name="T20" fmla="+- 0 1497 1487"/>
              <a:gd name="T21" fmla="*/ T20 w 2083"/>
              <a:gd name="T22" fmla="+- 0 2434 1981"/>
              <a:gd name="T23" fmla="*/ 2434 h 463"/>
              <a:gd name="T24" fmla="+- 0 3559 1487"/>
              <a:gd name="T25" fmla="*/ T24 w 2083"/>
              <a:gd name="T26" fmla="+- 0 1986 1981"/>
              <a:gd name="T27" fmla="*/ 1986 h 463"/>
              <a:gd name="T28" fmla="+- 0 3564 1487"/>
              <a:gd name="T29" fmla="*/ T28 w 2083"/>
              <a:gd name="T30" fmla="+- 0 2444 1981"/>
              <a:gd name="T31" fmla="*/ 2444 h 463"/>
              <a:gd name="T32" fmla="+- 0 3569 1487"/>
              <a:gd name="T33" fmla="*/ T32 w 2083"/>
              <a:gd name="T34" fmla="+- 0 2434 1981"/>
              <a:gd name="T35" fmla="*/ 2434 h 463"/>
              <a:gd name="T36" fmla="+- 0 3564 1487"/>
              <a:gd name="T37" fmla="*/ T36 w 2083"/>
              <a:gd name="T38" fmla="+- 0 1991 1981"/>
              <a:gd name="T39" fmla="*/ 1991 h 463"/>
              <a:gd name="T40" fmla="+- 0 3569 1487"/>
              <a:gd name="T41" fmla="*/ T40 w 2083"/>
              <a:gd name="T42" fmla="+- 0 2434 1981"/>
              <a:gd name="T43" fmla="*/ 2434 h 463"/>
              <a:gd name="T44" fmla="+- 0 3564 1487"/>
              <a:gd name="T45" fmla="*/ T44 w 2083"/>
              <a:gd name="T46" fmla="+- 0 2444 1981"/>
              <a:gd name="T47" fmla="*/ 2444 h 463"/>
              <a:gd name="T48" fmla="+- 0 3569 1487"/>
              <a:gd name="T49" fmla="*/ T48 w 2083"/>
              <a:gd name="T50" fmla="+- 0 2434 1981"/>
              <a:gd name="T51" fmla="*/ 2434 h 463"/>
              <a:gd name="T52" fmla="+- 0 3564 1487"/>
              <a:gd name="T53" fmla="*/ T52 w 2083"/>
              <a:gd name="T54" fmla="+- 0 2444 1981"/>
              <a:gd name="T55" fmla="*/ 2444 h 463"/>
              <a:gd name="T56" fmla="+- 0 3569 1487"/>
              <a:gd name="T57" fmla="*/ T56 w 2083"/>
              <a:gd name="T58" fmla="+- 0 2439 1981"/>
              <a:gd name="T59" fmla="*/ 2439 h 463"/>
              <a:gd name="T60" fmla="+- 0 1487 1487"/>
              <a:gd name="T61" fmla="*/ T60 w 2083"/>
              <a:gd name="T62" fmla="+- 0 1986 1981"/>
              <a:gd name="T63" fmla="*/ 1986 h 463"/>
              <a:gd name="T64" fmla="+- 0 1492 1487"/>
              <a:gd name="T65" fmla="*/ T64 w 2083"/>
              <a:gd name="T66" fmla="+- 0 2434 1981"/>
              <a:gd name="T67" fmla="*/ 2434 h 463"/>
              <a:gd name="T68" fmla="+- 0 1497 1487"/>
              <a:gd name="T69" fmla="*/ T68 w 2083"/>
              <a:gd name="T70" fmla="+- 0 1991 1981"/>
              <a:gd name="T71" fmla="*/ 1991 h 463"/>
              <a:gd name="T72" fmla="+- 0 1492 1487"/>
              <a:gd name="T73" fmla="*/ T72 w 2083"/>
              <a:gd name="T74" fmla="+- 0 1981 1981"/>
              <a:gd name="T75" fmla="*/ 1981 h 463"/>
              <a:gd name="T76" fmla="+- 0 1497 1487"/>
              <a:gd name="T77" fmla="*/ T76 w 2083"/>
              <a:gd name="T78" fmla="+- 0 2434 1981"/>
              <a:gd name="T79" fmla="*/ 2434 h 463"/>
              <a:gd name="T80" fmla="+- 0 3559 1487"/>
              <a:gd name="T81" fmla="*/ T80 w 2083"/>
              <a:gd name="T82" fmla="+- 0 2439 1981"/>
              <a:gd name="T83" fmla="*/ 2439 h 463"/>
              <a:gd name="T84" fmla="+- 0 1492 1487"/>
              <a:gd name="T85" fmla="*/ T84 w 2083"/>
              <a:gd name="T86" fmla="+- 0 1981 1981"/>
              <a:gd name="T87" fmla="*/ 1981 h 463"/>
              <a:gd name="T88" fmla="+- 0 1497 1487"/>
              <a:gd name="T89" fmla="*/ T88 w 2083"/>
              <a:gd name="T90" fmla="+- 0 1991 1981"/>
              <a:gd name="T91" fmla="*/ 1991 h 463"/>
              <a:gd name="T92" fmla="+- 0 1492 1487"/>
              <a:gd name="T93" fmla="*/ T92 w 2083"/>
              <a:gd name="T94" fmla="+- 0 1981 1981"/>
              <a:gd name="T95" fmla="*/ 1981 h 463"/>
              <a:gd name="T96" fmla="+- 0 1492 1487"/>
              <a:gd name="T97" fmla="*/ T96 w 2083"/>
              <a:gd name="T98" fmla="+- 0 1981 1981"/>
              <a:gd name="T99" fmla="*/ 1981 h 463"/>
              <a:gd name="T100" fmla="+- 0 1497 1487"/>
              <a:gd name="T101" fmla="*/ T100 w 2083"/>
              <a:gd name="T102" fmla="+- 0 1991 1981"/>
              <a:gd name="T103" fmla="*/ 1991 h 463"/>
              <a:gd name="T104" fmla="+- 0 3559 1487"/>
              <a:gd name="T105" fmla="*/ T104 w 2083"/>
              <a:gd name="T106" fmla="+- 0 1986 1981"/>
              <a:gd name="T107" fmla="*/ 1986 h 463"/>
              <a:gd name="T108" fmla="+- 0 3564 1487"/>
              <a:gd name="T109" fmla="*/ T108 w 2083"/>
              <a:gd name="T110" fmla="+- 0 1981 1981"/>
              <a:gd name="T111" fmla="*/ 1981 h 463"/>
              <a:gd name="T112" fmla="+- 0 3564 1487"/>
              <a:gd name="T113" fmla="*/ T112 w 2083"/>
              <a:gd name="T114" fmla="+- 0 1991 1981"/>
              <a:gd name="T115" fmla="*/ 1991 h 463"/>
              <a:gd name="T116" fmla="+- 0 3569 1487"/>
              <a:gd name="T117" fmla="*/ T116 w 2083"/>
              <a:gd name="T118" fmla="+- 0 1986 1981"/>
              <a:gd name="T119" fmla="*/ 1986 h 463"/>
              <a:gd name="T120" fmla="+- 0 1487 1487"/>
              <a:gd name="T121" fmla="*/ T120 w 2083"/>
              <a:gd name="T122" fmla="+- 0 1981 1981"/>
              <a:gd name="T123" fmla="*/ 1981 h 463"/>
              <a:gd name="T124" fmla="+- 0 1492 1487"/>
              <a:gd name="T125" fmla="*/ T124 w 2083"/>
              <a:gd name="T126" fmla="+- 0 1981 1981"/>
              <a:gd name="T127" fmla="*/ 1981 h 463"/>
              <a:gd name="T128" fmla="+- 0 3564 1487"/>
              <a:gd name="T129" fmla="*/ T128 w 2083"/>
              <a:gd name="T130" fmla="+- 0 1981 1981"/>
              <a:gd name="T131" fmla="*/ 1981 h 463"/>
              <a:gd name="T132" fmla="+- 0 3569 1487"/>
              <a:gd name="T133" fmla="*/ T132 w 2083"/>
              <a:gd name="T134" fmla="+- 0 1981 1981"/>
              <a:gd name="T135" fmla="*/ 1981 h 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2083" h="463">
                <a:moveTo>
                  <a:pt x="0" y="458"/>
                </a:moveTo>
                <a:lnTo>
                  <a:pt x="0" y="463"/>
                </a:lnTo>
                <a:lnTo>
                  <a:pt x="5" y="463"/>
                </a:lnTo>
                <a:lnTo>
                  <a:pt x="0" y="458"/>
                </a:lnTo>
                <a:close/>
                <a:moveTo>
                  <a:pt x="10" y="453"/>
                </a:moveTo>
                <a:lnTo>
                  <a:pt x="5" y="453"/>
                </a:lnTo>
                <a:lnTo>
                  <a:pt x="0" y="458"/>
                </a:lnTo>
                <a:lnTo>
                  <a:pt x="5" y="463"/>
                </a:lnTo>
                <a:lnTo>
                  <a:pt x="2077" y="463"/>
                </a:lnTo>
                <a:lnTo>
                  <a:pt x="2072" y="458"/>
                </a:lnTo>
                <a:lnTo>
                  <a:pt x="10" y="458"/>
                </a:lnTo>
                <a:lnTo>
                  <a:pt x="10" y="453"/>
                </a:lnTo>
                <a:close/>
                <a:moveTo>
                  <a:pt x="2082" y="5"/>
                </a:moveTo>
                <a:lnTo>
                  <a:pt x="2072" y="5"/>
                </a:lnTo>
                <a:lnTo>
                  <a:pt x="2072" y="458"/>
                </a:lnTo>
                <a:lnTo>
                  <a:pt x="2077" y="463"/>
                </a:lnTo>
                <a:lnTo>
                  <a:pt x="2077" y="453"/>
                </a:lnTo>
                <a:lnTo>
                  <a:pt x="2082" y="453"/>
                </a:lnTo>
                <a:lnTo>
                  <a:pt x="2082" y="10"/>
                </a:lnTo>
                <a:lnTo>
                  <a:pt x="2077" y="10"/>
                </a:lnTo>
                <a:lnTo>
                  <a:pt x="2082" y="5"/>
                </a:lnTo>
                <a:close/>
                <a:moveTo>
                  <a:pt x="2082" y="453"/>
                </a:moveTo>
                <a:lnTo>
                  <a:pt x="2077" y="453"/>
                </a:lnTo>
                <a:lnTo>
                  <a:pt x="2077" y="463"/>
                </a:lnTo>
                <a:lnTo>
                  <a:pt x="2082" y="458"/>
                </a:lnTo>
                <a:lnTo>
                  <a:pt x="2082" y="453"/>
                </a:lnTo>
                <a:close/>
                <a:moveTo>
                  <a:pt x="2082" y="458"/>
                </a:moveTo>
                <a:lnTo>
                  <a:pt x="2077" y="463"/>
                </a:lnTo>
                <a:lnTo>
                  <a:pt x="2082" y="463"/>
                </a:lnTo>
                <a:lnTo>
                  <a:pt x="2082" y="458"/>
                </a:lnTo>
                <a:close/>
                <a:moveTo>
                  <a:pt x="5" y="0"/>
                </a:moveTo>
                <a:lnTo>
                  <a:pt x="0" y="5"/>
                </a:lnTo>
                <a:lnTo>
                  <a:pt x="0" y="458"/>
                </a:lnTo>
                <a:lnTo>
                  <a:pt x="5" y="453"/>
                </a:lnTo>
                <a:lnTo>
                  <a:pt x="10" y="453"/>
                </a:lnTo>
                <a:lnTo>
                  <a:pt x="10" y="10"/>
                </a:lnTo>
                <a:lnTo>
                  <a:pt x="5" y="10"/>
                </a:lnTo>
                <a:lnTo>
                  <a:pt x="5" y="0"/>
                </a:lnTo>
                <a:close/>
                <a:moveTo>
                  <a:pt x="2072" y="453"/>
                </a:moveTo>
                <a:lnTo>
                  <a:pt x="10" y="453"/>
                </a:lnTo>
                <a:lnTo>
                  <a:pt x="10" y="458"/>
                </a:lnTo>
                <a:lnTo>
                  <a:pt x="2072" y="458"/>
                </a:lnTo>
                <a:lnTo>
                  <a:pt x="2072" y="453"/>
                </a:lnTo>
                <a:close/>
                <a:moveTo>
                  <a:pt x="5" y="0"/>
                </a:moveTo>
                <a:lnTo>
                  <a:pt x="5" y="10"/>
                </a:lnTo>
                <a:lnTo>
                  <a:pt x="10" y="10"/>
                </a:lnTo>
                <a:lnTo>
                  <a:pt x="10" y="5"/>
                </a:lnTo>
                <a:lnTo>
                  <a:pt x="5" y="0"/>
                </a:lnTo>
                <a:close/>
                <a:moveTo>
                  <a:pt x="2077" y="0"/>
                </a:moveTo>
                <a:lnTo>
                  <a:pt x="5" y="0"/>
                </a:lnTo>
                <a:lnTo>
                  <a:pt x="10" y="5"/>
                </a:lnTo>
                <a:lnTo>
                  <a:pt x="10" y="10"/>
                </a:lnTo>
                <a:lnTo>
                  <a:pt x="2072" y="10"/>
                </a:lnTo>
                <a:lnTo>
                  <a:pt x="2072" y="5"/>
                </a:lnTo>
                <a:lnTo>
                  <a:pt x="2082" y="5"/>
                </a:lnTo>
                <a:lnTo>
                  <a:pt x="2077" y="0"/>
                </a:lnTo>
                <a:close/>
                <a:moveTo>
                  <a:pt x="2082" y="5"/>
                </a:moveTo>
                <a:lnTo>
                  <a:pt x="2077" y="10"/>
                </a:lnTo>
                <a:lnTo>
                  <a:pt x="2082" y="10"/>
                </a:lnTo>
                <a:lnTo>
                  <a:pt x="2082" y="5"/>
                </a:lnTo>
                <a:close/>
                <a:moveTo>
                  <a:pt x="5" y="0"/>
                </a:moveTo>
                <a:lnTo>
                  <a:pt x="0" y="0"/>
                </a:lnTo>
                <a:lnTo>
                  <a:pt x="0" y="5"/>
                </a:lnTo>
                <a:lnTo>
                  <a:pt x="5" y="0"/>
                </a:lnTo>
                <a:close/>
                <a:moveTo>
                  <a:pt x="2082" y="0"/>
                </a:moveTo>
                <a:lnTo>
                  <a:pt x="2077" y="0"/>
                </a:lnTo>
                <a:lnTo>
                  <a:pt x="2082" y="5"/>
                </a:lnTo>
                <a:lnTo>
                  <a:pt x="208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78" name="Text Box 62"/>
          <p:cNvSpPr txBox="1">
            <a:spLocks noChangeArrowheads="1"/>
          </p:cNvSpPr>
          <p:nvPr/>
        </p:nvSpPr>
        <p:spPr bwMode="auto">
          <a:xfrm>
            <a:off x="5491707" y="5968436"/>
            <a:ext cx="1907799" cy="317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pPr>
            <a:r>
              <a:rPr lang="id-ID" sz="1200" b="1"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rPr>
              <a:t>Rehidrasi (1:2) Selai Jagung Instan dengan Air </a:t>
            </a:r>
            <a:r>
              <a:rPr lang="id-ID" sz="1200" b="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100ºC</a:t>
            </a:r>
            <a:endParaRPr lang="en-US" sz="12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179" name="Freeform 178"/>
          <p:cNvSpPr>
            <a:spLocks/>
          </p:cNvSpPr>
          <p:nvPr/>
        </p:nvSpPr>
        <p:spPr bwMode="auto">
          <a:xfrm>
            <a:off x="3943350" y="6027811"/>
            <a:ext cx="1224640" cy="276407"/>
          </a:xfrm>
          <a:custGeom>
            <a:avLst/>
            <a:gdLst>
              <a:gd name="T0" fmla="+- 0 5200 4019"/>
              <a:gd name="T1" fmla="*/ T0 w 2362"/>
              <a:gd name="T2" fmla="+- 0 928 928"/>
              <a:gd name="T3" fmla="*/ 928 h 751"/>
              <a:gd name="T4" fmla="+- 0 5308 4019"/>
              <a:gd name="T5" fmla="*/ T4 w 2362"/>
              <a:gd name="T6" fmla="+- 0 929 928"/>
              <a:gd name="T7" fmla="*/ 929 h 751"/>
              <a:gd name="T8" fmla="+- 0 5412 4019"/>
              <a:gd name="T9" fmla="*/ T8 w 2362"/>
              <a:gd name="T10" fmla="+- 0 934 928"/>
              <a:gd name="T11" fmla="*/ 934 h 751"/>
              <a:gd name="T12" fmla="+- 0 5514 4019"/>
              <a:gd name="T13" fmla="*/ T12 w 2362"/>
              <a:gd name="T14" fmla="+- 0 941 928"/>
              <a:gd name="T15" fmla="*/ 941 h 751"/>
              <a:gd name="T16" fmla="+- 0 5612 4019"/>
              <a:gd name="T17" fmla="*/ T16 w 2362"/>
              <a:gd name="T18" fmla="+- 0 951 928"/>
              <a:gd name="T19" fmla="*/ 951 h 751"/>
              <a:gd name="T20" fmla="+- 0 5706 4019"/>
              <a:gd name="T21" fmla="*/ T20 w 2362"/>
              <a:gd name="T22" fmla="+- 0 964 928"/>
              <a:gd name="T23" fmla="*/ 964 h 751"/>
              <a:gd name="T24" fmla="+- 0 5796 4019"/>
              <a:gd name="T25" fmla="*/ T24 w 2362"/>
              <a:gd name="T26" fmla="+- 0 979 928"/>
              <a:gd name="T27" fmla="*/ 979 h 751"/>
              <a:gd name="T28" fmla="+- 0 5881 4019"/>
              <a:gd name="T29" fmla="*/ T28 w 2362"/>
              <a:gd name="T30" fmla="+- 0 997 928"/>
              <a:gd name="T31" fmla="*/ 997 h 751"/>
              <a:gd name="T32" fmla="+- 0 5961 4019"/>
              <a:gd name="T33" fmla="*/ T32 w 2362"/>
              <a:gd name="T34" fmla="+- 0 1016 928"/>
              <a:gd name="T35" fmla="*/ 1016 h 751"/>
              <a:gd name="T36" fmla="+- 0 6035 4019"/>
              <a:gd name="T37" fmla="*/ T36 w 2362"/>
              <a:gd name="T38" fmla="+- 0 1038 928"/>
              <a:gd name="T39" fmla="*/ 1038 h 751"/>
              <a:gd name="T40" fmla="+- 0 6103 4019"/>
              <a:gd name="T41" fmla="*/ T40 w 2362"/>
              <a:gd name="T42" fmla="+- 0 1061 928"/>
              <a:gd name="T43" fmla="*/ 1061 h 751"/>
              <a:gd name="T44" fmla="+- 0 6165 4019"/>
              <a:gd name="T45" fmla="*/ T44 w 2362"/>
              <a:gd name="T46" fmla="+- 0 1087 928"/>
              <a:gd name="T47" fmla="*/ 1087 h 751"/>
              <a:gd name="T48" fmla="+- 0 6220 4019"/>
              <a:gd name="T49" fmla="*/ T48 w 2362"/>
              <a:gd name="T50" fmla="+- 0 1114 928"/>
              <a:gd name="T51" fmla="*/ 1114 h 751"/>
              <a:gd name="T52" fmla="+- 0 6307 4019"/>
              <a:gd name="T53" fmla="*/ T52 w 2362"/>
              <a:gd name="T54" fmla="+- 0 1172 928"/>
              <a:gd name="T55" fmla="*/ 1172 h 751"/>
              <a:gd name="T56" fmla="+- 0 6362 4019"/>
              <a:gd name="T57" fmla="*/ T56 w 2362"/>
              <a:gd name="T58" fmla="+- 0 1236 928"/>
              <a:gd name="T59" fmla="*/ 1236 h 751"/>
              <a:gd name="T60" fmla="+- 0 6381 4019"/>
              <a:gd name="T61" fmla="*/ T60 w 2362"/>
              <a:gd name="T62" fmla="+- 0 1303 928"/>
              <a:gd name="T63" fmla="*/ 1303 h 751"/>
              <a:gd name="T64" fmla="+- 0 6376 4019"/>
              <a:gd name="T65" fmla="*/ T64 w 2362"/>
              <a:gd name="T66" fmla="+- 0 1338 928"/>
              <a:gd name="T67" fmla="*/ 1338 h 751"/>
              <a:gd name="T68" fmla="+- 0 6339 4019"/>
              <a:gd name="T69" fmla="*/ T68 w 2362"/>
              <a:gd name="T70" fmla="+- 0 1403 928"/>
              <a:gd name="T71" fmla="*/ 1403 h 751"/>
              <a:gd name="T72" fmla="+- 0 6267 4019"/>
              <a:gd name="T73" fmla="*/ T72 w 2362"/>
              <a:gd name="T74" fmla="+- 0 1464 928"/>
              <a:gd name="T75" fmla="*/ 1464 h 751"/>
              <a:gd name="T76" fmla="+- 0 6165 4019"/>
              <a:gd name="T77" fmla="*/ T76 w 2362"/>
              <a:gd name="T78" fmla="+- 0 1520 928"/>
              <a:gd name="T79" fmla="*/ 1520 h 751"/>
              <a:gd name="T80" fmla="+- 0 6103 4019"/>
              <a:gd name="T81" fmla="*/ T80 w 2362"/>
              <a:gd name="T82" fmla="+- 0 1545 928"/>
              <a:gd name="T83" fmla="*/ 1545 h 751"/>
              <a:gd name="T84" fmla="+- 0 6035 4019"/>
              <a:gd name="T85" fmla="*/ T84 w 2362"/>
              <a:gd name="T86" fmla="+- 0 1569 928"/>
              <a:gd name="T87" fmla="*/ 1569 h 751"/>
              <a:gd name="T88" fmla="+- 0 5961 4019"/>
              <a:gd name="T89" fmla="*/ T88 w 2362"/>
              <a:gd name="T90" fmla="+- 0 1591 928"/>
              <a:gd name="T91" fmla="*/ 1591 h 751"/>
              <a:gd name="T92" fmla="+- 0 5881 4019"/>
              <a:gd name="T93" fmla="*/ T92 w 2362"/>
              <a:gd name="T94" fmla="+- 0 1610 928"/>
              <a:gd name="T95" fmla="*/ 1610 h 751"/>
              <a:gd name="T96" fmla="+- 0 5796 4019"/>
              <a:gd name="T97" fmla="*/ T96 w 2362"/>
              <a:gd name="T98" fmla="+- 0 1628 928"/>
              <a:gd name="T99" fmla="*/ 1628 h 751"/>
              <a:gd name="T100" fmla="+- 0 5706 4019"/>
              <a:gd name="T101" fmla="*/ T100 w 2362"/>
              <a:gd name="T102" fmla="+- 0 1643 928"/>
              <a:gd name="T103" fmla="*/ 1643 h 751"/>
              <a:gd name="T104" fmla="+- 0 5612 4019"/>
              <a:gd name="T105" fmla="*/ T104 w 2362"/>
              <a:gd name="T106" fmla="+- 0 1655 928"/>
              <a:gd name="T107" fmla="*/ 1655 h 751"/>
              <a:gd name="T108" fmla="+- 0 5514 4019"/>
              <a:gd name="T109" fmla="*/ T108 w 2362"/>
              <a:gd name="T110" fmla="+- 0 1665 928"/>
              <a:gd name="T111" fmla="*/ 1665 h 751"/>
              <a:gd name="T112" fmla="+- 0 5412 4019"/>
              <a:gd name="T113" fmla="*/ T112 w 2362"/>
              <a:gd name="T114" fmla="+- 0 1673 928"/>
              <a:gd name="T115" fmla="*/ 1673 h 751"/>
              <a:gd name="T116" fmla="+- 0 5308 4019"/>
              <a:gd name="T117" fmla="*/ T116 w 2362"/>
              <a:gd name="T118" fmla="+- 0 1677 928"/>
              <a:gd name="T119" fmla="*/ 1677 h 751"/>
              <a:gd name="T120" fmla="+- 0 5200 4019"/>
              <a:gd name="T121" fmla="*/ T120 w 2362"/>
              <a:gd name="T122" fmla="+- 0 1679 928"/>
              <a:gd name="T123" fmla="*/ 1679 h 751"/>
              <a:gd name="T124" fmla="+- 0 5093 4019"/>
              <a:gd name="T125" fmla="*/ T124 w 2362"/>
              <a:gd name="T126" fmla="+- 0 1677 928"/>
              <a:gd name="T127" fmla="*/ 1677 h 751"/>
              <a:gd name="T128" fmla="+- 0 4988 4019"/>
              <a:gd name="T129" fmla="*/ T128 w 2362"/>
              <a:gd name="T130" fmla="+- 0 1673 928"/>
              <a:gd name="T131" fmla="*/ 1673 h 751"/>
              <a:gd name="T132" fmla="+- 0 4886 4019"/>
              <a:gd name="T133" fmla="*/ T132 w 2362"/>
              <a:gd name="T134" fmla="+- 0 1665 928"/>
              <a:gd name="T135" fmla="*/ 1665 h 751"/>
              <a:gd name="T136" fmla="+- 0 4788 4019"/>
              <a:gd name="T137" fmla="*/ T136 w 2362"/>
              <a:gd name="T138" fmla="+- 0 1655 928"/>
              <a:gd name="T139" fmla="*/ 1655 h 751"/>
              <a:gd name="T140" fmla="+- 0 4694 4019"/>
              <a:gd name="T141" fmla="*/ T140 w 2362"/>
              <a:gd name="T142" fmla="+- 0 1643 928"/>
              <a:gd name="T143" fmla="*/ 1643 h 751"/>
              <a:gd name="T144" fmla="+- 0 4604 4019"/>
              <a:gd name="T145" fmla="*/ T144 w 2362"/>
              <a:gd name="T146" fmla="+- 0 1628 928"/>
              <a:gd name="T147" fmla="*/ 1628 h 751"/>
              <a:gd name="T148" fmla="+- 0 4519 4019"/>
              <a:gd name="T149" fmla="*/ T148 w 2362"/>
              <a:gd name="T150" fmla="+- 0 1610 928"/>
              <a:gd name="T151" fmla="*/ 1610 h 751"/>
              <a:gd name="T152" fmla="+- 0 4440 4019"/>
              <a:gd name="T153" fmla="*/ T152 w 2362"/>
              <a:gd name="T154" fmla="+- 0 1591 928"/>
              <a:gd name="T155" fmla="*/ 1591 h 751"/>
              <a:gd name="T156" fmla="+- 0 4365 4019"/>
              <a:gd name="T157" fmla="*/ T156 w 2362"/>
              <a:gd name="T158" fmla="+- 0 1569 928"/>
              <a:gd name="T159" fmla="*/ 1569 h 751"/>
              <a:gd name="T160" fmla="+- 0 4297 4019"/>
              <a:gd name="T161" fmla="*/ T160 w 2362"/>
              <a:gd name="T162" fmla="+- 0 1545 928"/>
              <a:gd name="T163" fmla="*/ 1545 h 751"/>
              <a:gd name="T164" fmla="+- 0 4236 4019"/>
              <a:gd name="T165" fmla="*/ T164 w 2362"/>
              <a:gd name="T166" fmla="+- 0 1520 928"/>
              <a:gd name="T167" fmla="*/ 1520 h 751"/>
              <a:gd name="T168" fmla="+- 0 4181 4019"/>
              <a:gd name="T169" fmla="*/ T168 w 2362"/>
              <a:gd name="T170" fmla="+- 0 1493 928"/>
              <a:gd name="T171" fmla="*/ 1493 h 751"/>
              <a:gd name="T172" fmla="+- 0 4093 4019"/>
              <a:gd name="T173" fmla="*/ T172 w 2362"/>
              <a:gd name="T174" fmla="+- 0 1434 928"/>
              <a:gd name="T175" fmla="*/ 1434 h 751"/>
              <a:gd name="T176" fmla="+- 0 4038 4019"/>
              <a:gd name="T177" fmla="*/ T176 w 2362"/>
              <a:gd name="T178" fmla="+- 0 1371 928"/>
              <a:gd name="T179" fmla="*/ 1371 h 751"/>
              <a:gd name="T180" fmla="+- 0 4019 4019"/>
              <a:gd name="T181" fmla="*/ T180 w 2362"/>
              <a:gd name="T182" fmla="+- 0 1303 928"/>
              <a:gd name="T183" fmla="*/ 1303 h 751"/>
              <a:gd name="T184" fmla="+- 0 4024 4019"/>
              <a:gd name="T185" fmla="*/ T184 w 2362"/>
              <a:gd name="T186" fmla="+- 0 1269 928"/>
              <a:gd name="T187" fmla="*/ 1269 h 751"/>
              <a:gd name="T188" fmla="+- 0 4062 4019"/>
              <a:gd name="T189" fmla="*/ T188 w 2362"/>
              <a:gd name="T190" fmla="+- 0 1204 928"/>
              <a:gd name="T191" fmla="*/ 1204 h 751"/>
              <a:gd name="T192" fmla="+- 0 4133 4019"/>
              <a:gd name="T193" fmla="*/ T192 w 2362"/>
              <a:gd name="T194" fmla="+- 0 1142 928"/>
              <a:gd name="T195" fmla="*/ 1142 h 751"/>
              <a:gd name="T196" fmla="+- 0 4236 4019"/>
              <a:gd name="T197" fmla="*/ T196 w 2362"/>
              <a:gd name="T198" fmla="+- 0 1087 928"/>
              <a:gd name="T199" fmla="*/ 1087 h 751"/>
              <a:gd name="T200" fmla="+- 0 4297 4019"/>
              <a:gd name="T201" fmla="*/ T200 w 2362"/>
              <a:gd name="T202" fmla="+- 0 1061 928"/>
              <a:gd name="T203" fmla="*/ 1061 h 751"/>
              <a:gd name="T204" fmla="+- 0 4365 4019"/>
              <a:gd name="T205" fmla="*/ T204 w 2362"/>
              <a:gd name="T206" fmla="+- 0 1038 928"/>
              <a:gd name="T207" fmla="*/ 1038 h 751"/>
              <a:gd name="T208" fmla="+- 0 4440 4019"/>
              <a:gd name="T209" fmla="*/ T208 w 2362"/>
              <a:gd name="T210" fmla="+- 0 1016 928"/>
              <a:gd name="T211" fmla="*/ 1016 h 751"/>
              <a:gd name="T212" fmla="+- 0 4519 4019"/>
              <a:gd name="T213" fmla="*/ T212 w 2362"/>
              <a:gd name="T214" fmla="+- 0 997 928"/>
              <a:gd name="T215" fmla="*/ 997 h 751"/>
              <a:gd name="T216" fmla="+- 0 4604 4019"/>
              <a:gd name="T217" fmla="*/ T216 w 2362"/>
              <a:gd name="T218" fmla="+- 0 979 928"/>
              <a:gd name="T219" fmla="*/ 979 h 751"/>
              <a:gd name="T220" fmla="+- 0 4694 4019"/>
              <a:gd name="T221" fmla="*/ T220 w 2362"/>
              <a:gd name="T222" fmla="+- 0 964 928"/>
              <a:gd name="T223" fmla="*/ 964 h 751"/>
              <a:gd name="T224" fmla="+- 0 4788 4019"/>
              <a:gd name="T225" fmla="*/ T224 w 2362"/>
              <a:gd name="T226" fmla="+- 0 951 928"/>
              <a:gd name="T227" fmla="*/ 951 h 751"/>
              <a:gd name="T228" fmla="+- 0 4886 4019"/>
              <a:gd name="T229" fmla="*/ T228 w 2362"/>
              <a:gd name="T230" fmla="+- 0 941 928"/>
              <a:gd name="T231" fmla="*/ 941 h 751"/>
              <a:gd name="T232" fmla="+- 0 4988 4019"/>
              <a:gd name="T233" fmla="*/ T232 w 2362"/>
              <a:gd name="T234" fmla="+- 0 934 928"/>
              <a:gd name="T235" fmla="*/ 934 h 751"/>
              <a:gd name="T236" fmla="+- 0 5093 4019"/>
              <a:gd name="T237" fmla="*/ T236 w 2362"/>
              <a:gd name="T238" fmla="+- 0 929 928"/>
              <a:gd name="T239" fmla="*/ 929 h 751"/>
              <a:gd name="T240" fmla="+- 0 5200 4019"/>
              <a:gd name="T241" fmla="*/ T240 w 2362"/>
              <a:gd name="T242" fmla="+- 0 928 928"/>
              <a:gd name="T243" fmla="*/ 928 h 7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2362" h="751">
                <a:moveTo>
                  <a:pt x="1181" y="0"/>
                </a:moveTo>
                <a:lnTo>
                  <a:pt x="1289" y="1"/>
                </a:lnTo>
                <a:lnTo>
                  <a:pt x="1393" y="6"/>
                </a:lnTo>
                <a:lnTo>
                  <a:pt x="1495" y="13"/>
                </a:lnTo>
                <a:lnTo>
                  <a:pt x="1593" y="23"/>
                </a:lnTo>
                <a:lnTo>
                  <a:pt x="1687" y="36"/>
                </a:lnTo>
                <a:lnTo>
                  <a:pt x="1777" y="51"/>
                </a:lnTo>
                <a:lnTo>
                  <a:pt x="1862" y="69"/>
                </a:lnTo>
                <a:lnTo>
                  <a:pt x="1942" y="88"/>
                </a:lnTo>
                <a:lnTo>
                  <a:pt x="2016" y="110"/>
                </a:lnTo>
                <a:lnTo>
                  <a:pt x="2084" y="133"/>
                </a:lnTo>
                <a:lnTo>
                  <a:pt x="2146" y="159"/>
                </a:lnTo>
                <a:lnTo>
                  <a:pt x="2201" y="186"/>
                </a:lnTo>
                <a:lnTo>
                  <a:pt x="2288" y="244"/>
                </a:lnTo>
                <a:lnTo>
                  <a:pt x="2343" y="308"/>
                </a:lnTo>
                <a:lnTo>
                  <a:pt x="2362" y="375"/>
                </a:lnTo>
                <a:lnTo>
                  <a:pt x="2357" y="410"/>
                </a:lnTo>
                <a:lnTo>
                  <a:pt x="2320" y="475"/>
                </a:lnTo>
                <a:lnTo>
                  <a:pt x="2248" y="536"/>
                </a:lnTo>
                <a:lnTo>
                  <a:pt x="2146" y="592"/>
                </a:lnTo>
                <a:lnTo>
                  <a:pt x="2084" y="617"/>
                </a:lnTo>
                <a:lnTo>
                  <a:pt x="2016" y="641"/>
                </a:lnTo>
                <a:lnTo>
                  <a:pt x="1942" y="663"/>
                </a:lnTo>
                <a:lnTo>
                  <a:pt x="1862" y="682"/>
                </a:lnTo>
                <a:lnTo>
                  <a:pt x="1777" y="700"/>
                </a:lnTo>
                <a:lnTo>
                  <a:pt x="1687" y="715"/>
                </a:lnTo>
                <a:lnTo>
                  <a:pt x="1593" y="727"/>
                </a:lnTo>
                <a:lnTo>
                  <a:pt x="1495" y="737"/>
                </a:lnTo>
                <a:lnTo>
                  <a:pt x="1393" y="745"/>
                </a:lnTo>
                <a:lnTo>
                  <a:pt x="1289" y="749"/>
                </a:lnTo>
                <a:lnTo>
                  <a:pt x="1181" y="751"/>
                </a:lnTo>
                <a:lnTo>
                  <a:pt x="1074" y="749"/>
                </a:lnTo>
                <a:lnTo>
                  <a:pt x="969" y="745"/>
                </a:lnTo>
                <a:lnTo>
                  <a:pt x="867" y="737"/>
                </a:lnTo>
                <a:lnTo>
                  <a:pt x="769" y="727"/>
                </a:lnTo>
                <a:lnTo>
                  <a:pt x="675" y="715"/>
                </a:lnTo>
                <a:lnTo>
                  <a:pt x="585" y="700"/>
                </a:lnTo>
                <a:lnTo>
                  <a:pt x="500" y="682"/>
                </a:lnTo>
                <a:lnTo>
                  <a:pt x="421" y="663"/>
                </a:lnTo>
                <a:lnTo>
                  <a:pt x="346" y="641"/>
                </a:lnTo>
                <a:lnTo>
                  <a:pt x="278" y="617"/>
                </a:lnTo>
                <a:lnTo>
                  <a:pt x="217" y="592"/>
                </a:lnTo>
                <a:lnTo>
                  <a:pt x="162" y="565"/>
                </a:lnTo>
                <a:lnTo>
                  <a:pt x="74" y="506"/>
                </a:lnTo>
                <a:lnTo>
                  <a:pt x="19" y="443"/>
                </a:lnTo>
                <a:lnTo>
                  <a:pt x="0" y="375"/>
                </a:lnTo>
                <a:lnTo>
                  <a:pt x="5" y="341"/>
                </a:lnTo>
                <a:lnTo>
                  <a:pt x="43" y="276"/>
                </a:lnTo>
                <a:lnTo>
                  <a:pt x="114" y="214"/>
                </a:lnTo>
                <a:lnTo>
                  <a:pt x="217" y="159"/>
                </a:lnTo>
                <a:lnTo>
                  <a:pt x="278" y="133"/>
                </a:lnTo>
                <a:lnTo>
                  <a:pt x="346" y="110"/>
                </a:lnTo>
                <a:lnTo>
                  <a:pt x="421" y="88"/>
                </a:lnTo>
                <a:lnTo>
                  <a:pt x="500" y="69"/>
                </a:lnTo>
                <a:lnTo>
                  <a:pt x="585" y="51"/>
                </a:lnTo>
                <a:lnTo>
                  <a:pt x="675" y="36"/>
                </a:lnTo>
                <a:lnTo>
                  <a:pt x="769" y="23"/>
                </a:lnTo>
                <a:lnTo>
                  <a:pt x="867" y="13"/>
                </a:lnTo>
                <a:lnTo>
                  <a:pt x="969" y="6"/>
                </a:lnTo>
                <a:lnTo>
                  <a:pt x="1074" y="1"/>
                </a:lnTo>
                <a:lnTo>
                  <a:pt x="1181" y="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80" name="AutoShape 44"/>
          <p:cNvSpPr>
            <a:spLocks/>
          </p:cNvSpPr>
          <p:nvPr/>
        </p:nvSpPr>
        <p:spPr bwMode="auto">
          <a:xfrm>
            <a:off x="5182702" y="6130884"/>
            <a:ext cx="297516" cy="101411"/>
          </a:xfrm>
          <a:custGeom>
            <a:avLst/>
            <a:gdLst>
              <a:gd name="T0" fmla="+- 0 3897 3581"/>
              <a:gd name="T1" fmla="*/ T0 w 441"/>
              <a:gd name="T2" fmla="+- 0 1251 1251"/>
              <a:gd name="T3" fmla="*/ 1251 h 124"/>
              <a:gd name="T4" fmla="+- 0 3897 3581"/>
              <a:gd name="T5" fmla="*/ T4 w 441"/>
              <a:gd name="T6" fmla="+- 0 1374 1251"/>
              <a:gd name="T7" fmla="*/ 1374 h 124"/>
              <a:gd name="T8" fmla="+- 0 4011 3581"/>
              <a:gd name="T9" fmla="*/ T8 w 441"/>
              <a:gd name="T10" fmla="+- 0 1317 1251"/>
              <a:gd name="T11" fmla="*/ 1317 h 124"/>
              <a:gd name="T12" fmla="+- 0 3904 3581"/>
              <a:gd name="T13" fmla="*/ T12 w 441"/>
              <a:gd name="T14" fmla="+- 0 1317 1251"/>
              <a:gd name="T15" fmla="*/ 1317 h 124"/>
              <a:gd name="T16" fmla="+- 0 3904 3581"/>
              <a:gd name="T17" fmla="*/ T16 w 441"/>
              <a:gd name="T18" fmla="+- 0 1307 1251"/>
              <a:gd name="T19" fmla="*/ 1307 h 124"/>
              <a:gd name="T20" fmla="+- 0 4011 3581"/>
              <a:gd name="T21" fmla="*/ T20 w 441"/>
              <a:gd name="T22" fmla="+- 0 1307 1251"/>
              <a:gd name="T23" fmla="*/ 1307 h 124"/>
              <a:gd name="T24" fmla="+- 0 3897 3581"/>
              <a:gd name="T25" fmla="*/ T24 w 441"/>
              <a:gd name="T26" fmla="+- 0 1251 1251"/>
              <a:gd name="T27" fmla="*/ 1251 h 124"/>
              <a:gd name="T28" fmla="+- 0 3897 3581"/>
              <a:gd name="T29" fmla="*/ T28 w 441"/>
              <a:gd name="T30" fmla="+- 0 1307 1251"/>
              <a:gd name="T31" fmla="*/ 1307 h 124"/>
              <a:gd name="T32" fmla="+- 0 3581 3581"/>
              <a:gd name="T33" fmla="*/ T32 w 441"/>
              <a:gd name="T34" fmla="+- 0 1307 1251"/>
              <a:gd name="T35" fmla="*/ 1307 h 124"/>
              <a:gd name="T36" fmla="+- 0 3581 3581"/>
              <a:gd name="T37" fmla="*/ T36 w 441"/>
              <a:gd name="T38" fmla="+- 0 1317 1251"/>
              <a:gd name="T39" fmla="*/ 1317 h 124"/>
              <a:gd name="T40" fmla="+- 0 3897 3581"/>
              <a:gd name="T41" fmla="*/ T40 w 441"/>
              <a:gd name="T42" fmla="+- 0 1317 1251"/>
              <a:gd name="T43" fmla="*/ 1317 h 124"/>
              <a:gd name="T44" fmla="+- 0 3897 3581"/>
              <a:gd name="T45" fmla="*/ T44 w 441"/>
              <a:gd name="T46" fmla="+- 0 1307 1251"/>
              <a:gd name="T47" fmla="*/ 1307 h 124"/>
              <a:gd name="T48" fmla="+- 0 4011 3581"/>
              <a:gd name="T49" fmla="*/ T48 w 441"/>
              <a:gd name="T50" fmla="+- 0 1307 1251"/>
              <a:gd name="T51" fmla="*/ 1307 h 124"/>
              <a:gd name="T52" fmla="+- 0 3904 3581"/>
              <a:gd name="T53" fmla="*/ T52 w 441"/>
              <a:gd name="T54" fmla="+- 0 1307 1251"/>
              <a:gd name="T55" fmla="*/ 1307 h 124"/>
              <a:gd name="T56" fmla="+- 0 3904 3581"/>
              <a:gd name="T57" fmla="*/ T56 w 441"/>
              <a:gd name="T58" fmla="+- 0 1317 1251"/>
              <a:gd name="T59" fmla="*/ 1317 h 124"/>
              <a:gd name="T60" fmla="+- 0 4011 3581"/>
              <a:gd name="T61" fmla="*/ T60 w 441"/>
              <a:gd name="T62" fmla="+- 0 1317 1251"/>
              <a:gd name="T63" fmla="*/ 1317 h 124"/>
              <a:gd name="T64" fmla="+- 0 4021 3581"/>
              <a:gd name="T65" fmla="*/ T64 w 441"/>
              <a:gd name="T66" fmla="+- 0 1312 1251"/>
              <a:gd name="T67" fmla="*/ 1312 h 124"/>
              <a:gd name="T68" fmla="+- 0 4011 3581"/>
              <a:gd name="T69" fmla="*/ T68 w 441"/>
              <a:gd name="T70" fmla="+- 0 1307 1251"/>
              <a:gd name="T71" fmla="*/ 1307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41" h="124">
                <a:moveTo>
                  <a:pt x="316" y="0"/>
                </a:moveTo>
                <a:lnTo>
                  <a:pt x="316" y="123"/>
                </a:lnTo>
                <a:lnTo>
                  <a:pt x="430" y="66"/>
                </a:lnTo>
                <a:lnTo>
                  <a:pt x="323" y="66"/>
                </a:lnTo>
                <a:lnTo>
                  <a:pt x="323" y="56"/>
                </a:lnTo>
                <a:lnTo>
                  <a:pt x="430" y="56"/>
                </a:lnTo>
                <a:lnTo>
                  <a:pt x="316" y="0"/>
                </a:lnTo>
                <a:close/>
                <a:moveTo>
                  <a:pt x="316" y="56"/>
                </a:moveTo>
                <a:lnTo>
                  <a:pt x="0" y="56"/>
                </a:lnTo>
                <a:lnTo>
                  <a:pt x="0" y="66"/>
                </a:lnTo>
                <a:lnTo>
                  <a:pt x="316" y="66"/>
                </a:lnTo>
                <a:lnTo>
                  <a:pt x="316" y="56"/>
                </a:lnTo>
                <a:close/>
                <a:moveTo>
                  <a:pt x="430" y="56"/>
                </a:moveTo>
                <a:lnTo>
                  <a:pt x="323" y="56"/>
                </a:lnTo>
                <a:lnTo>
                  <a:pt x="323" y="66"/>
                </a:lnTo>
                <a:lnTo>
                  <a:pt x="430" y="66"/>
                </a:lnTo>
                <a:lnTo>
                  <a:pt x="440" y="61"/>
                </a:lnTo>
                <a:lnTo>
                  <a:pt x="430" y="5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81" name="Text Box 55"/>
          <p:cNvSpPr txBox="1">
            <a:spLocks noChangeArrowheads="1"/>
          </p:cNvSpPr>
          <p:nvPr/>
        </p:nvSpPr>
        <p:spPr bwMode="auto">
          <a:xfrm>
            <a:off x="3929509" y="6085433"/>
            <a:ext cx="1267228" cy="20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lgn="ctr">
              <a:lnSpc>
                <a:spcPct val="107000"/>
              </a:lnSpc>
              <a:spcBef>
                <a:spcPts val="0"/>
              </a:spcBef>
              <a:spcAft>
                <a:spcPts val="0"/>
              </a:spcAft>
            </a:pPr>
            <a:r>
              <a:rPr lang="id-ID" sz="1200" b="1"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rPr>
              <a:t>Air Panas</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15819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87208" y="1472478"/>
            <a:ext cx="6263640" cy="369332"/>
          </a:xfrm>
          <a:prstGeom prst="rect">
            <a:avLst/>
          </a:prstGeom>
        </p:spPr>
        <p:txBody>
          <a:bodyPr wrap="square">
            <a:spAutoFit/>
          </a:bodyPr>
          <a:lstStyle/>
          <a:p>
            <a:pPr marL="285750" indent="-285750" algn="ctr">
              <a:buFont typeface="Arial" pitchFamily="34" charset="0"/>
              <a:buChar char="•"/>
            </a:pPr>
            <a:r>
              <a:rPr lang="en-US" dirty="0">
                <a:latin typeface="Times New Roman" panose="02020603050405020304" pitchFamily="18" charset="0"/>
                <a:ea typeface="Calibri" panose="020F0502020204030204" pitchFamily="34" charset="0"/>
              </a:rPr>
              <a:t>Nilai </a:t>
            </a:r>
            <a:r>
              <a:rPr lang="en-US" dirty="0" err="1">
                <a:latin typeface="Times New Roman" panose="02020603050405020304" pitchFamily="18" charset="0"/>
                <a:ea typeface="Calibri" panose="020F0502020204030204" pitchFamily="34" charset="0"/>
              </a:rPr>
              <a:t>Hasil</a:t>
            </a:r>
            <a:r>
              <a:rPr lang="en-US" dirty="0">
                <a:latin typeface="Times New Roman" panose="02020603050405020304" pitchFamily="18" charset="0"/>
                <a:ea typeface="Calibri" panose="020F0502020204030204" pitchFamily="34" charset="0"/>
              </a:rPr>
              <a:t> </a:t>
            </a:r>
            <a:r>
              <a:rPr lang="en-US" dirty="0" err="1" smtClean="0">
                <a:latin typeface="Times New Roman" panose="02020603050405020304" pitchFamily="18" charset="0"/>
                <a:ea typeface="Calibri" panose="020F0502020204030204" pitchFamily="34" charset="0"/>
              </a:rPr>
              <a:t>Organoleptik</a:t>
            </a:r>
            <a:endParaRPr lang="en-US" dirty="0"/>
          </a:p>
        </p:txBody>
      </p:sp>
      <p:sp>
        <p:nvSpPr>
          <p:cNvPr id="8" name="Rectangle 7"/>
          <p:cNvSpPr/>
          <p:nvPr/>
        </p:nvSpPr>
        <p:spPr>
          <a:xfrm>
            <a:off x="616737" y="3504086"/>
            <a:ext cx="7626509" cy="584775"/>
          </a:xfrm>
          <a:prstGeom prst="rect">
            <a:avLst/>
          </a:prstGeom>
        </p:spPr>
        <p:txBody>
          <a:bodyPr wrap="square">
            <a:spAutoFit/>
          </a:bodyPr>
          <a:lstStyle/>
          <a:p>
            <a:r>
              <a:rPr lang="en-US" sz="1600" dirty="0" err="1">
                <a:latin typeface="Times New Roman" pitchFamily="18" charset="0"/>
                <a:cs typeface="Times New Roman" pitchFamily="18" charset="0"/>
              </a:rPr>
              <a:t>Keterangan</a:t>
            </a:r>
            <a:r>
              <a:rPr lang="en-US" sz="1600" dirty="0">
                <a:latin typeface="Times New Roman" pitchFamily="18" charset="0"/>
                <a:cs typeface="Times New Roman" pitchFamily="18" charset="0"/>
              </a:rPr>
              <a:t> :  </a:t>
            </a:r>
            <a:r>
              <a:rPr lang="en-US" sz="1600" dirty="0" err="1">
                <a:latin typeface="Times New Roman" pitchFamily="18" charset="0"/>
                <a:cs typeface="Times New Roman" pitchFamily="18" charset="0"/>
              </a:rPr>
              <a:t>Nilai</a:t>
            </a:r>
            <a:r>
              <a:rPr lang="en-US" sz="1600" dirty="0">
                <a:latin typeface="Times New Roman" pitchFamily="18" charset="0"/>
                <a:cs typeface="Times New Roman" pitchFamily="18" charset="0"/>
              </a:rPr>
              <a:t> </a:t>
            </a:r>
            <a:r>
              <a:rPr lang="id-ID" sz="1600" dirty="0">
                <a:latin typeface="Times New Roman" pitchFamily="18" charset="0"/>
                <a:cs typeface="Times New Roman" pitchFamily="18" charset="0"/>
              </a:rPr>
              <a:t>r</a:t>
            </a:r>
            <a:r>
              <a:rPr lang="en-US" sz="1600" dirty="0" err="1">
                <a:latin typeface="Times New Roman" pitchFamily="18" charset="0"/>
                <a:cs typeface="Times New Roman" pitchFamily="18" charset="0"/>
              </a:rPr>
              <a:t>ata</a:t>
            </a:r>
            <a:r>
              <a:rPr lang="en-US" sz="1600" dirty="0">
                <a:latin typeface="Times New Roman" pitchFamily="18" charset="0"/>
                <a:cs typeface="Times New Roman" pitchFamily="18" charset="0"/>
              </a:rPr>
              <a:t> – rata yang </a:t>
            </a:r>
            <a:r>
              <a:rPr lang="en-US" sz="1600" dirty="0" err="1">
                <a:latin typeface="Times New Roman" pitchFamily="18" charset="0"/>
                <a:cs typeface="Times New Roman" pitchFamily="18" charset="0"/>
              </a:rPr>
              <a:t>diikuti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huruf</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berbeda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berbeda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nyata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menurut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uji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lanjut</a:t>
            </a:r>
            <a:r>
              <a:rPr lang="en-US" sz="1600" dirty="0">
                <a:latin typeface="Times New Roman" pitchFamily="18" charset="0"/>
                <a:cs typeface="Times New Roman" pitchFamily="18" charset="0"/>
              </a:rPr>
              <a:t> Duncan </a:t>
            </a:r>
            <a:r>
              <a:rPr lang="en-US" sz="1600" dirty="0" err="1">
                <a:latin typeface="Times New Roman" pitchFamily="18" charset="0"/>
                <a:cs typeface="Times New Roman" pitchFamily="18" charset="0"/>
              </a:rPr>
              <a:t>pada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taraf</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nyata</a:t>
            </a:r>
            <a:r>
              <a:rPr lang="en-US" sz="1600" dirty="0">
                <a:latin typeface="Times New Roman" pitchFamily="18" charset="0"/>
                <a:cs typeface="Times New Roman" pitchFamily="18" charset="0"/>
              </a:rPr>
              <a:t> 5%.</a:t>
            </a:r>
            <a:endParaRPr lang="id-ID" sz="1600" dirty="0">
              <a:latin typeface="Times New Roman" pitchFamily="18" charset="0"/>
              <a:cs typeface="Times New Roman" pitchFamily="18" charset="0"/>
            </a:endParaRPr>
          </a:p>
        </p:txBody>
      </p:sp>
      <p:sp>
        <p:nvSpPr>
          <p:cNvPr id="9" name="Title 1"/>
          <p:cNvSpPr>
            <a:spLocks noGrp="1"/>
          </p:cNvSpPr>
          <p:nvPr>
            <p:ph type="title"/>
          </p:nvPr>
        </p:nvSpPr>
        <p:spPr>
          <a:xfrm>
            <a:off x="2131721" y="138495"/>
            <a:ext cx="6377940" cy="600788"/>
          </a:xfrm>
        </p:spPr>
        <p:txBody>
          <a:bodyPr>
            <a:normAutofit fontScale="90000"/>
          </a:bodyPr>
          <a:lstStyle/>
          <a:p>
            <a:r>
              <a:rPr lang="en-US" dirty="0" err="1" smtClean="0">
                <a:latin typeface="Adobe Garamond Pro Bold" panose="02020702060506020403" pitchFamily="18" charset="0"/>
              </a:rPr>
              <a:t>Hasil</a:t>
            </a:r>
            <a:r>
              <a:rPr lang="en-US" dirty="0" smtClean="0">
                <a:latin typeface="Adobe Garamond Pro Bold" panose="02020702060506020403" pitchFamily="18" charset="0"/>
              </a:rPr>
              <a:t> </a:t>
            </a:r>
            <a:r>
              <a:rPr lang="en-US" dirty="0" err="1" smtClean="0">
                <a:latin typeface="Adobe Garamond Pro Bold" panose="02020702060506020403" pitchFamily="18" charset="0"/>
              </a:rPr>
              <a:t>Penelitian</a:t>
            </a:r>
            <a:endParaRPr lang="en-US" dirty="0">
              <a:latin typeface="Adobe Garamond Pro Bold" panose="02020702060506020403" pitchFamily="18" charset="0"/>
            </a:endParaRPr>
          </a:p>
        </p:txBody>
      </p:sp>
      <p:sp>
        <p:nvSpPr>
          <p:cNvPr id="10" name="Title 1"/>
          <p:cNvSpPr txBox="1">
            <a:spLocks/>
          </p:cNvSpPr>
          <p:nvPr/>
        </p:nvSpPr>
        <p:spPr>
          <a:xfrm>
            <a:off x="3875945" y="726075"/>
            <a:ext cx="4952464" cy="363819"/>
          </a:xfrm>
          <a:prstGeom prst="rect">
            <a:avLst/>
          </a:prstGeom>
        </p:spPr>
        <p:txBody>
          <a:bodyPr vert="horz" lIns="91440" tIns="45720" rIns="91440" bIns="45720" rtlCol="0" anchor="ctr">
            <a:normAutofit fontScale="60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dirty="0" err="1" smtClean="0">
                <a:latin typeface="Adobe Garamond Pro Bold" panose="02020702060506020403" pitchFamily="18" charset="0"/>
              </a:rPr>
              <a:t>pendahuluan</a:t>
            </a:r>
            <a:endParaRPr lang="en-US" dirty="0">
              <a:latin typeface="Adobe Garamond Pro Bold" panose="02020702060506020403"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74901082"/>
              </p:ext>
            </p:extLst>
          </p:nvPr>
        </p:nvGraphicFramePr>
        <p:xfrm>
          <a:off x="709679" y="1818880"/>
          <a:ext cx="7369791" cy="1653540"/>
        </p:xfrm>
        <a:graphic>
          <a:graphicData uri="http://schemas.openxmlformats.org/drawingml/2006/table">
            <a:tbl>
              <a:tblPr firstRow="1" firstCol="1" bandRow="1">
                <a:tableStyleId>{5C22544A-7EE6-4342-B048-85BDC9FD1C3A}</a:tableStyleId>
              </a:tblPr>
              <a:tblGrid>
                <a:gridCol w="1849783"/>
                <a:gridCol w="862965"/>
                <a:gridCol w="862965"/>
                <a:gridCol w="862965"/>
                <a:gridCol w="862965"/>
                <a:gridCol w="2068148"/>
              </a:tblGrid>
              <a:tr h="252576">
                <a:tc rowSpan="2">
                  <a:txBody>
                    <a:bodyPr/>
                    <a:lstStyle/>
                    <a:p>
                      <a:pPr algn="ctr">
                        <a:lnSpc>
                          <a:spcPct val="200000"/>
                        </a:lnSpc>
                        <a:spcAft>
                          <a:spcPts val="0"/>
                        </a:spcAft>
                      </a:pPr>
                      <a:r>
                        <a:rPr lang="id-ID" sz="1600" b="1" dirty="0">
                          <a:effectLst/>
                          <a:latin typeface="Times New Roman" pitchFamily="18" charset="0"/>
                          <a:cs typeface="Times New Roman" pitchFamily="18" charset="0"/>
                        </a:rPr>
                        <a:t>Urutan Proses</a:t>
                      </a:r>
                      <a:endParaRPr lang="id-ID" sz="1600" b="1" dirty="0">
                        <a:effectLst/>
                        <a:latin typeface="Times New Roman" pitchFamily="18" charset="0"/>
                        <a:ea typeface="Calibri"/>
                        <a:cs typeface="Times New Roman" pitchFamily="18" charset="0"/>
                      </a:endParaRPr>
                    </a:p>
                  </a:txBody>
                  <a:tcPr marL="68580" marR="68580" marT="0" marB="0" anchor="ctr"/>
                </a:tc>
                <a:tc gridSpan="5">
                  <a:txBody>
                    <a:bodyPr/>
                    <a:lstStyle/>
                    <a:p>
                      <a:pPr algn="ctr">
                        <a:lnSpc>
                          <a:spcPct val="200000"/>
                        </a:lnSpc>
                        <a:spcAft>
                          <a:spcPts val="0"/>
                        </a:spcAft>
                      </a:pPr>
                      <a:r>
                        <a:rPr lang="id-ID" sz="1600" b="1" dirty="0">
                          <a:effectLst/>
                          <a:latin typeface="Times New Roman" pitchFamily="18" charset="0"/>
                          <a:cs typeface="Times New Roman" pitchFamily="18" charset="0"/>
                        </a:rPr>
                        <a:t>Rata-rata Nilai Kesukaan</a:t>
                      </a:r>
                      <a:endParaRPr lang="id-ID" sz="1600" b="1" dirty="0">
                        <a:effectLst/>
                        <a:latin typeface="Times New Roman" pitchFamily="18" charset="0"/>
                        <a:ea typeface="Calibri"/>
                        <a:cs typeface="Times New Roman" pitchFamily="18" charset="0"/>
                      </a:endParaRPr>
                    </a:p>
                  </a:txBody>
                  <a:tcPr marL="68580" marR="68580" marT="0" marB="0" anchor="ct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190565">
                <a:tc vMerge="1">
                  <a:txBody>
                    <a:bodyPr/>
                    <a:lstStyle/>
                    <a:p>
                      <a:endParaRPr lang="id-ID"/>
                    </a:p>
                  </a:txBody>
                  <a:tcPr/>
                </a:tc>
                <a:tc>
                  <a:txBody>
                    <a:bodyPr/>
                    <a:lstStyle/>
                    <a:p>
                      <a:pPr algn="ctr">
                        <a:lnSpc>
                          <a:spcPct val="200000"/>
                        </a:lnSpc>
                        <a:spcAft>
                          <a:spcPts val="0"/>
                        </a:spcAft>
                      </a:pPr>
                      <a:r>
                        <a:rPr lang="id-ID" sz="1600" b="1" dirty="0">
                          <a:solidFill>
                            <a:schemeClr val="bg1"/>
                          </a:solidFill>
                          <a:effectLst/>
                          <a:latin typeface="Times New Roman" pitchFamily="18" charset="0"/>
                          <a:cs typeface="Times New Roman" pitchFamily="18" charset="0"/>
                        </a:rPr>
                        <a:t>Warna </a:t>
                      </a:r>
                      <a:endParaRPr lang="id-ID" sz="1600" b="1" dirty="0">
                        <a:solidFill>
                          <a:schemeClr val="bg1"/>
                        </a:solidFill>
                        <a:effectLst/>
                        <a:latin typeface="Times New Roman" pitchFamily="18" charset="0"/>
                        <a:ea typeface="Calibri"/>
                        <a:cs typeface="Times New Roman" pitchFamily="18" charset="0"/>
                      </a:endParaRPr>
                    </a:p>
                  </a:txBody>
                  <a:tcPr marL="68580" marR="68580" marT="0" marB="0" anchor="ctr">
                    <a:solidFill>
                      <a:srgbClr val="D34817"/>
                    </a:solidFill>
                  </a:tcPr>
                </a:tc>
                <a:tc>
                  <a:txBody>
                    <a:bodyPr/>
                    <a:lstStyle/>
                    <a:p>
                      <a:pPr algn="ctr">
                        <a:lnSpc>
                          <a:spcPct val="200000"/>
                        </a:lnSpc>
                        <a:spcAft>
                          <a:spcPts val="0"/>
                        </a:spcAft>
                      </a:pPr>
                      <a:r>
                        <a:rPr lang="id-ID" sz="1600" b="1" dirty="0">
                          <a:solidFill>
                            <a:schemeClr val="bg1"/>
                          </a:solidFill>
                          <a:effectLst/>
                          <a:latin typeface="Times New Roman" pitchFamily="18" charset="0"/>
                          <a:cs typeface="Times New Roman" pitchFamily="18" charset="0"/>
                        </a:rPr>
                        <a:t>Rasa</a:t>
                      </a:r>
                      <a:endParaRPr lang="id-ID" sz="1600" b="1" dirty="0">
                        <a:solidFill>
                          <a:schemeClr val="bg1"/>
                        </a:solidFill>
                        <a:effectLst/>
                        <a:latin typeface="Times New Roman" pitchFamily="18" charset="0"/>
                        <a:ea typeface="Calibri"/>
                        <a:cs typeface="Times New Roman" pitchFamily="18" charset="0"/>
                      </a:endParaRPr>
                    </a:p>
                  </a:txBody>
                  <a:tcPr marL="68580" marR="68580" marT="0" marB="0" anchor="ctr">
                    <a:solidFill>
                      <a:srgbClr val="D34817"/>
                    </a:solidFill>
                  </a:tcPr>
                </a:tc>
                <a:tc>
                  <a:txBody>
                    <a:bodyPr/>
                    <a:lstStyle/>
                    <a:p>
                      <a:pPr algn="ctr">
                        <a:lnSpc>
                          <a:spcPct val="200000"/>
                        </a:lnSpc>
                        <a:spcAft>
                          <a:spcPts val="0"/>
                        </a:spcAft>
                      </a:pPr>
                      <a:r>
                        <a:rPr lang="id-ID" sz="1600" b="1" dirty="0">
                          <a:solidFill>
                            <a:schemeClr val="bg1"/>
                          </a:solidFill>
                          <a:effectLst/>
                          <a:latin typeface="Times New Roman" pitchFamily="18" charset="0"/>
                          <a:cs typeface="Times New Roman" pitchFamily="18" charset="0"/>
                        </a:rPr>
                        <a:t>Tekstur</a:t>
                      </a:r>
                      <a:endParaRPr lang="id-ID" sz="1600" b="1" dirty="0">
                        <a:solidFill>
                          <a:schemeClr val="bg1"/>
                        </a:solidFill>
                        <a:effectLst/>
                        <a:latin typeface="Times New Roman" pitchFamily="18" charset="0"/>
                        <a:ea typeface="Calibri"/>
                        <a:cs typeface="Times New Roman" pitchFamily="18" charset="0"/>
                      </a:endParaRPr>
                    </a:p>
                  </a:txBody>
                  <a:tcPr marL="68580" marR="68580" marT="0" marB="0" anchor="ctr">
                    <a:solidFill>
                      <a:srgbClr val="D34817"/>
                    </a:solidFill>
                  </a:tcPr>
                </a:tc>
                <a:tc>
                  <a:txBody>
                    <a:bodyPr/>
                    <a:lstStyle/>
                    <a:p>
                      <a:pPr algn="ctr">
                        <a:lnSpc>
                          <a:spcPct val="200000"/>
                        </a:lnSpc>
                        <a:spcAft>
                          <a:spcPts val="0"/>
                        </a:spcAft>
                      </a:pPr>
                      <a:r>
                        <a:rPr lang="id-ID" sz="1600" b="1" dirty="0">
                          <a:solidFill>
                            <a:schemeClr val="bg1"/>
                          </a:solidFill>
                          <a:effectLst/>
                          <a:latin typeface="Times New Roman" pitchFamily="18" charset="0"/>
                          <a:cs typeface="Times New Roman" pitchFamily="18" charset="0"/>
                        </a:rPr>
                        <a:t>Aroma</a:t>
                      </a:r>
                      <a:endParaRPr lang="id-ID" sz="1600" b="1" dirty="0">
                        <a:solidFill>
                          <a:schemeClr val="bg1"/>
                        </a:solidFill>
                        <a:effectLst/>
                        <a:latin typeface="Times New Roman" pitchFamily="18" charset="0"/>
                        <a:ea typeface="Calibri"/>
                        <a:cs typeface="Times New Roman" pitchFamily="18" charset="0"/>
                      </a:endParaRPr>
                    </a:p>
                  </a:txBody>
                  <a:tcPr marL="68580" marR="68580" marT="0" marB="0" anchor="ctr">
                    <a:solidFill>
                      <a:srgbClr val="D34817"/>
                    </a:solidFill>
                  </a:tcPr>
                </a:tc>
                <a:tc>
                  <a:txBody>
                    <a:bodyPr/>
                    <a:lstStyle/>
                    <a:p>
                      <a:pPr algn="ctr">
                        <a:lnSpc>
                          <a:spcPct val="200000"/>
                        </a:lnSpc>
                        <a:spcAft>
                          <a:spcPts val="0"/>
                        </a:spcAft>
                      </a:pPr>
                      <a:r>
                        <a:rPr lang="id-ID" sz="1600" b="1" dirty="0">
                          <a:solidFill>
                            <a:schemeClr val="bg1"/>
                          </a:solidFill>
                          <a:effectLst/>
                          <a:latin typeface="Times New Roman" pitchFamily="18" charset="0"/>
                          <a:cs typeface="Times New Roman" pitchFamily="18" charset="0"/>
                        </a:rPr>
                        <a:t>Daya oles</a:t>
                      </a:r>
                      <a:endParaRPr lang="id-ID" sz="1600" b="1" dirty="0">
                        <a:solidFill>
                          <a:schemeClr val="bg1"/>
                        </a:solidFill>
                        <a:effectLst/>
                        <a:latin typeface="Times New Roman" pitchFamily="18" charset="0"/>
                        <a:ea typeface="Calibri"/>
                        <a:cs typeface="Times New Roman" pitchFamily="18" charset="0"/>
                      </a:endParaRPr>
                    </a:p>
                  </a:txBody>
                  <a:tcPr marL="68580" marR="68580" marT="0" marB="0" anchor="ctr">
                    <a:solidFill>
                      <a:srgbClr val="D34817"/>
                    </a:solidFill>
                  </a:tcPr>
                </a:tc>
              </a:tr>
              <a:tr h="0">
                <a:tc>
                  <a:txBody>
                    <a:bodyPr/>
                    <a:lstStyle/>
                    <a:p>
                      <a:pPr algn="ctr">
                        <a:lnSpc>
                          <a:spcPct val="200000"/>
                        </a:lnSpc>
                        <a:spcAft>
                          <a:spcPts val="0"/>
                        </a:spcAft>
                      </a:pPr>
                      <a:r>
                        <a:rPr lang="id-ID" sz="1600" b="1">
                          <a:effectLst/>
                          <a:latin typeface="Times New Roman" pitchFamily="18" charset="0"/>
                          <a:cs typeface="Times New Roman" pitchFamily="18" charset="0"/>
                        </a:rPr>
                        <a:t>P1</a:t>
                      </a:r>
                      <a:endParaRPr lang="id-ID" sz="16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200000"/>
                        </a:lnSpc>
                        <a:spcAft>
                          <a:spcPts val="0"/>
                        </a:spcAft>
                      </a:pPr>
                      <a:r>
                        <a:rPr lang="id-ID" sz="1600" b="1" dirty="0">
                          <a:effectLst/>
                          <a:latin typeface="Times New Roman" pitchFamily="18" charset="0"/>
                          <a:cs typeface="Times New Roman" pitchFamily="18" charset="0"/>
                        </a:rPr>
                        <a:t>5,43 b </a:t>
                      </a:r>
                      <a:endParaRPr lang="id-ID" sz="1600" b="1"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200000"/>
                        </a:lnSpc>
                        <a:spcAft>
                          <a:spcPts val="0"/>
                        </a:spcAft>
                      </a:pPr>
                      <a:r>
                        <a:rPr lang="id-ID" sz="1600" b="1" dirty="0">
                          <a:effectLst/>
                          <a:latin typeface="Times New Roman" pitchFamily="18" charset="0"/>
                          <a:cs typeface="Times New Roman" pitchFamily="18" charset="0"/>
                        </a:rPr>
                        <a:t>4,80 b</a:t>
                      </a:r>
                      <a:endParaRPr lang="id-ID" sz="1600" b="1"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200000"/>
                        </a:lnSpc>
                        <a:spcAft>
                          <a:spcPts val="0"/>
                        </a:spcAft>
                      </a:pPr>
                      <a:r>
                        <a:rPr lang="id-ID" sz="1600" b="1" dirty="0">
                          <a:effectLst/>
                          <a:latin typeface="Times New Roman" pitchFamily="18" charset="0"/>
                          <a:cs typeface="Times New Roman" pitchFamily="18" charset="0"/>
                        </a:rPr>
                        <a:t>4,67 a</a:t>
                      </a:r>
                      <a:endParaRPr lang="id-ID" sz="1600" b="1"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200000"/>
                        </a:lnSpc>
                        <a:spcAft>
                          <a:spcPts val="0"/>
                        </a:spcAft>
                      </a:pPr>
                      <a:r>
                        <a:rPr lang="id-ID" sz="1600" b="1" dirty="0">
                          <a:effectLst/>
                          <a:latin typeface="Times New Roman" pitchFamily="18" charset="0"/>
                          <a:cs typeface="Times New Roman" pitchFamily="18" charset="0"/>
                        </a:rPr>
                        <a:t>4,60 a</a:t>
                      </a:r>
                      <a:endParaRPr lang="id-ID" sz="1600" b="1"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200000"/>
                        </a:lnSpc>
                        <a:spcAft>
                          <a:spcPts val="0"/>
                        </a:spcAft>
                      </a:pPr>
                      <a:r>
                        <a:rPr lang="id-ID" sz="1600" b="1">
                          <a:effectLst/>
                          <a:latin typeface="Times New Roman" pitchFamily="18" charset="0"/>
                          <a:cs typeface="Times New Roman" pitchFamily="18" charset="0"/>
                        </a:rPr>
                        <a:t>4,93 a</a:t>
                      </a:r>
                      <a:endParaRPr lang="id-ID" sz="1600" b="1">
                        <a:effectLst/>
                        <a:latin typeface="Times New Roman" pitchFamily="18" charset="0"/>
                        <a:ea typeface="Calibri"/>
                        <a:cs typeface="Times New Roman" pitchFamily="18" charset="0"/>
                      </a:endParaRPr>
                    </a:p>
                  </a:txBody>
                  <a:tcPr marL="68580" marR="68580" marT="0" marB="0" anchor="ctr"/>
                </a:tc>
              </a:tr>
              <a:tr h="0">
                <a:tc>
                  <a:txBody>
                    <a:bodyPr/>
                    <a:lstStyle/>
                    <a:p>
                      <a:pPr algn="ctr">
                        <a:lnSpc>
                          <a:spcPct val="200000"/>
                        </a:lnSpc>
                        <a:spcAft>
                          <a:spcPts val="0"/>
                        </a:spcAft>
                      </a:pPr>
                      <a:r>
                        <a:rPr lang="id-ID" sz="1600" b="1" dirty="0">
                          <a:effectLst/>
                          <a:latin typeface="Times New Roman" pitchFamily="18" charset="0"/>
                          <a:cs typeface="Times New Roman" pitchFamily="18" charset="0"/>
                        </a:rPr>
                        <a:t>P2</a:t>
                      </a:r>
                      <a:endParaRPr lang="id-ID" sz="1600" b="1"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200000"/>
                        </a:lnSpc>
                        <a:spcAft>
                          <a:spcPts val="0"/>
                        </a:spcAft>
                      </a:pPr>
                      <a:r>
                        <a:rPr lang="id-ID" sz="1600" b="1" dirty="0">
                          <a:effectLst/>
                          <a:latin typeface="Times New Roman" pitchFamily="18" charset="0"/>
                          <a:cs typeface="Times New Roman" pitchFamily="18" charset="0"/>
                        </a:rPr>
                        <a:t>4,23 a </a:t>
                      </a:r>
                      <a:endParaRPr lang="id-ID" sz="1600" b="1"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200000"/>
                        </a:lnSpc>
                        <a:spcAft>
                          <a:spcPts val="0"/>
                        </a:spcAft>
                      </a:pPr>
                      <a:r>
                        <a:rPr lang="id-ID" sz="1600" b="1" dirty="0">
                          <a:effectLst/>
                          <a:latin typeface="Times New Roman" pitchFamily="18" charset="0"/>
                          <a:cs typeface="Times New Roman" pitchFamily="18" charset="0"/>
                        </a:rPr>
                        <a:t>4,37 a</a:t>
                      </a:r>
                      <a:endParaRPr lang="id-ID" sz="1600" b="1"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200000"/>
                        </a:lnSpc>
                        <a:spcAft>
                          <a:spcPts val="0"/>
                        </a:spcAft>
                      </a:pPr>
                      <a:r>
                        <a:rPr lang="id-ID" sz="1600" b="1" dirty="0">
                          <a:effectLst/>
                          <a:latin typeface="Times New Roman" pitchFamily="18" charset="0"/>
                          <a:cs typeface="Times New Roman" pitchFamily="18" charset="0"/>
                        </a:rPr>
                        <a:t>4,83 a</a:t>
                      </a:r>
                      <a:endParaRPr lang="id-ID" sz="1600" b="1"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200000"/>
                        </a:lnSpc>
                        <a:spcAft>
                          <a:spcPts val="0"/>
                        </a:spcAft>
                      </a:pPr>
                      <a:r>
                        <a:rPr lang="id-ID" sz="1600" b="1">
                          <a:effectLst/>
                          <a:latin typeface="Times New Roman" pitchFamily="18" charset="0"/>
                          <a:cs typeface="Times New Roman" pitchFamily="18" charset="0"/>
                        </a:rPr>
                        <a:t>4,70 a</a:t>
                      </a:r>
                      <a:endParaRPr lang="id-ID" sz="16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200000"/>
                        </a:lnSpc>
                        <a:spcAft>
                          <a:spcPts val="0"/>
                        </a:spcAft>
                      </a:pPr>
                      <a:r>
                        <a:rPr lang="id-ID" sz="1600" b="1" dirty="0">
                          <a:effectLst/>
                          <a:latin typeface="Times New Roman" pitchFamily="18" charset="0"/>
                          <a:cs typeface="Times New Roman" pitchFamily="18" charset="0"/>
                        </a:rPr>
                        <a:t>4,80 a</a:t>
                      </a:r>
                      <a:endParaRPr lang="id-ID" sz="1600" b="1" dirty="0">
                        <a:effectLst/>
                        <a:latin typeface="Times New Roman" pitchFamily="18" charset="0"/>
                        <a:ea typeface="Calibri"/>
                        <a:cs typeface="Times New Roman" pitchFamily="18" charset="0"/>
                      </a:endParaRPr>
                    </a:p>
                  </a:txBody>
                  <a:tcPr marL="68580" marR="68580" marT="0" marB="0" anchor="ct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998325749"/>
              </p:ext>
            </p:extLst>
          </p:nvPr>
        </p:nvGraphicFramePr>
        <p:xfrm>
          <a:off x="765566" y="4785942"/>
          <a:ext cx="7274257" cy="1463040"/>
        </p:xfrm>
        <a:graphic>
          <a:graphicData uri="http://schemas.openxmlformats.org/drawingml/2006/table">
            <a:tbl>
              <a:tblPr firstRow="1" firstCol="1" bandRow="1">
                <a:tableStyleId>{5C22544A-7EE6-4342-B048-85BDC9FD1C3A}</a:tableStyleId>
              </a:tblPr>
              <a:tblGrid>
                <a:gridCol w="1719617"/>
                <a:gridCol w="2442949"/>
                <a:gridCol w="3111691"/>
              </a:tblGrid>
              <a:tr h="200025">
                <a:tc>
                  <a:txBody>
                    <a:bodyPr/>
                    <a:lstStyle/>
                    <a:p>
                      <a:pPr algn="ctr">
                        <a:lnSpc>
                          <a:spcPct val="200000"/>
                        </a:lnSpc>
                        <a:spcAft>
                          <a:spcPts val="0"/>
                        </a:spcAft>
                      </a:pPr>
                      <a:r>
                        <a:rPr lang="id-ID" sz="1600" b="1" dirty="0">
                          <a:effectLst/>
                          <a:latin typeface="Times New Roman" pitchFamily="18" charset="0"/>
                          <a:cs typeface="Times New Roman" pitchFamily="18" charset="0"/>
                        </a:rPr>
                        <a:t>Urutan Proses</a:t>
                      </a:r>
                      <a:endParaRPr lang="id-ID" sz="1600" b="1"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200000"/>
                        </a:lnSpc>
                        <a:spcAft>
                          <a:spcPts val="0"/>
                        </a:spcAft>
                      </a:pPr>
                      <a:r>
                        <a:rPr lang="id-ID" sz="1600" b="1" dirty="0">
                          <a:effectLst/>
                          <a:latin typeface="Times New Roman" pitchFamily="18" charset="0"/>
                          <a:cs typeface="Times New Roman" pitchFamily="18" charset="0"/>
                        </a:rPr>
                        <a:t>Cooking Time (detik)</a:t>
                      </a:r>
                      <a:endParaRPr lang="id-ID" sz="1600" b="1"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200000"/>
                        </a:lnSpc>
                        <a:spcAft>
                          <a:spcPts val="0"/>
                        </a:spcAft>
                      </a:pPr>
                      <a:r>
                        <a:rPr lang="id-ID" sz="1600" b="1">
                          <a:effectLst/>
                          <a:latin typeface="Times New Roman" pitchFamily="18" charset="0"/>
                          <a:cs typeface="Times New Roman" pitchFamily="18" charset="0"/>
                        </a:rPr>
                        <a:t>Volume Pengembangan (%)</a:t>
                      </a:r>
                      <a:endParaRPr lang="id-ID" sz="1600" b="1">
                        <a:effectLst/>
                        <a:latin typeface="Times New Roman" pitchFamily="18" charset="0"/>
                        <a:ea typeface="Calibri"/>
                        <a:cs typeface="Times New Roman" pitchFamily="18" charset="0"/>
                      </a:endParaRPr>
                    </a:p>
                  </a:txBody>
                  <a:tcPr marL="68580" marR="68580" marT="0" marB="0" anchor="ctr"/>
                </a:tc>
              </a:tr>
              <a:tr h="200025">
                <a:tc>
                  <a:txBody>
                    <a:bodyPr/>
                    <a:lstStyle/>
                    <a:p>
                      <a:pPr algn="ctr">
                        <a:lnSpc>
                          <a:spcPct val="200000"/>
                        </a:lnSpc>
                        <a:spcAft>
                          <a:spcPts val="0"/>
                        </a:spcAft>
                      </a:pPr>
                      <a:r>
                        <a:rPr lang="id-ID" sz="1600" b="1" dirty="0">
                          <a:effectLst/>
                          <a:latin typeface="Times New Roman" pitchFamily="18" charset="0"/>
                          <a:cs typeface="Times New Roman" pitchFamily="18" charset="0"/>
                        </a:rPr>
                        <a:t>P1</a:t>
                      </a:r>
                      <a:endParaRPr lang="id-ID" sz="1600" b="1"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200000"/>
                        </a:lnSpc>
                        <a:spcAft>
                          <a:spcPts val="0"/>
                        </a:spcAft>
                      </a:pPr>
                      <a:r>
                        <a:rPr lang="id-ID" sz="1600" b="1">
                          <a:effectLst/>
                          <a:latin typeface="Times New Roman" pitchFamily="18" charset="0"/>
                          <a:cs typeface="Times New Roman" pitchFamily="18" charset="0"/>
                        </a:rPr>
                        <a:t>33,2</a:t>
                      </a:r>
                      <a:endParaRPr lang="id-ID" sz="16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200000"/>
                        </a:lnSpc>
                        <a:spcAft>
                          <a:spcPts val="0"/>
                        </a:spcAft>
                      </a:pPr>
                      <a:r>
                        <a:rPr lang="id-ID" sz="1600" b="1">
                          <a:effectLst/>
                          <a:latin typeface="Times New Roman" pitchFamily="18" charset="0"/>
                          <a:cs typeface="Times New Roman" pitchFamily="18" charset="0"/>
                        </a:rPr>
                        <a:t>160</a:t>
                      </a:r>
                      <a:endParaRPr lang="id-ID" sz="1600" b="1">
                        <a:effectLst/>
                        <a:latin typeface="Times New Roman" pitchFamily="18" charset="0"/>
                        <a:ea typeface="Calibri"/>
                        <a:cs typeface="Times New Roman" pitchFamily="18" charset="0"/>
                      </a:endParaRPr>
                    </a:p>
                  </a:txBody>
                  <a:tcPr marL="68580" marR="68580" marT="0" marB="0" anchor="ctr"/>
                </a:tc>
              </a:tr>
              <a:tr h="200025">
                <a:tc>
                  <a:txBody>
                    <a:bodyPr/>
                    <a:lstStyle/>
                    <a:p>
                      <a:pPr algn="ctr">
                        <a:lnSpc>
                          <a:spcPct val="200000"/>
                        </a:lnSpc>
                        <a:spcAft>
                          <a:spcPts val="0"/>
                        </a:spcAft>
                      </a:pPr>
                      <a:r>
                        <a:rPr lang="id-ID" sz="1600" b="1" dirty="0">
                          <a:effectLst/>
                          <a:latin typeface="Times New Roman" pitchFamily="18" charset="0"/>
                          <a:cs typeface="Times New Roman" pitchFamily="18" charset="0"/>
                        </a:rPr>
                        <a:t>P2</a:t>
                      </a:r>
                      <a:endParaRPr lang="id-ID" sz="1600" b="1"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200000"/>
                        </a:lnSpc>
                        <a:spcAft>
                          <a:spcPts val="0"/>
                        </a:spcAft>
                      </a:pPr>
                      <a:r>
                        <a:rPr lang="id-ID" sz="1600" b="1" dirty="0">
                          <a:effectLst/>
                          <a:latin typeface="Times New Roman" pitchFamily="18" charset="0"/>
                          <a:cs typeface="Times New Roman" pitchFamily="18" charset="0"/>
                        </a:rPr>
                        <a:t>34,6</a:t>
                      </a:r>
                      <a:endParaRPr lang="id-ID" sz="1600" b="1"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200000"/>
                        </a:lnSpc>
                        <a:spcAft>
                          <a:spcPts val="0"/>
                        </a:spcAft>
                      </a:pPr>
                      <a:r>
                        <a:rPr lang="id-ID" sz="1600" b="1" dirty="0">
                          <a:effectLst/>
                          <a:latin typeface="Times New Roman" pitchFamily="18" charset="0"/>
                          <a:cs typeface="Times New Roman" pitchFamily="18" charset="0"/>
                        </a:rPr>
                        <a:t>150</a:t>
                      </a:r>
                      <a:endParaRPr lang="id-ID" sz="1600" b="1" dirty="0">
                        <a:effectLst/>
                        <a:latin typeface="Times New Roman" pitchFamily="18" charset="0"/>
                        <a:ea typeface="Calibri"/>
                        <a:cs typeface="Times New Roman" pitchFamily="18" charset="0"/>
                      </a:endParaRPr>
                    </a:p>
                  </a:txBody>
                  <a:tcPr marL="68580" marR="68580" marT="0" marB="0" anchor="ctr"/>
                </a:tc>
              </a:tr>
            </a:tbl>
          </a:graphicData>
        </a:graphic>
      </p:graphicFrame>
      <p:sp>
        <p:nvSpPr>
          <p:cNvPr id="11" name="Rectangle 10"/>
          <p:cNvSpPr/>
          <p:nvPr/>
        </p:nvSpPr>
        <p:spPr>
          <a:xfrm>
            <a:off x="1289480" y="4381774"/>
            <a:ext cx="6263640" cy="369332"/>
          </a:xfrm>
          <a:prstGeom prst="rect">
            <a:avLst/>
          </a:prstGeom>
        </p:spPr>
        <p:txBody>
          <a:bodyPr wrap="square">
            <a:spAutoFit/>
          </a:bodyPr>
          <a:lstStyle/>
          <a:p>
            <a:pPr marL="285750" indent="-285750" algn="ctr">
              <a:buFont typeface="Arial" pitchFamily="34" charset="0"/>
              <a:buChar char="•"/>
            </a:pPr>
            <a:r>
              <a:rPr lang="en-US" dirty="0">
                <a:latin typeface="Times New Roman" panose="02020603050405020304" pitchFamily="18" charset="0"/>
                <a:ea typeface="Calibri" panose="020F0502020204030204" pitchFamily="34" charset="0"/>
              </a:rPr>
              <a:t>Nilai </a:t>
            </a:r>
            <a:r>
              <a:rPr lang="en-US" dirty="0" err="1">
                <a:latin typeface="Times New Roman" panose="02020603050405020304" pitchFamily="18" charset="0"/>
                <a:ea typeface="Calibri" panose="020F0502020204030204" pitchFamily="34" charset="0"/>
              </a:rPr>
              <a:t>Hasil</a:t>
            </a:r>
            <a:r>
              <a:rPr lang="en-US" dirty="0">
                <a:latin typeface="Times New Roman" panose="02020603050405020304" pitchFamily="18" charset="0"/>
                <a:ea typeface="Calibri" panose="020F0502020204030204" pitchFamily="34" charset="0"/>
              </a:rPr>
              <a:t> </a:t>
            </a:r>
            <a:r>
              <a:rPr lang="id-ID" dirty="0" smtClean="0">
                <a:latin typeface="Times New Roman" panose="02020603050405020304" pitchFamily="18" charset="0"/>
                <a:ea typeface="Calibri" panose="020F0502020204030204" pitchFamily="34" charset="0"/>
              </a:rPr>
              <a:t>Uji Fisik</a:t>
            </a:r>
            <a:endParaRPr lang="en-US" dirty="0"/>
          </a:p>
        </p:txBody>
      </p:sp>
    </p:spTree>
    <p:extLst>
      <p:ext uri="{BB962C8B-B14F-4D97-AF65-F5344CB8AC3E}">
        <p14:creationId xmlns:p14="http://schemas.microsoft.com/office/powerpoint/2010/main" val="35627329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578" y="1322350"/>
            <a:ext cx="1282959" cy="400110"/>
          </a:xfrm>
          <a:prstGeom prst="rect">
            <a:avLst/>
          </a:prstGeom>
        </p:spPr>
        <p:txBody>
          <a:bodyPr wrap="square">
            <a:spAutoFit/>
          </a:bodyPr>
          <a:lstStyle/>
          <a:p>
            <a:pPr marL="285750" indent="-285750" algn="ctr">
              <a:buFont typeface="Arial" pitchFamily="34" charset="0"/>
              <a:buChar char="•"/>
            </a:pPr>
            <a:r>
              <a:rPr lang="id-ID" sz="2000" dirty="0" smtClean="0">
                <a:latin typeface="Times New Roman" panose="02020603050405020304" pitchFamily="18" charset="0"/>
                <a:ea typeface="Calibri" panose="020F0502020204030204" pitchFamily="34" charset="0"/>
              </a:rPr>
              <a:t>Tekstur</a:t>
            </a:r>
            <a:endParaRPr lang="en-US" sz="2000" dirty="0"/>
          </a:p>
        </p:txBody>
      </p:sp>
      <p:sp>
        <p:nvSpPr>
          <p:cNvPr id="8" name="Rectangle 7"/>
          <p:cNvSpPr/>
          <p:nvPr/>
        </p:nvSpPr>
        <p:spPr>
          <a:xfrm>
            <a:off x="778330" y="6370132"/>
            <a:ext cx="7626509" cy="461665"/>
          </a:xfrm>
          <a:prstGeom prst="rect">
            <a:avLst/>
          </a:prstGeom>
        </p:spPr>
        <p:txBody>
          <a:bodyPr wrap="square">
            <a:spAutoFit/>
          </a:bodyPr>
          <a:lstStyle/>
          <a:p>
            <a:pPr algn="just"/>
            <a:r>
              <a:rPr lang="en-US" sz="1200" dirty="0" err="1">
                <a:latin typeface="Times New Roman" pitchFamily="18" charset="0"/>
                <a:cs typeface="Times New Roman" pitchFamily="18" charset="0"/>
              </a:rPr>
              <a:t>Keterangan</a:t>
            </a:r>
            <a:r>
              <a:rPr lang="en-US" sz="1200" dirty="0">
                <a:latin typeface="Times New Roman" pitchFamily="18" charset="0"/>
                <a:cs typeface="Times New Roman" pitchFamily="18" charset="0"/>
              </a:rPr>
              <a:t> : </a:t>
            </a:r>
            <a:r>
              <a:rPr lang="en-US" sz="1200" dirty="0" err="1">
                <a:latin typeface="Times New Roman" pitchFamily="18" charset="0"/>
                <a:cs typeface="Times New Roman" pitchFamily="18" charset="0"/>
              </a:rPr>
              <a:t>Setiap</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huruf</a:t>
            </a:r>
            <a:r>
              <a:rPr lang="en-US" sz="1200" dirty="0">
                <a:latin typeface="Times New Roman" pitchFamily="18" charset="0"/>
                <a:cs typeface="Times New Roman" pitchFamily="18" charset="0"/>
              </a:rPr>
              <a:t> yang </a:t>
            </a:r>
            <a:r>
              <a:rPr lang="en-US" sz="1200" dirty="0" err="1">
                <a:latin typeface="Times New Roman" pitchFamily="18" charset="0"/>
                <a:cs typeface="Times New Roman" pitchFamily="18" charset="0"/>
              </a:rPr>
              <a:t>berbeda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menunjukan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adanya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perbedaan</a:t>
            </a:r>
            <a:r>
              <a:rPr lang="en-US" sz="1200" dirty="0">
                <a:latin typeface="Times New Roman" pitchFamily="18" charset="0"/>
                <a:cs typeface="Times New Roman" pitchFamily="18" charset="0"/>
              </a:rPr>
              <a:t> yang </a:t>
            </a:r>
            <a:r>
              <a:rPr lang="en-US" sz="1200" dirty="0" err="1">
                <a:latin typeface="Times New Roman" pitchFamily="18" charset="0"/>
                <a:cs typeface="Times New Roman" pitchFamily="18" charset="0"/>
              </a:rPr>
              <a:t>nyata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pada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taraf</a:t>
            </a:r>
            <a:r>
              <a:rPr lang="en-US" sz="1200" dirty="0">
                <a:latin typeface="Times New Roman" pitchFamily="18" charset="0"/>
                <a:cs typeface="Times New Roman" pitchFamily="18" charset="0"/>
              </a:rPr>
              <a:t> 5%. </a:t>
            </a:r>
            <a:r>
              <a:rPr lang="en-US" sz="1200" dirty="0" err="1">
                <a:latin typeface="Times New Roman" pitchFamily="18" charset="0"/>
                <a:cs typeface="Times New Roman" pitchFamily="18" charset="0"/>
              </a:rPr>
              <a:t>Uji</a:t>
            </a:r>
            <a:r>
              <a:rPr lang="en-US" sz="1200" dirty="0">
                <a:latin typeface="Times New Roman" pitchFamily="18" charset="0"/>
                <a:cs typeface="Times New Roman" pitchFamily="18" charset="0"/>
              </a:rPr>
              <a:t> Duncan (</a:t>
            </a:r>
            <a:r>
              <a:rPr lang="en-US" sz="1200" dirty="0" err="1">
                <a:latin typeface="Times New Roman" pitchFamily="18" charset="0"/>
                <a:cs typeface="Times New Roman" pitchFamily="18" charset="0"/>
              </a:rPr>
              <a:t>huruf</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kecil</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dibaca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secara</a:t>
            </a:r>
            <a:r>
              <a:rPr lang="en-US" sz="1200" dirty="0">
                <a:latin typeface="Times New Roman" pitchFamily="18" charset="0"/>
                <a:cs typeface="Times New Roman" pitchFamily="18" charset="0"/>
              </a:rPr>
              <a:t> horizontal </a:t>
            </a:r>
            <a:r>
              <a:rPr lang="en-US" sz="1200" dirty="0" err="1">
                <a:latin typeface="Times New Roman" pitchFamily="18" charset="0"/>
                <a:cs typeface="Times New Roman" pitchFamily="18" charset="0"/>
              </a:rPr>
              <a:t>dan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huruf</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besar</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secara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vertikal</a:t>
            </a:r>
            <a:r>
              <a:rPr lang="en-US" sz="1200" dirty="0">
                <a:latin typeface="Times New Roman" pitchFamily="18" charset="0"/>
                <a:cs typeface="Times New Roman" pitchFamily="18" charset="0"/>
              </a:rPr>
              <a:t>).</a:t>
            </a:r>
            <a:endParaRPr lang="id-ID" sz="1200" dirty="0">
              <a:latin typeface="Times New Roman" pitchFamily="18" charset="0"/>
              <a:cs typeface="Times New Roman" pitchFamily="18" charset="0"/>
            </a:endParaRPr>
          </a:p>
        </p:txBody>
      </p:sp>
      <p:sp>
        <p:nvSpPr>
          <p:cNvPr id="9" name="Title 1"/>
          <p:cNvSpPr>
            <a:spLocks noGrp="1"/>
          </p:cNvSpPr>
          <p:nvPr>
            <p:ph type="title"/>
          </p:nvPr>
        </p:nvSpPr>
        <p:spPr>
          <a:xfrm>
            <a:off x="2131721" y="138495"/>
            <a:ext cx="6377940" cy="600788"/>
          </a:xfrm>
        </p:spPr>
        <p:txBody>
          <a:bodyPr>
            <a:normAutofit fontScale="90000"/>
          </a:bodyPr>
          <a:lstStyle/>
          <a:p>
            <a:r>
              <a:rPr lang="en-US" dirty="0" smtClean="0">
                <a:latin typeface="Adobe Garamond Pro Bold" panose="02020702060506020403" pitchFamily="18" charset="0"/>
              </a:rPr>
              <a:t>Hasil Penelitian</a:t>
            </a:r>
            <a:endParaRPr lang="en-US" dirty="0">
              <a:latin typeface="Adobe Garamond Pro Bold" panose="02020702060506020403" pitchFamily="18" charset="0"/>
            </a:endParaRPr>
          </a:p>
        </p:txBody>
      </p:sp>
      <p:sp>
        <p:nvSpPr>
          <p:cNvPr id="10" name="Title 1"/>
          <p:cNvSpPr txBox="1">
            <a:spLocks/>
          </p:cNvSpPr>
          <p:nvPr/>
        </p:nvSpPr>
        <p:spPr>
          <a:xfrm>
            <a:off x="3875945" y="726075"/>
            <a:ext cx="4952464" cy="363819"/>
          </a:xfrm>
          <a:prstGeom prst="rect">
            <a:avLst/>
          </a:prstGeom>
        </p:spPr>
        <p:txBody>
          <a:bodyPr vert="horz" lIns="91440" tIns="45720" rIns="91440" bIns="45720" rtlCol="0" anchor="ctr">
            <a:normAutofit fontScale="60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id-ID" dirty="0" smtClean="0">
                <a:latin typeface="Adobe Garamond Pro Bold" panose="02020702060506020403" pitchFamily="18" charset="0"/>
              </a:rPr>
              <a:t>UTAMA</a:t>
            </a:r>
            <a:endParaRPr lang="en-US" dirty="0">
              <a:latin typeface="Adobe Garamond Pro Bold" panose="02020702060506020403"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247646719"/>
              </p:ext>
            </p:extLst>
          </p:nvPr>
        </p:nvGraphicFramePr>
        <p:xfrm>
          <a:off x="912225" y="2277391"/>
          <a:ext cx="7331027" cy="4815840"/>
        </p:xfrm>
        <a:graphic>
          <a:graphicData uri="http://schemas.openxmlformats.org/drawingml/2006/table">
            <a:tbl>
              <a:tblPr firstRow="1" firstCol="1" bandRow="1">
                <a:tableStyleId>{5C22544A-7EE6-4342-B048-85BDC9FD1C3A}</a:tableStyleId>
              </a:tblPr>
              <a:tblGrid>
                <a:gridCol w="2167115"/>
                <a:gridCol w="1532312"/>
                <a:gridCol w="1532312"/>
                <a:gridCol w="2099288"/>
              </a:tblGrid>
              <a:tr h="34867">
                <a:tc rowSpan="2">
                  <a:txBody>
                    <a:bodyPr/>
                    <a:lstStyle/>
                    <a:p>
                      <a:pPr algn="ctr">
                        <a:lnSpc>
                          <a:spcPct val="200000"/>
                        </a:lnSpc>
                        <a:spcAft>
                          <a:spcPts val="0"/>
                        </a:spcAft>
                      </a:pPr>
                      <a:r>
                        <a:rPr lang="id-ID" sz="1600" b="1" dirty="0">
                          <a:effectLst/>
                          <a:latin typeface="Times New Roman" pitchFamily="18" charset="0"/>
                          <a:cs typeface="Times New Roman" pitchFamily="18" charset="0"/>
                        </a:rPr>
                        <a:t>Konsentrasi Na</a:t>
                      </a:r>
                      <a:r>
                        <a:rPr lang="id-ID" sz="1600" b="1" baseline="-25000" dirty="0">
                          <a:effectLst/>
                          <a:latin typeface="Times New Roman" pitchFamily="18" charset="0"/>
                          <a:cs typeface="Times New Roman" pitchFamily="18" charset="0"/>
                        </a:rPr>
                        <a:t>2</a:t>
                      </a:r>
                      <a:r>
                        <a:rPr lang="id-ID" sz="1600" b="1" dirty="0">
                          <a:effectLst/>
                          <a:latin typeface="Times New Roman" pitchFamily="18" charset="0"/>
                          <a:cs typeface="Times New Roman" pitchFamily="18" charset="0"/>
                        </a:rPr>
                        <a:t>HPO</a:t>
                      </a:r>
                      <a:r>
                        <a:rPr lang="id-ID" sz="1600" b="1" baseline="-25000" dirty="0">
                          <a:effectLst/>
                          <a:latin typeface="Times New Roman" pitchFamily="18" charset="0"/>
                          <a:cs typeface="Times New Roman" pitchFamily="18" charset="0"/>
                        </a:rPr>
                        <a:t>4</a:t>
                      </a:r>
                      <a:endParaRPr lang="id-ID" sz="1600" b="1" dirty="0">
                        <a:effectLst/>
                        <a:latin typeface="Times New Roman" pitchFamily="18" charset="0"/>
                        <a:ea typeface="Calibri"/>
                        <a:cs typeface="Times New Roman" pitchFamily="18" charset="0"/>
                      </a:endParaRPr>
                    </a:p>
                  </a:txBody>
                  <a:tcPr marL="68580" marR="68580" marT="0" marB="0" anchor="ctr"/>
                </a:tc>
                <a:tc gridSpan="3">
                  <a:txBody>
                    <a:bodyPr/>
                    <a:lstStyle/>
                    <a:p>
                      <a:pPr algn="ctr">
                        <a:lnSpc>
                          <a:spcPct val="200000"/>
                        </a:lnSpc>
                        <a:spcAft>
                          <a:spcPts val="0"/>
                        </a:spcAft>
                      </a:pPr>
                      <a:r>
                        <a:rPr lang="id-ID" sz="1600" b="1" dirty="0">
                          <a:effectLst/>
                          <a:latin typeface="Times New Roman" pitchFamily="18" charset="0"/>
                          <a:cs typeface="Times New Roman" pitchFamily="18" charset="0"/>
                        </a:rPr>
                        <a:t>Lama Perendaman</a:t>
                      </a:r>
                      <a:endParaRPr lang="id-ID" sz="1600" b="1" dirty="0">
                        <a:effectLst/>
                        <a:latin typeface="Times New Roman" pitchFamily="18" charset="0"/>
                        <a:ea typeface="Calibri"/>
                        <a:cs typeface="Times New Roman" pitchFamily="18" charset="0"/>
                      </a:endParaRPr>
                    </a:p>
                  </a:txBody>
                  <a:tcPr marL="68580" marR="68580" marT="0" marB="0" anchor="ctr"/>
                </a:tc>
                <a:tc hMerge="1">
                  <a:txBody>
                    <a:bodyPr/>
                    <a:lstStyle/>
                    <a:p>
                      <a:endParaRPr lang="id-ID"/>
                    </a:p>
                  </a:txBody>
                  <a:tcPr/>
                </a:tc>
                <a:tc hMerge="1">
                  <a:txBody>
                    <a:bodyPr/>
                    <a:lstStyle/>
                    <a:p>
                      <a:endParaRPr lang="id-ID"/>
                    </a:p>
                  </a:txBody>
                  <a:tcPr/>
                </a:tc>
              </a:tr>
              <a:tr h="204806">
                <a:tc vMerge="1">
                  <a:txBody>
                    <a:bodyPr/>
                    <a:lstStyle/>
                    <a:p>
                      <a:endParaRPr lang="id-ID"/>
                    </a:p>
                  </a:txBody>
                  <a:tcPr/>
                </a:tc>
                <a:tc>
                  <a:txBody>
                    <a:bodyPr/>
                    <a:lstStyle/>
                    <a:p>
                      <a:pPr algn="ctr">
                        <a:lnSpc>
                          <a:spcPct val="200000"/>
                        </a:lnSpc>
                        <a:spcAft>
                          <a:spcPts val="0"/>
                        </a:spcAft>
                      </a:pPr>
                      <a:r>
                        <a:rPr lang="id-ID" sz="1600" b="1" dirty="0">
                          <a:solidFill>
                            <a:schemeClr val="bg1"/>
                          </a:solidFill>
                          <a:effectLst/>
                          <a:latin typeface="Times New Roman" pitchFamily="18" charset="0"/>
                          <a:cs typeface="Times New Roman" pitchFamily="18" charset="0"/>
                        </a:rPr>
                        <a:t>b1 (30’)</a:t>
                      </a:r>
                      <a:endParaRPr lang="id-ID" sz="1600" b="1" dirty="0">
                        <a:solidFill>
                          <a:schemeClr val="bg1"/>
                        </a:solidFill>
                        <a:effectLst/>
                        <a:latin typeface="Times New Roman" pitchFamily="18" charset="0"/>
                        <a:ea typeface="Calibri"/>
                        <a:cs typeface="Times New Roman" pitchFamily="18" charset="0"/>
                      </a:endParaRPr>
                    </a:p>
                  </a:txBody>
                  <a:tcPr marL="68580" marR="68580" marT="0" marB="0" anchor="ctr">
                    <a:solidFill>
                      <a:srgbClr val="D34817"/>
                    </a:solidFill>
                  </a:tcPr>
                </a:tc>
                <a:tc>
                  <a:txBody>
                    <a:bodyPr/>
                    <a:lstStyle/>
                    <a:p>
                      <a:pPr algn="ctr">
                        <a:lnSpc>
                          <a:spcPct val="200000"/>
                        </a:lnSpc>
                        <a:spcAft>
                          <a:spcPts val="0"/>
                        </a:spcAft>
                      </a:pPr>
                      <a:r>
                        <a:rPr lang="id-ID" sz="1600" b="1" dirty="0">
                          <a:solidFill>
                            <a:schemeClr val="bg1"/>
                          </a:solidFill>
                          <a:effectLst/>
                          <a:latin typeface="Times New Roman" pitchFamily="18" charset="0"/>
                          <a:cs typeface="Times New Roman" pitchFamily="18" charset="0"/>
                        </a:rPr>
                        <a:t>b2 (60’)</a:t>
                      </a:r>
                      <a:endParaRPr lang="id-ID" sz="1600" b="1" dirty="0">
                        <a:solidFill>
                          <a:schemeClr val="bg1"/>
                        </a:solidFill>
                        <a:effectLst/>
                        <a:latin typeface="Times New Roman" pitchFamily="18" charset="0"/>
                        <a:ea typeface="Calibri"/>
                        <a:cs typeface="Times New Roman" pitchFamily="18" charset="0"/>
                      </a:endParaRPr>
                    </a:p>
                  </a:txBody>
                  <a:tcPr marL="68580" marR="68580" marT="0" marB="0" anchor="ctr">
                    <a:solidFill>
                      <a:srgbClr val="D34817"/>
                    </a:solidFill>
                  </a:tcPr>
                </a:tc>
                <a:tc>
                  <a:txBody>
                    <a:bodyPr/>
                    <a:lstStyle/>
                    <a:p>
                      <a:pPr algn="ctr">
                        <a:lnSpc>
                          <a:spcPct val="200000"/>
                        </a:lnSpc>
                        <a:spcAft>
                          <a:spcPts val="0"/>
                        </a:spcAft>
                      </a:pPr>
                      <a:r>
                        <a:rPr lang="id-ID" sz="1600" b="1" dirty="0">
                          <a:solidFill>
                            <a:schemeClr val="bg1"/>
                          </a:solidFill>
                          <a:effectLst/>
                          <a:latin typeface="Times New Roman" pitchFamily="18" charset="0"/>
                          <a:cs typeface="Times New Roman" pitchFamily="18" charset="0"/>
                        </a:rPr>
                        <a:t>b3 (90’)</a:t>
                      </a:r>
                      <a:endParaRPr lang="id-ID" sz="1600" b="1" dirty="0">
                        <a:solidFill>
                          <a:schemeClr val="bg1"/>
                        </a:solidFill>
                        <a:effectLst/>
                        <a:latin typeface="Times New Roman" pitchFamily="18" charset="0"/>
                        <a:ea typeface="Calibri"/>
                        <a:cs typeface="Times New Roman" pitchFamily="18" charset="0"/>
                      </a:endParaRPr>
                    </a:p>
                  </a:txBody>
                  <a:tcPr marL="68580" marR="68580" marT="0" marB="0" anchor="ctr">
                    <a:solidFill>
                      <a:srgbClr val="D34817"/>
                    </a:solidFill>
                  </a:tcPr>
                </a:tc>
              </a:tr>
              <a:tr h="0">
                <a:tc rowSpan="3">
                  <a:txBody>
                    <a:bodyPr/>
                    <a:lstStyle/>
                    <a:p>
                      <a:pPr algn="ctr">
                        <a:lnSpc>
                          <a:spcPct val="200000"/>
                        </a:lnSpc>
                        <a:spcAft>
                          <a:spcPts val="0"/>
                        </a:spcAft>
                      </a:pPr>
                      <a:r>
                        <a:rPr lang="id-ID" sz="1600" b="1" dirty="0">
                          <a:effectLst/>
                          <a:latin typeface="Times New Roman" pitchFamily="18" charset="0"/>
                          <a:cs typeface="Times New Roman" pitchFamily="18" charset="0"/>
                        </a:rPr>
                        <a:t>a1 (0,1%)</a:t>
                      </a:r>
                      <a:endParaRPr lang="id-ID" sz="1600" b="1" dirty="0">
                        <a:effectLst/>
                        <a:latin typeface="Times New Roman" pitchFamily="18" charset="0"/>
                        <a:ea typeface="Calibri"/>
                        <a:cs typeface="Times New Roman" pitchFamily="18" charset="0"/>
                      </a:endParaRPr>
                    </a:p>
                  </a:txBody>
                  <a:tcPr marL="68580" marR="68580" marT="0" marB="0" anchor="ctr"/>
                </a:tc>
                <a:tc>
                  <a:txBody>
                    <a:bodyPr/>
                    <a:lstStyle/>
                    <a:p>
                      <a:pPr algn="r">
                        <a:lnSpc>
                          <a:spcPct val="200000"/>
                        </a:lnSpc>
                        <a:spcAft>
                          <a:spcPts val="0"/>
                        </a:spcAft>
                      </a:pPr>
                      <a:r>
                        <a:rPr lang="id-ID" sz="1400" b="1" dirty="0">
                          <a:effectLst/>
                          <a:latin typeface="Times New Roman" pitchFamily="18" charset="0"/>
                          <a:cs typeface="Times New Roman" pitchFamily="18" charset="0"/>
                        </a:rPr>
                        <a:t>B</a:t>
                      </a:r>
                      <a:endParaRPr lang="id-ID" sz="1400" b="1" dirty="0">
                        <a:effectLst/>
                        <a:latin typeface="Times New Roman" pitchFamily="18" charset="0"/>
                        <a:ea typeface="Calibri"/>
                        <a:cs typeface="Times New Roman" pitchFamily="18" charset="0"/>
                      </a:endParaRPr>
                    </a:p>
                  </a:txBody>
                  <a:tcPr marL="68580" marR="68580" marT="0" marB="0" anchor="b"/>
                </a:tc>
                <a:tc>
                  <a:txBody>
                    <a:bodyPr/>
                    <a:lstStyle/>
                    <a:p>
                      <a:pPr algn="r">
                        <a:lnSpc>
                          <a:spcPct val="200000"/>
                        </a:lnSpc>
                        <a:spcAft>
                          <a:spcPts val="0"/>
                        </a:spcAft>
                      </a:pPr>
                      <a:r>
                        <a:rPr lang="id-ID" sz="1400" b="1" dirty="0">
                          <a:effectLst/>
                          <a:latin typeface="Times New Roman" pitchFamily="18" charset="0"/>
                          <a:cs typeface="Times New Roman" pitchFamily="18" charset="0"/>
                        </a:rPr>
                        <a:t>A</a:t>
                      </a:r>
                      <a:endParaRPr lang="id-ID" sz="1400" b="1" dirty="0">
                        <a:effectLst/>
                        <a:latin typeface="Times New Roman" pitchFamily="18" charset="0"/>
                        <a:ea typeface="Calibri"/>
                        <a:cs typeface="Times New Roman" pitchFamily="18" charset="0"/>
                      </a:endParaRPr>
                    </a:p>
                  </a:txBody>
                  <a:tcPr marL="68580" marR="68580" marT="0" marB="0" anchor="b"/>
                </a:tc>
                <a:tc>
                  <a:txBody>
                    <a:bodyPr/>
                    <a:lstStyle/>
                    <a:p>
                      <a:pPr algn="r">
                        <a:lnSpc>
                          <a:spcPct val="200000"/>
                        </a:lnSpc>
                        <a:spcAft>
                          <a:spcPts val="0"/>
                        </a:spcAft>
                      </a:pPr>
                      <a:r>
                        <a:rPr lang="id-ID" sz="1400" b="1" dirty="0">
                          <a:effectLst/>
                          <a:latin typeface="Times New Roman" pitchFamily="18" charset="0"/>
                          <a:cs typeface="Times New Roman" pitchFamily="18" charset="0"/>
                        </a:rPr>
                        <a:t>A</a:t>
                      </a:r>
                      <a:endParaRPr lang="id-ID" sz="1400" b="1" dirty="0">
                        <a:effectLst/>
                        <a:latin typeface="Times New Roman" pitchFamily="18" charset="0"/>
                        <a:ea typeface="Calibri"/>
                        <a:cs typeface="Times New Roman" pitchFamily="18" charset="0"/>
                      </a:endParaRPr>
                    </a:p>
                  </a:txBody>
                  <a:tcPr marL="68580" marR="68580" marT="0" marB="0" anchor="b"/>
                </a:tc>
              </a:tr>
              <a:tr h="0">
                <a:tc vMerge="1">
                  <a:txBody>
                    <a:bodyPr/>
                    <a:lstStyle/>
                    <a:p>
                      <a:endParaRPr lang="id-ID"/>
                    </a:p>
                  </a:txBody>
                  <a:tcPr/>
                </a:tc>
                <a:tc>
                  <a:txBody>
                    <a:bodyPr/>
                    <a:lstStyle/>
                    <a:p>
                      <a:pPr algn="ctr">
                        <a:lnSpc>
                          <a:spcPct val="200000"/>
                        </a:lnSpc>
                        <a:spcAft>
                          <a:spcPts val="0"/>
                        </a:spcAft>
                      </a:pPr>
                      <a:r>
                        <a:rPr lang="id-ID" sz="1400" b="1" dirty="0">
                          <a:effectLst/>
                          <a:latin typeface="Times New Roman" pitchFamily="18" charset="0"/>
                          <a:cs typeface="Times New Roman" pitchFamily="18" charset="0"/>
                        </a:rPr>
                        <a:t>4,156</a:t>
                      </a:r>
                      <a:endParaRPr lang="id-ID" sz="1400" b="1" dirty="0">
                        <a:effectLst/>
                        <a:latin typeface="Times New Roman" pitchFamily="18" charset="0"/>
                        <a:ea typeface="Calibri"/>
                        <a:cs typeface="Times New Roman" pitchFamily="18" charset="0"/>
                      </a:endParaRPr>
                    </a:p>
                  </a:txBody>
                  <a:tcPr marL="68580" marR="68580" marT="0" marB="0" anchor="ctr">
                    <a:solidFill>
                      <a:srgbClr val="F7E9E7"/>
                    </a:solidFill>
                  </a:tcPr>
                </a:tc>
                <a:tc>
                  <a:txBody>
                    <a:bodyPr/>
                    <a:lstStyle/>
                    <a:p>
                      <a:pPr algn="ctr">
                        <a:lnSpc>
                          <a:spcPct val="200000"/>
                        </a:lnSpc>
                        <a:spcAft>
                          <a:spcPts val="0"/>
                        </a:spcAft>
                      </a:pPr>
                      <a:r>
                        <a:rPr lang="id-ID" sz="1400" b="1" dirty="0">
                          <a:effectLst/>
                          <a:latin typeface="Times New Roman" pitchFamily="18" charset="0"/>
                          <a:cs typeface="Times New Roman" pitchFamily="18" charset="0"/>
                        </a:rPr>
                        <a:t>4,044</a:t>
                      </a:r>
                      <a:endParaRPr lang="id-ID" sz="1400" b="1" dirty="0">
                        <a:effectLst/>
                        <a:latin typeface="Times New Roman" pitchFamily="18" charset="0"/>
                        <a:ea typeface="Calibri"/>
                        <a:cs typeface="Times New Roman" pitchFamily="18" charset="0"/>
                      </a:endParaRPr>
                    </a:p>
                  </a:txBody>
                  <a:tcPr marL="68580" marR="68580" marT="0" marB="0" anchor="ctr">
                    <a:solidFill>
                      <a:srgbClr val="F7E9E7"/>
                    </a:solidFill>
                  </a:tcPr>
                </a:tc>
                <a:tc>
                  <a:txBody>
                    <a:bodyPr/>
                    <a:lstStyle/>
                    <a:p>
                      <a:pPr algn="ctr">
                        <a:lnSpc>
                          <a:spcPct val="200000"/>
                        </a:lnSpc>
                        <a:spcAft>
                          <a:spcPts val="0"/>
                        </a:spcAft>
                      </a:pPr>
                      <a:r>
                        <a:rPr lang="id-ID" sz="1400" b="1" dirty="0">
                          <a:effectLst/>
                          <a:latin typeface="Times New Roman" pitchFamily="18" charset="0"/>
                          <a:cs typeface="Times New Roman" pitchFamily="18" charset="0"/>
                        </a:rPr>
                        <a:t>4,022</a:t>
                      </a:r>
                      <a:endParaRPr lang="id-ID" sz="1400" b="1" dirty="0">
                        <a:effectLst/>
                        <a:latin typeface="Times New Roman" pitchFamily="18" charset="0"/>
                        <a:ea typeface="Calibri"/>
                        <a:cs typeface="Times New Roman" pitchFamily="18" charset="0"/>
                      </a:endParaRPr>
                    </a:p>
                  </a:txBody>
                  <a:tcPr marL="68580" marR="68580" marT="0" marB="0" anchor="ctr">
                    <a:solidFill>
                      <a:srgbClr val="F7E9E7"/>
                    </a:solidFill>
                  </a:tcPr>
                </a:tc>
              </a:tr>
              <a:tr h="0">
                <a:tc vMerge="1">
                  <a:txBody>
                    <a:bodyPr/>
                    <a:lstStyle/>
                    <a:p>
                      <a:endParaRPr lang="id-ID"/>
                    </a:p>
                  </a:txBody>
                  <a:tcPr/>
                </a:tc>
                <a:tc>
                  <a:txBody>
                    <a:bodyPr/>
                    <a:lstStyle/>
                    <a:p>
                      <a:pPr algn="l">
                        <a:lnSpc>
                          <a:spcPct val="200000"/>
                        </a:lnSpc>
                        <a:spcAft>
                          <a:spcPts val="0"/>
                        </a:spcAft>
                      </a:pPr>
                      <a:r>
                        <a:rPr lang="id-ID" sz="1400" b="1" dirty="0">
                          <a:effectLst/>
                          <a:latin typeface="Times New Roman" pitchFamily="18" charset="0"/>
                          <a:cs typeface="Times New Roman" pitchFamily="18" charset="0"/>
                        </a:rPr>
                        <a:t>b</a:t>
                      </a:r>
                      <a:endParaRPr lang="id-ID" sz="1400" b="1" dirty="0">
                        <a:effectLst/>
                        <a:latin typeface="Times New Roman" pitchFamily="18" charset="0"/>
                        <a:ea typeface="Calibri"/>
                        <a:cs typeface="Times New Roman" pitchFamily="18" charset="0"/>
                      </a:endParaRPr>
                    </a:p>
                  </a:txBody>
                  <a:tcPr marL="68580" marR="68580" marT="0" marB="0" anchor="b"/>
                </a:tc>
                <a:tc>
                  <a:txBody>
                    <a:bodyPr/>
                    <a:lstStyle/>
                    <a:p>
                      <a:pPr algn="l">
                        <a:lnSpc>
                          <a:spcPct val="200000"/>
                        </a:lnSpc>
                        <a:spcAft>
                          <a:spcPts val="0"/>
                        </a:spcAft>
                      </a:pPr>
                      <a:r>
                        <a:rPr lang="id-ID" sz="1400" b="1" dirty="0">
                          <a:effectLst/>
                          <a:latin typeface="Times New Roman" pitchFamily="18" charset="0"/>
                          <a:cs typeface="Times New Roman" pitchFamily="18" charset="0"/>
                        </a:rPr>
                        <a:t>a</a:t>
                      </a:r>
                      <a:endParaRPr lang="id-ID" sz="1400" b="1" dirty="0">
                        <a:effectLst/>
                        <a:latin typeface="Times New Roman" pitchFamily="18" charset="0"/>
                        <a:ea typeface="Calibri"/>
                        <a:cs typeface="Times New Roman" pitchFamily="18" charset="0"/>
                      </a:endParaRPr>
                    </a:p>
                  </a:txBody>
                  <a:tcPr marL="68580" marR="68580" marT="0" marB="0" anchor="b"/>
                </a:tc>
                <a:tc>
                  <a:txBody>
                    <a:bodyPr/>
                    <a:lstStyle/>
                    <a:p>
                      <a:pPr algn="l">
                        <a:lnSpc>
                          <a:spcPct val="200000"/>
                        </a:lnSpc>
                        <a:spcAft>
                          <a:spcPts val="0"/>
                        </a:spcAft>
                      </a:pPr>
                      <a:r>
                        <a:rPr lang="id-ID" sz="1400" b="1" dirty="0">
                          <a:effectLst/>
                          <a:latin typeface="Times New Roman" pitchFamily="18" charset="0"/>
                          <a:cs typeface="Times New Roman" pitchFamily="18" charset="0"/>
                        </a:rPr>
                        <a:t>a</a:t>
                      </a:r>
                      <a:endParaRPr lang="id-ID" sz="1400" b="1" dirty="0">
                        <a:effectLst/>
                        <a:latin typeface="Times New Roman" pitchFamily="18" charset="0"/>
                        <a:ea typeface="Calibri"/>
                        <a:cs typeface="Times New Roman" pitchFamily="18" charset="0"/>
                      </a:endParaRPr>
                    </a:p>
                  </a:txBody>
                  <a:tcPr marL="68580" marR="68580" marT="0" marB="0" anchor="b"/>
                </a:tc>
              </a:tr>
              <a:tr h="0">
                <a:tc rowSpan="3">
                  <a:txBody>
                    <a:bodyPr/>
                    <a:lstStyle/>
                    <a:p>
                      <a:pPr algn="ctr">
                        <a:lnSpc>
                          <a:spcPct val="200000"/>
                        </a:lnSpc>
                        <a:spcAft>
                          <a:spcPts val="0"/>
                        </a:spcAft>
                      </a:pPr>
                      <a:r>
                        <a:rPr lang="id-ID" sz="1600" b="1" dirty="0">
                          <a:effectLst/>
                          <a:latin typeface="Times New Roman" pitchFamily="18" charset="0"/>
                          <a:cs typeface="Times New Roman" pitchFamily="18" charset="0"/>
                        </a:rPr>
                        <a:t>a2 (0,3%)</a:t>
                      </a:r>
                      <a:endParaRPr lang="id-ID" sz="1600" b="1" dirty="0">
                        <a:effectLst/>
                        <a:latin typeface="Times New Roman" pitchFamily="18" charset="0"/>
                        <a:ea typeface="Calibri"/>
                        <a:cs typeface="Times New Roman" pitchFamily="18" charset="0"/>
                      </a:endParaRPr>
                    </a:p>
                  </a:txBody>
                  <a:tcPr marL="68580" marR="68580" marT="0" marB="0" anchor="ctr"/>
                </a:tc>
                <a:tc>
                  <a:txBody>
                    <a:bodyPr/>
                    <a:lstStyle/>
                    <a:p>
                      <a:pPr algn="r">
                        <a:lnSpc>
                          <a:spcPct val="200000"/>
                        </a:lnSpc>
                        <a:spcAft>
                          <a:spcPts val="0"/>
                        </a:spcAft>
                      </a:pPr>
                      <a:r>
                        <a:rPr lang="id-ID" sz="1400" b="1" dirty="0">
                          <a:effectLst/>
                          <a:latin typeface="Times New Roman" pitchFamily="18" charset="0"/>
                          <a:cs typeface="Times New Roman" pitchFamily="18" charset="0"/>
                        </a:rPr>
                        <a:t>A</a:t>
                      </a:r>
                      <a:endParaRPr lang="id-ID" sz="1400" b="1" dirty="0">
                        <a:effectLst/>
                        <a:latin typeface="Times New Roman" pitchFamily="18" charset="0"/>
                        <a:ea typeface="Calibri"/>
                        <a:cs typeface="Times New Roman" pitchFamily="18" charset="0"/>
                      </a:endParaRPr>
                    </a:p>
                  </a:txBody>
                  <a:tcPr marL="68580" marR="68580" marT="0" marB="0" anchor="b"/>
                </a:tc>
                <a:tc>
                  <a:txBody>
                    <a:bodyPr/>
                    <a:lstStyle/>
                    <a:p>
                      <a:pPr algn="r">
                        <a:lnSpc>
                          <a:spcPct val="200000"/>
                        </a:lnSpc>
                        <a:spcAft>
                          <a:spcPts val="0"/>
                        </a:spcAft>
                      </a:pPr>
                      <a:r>
                        <a:rPr lang="id-ID" sz="1400" b="1" dirty="0">
                          <a:effectLst/>
                          <a:latin typeface="Times New Roman" pitchFamily="18" charset="0"/>
                          <a:cs typeface="Times New Roman" pitchFamily="18" charset="0"/>
                        </a:rPr>
                        <a:t>B</a:t>
                      </a:r>
                      <a:endParaRPr lang="id-ID" sz="1400" b="1" dirty="0">
                        <a:effectLst/>
                        <a:latin typeface="Times New Roman" pitchFamily="18" charset="0"/>
                        <a:ea typeface="Calibri"/>
                        <a:cs typeface="Times New Roman" pitchFamily="18" charset="0"/>
                      </a:endParaRPr>
                    </a:p>
                  </a:txBody>
                  <a:tcPr marL="68580" marR="68580" marT="0" marB="0" anchor="b">
                    <a:solidFill>
                      <a:srgbClr val="EFCFCC"/>
                    </a:solidFill>
                  </a:tcPr>
                </a:tc>
                <a:tc>
                  <a:txBody>
                    <a:bodyPr/>
                    <a:lstStyle/>
                    <a:p>
                      <a:pPr algn="r">
                        <a:lnSpc>
                          <a:spcPct val="200000"/>
                        </a:lnSpc>
                        <a:spcAft>
                          <a:spcPts val="0"/>
                        </a:spcAft>
                      </a:pPr>
                      <a:r>
                        <a:rPr lang="id-ID" sz="1400" b="1" dirty="0">
                          <a:effectLst/>
                          <a:latin typeface="Times New Roman" pitchFamily="18" charset="0"/>
                          <a:cs typeface="Times New Roman" pitchFamily="18" charset="0"/>
                        </a:rPr>
                        <a:t>A</a:t>
                      </a:r>
                      <a:endParaRPr lang="id-ID" sz="1400" b="1" dirty="0">
                        <a:effectLst/>
                        <a:latin typeface="Times New Roman" pitchFamily="18" charset="0"/>
                        <a:ea typeface="Calibri"/>
                        <a:cs typeface="Times New Roman" pitchFamily="18" charset="0"/>
                      </a:endParaRPr>
                    </a:p>
                  </a:txBody>
                  <a:tcPr marL="68580" marR="68580" marT="0" marB="0" anchor="b"/>
                </a:tc>
              </a:tr>
              <a:tr h="0">
                <a:tc vMerge="1">
                  <a:txBody>
                    <a:bodyPr/>
                    <a:lstStyle/>
                    <a:p>
                      <a:endParaRPr lang="id-ID"/>
                    </a:p>
                  </a:txBody>
                  <a:tcPr/>
                </a:tc>
                <a:tc>
                  <a:txBody>
                    <a:bodyPr/>
                    <a:lstStyle/>
                    <a:p>
                      <a:pPr algn="ctr">
                        <a:lnSpc>
                          <a:spcPct val="200000"/>
                        </a:lnSpc>
                        <a:spcAft>
                          <a:spcPts val="0"/>
                        </a:spcAft>
                      </a:pPr>
                      <a:r>
                        <a:rPr lang="id-ID" sz="1400" b="1" dirty="0">
                          <a:effectLst/>
                          <a:latin typeface="Times New Roman" pitchFamily="18" charset="0"/>
                          <a:cs typeface="Times New Roman" pitchFamily="18" charset="0"/>
                        </a:rPr>
                        <a:t>4,067</a:t>
                      </a:r>
                      <a:endParaRPr lang="id-ID" sz="1400" b="1" dirty="0">
                        <a:effectLst/>
                        <a:latin typeface="Times New Roman" pitchFamily="18" charset="0"/>
                        <a:ea typeface="Calibri"/>
                        <a:cs typeface="Times New Roman" pitchFamily="18" charset="0"/>
                      </a:endParaRPr>
                    </a:p>
                  </a:txBody>
                  <a:tcPr marL="68580" marR="68580" marT="0" marB="0" anchor="ctr">
                    <a:solidFill>
                      <a:srgbClr val="EFCFCC"/>
                    </a:solidFill>
                  </a:tcPr>
                </a:tc>
                <a:tc>
                  <a:txBody>
                    <a:bodyPr/>
                    <a:lstStyle/>
                    <a:p>
                      <a:pPr algn="ctr">
                        <a:lnSpc>
                          <a:spcPct val="200000"/>
                        </a:lnSpc>
                        <a:spcAft>
                          <a:spcPts val="0"/>
                        </a:spcAft>
                      </a:pPr>
                      <a:r>
                        <a:rPr lang="id-ID" sz="1400" b="1" dirty="0">
                          <a:effectLst/>
                          <a:latin typeface="Times New Roman" pitchFamily="18" charset="0"/>
                          <a:cs typeface="Times New Roman" pitchFamily="18" charset="0"/>
                        </a:rPr>
                        <a:t>4,200</a:t>
                      </a:r>
                      <a:endParaRPr lang="id-ID" sz="1400" b="1" dirty="0">
                        <a:effectLst/>
                        <a:latin typeface="Times New Roman" pitchFamily="18" charset="0"/>
                        <a:ea typeface="Calibri"/>
                        <a:cs typeface="Times New Roman" pitchFamily="18" charset="0"/>
                      </a:endParaRPr>
                    </a:p>
                  </a:txBody>
                  <a:tcPr marL="68580" marR="68580" marT="0" marB="0" anchor="ctr">
                    <a:solidFill>
                      <a:srgbClr val="EFCFCC"/>
                    </a:solidFill>
                  </a:tcPr>
                </a:tc>
                <a:tc>
                  <a:txBody>
                    <a:bodyPr/>
                    <a:lstStyle/>
                    <a:p>
                      <a:pPr algn="ctr">
                        <a:lnSpc>
                          <a:spcPct val="200000"/>
                        </a:lnSpc>
                        <a:spcAft>
                          <a:spcPts val="0"/>
                        </a:spcAft>
                      </a:pPr>
                      <a:r>
                        <a:rPr lang="id-ID" sz="1400" b="1" dirty="0">
                          <a:effectLst/>
                          <a:latin typeface="Times New Roman" pitchFamily="18" charset="0"/>
                          <a:cs typeface="Times New Roman" pitchFamily="18" charset="0"/>
                        </a:rPr>
                        <a:t>4,033</a:t>
                      </a:r>
                      <a:endParaRPr lang="id-ID" sz="1400" b="1" dirty="0">
                        <a:effectLst/>
                        <a:latin typeface="Times New Roman" pitchFamily="18" charset="0"/>
                        <a:ea typeface="Calibri"/>
                        <a:cs typeface="Times New Roman" pitchFamily="18" charset="0"/>
                      </a:endParaRPr>
                    </a:p>
                  </a:txBody>
                  <a:tcPr marL="68580" marR="68580" marT="0" marB="0" anchor="ctr">
                    <a:solidFill>
                      <a:srgbClr val="EFCFCC"/>
                    </a:solidFill>
                  </a:tcPr>
                </a:tc>
              </a:tr>
              <a:tr h="32138">
                <a:tc vMerge="1">
                  <a:txBody>
                    <a:bodyPr/>
                    <a:lstStyle/>
                    <a:p>
                      <a:endParaRPr lang="id-ID"/>
                    </a:p>
                  </a:txBody>
                  <a:tcPr/>
                </a:tc>
                <a:tc>
                  <a:txBody>
                    <a:bodyPr/>
                    <a:lstStyle/>
                    <a:p>
                      <a:pPr algn="l">
                        <a:lnSpc>
                          <a:spcPct val="200000"/>
                        </a:lnSpc>
                        <a:spcAft>
                          <a:spcPts val="0"/>
                        </a:spcAft>
                      </a:pPr>
                      <a:r>
                        <a:rPr lang="id-ID" sz="1400" b="1" dirty="0">
                          <a:effectLst/>
                          <a:latin typeface="Times New Roman" pitchFamily="18" charset="0"/>
                          <a:cs typeface="Times New Roman" pitchFamily="18" charset="0"/>
                        </a:rPr>
                        <a:t>a</a:t>
                      </a:r>
                      <a:endParaRPr lang="id-ID" sz="1400" b="1" dirty="0">
                        <a:effectLst/>
                        <a:latin typeface="Times New Roman" pitchFamily="18" charset="0"/>
                        <a:ea typeface="Calibri"/>
                        <a:cs typeface="Times New Roman" pitchFamily="18" charset="0"/>
                      </a:endParaRPr>
                    </a:p>
                  </a:txBody>
                  <a:tcPr marL="68580" marR="68580" marT="0" marB="0" anchor="b"/>
                </a:tc>
                <a:tc>
                  <a:txBody>
                    <a:bodyPr/>
                    <a:lstStyle/>
                    <a:p>
                      <a:pPr algn="l">
                        <a:lnSpc>
                          <a:spcPct val="200000"/>
                        </a:lnSpc>
                        <a:spcAft>
                          <a:spcPts val="0"/>
                        </a:spcAft>
                      </a:pPr>
                      <a:r>
                        <a:rPr lang="id-ID" sz="1400" b="1" dirty="0">
                          <a:effectLst/>
                          <a:latin typeface="Times New Roman" pitchFamily="18" charset="0"/>
                          <a:cs typeface="Times New Roman" pitchFamily="18" charset="0"/>
                        </a:rPr>
                        <a:t>b</a:t>
                      </a:r>
                      <a:endParaRPr lang="id-ID" sz="1400" b="1" dirty="0">
                        <a:effectLst/>
                        <a:latin typeface="Times New Roman" pitchFamily="18" charset="0"/>
                        <a:ea typeface="Calibri"/>
                        <a:cs typeface="Times New Roman" pitchFamily="18" charset="0"/>
                      </a:endParaRPr>
                    </a:p>
                  </a:txBody>
                  <a:tcPr marL="68580" marR="68580" marT="0" marB="0" anchor="b"/>
                </a:tc>
                <a:tc>
                  <a:txBody>
                    <a:bodyPr/>
                    <a:lstStyle/>
                    <a:p>
                      <a:pPr algn="l">
                        <a:lnSpc>
                          <a:spcPct val="200000"/>
                        </a:lnSpc>
                        <a:spcAft>
                          <a:spcPts val="0"/>
                        </a:spcAft>
                      </a:pPr>
                      <a:r>
                        <a:rPr lang="id-ID" sz="1400" b="1" dirty="0">
                          <a:effectLst/>
                          <a:latin typeface="Times New Roman" pitchFamily="18" charset="0"/>
                          <a:cs typeface="Times New Roman" pitchFamily="18" charset="0"/>
                        </a:rPr>
                        <a:t>a</a:t>
                      </a:r>
                      <a:endParaRPr lang="id-ID" sz="1400" b="1" dirty="0">
                        <a:effectLst/>
                        <a:latin typeface="Times New Roman" pitchFamily="18" charset="0"/>
                        <a:ea typeface="Calibri"/>
                        <a:cs typeface="Times New Roman" pitchFamily="18" charset="0"/>
                      </a:endParaRPr>
                    </a:p>
                  </a:txBody>
                  <a:tcPr marL="68580" marR="68580" marT="0" marB="0" anchor="b"/>
                </a:tc>
              </a:tr>
              <a:tr h="0">
                <a:tc rowSpan="3">
                  <a:txBody>
                    <a:bodyPr/>
                    <a:lstStyle/>
                    <a:p>
                      <a:pPr algn="ctr">
                        <a:lnSpc>
                          <a:spcPct val="200000"/>
                        </a:lnSpc>
                        <a:spcAft>
                          <a:spcPts val="0"/>
                        </a:spcAft>
                      </a:pPr>
                      <a:r>
                        <a:rPr lang="id-ID" sz="1600" b="1" dirty="0">
                          <a:effectLst/>
                          <a:latin typeface="Times New Roman" pitchFamily="18" charset="0"/>
                          <a:cs typeface="Times New Roman" pitchFamily="18" charset="0"/>
                        </a:rPr>
                        <a:t>a3 (0,5%)</a:t>
                      </a:r>
                      <a:endParaRPr lang="id-ID" sz="1600" b="1" dirty="0">
                        <a:effectLst/>
                        <a:latin typeface="Times New Roman" pitchFamily="18" charset="0"/>
                        <a:ea typeface="Calibri"/>
                        <a:cs typeface="Times New Roman" pitchFamily="18" charset="0"/>
                      </a:endParaRPr>
                    </a:p>
                  </a:txBody>
                  <a:tcPr marL="68580" marR="68580" marT="0" marB="0" anchor="ctr"/>
                </a:tc>
                <a:tc>
                  <a:txBody>
                    <a:bodyPr/>
                    <a:lstStyle/>
                    <a:p>
                      <a:pPr algn="r">
                        <a:lnSpc>
                          <a:spcPct val="200000"/>
                        </a:lnSpc>
                        <a:spcAft>
                          <a:spcPts val="0"/>
                        </a:spcAft>
                      </a:pPr>
                      <a:r>
                        <a:rPr lang="id-ID" sz="1400" b="1" dirty="0">
                          <a:effectLst/>
                          <a:latin typeface="Times New Roman" pitchFamily="18" charset="0"/>
                          <a:cs typeface="Times New Roman" pitchFamily="18" charset="0"/>
                        </a:rPr>
                        <a:t>B</a:t>
                      </a:r>
                      <a:endParaRPr lang="id-ID" sz="1400" b="1" dirty="0">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r">
                        <a:lnSpc>
                          <a:spcPct val="200000"/>
                        </a:lnSpc>
                        <a:spcAft>
                          <a:spcPts val="0"/>
                        </a:spcAft>
                      </a:pPr>
                      <a:r>
                        <a:rPr lang="id-ID" sz="1400" b="1" dirty="0">
                          <a:effectLst/>
                          <a:latin typeface="Times New Roman" pitchFamily="18" charset="0"/>
                          <a:cs typeface="Times New Roman" pitchFamily="18" charset="0"/>
                        </a:rPr>
                        <a:t>B</a:t>
                      </a:r>
                      <a:endParaRPr lang="id-ID" sz="1400" b="1" dirty="0">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r">
                        <a:lnSpc>
                          <a:spcPct val="200000"/>
                        </a:lnSpc>
                        <a:spcAft>
                          <a:spcPts val="0"/>
                        </a:spcAft>
                      </a:pPr>
                      <a:r>
                        <a:rPr lang="id-ID" sz="1400" b="1" dirty="0">
                          <a:effectLst/>
                          <a:latin typeface="Times New Roman" pitchFamily="18" charset="0"/>
                          <a:cs typeface="Times New Roman" pitchFamily="18" charset="0"/>
                        </a:rPr>
                        <a:t>B</a:t>
                      </a:r>
                      <a:endParaRPr lang="id-ID" sz="1400" b="1" dirty="0">
                        <a:effectLst/>
                        <a:latin typeface="Times New Roman" pitchFamily="18" charset="0"/>
                        <a:ea typeface="Calibri"/>
                        <a:cs typeface="Times New Roman" pitchFamily="18" charset="0"/>
                      </a:endParaRPr>
                    </a:p>
                  </a:txBody>
                  <a:tcPr marL="68580" marR="68580" marT="0" marB="0" anchor="b">
                    <a:solidFill>
                      <a:srgbClr val="F7E9E7"/>
                    </a:solidFill>
                  </a:tcPr>
                </a:tc>
              </a:tr>
              <a:tr h="0">
                <a:tc vMerge="1">
                  <a:txBody>
                    <a:bodyPr/>
                    <a:lstStyle/>
                    <a:p>
                      <a:endParaRPr lang="id-ID"/>
                    </a:p>
                  </a:txBody>
                  <a:tcPr/>
                </a:tc>
                <a:tc>
                  <a:txBody>
                    <a:bodyPr/>
                    <a:lstStyle/>
                    <a:p>
                      <a:pPr algn="ctr">
                        <a:lnSpc>
                          <a:spcPct val="200000"/>
                        </a:lnSpc>
                        <a:spcAft>
                          <a:spcPts val="0"/>
                        </a:spcAft>
                      </a:pPr>
                      <a:r>
                        <a:rPr lang="id-ID" sz="1400" b="1" dirty="0">
                          <a:effectLst/>
                          <a:latin typeface="Times New Roman" pitchFamily="18" charset="0"/>
                          <a:cs typeface="Times New Roman" pitchFamily="18" charset="0"/>
                        </a:rPr>
                        <a:t>4,178</a:t>
                      </a:r>
                      <a:endParaRPr lang="id-ID" sz="1400" b="1" dirty="0">
                        <a:effectLst/>
                        <a:latin typeface="Times New Roman" pitchFamily="18" charset="0"/>
                        <a:ea typeface="Calibri"/>
                        <a:cs typeface="Times New Roman" pitchFamily="18" charset="0"/>
                      </a:endParaRPr>
                    </a:p>
                  </a:txBody>
                  <a:tcPr marL="68580" marR="68580" marT="0" marB="0" anchor="ctr">
                    <a:solidFill>
                      <a:srgbClr val="F7E9E7"/>
                    </a:solidFill>
                  </a:tcPr>
                </a:tc>
                <a:tc>
                  <a:txBody>
                    <a:bodyPr/>
                    <a:lstStyle/>
                    <a:p>
                      <a:pPr algn="ctr">
                        <a:lnSpc>
                          <a:spcPct val="200000"/>
                        </a:lnSpc>
                        <a:spcAft>
                          <a:spcPts val="0"/>
                        </a:spcAft>
                      </a:pPr>
                      <a:r>
                        <a:rPr lang="id-ID" sz="1400" b="1" dirty="0">
                          <a:effectLst/>
                          <a:latin typeface="Times New Roman" pitchFamily="18" charset="0"/>
                          <a:cs typeface="Times New Roman" pitchFamily="18" charset="0"/>
                        </a:rPr>
                        <a:t>4,178</a:t>
                      </a:r>
                      <a:endParaRPr lang="id-ID" sz="1400" b="1" dirty="0">
                        <a:effectLst/>
                        <a:latin typeface="Times New Roman" pitchFamily="18" charset="0"/>
                        <a:ea typeface="Calibri"/>
                        <a:cs typeface="Times New Roman" pitchFamily="18" charset="0"/>
                      </a:endParaRPr>
                    </a:p>
                  </a:txBody>
                  <a:tcPr marL="68580" marR="68580" marT="0" marB="0" anchor="ctr">
                    <a:solidFill>
                      <a:srgbClr val="F7E9E7"/>
                    </a:solidFill>
                  </a:tcPr>
                </a:tc>
                <a:tc>
                  <a:txBody>
                    <a:bodyPr/>
                    <a:lstStyle/>
                    <a:p>
                      <a:pPr algn="ctr">
                        <a:lnSpc>
                          <a:spcPct val="200000"/>
                        </a:lnSpc>
                        <a:spcAft>
                          <a:spcPts val="0"/>
                        </a:spcAft>
                      </a:pPr>
                      <a:r>
                        <a:rPr lang="id-ID" sz="1400" b="1" dirty="0">
                          <a:effectLst/>
                          <a:latin typeface="Times New Roman" pitchFamily="18" charset="0"/>
                          <a:cs typeface="Times New Roman" pitchFamily="18" charset="0"/>
                        </a:rPr>
                        <a:t>4,156</a:t>
                      </a:r>
                      <a:endParaRPr lang="id-ID" sz="1400" b="1" dirty="0">
                        <a:effectLst/>
                        <a:latin typeface="Times New Roman" pitchFamily="18" charset="0"/>
                        <a:ea typeface="Calibri"/>
                        <a:cs typeface="Times New Roman" pitchFamily="18" charset="0"/>
                      </a:endParaRPr>
                    </a:p>
                  </a:txBody>
                  <a:tcPr marL="68580" marR="68580" marT="0" marB="0" anchor="ctr">
                    <a:solidFill>
                      <a:srgbClr val="F7E9E7"/>
                    </a:solidFill>
                  </a:tcPr>
                </a:tc>
              </a:tr>
              <a:tr h="0">
                <a:tc vMerge="1">
                  <a:txBody>
                    <a:bodyPr/>
                    <a:lstStyle/>
                    <a:p>
                      <a:endParaRPr lang="id-ID"/>
                    </a:p>
                  </a:txBody>
                  <a:tcPr/>
                </a:tc>
                <a:tc>
                  <a:txBody>
                    <a:bodyPr/>
                    <a:lstStyle/>
                    <a:p>
                      <a:pPr algn="l">
                        <a:lnSpc>
                          <a:spcPct val="200000"/>
                        </a:lnSpc>
                        <a:spcAft>
                          <a:spcPts val="0"/>
                        </a:spcAft>
                      </a:pPr>
                      <a:r>
                        <a:rPr lang="id-ID" sz="1400" b="1" dirty="0">
                          <a:effectLst/>
                          <a:latin typeface="Times New Roman" pitchFamily="18" charset="0"/>
                          <a:cs typeface="Times New Roman" pitchFamily="18" charset="0"/>
                        </a:rPr>
                        <a:t>a</a:t>
                      </a:r>
                      <a:endParaRPr lang="id-ID" sz="1400" b="1" dirty="0">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l">
                        <a:lnSpc>
                          <a:spcPct val="200000"/>
                        </a:lnSpc>
                        <a:spcAft>
                          <a:spcPts val="0"/>
                        </a:spcAft>
                      </a:pPr>
                      <a:r>
                        <a:rPr lang="id-ID" sz="1400" b="1" dirty="0">
                          <a:effectLst/>
                          <a:latin typeface="Times New Roman" pitchFamily="18" charset="0"/>
                          <a:cs typeface="Times New Roman" pitchFamily="18" charset="0"/>
                        </a:rPr>
                        <a:t>a</a:t>
                      </a:r>
                      <a:endParaRPr lang="id-ID" sz="1400" b="1" dirty="0">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l">
                        <a:lnSpc>
                          <a:spcPct val="200000"/>
                        </a:lnSpc>
                        <a:spcAft>
                          <a:spcPts val="0"/>
                        </a:spcAft>
                      </a:pPr>
                      <a:r>
                        <a:rPr lang="id-ID" sz="1400" b="1" dirty="0">
                          <a:effectLst/>
                          <a:latin typeface="Times New Roman" pitchFamily="18" charset="0"/>
                          <a:cs typeface="Times New Roman" pitchFamily="18" charset="0"/>
                        </a:rPr>
                        <a:t>a</a:t>
                      </a:r>
                      <a:endParaRPr lang="id-ID" sz="1400" b="1" dirty="0">
                        <a:effectLst/>
                        <a:latin typeface="Times New Roman" pitchFamily="18" charset="0"/>
                        <a:ea typeface="Calibri"/>
                        <a:cs typeface="Times New Roman" pitchFamily="18" charset="0"/>
                      </a:endParaRPr>
                    </a:p>
                  </a:txBody>
                  <a:tcPr marL="68580" marR="68580" marT="0" marB="0" anchor="b">
                    <a:solidFill>
                      <a:srgbClr val="F7E9E7"/>
                    </a:solidFill>
                  </a:tcPr>
                </a:tc>
              </a:tr>
            </a:tbl>
          </a:graphicData>
        </a:graphic>
      </p:graphicFrame>
      <p:sp>
        <p:nvSpPr>
          <p:cNvPr id="13" name="Rectangle 12"/>
          <p:cNvSpPr/>
          <p:nvPr/>
        </p:nvSpPr>
        <p:spPr>
          <a:xfrm>
            <a:off x="47511" y="969774"/>
            <a:ext cx="3009587" cy="461665"/>
          </a:xfrm>
          <a:prstGeom prst="rect">
            <a:avLst/>
          </a:prstGeom>
        </p:spPr>
        <p:txBody>
          <a:bodyPr wrap="square">
            <a:spAutoFit/>
          </a:bodyPr>
          <a:lstStyle/>
          <a:p>
            <a:r>
              <a:rPr lang="id-ID" sz="2400" b="1" dirty="0" smtClean="0">
                <a:latin typeface="Times New Roman" pitchFamily="18" charset="0"/>
                <a:cs typeface="Times New Roman" pitchFamily="18" charset="0"/>
              </a:rPr>
              <a:t>Respon Organoleptik</a:t>
            </a:r>
            <a:endParaRPr lang="en-US" sz="2400" b="1" dirty="0">
              <a:latin typeface="Times New Roman" pitchFamily="18" charset="0"/>
              <a:cs typeface="Times New Roman" pitchFamily="18" charset="0"/>
            </a:endParaRPr>
          </a:p>
        </p:txBody>
      </p:sp>
      <p:sp>
        <p:nvSpPr>
          <p:cNvPr id="7" name="Rectangle 6"/>
          <p:cNvSpPr/>
          <p:nvPr/>
        </p:nvSpPr>
        <p:spPr>
          <a:xfrm>
            <a:off x="928048" y="1736996"/>
            <a:ext cx="7315200" cy="584775"/>
          </a:xfrm>
          <a:prstGeom prst="rect">
            <a:avLst/>
          </a:prstGeom>
        </p:spPr>
        <p:txBody>
          <a:bodyPr wrap="square">
            <a:spAutoFit/>
          </a:bodyPr>
          <a:lstStyle/>
          <a:p>
            <a:pPr algn="ctr"/>
            <a:r>
              <a:rPr lang="en-US" sz="1600" dirty="0" err="1">
                <a:latin typeface="Times New Roman" pitchFamily="18" charset="0"/>
                <a:cs typeface="Times New Roman" pitchFamily="18" charset="0"/>
              </a:rPr>
              <a:t>Pengaruh</a:t>
            </a:r>
            <a:r>
              <a:rPr lang="en-US" sz="1600" dirty="0">
                <a:latin typeface="Times New Roman" pitchFamily="18" charset="0"/>
                <a:cs typeface="Times New Roman" pitchFamily="18" charset="0"/>
              </a:rPr>
              <a:t> </a:t>
            </a:r>
            <a:r>
              <a:rPr lang="id-ID" sz="1600" dirty="0">
                <a:latin typeface="Times New Roman" pitchFamily="18" charset="0"/>
                <a:cs typeface="Times New Roman" pitchFamily="18" charset="0"/>
              </a:rPr>
              <a:t>Interaksi </a:t>
            </a:r>
            <a:r>
              <a:rPr lang="en-US" sz="1600" dirty="0" err="1">
                <a:latin typeface="Times New Roman" pitchFamily="18" charset="0"/>
                <a:cs typeface="Times New Roman" pitchFamily="18" charset="0"/>
              </a:rPr>
              <a:t>Konsentrasi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Dinatrium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Hidrogen</a:t>
            </a:r>
            <a:r>
              <a:rPr lang="en-US" sz="1600" dirty="0">
                <a:latin typeface="Times New Roman" pitchFamily="18" charset="0"/>
                <a:cs typeface="Times New Roman" pitchFamily="18" charset="0"/>
              </a:rPr>
              <a:t> </a:t>
            </a:r>
            <a:r>
              <a:rPr lang="id-ID" sz="1600" dirty="0" err="1">
                <a:latin typeface="Times New Roman" pitchFamily="18" charset="0"/>
                <a:cs typeface="Times New Roman" pitchFamily="18" charset="0"/>
              </a:rPr>
              <a:t>P</a:t>
            </a:r>
            <a:r>
              <a:rPr lang="en-US" sz="1600" dirty="0" err="1" smtClean="0">
                <a:latin typeface="Times New Roman" pitchFamily="18" charset="0"/>
                <a:cs typeface="Times New Roman" pitchFamily="18" charset="0"/>
              </a:rPr>
              <a:t>osfat</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(Na</a:t>
            </a:r>
            <a:r>
              <a:rPr lang="en-US" sz="1600" baseline="-25000" dirty="0">
                <a:latin typeface="Times New Roman" pitchFamily="18" charset="0"/>
                <a:cs typeface="Times New Roman" pitchFamily="18" charset="0"/>
              </a:rPr>
              <a:t>2</a:t>
            </a:r>
            <a:r>
              <a:rPr lang="en-US" sz="1600" dirty="0">
                <a:latin typeface="Times New Roman" pitchFamily="18" charset="0"/>
                <a:cs typeface="Times New Roman" pitchFamily="18" charset="0"/>
              </a:rPr>
              <a:t>HPO</a:t>
            </a:r>
            <a:r>
              <a:rPr lang="en-US" sz="1600" baseline="-25000" dirty="0">
                <a:latin typeface="Times New Roman" pitchFamily="18" charset="0"/>
                <a:cs typeface="Times New Roman" pitchFamily="18" charset="0"/>
              </a:rPr>
              <a:t>4</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dan</a:t>
            </a:r>
            <a:r>
              <a:rPr lang="en-US" sz="1600" dirty="0">
                <a:latin typeface="Times New Roman" pitchFamily="18" charset="0"/>
                <a:cs typeface="Times New Roman" pitchFamily="18" charset="0"/>
              </a:rPr>
              <a:t> </a:t>
            </a:r>
            <a:r>
              <a:rPr lang="id-ID" sz="1600" dirty="0">
                <a:latin typeface="Times New Roman" pitchFamily="18" charset="0"/>
                <a:cs typeface="Times New Roman" pitchFamily="18" charset="0"/>
              </a:rPr>
              <a:t>Lama  Perendaman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Terhadap</a:t>
            </a:r>
            <a:r>
              <a:rPr lang="en-US" sz="1600" dirty="0">
                <a:latin typeface="Times New Roman" pitchFamily="18" charset="0"/>
                <a:cs typeface="Times New Roman" pitchFamily="18" charset="0"/>
              </a:rPr>
              <a:t> </a:t>
            </a:r>
            <a:r>
              <a:rPr lang="id-ID" sz="1600" dirty="0">
                <a:latin typeface="Times New Roman" pitchFamily="18" charset="0"/>
                <a:cs typeface="Times New Roman" pitchFamily="18" charset="0"/>
              </a:rPr>
              <a:t>Tekstur Selai Jagung Serbuk Instan</a:t>
            </a:r>
          </a:p>
        </p:txBody>
      </p:sp>
    </p:spTree>
    <p:extLst>
      <p:ext uri="{BB962C8B-B14F-4D97-AF65-F5344CB8AC3E}">
        <p14:creationId xmlns:p14="http://schemas.microsoft.com/office/powerpoint/2010/main" val="18692754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579" y="1322350"/>
            <a:ext cx="1214720" cy="400110"/>
          </a:xfrm>
          <a:prstGeom prst="rect">
            <a:avLst/>
          </a:prstGeom>
        </p:spPr>
        <p:txBody>
          <a:bodyPr wrap="square">
            <a:spAutoFit/>
          </a:bodyPr>
          <a:lstStyle/>
          <a:p>
            <a:pPr marL="285750" indent="-285750" algn="ctr">
              <a:buFont typeface="Arial" pitchFamily="34" charset="0"/>
              <a:buChar char="•"/>
            </a:pPr>
            <a:r>
              <a:rPr lang="id-ID" sz="2000" dirty="0" smtClean="0">
                <a:latin typeface="Times New Roman" panose="02020603050405020304" pitchFamily="18" charset="0"/>
              </a:rPr>
              <a:t>Warna</a:t>
            </a:r>
            <a:endParaRPr lang="en-US" sz="2000" dirty="0"/>
          </a:p>
        </p:txBody>
      </p:sp>
      <p:sp>
        <p:nvSpPr>
          <p:cNvPr id="8" name="Rectangle 7"/>
          <p:cNvSpPr/>
          <p:nvPr/>
        </p:nvSpPr>
        <p:spPr>
          <a:xfrm>
            <a:off x="778330" y="6370132"/>
            <a:ext cx="7626509" cy="461665"/>
          </a:xfrm>
          <a:prstGeom prst="rect">
            <a:avLst/>
          </a:prstGeom>
        </p:spPr>
        <p:txBody>
          <a:bodyPr wrap="square">
            <a:spAutoFit/>
          </a:bodyPr>
          <a:lstStyle/>
          <a:p>
            <a:pPr algn="just"/>
            <a:r>
              <a:rPr lang="en-US" sz="1200" dirty="0" err="1">
                <a:latin typeface="Times New Roman" pitchFamily="18" charset="0"/>
                <a:cs typeface="Times New Roman" pitchFamily="18" charset="0"/>
              </a:rPr>
              <a:t>Keterangan</a:t>
            </a:r>
            <a:r>
              <a:rPr lang="en-US" sz="1200" dirty="0">
                <a:latin typeface="Times New Roman" pitchFamily="18" charset="0"/>
                <a:cs typeface="Times New Roman" pitchFamily="18" charset="0"/>
              </a:rPr>
              <a:t> : </a:t>
            </a:r>
            <a:r>
              <a:rPr lang="en-US" sz="1200" dirty="0" err="1">
                <a:latin typeface="Times New Roman" pitchFamily="18" charset="0"/>
                <a:cs typeface="Times New Roman" pitchFamily="18" charset="0"/>
              </a:rPr>
              <a:t>Setiap</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huruf</a:t>
            </a:r>
            <a:r>
              <a:rPr lang="en-US" sz="1200" dirty="0">
                <a:latin typeface="Times New Roman" pitchFamily="18" charset="0"/>
                <a:cs typeface="Times New Roman" pitchFamily="18" charset="0"/>
              </a:rPr>
              <a:t> yang </a:t>
            </a:r>
            <a:r>
              <a:rPr lang="en-US" sz="1200" dirty="0" err="1">
                <a:latin typeface="Times New Roman" pitchFamily="18" charset="0"/>
                <a:cs typeface="Times New Roman" pitchFamily="18" charset="0"/>
              </a:rPr>
              <a:t>berbeda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menunjukan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adanya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perbedaan</a:t>
            </a:r>
            <a:r>
              <a:rPr lang="en-US" sz="1200" dirty="0">
                <a:latin typeface="Times New Roman" pitchFamily="18" charset="0"/>
                <a:cs typeface="Times New Roman" pitchFamily="18" charset="0"/>
              </a:rPr>
              <a:t> yang </a:t>
            </a:r>
            <a:r>
              <a:rPr lang="en-US" sz="1200" dirty="0" err="1">
                <a:latin typeface="Times New Roman" pitchFamily="18" charset="0"/>
                <a:cs typeface="Times New Roman" pitchFamily="18" charset="0"/>
              </a:rPr>
              <a:t>nyata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pada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taraf</a:t>
            </a:r>
            <a:r>
              <a:rPr lang="en-US" sz="1200" dirty="0">
                <a:latin typeface="Times New Roman" pitchFamily="18" charset="0"/>
                <a:cs typeface="Times New Roman" pitchFamily="18" charset="0"/>
              </a:rPr>
              <a:t> 5%. </a:t>
            </a:r>
            <a:r>
              <a:rPr lang="en-US" sz="1200" dirty="0" err="1">
                <a:latin typeface="Times New Roman" pitchFamily="18" charset="0"/>
                <a:cs typeface="Times New Roman" pitchFamily="18" charset="0"/>
              </a:rPr>
              <a:t>Uji</a:t>
            </a:r>
            <a:r>
              <a:rPr lang="en-US" sz="1200" dirty="0">
                <a:latin typeface="Times New Roman" pitchFamily="18" charset="0"/>
                <a:cs typeface="Times New Roman" pitchFamily="18" charset="0"/>
              </a:rPr>
              <a:t> Duncan (</a:t>
            </a:r>
            <a:r>
              <a:rPr lang="en-US" sz="1200" dirty="0" err="1">
                <a:latin typeface="Times New Roman" pitchFamily="18" charset="0"/>
                <a:cs typeface="Times New Roman" pitchFamily="18" charset="0"/>
              </a:rPr>
              <a:t>huruf</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kecil</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dibaca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secara</a:t>
            </a:r>
            <a:r>
              <a:rPr lang="en-US" sz="1200" dirty="0">
                <a:latin typeface="Times New Roman" pitchFamily="18" charset="0"/>
                <a:cs typeface="Times New Roman" pitchFamily="18" charset="0"/>
              </a:rPr>
              <a:t> horizontal </a:t>
            </a:r>
            <a:r>
              <a:rPr lang="en-US" sz="1200" dirty="0" err="1">
                <a:latin typeface="Times New Roman" pitchFamily="18" charset="0"/>
                <a:cs typeface="Times New Roman" pitchFamily="18" charset="0"/>
              </a:rPr>
              <a:t>dan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huruf</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besar</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secara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vertikal</a:t>
            </a:r>
            <a:r>
              <a:rPr lang="en-US" sz="1200" dirty="0">
                <a:latin typeface="Times New Roman" pitchFamily="18" charset="0"/>
                <a:cs typeface="Times New Roman" pitchFamily="18" charset="0"/>
              </a:rPr>
              <a:t>).</a:t>
            </a:r>
            <a:endParaRPr lang="id-ID" sz="1200" dirty="0">
              <a:latin typeface="Times New Roman" pitchFamily="18" charset="0"/>
              <a:cs typeface="Times New Roman" pitchFamily="18" charset="0"/>
            </a:endParaRPr>
          </a:p>
        </p:txBody>
      </p:sp>
      <p:sp>
        <p:nvSpPr>
          <p:cNvPr id="9" name="Title 1"/>
          <p:cNvSpPr>
            <a:spLocks noGrp="1"/>
          </p:cNvSpPr>
          <p:nvPr>
            <p:ph type="title"/>
          </p:nvPr>
        </p:nvSpPr>
        <p:spPr>
          <a:xfrm>
            <a:off x="2131721" y="138495"/>
            <a:ext cx="6377940" cy="600788"/>
          </a:xfrm>
        </p:spPr>
        <p:txBody>
          <a:bodyPr>
            <a:normAutofit fontScale="90000"/>
          </a:bodyPr>
          <a:lstStyle/>
          <a:p>
            <a:r>
              <a:rPr lang="en-US" dirty="0" smtClean="0">
                <a:latin typeface="Adobe Garamond Pro Bold" panose="02020702060506020403" pitchFamily="18" charset="0"/>
              </a:rPr>
              <a:t>Hasil Penelitian</a:t>
            </a:r>
            <a:endParaRPr lang="en-US" dirty="0">
              <a:latin typeface="Adobe Garamond Pro Bold" panose="02020702060506020403" pitchFamily="18" charset="0"/>
            </a:endParaRPr>
          </a:p>
        </p:txBody>
      </p:sp>
      <p:sp>
        <p:nvSpPr>
          <p:cNvPr id="10" name="Title 1"/>
          <p:cNvSpPr txBox="1">
            <a:spLocks/>
          </p:cNvSpPr>
          <p:nvPr/>
        </p:nvSpPr>
        <p:spPr>
          <a:xfrm>
            <a:off x="3875945" y="726075"/>
            <a:ext cx="4952464" cy="363819"/>
          </a:xfrm>
          <a:prstGeom prst="rect">
            <a:avLst/>
          </a:prstGeom>
        </p:spPr>
        <p:txBody>
          <a:bodyPr vert="horz" lIns="91440" tIns="45720" rIns="91440" bIns="45720" rtlCol="0" anchor="ctr">
            <a:normAutofit fontScale="60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id-ID" dirty="0" smtClean="0">
                <a:latin typeface="Adobe Garamond Pro Bold" panose="02020702060506020403" pitchFamily="18" charset="0"/>
              </a:rPr>
              <a:t>UTAMA</a:t>
            </a:r>
            <a:endParaRPr lang="en-US" dirty="0">
              <a:latin typeface="Adobe Garamond Pro Bold" panose="02020702060506020403"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094967647"/>
              </p:ext>
            </p:extLst>
          </p:nvPr>
        </p:nvGraphicFramePr>
        <p:xfrm>
          <a:off x="912225" y="2268020"/>
          <a:ext cx="7331027" cy="4815840"/>
        </p:xfrm>
        <a:graphic>
          <a:graphicData uri="http://schemas.openxmlformats.org/drawingml/2006/table">
            <a:tbl>
              <a:tblPr firstRow="1" firstCol="1" bandRow="1">
                <a:tableStyleId>{5C22544A-7EE6-4342-B048-85BDC9FD1C3A}</a:tableStyleId>
              </a:tblPr>
              <a:tblGrid>
                <a:gridCol w="2167115"/>
                <a:gridCol w="1532312"/>
                <a:gridCol w="1532312"/>
                <a:gridCol w="2099288"/>
              </a:tblGrid>
              <a:tr h="161285">
                <a:tc rowSpan="2">
                  <a:txBody>
                    <a:bodyPr/>
                    <a:lstStyle/>
                    <a:p>
                      <a:pPr algn="ctr">
                        <a:lnSpc>
                          <a:spcPct val="200000"/>
                        </a:lnSpc>
                        <a:spcAft>
                          <a:spcPts val="0"/>
                        </a:spcAft>
                      </a:pPr>
                      <a:r>
                        <a:rPr lang="id-ID" sz="1600" b="1" dirty="0">
                          <a:effectLst/>
                          <a:latin typeface="Times New Roman" pitchFamily="18" charset="0"/>
                          <a:cs typeface="Times New Roman" pitchFamily="18" charset="0"/>
                        </a:rPr>
                        <a:t>Konsentrasi Na</a:t>
                      </a:r>
                      <a:r>
                        <a:rPr lang="id-ID" sz="1600" b="1" baseline="-25000" dirty="0">
                          <a:effectLst/>
                          <a:latin typeface="Times New Roman" pitchFamily="18" charset="0"/>
                          <a:cs typeface="Times New Roman" pitchFamily="18" charset="0"/>
                        </a:rPr>
                        <a:t>2</a:t>
                      </a:r>
                      <a:r>
                        <a:rPr lang="id-ID" sz="1600" b="1" dirty="0">
                          <a:effectLst/>
                          <a:latin typeface="Times New Roman" pitchFamily="18" charset="0"/>
                          <a:cs typeface="Times New Roman" pitchFamily="18" charset="0"/>
                        </a:rPr>
                        <a:t>HPO</a:t>
                      </a:r>
                      <a:r>
                        <a:rPr lang="id-ID" sz="1600" b="1" baseline="-25000" dirty="0">
                          <a:effectLst/>
                          <a:latin typeface="Times New Roman" pitchFamily="18" charset="0"/>
                          <a:cs typeface="Times New Roman" pitchFamily="18" charset="0"/>
                        </a:rPr>
                        <a:t>4</a:t>
                      </a:r>
                      <a:endParaRPr lang="id-ID" sz="1600" b="1" dirty="0">
                        <a:effectLst/>
                        <a:latin typeface="Times New Roman" pitchFamily="18" charset="0"/>
                        <a:ea typeface="Calibri"/>
                        <a:cs typeface="Times New Roman" pitchFamily="18" charset="0"/>
                      </a:endParaRPr>
                    </a:p>
                  </a:txBody>
                  <a:tcPr marL="68580" marR="68580" marT="0" marB="0" anchor="ctr"/>
                </a:tc>
                <a:tc gridSpan="3">
                  <a:txBody>
                    <a:bodyPr/>
                    <a:lstStyle/>
                    <a:p>
                      <a:pPr algn="ctr">
                        <a:lnSpc>
                          <a:spcPct val="200000"/>
                        </a:lnSpc>
                        <a:spcAft>
                          <a:spcPts val="0"/>
                        </a:spcAft>
                      </a:pPr>
                      <a:r>
                        <a:rPr lang="id-ID" sz="1600" b="1" dirty="0">
                          <a:effectLst/>
                          <a:latin typeface="Times New Roman" pitchFamily="18" charset="0"/>
                          <a:cs typeface="Times New Roman" pitchFamily="18" charset="0"/>
                        </a:rPr>
                        <a:t>Lama Perendaman</a:t>
                      </a:r>
                      <a:endParaRPr lang="id-ID" sz="1600" b="1" dirty="0">
                        <a:effectLst/>
                        <a:latin typeface="Times New Roman" pitchFamily="18" charset="0"/>
                        <a:ea typeface="Calibri"/>
                        <a:cs typeface="Times New Roman" pitchFamily="18" charset="0"/>
                      </a:endParaRPr>
                    </a:p>
                  </a:txBody>
                  <a:tcPr marL="68580" marR="68580" marT="0" marB="0" anchor="ctr"/>
                </a:tc>
                <a:tc hMerge="1">
                  <a:txBody>
                    <a:bodyPr/>
                    <a:lstStyle/>
                    <a:p>
                      <a:endParaRPr lang="id-ID"/>
                    </a:p>
                  </a:txBody>
                  <a:tcPr/>
                </a:tc>
                <a:tc hMerge="1">
                  <a:txBody>
                    <a:bodyPr/>
                    <a:lstStyle/>
                    <a:p>
                      <a:endParaRPr lang="id-ID"/>
                    </a:p>
                  </a:txBody>
                  <a:tcPr/>
                </a:tc>
              </a:tr>
              <a:tr h="137628">
                <a:tc vMerge="1">
                  <a:txBody>
                    <a:bodyPr/>
                    <a:lstStyle/>
                    <a:p>
                      <a:endParaRPr lang="id-ID"/>
                    </a:p>
                  </a:txBody>
                  <a:tcPr/>
                </a:tc>
                <a:tc>
                  <a:txBody>
                    <a:bodyPr/>
                    <a:lstStyle/>
                    <a:p>
                      <a:pPr algn="ctr">
                        <a:lnSpc>
                          <a:spcPct val="200000"/>
                        </a:lnSpc>
                        <a:spcAft>
                          <a:spcPts val="0"/>
                        </a:spcAft>
                      </a:pPr>
                      <a:r>
                        <a:rPr lang="id-ID" sz="1600" b="1" dirty="0">
                          <a:solidFill>
                            <a:schemeClr val="bg1"/>
                          </a:solidFill>
                          <a:effectLst/>
                          <a:latin typeface="Times New Roman" pitchFamily="18" charset="0"/>
                          <a:cs typeface="Times New Roman" pitchFamily="18" charset="0"/>
                        </a:rPr>
                        <a:t>b1 (30’)</a:t>
                      </a:r>
                      <a:endParaRPr lang="id-ID" sz="1600" b="1" dirty="0">
                        <a:solidFill>
                          <a:schemeClr val="bg1"/>
                        </a:solidFill>
                        <a:effectLst/>
                        <a:latin typeface="Times New Roman" pitchFamily="18" charset="0"/>
                        <a:ea typeface="Calibri"/>
                        <a:cs typeface="Times New Roman" pitchFamily="18" charset="0"/>
                      </a:endParaRPr>
                    </a:p>
                  </a:txBody>
                  <a:tcPr marL="68580" marR="68580" marT="0" marB="0" anchor="ctr">
                    <a:solidFill>
                      <a:srgbClr val="D34817"/>
                    </a:solidFill>
                  </a:tcPr>
                </a:tc>
                <a:tc>
                  <a:txBody>
                    <a:bodyPr/>
                    <a:lstStyle/>
                    <a:p>
                      <a:pPr algn="ctr">
                        <a:lnSpc>
                          <a:spcPct val="200000"/>
                        </a:lnSpc>
                        <a:spcAft>
                          <a:spcPts val="0"/>
                        </a:spcAft>
                      </a:pPr>
                      <a:r>
                        <a:rPr lang="id-ID" sz="1600" b="1" dirty="0">
                          <a:solidFill>
                            <a:schemeClr val="bg1"/>
                          </a:solidFill>
                          <a:effectLst/>
                          <a:latin typeface="Times New Roman" pitchFamily="18" charset="0"/>
                          <a:cs typeface="Times New Roman" pitchFamily="18" charset="0"/>
                        </a:rPr>
                        <a:t>b2 (60’)</a:t>
                      </a:r>
                      <a:endParaRPr lang="id-ID" sz="1600" b="1" dirty="0">
                        <a:solidFill>
                          <a:schemeClr val="bg1"/>
                        </a:solidFill>
                        <a:effectLst/>
                        <a:latin typeface="Times New Roman" pitchFamily="18" charset="0"/>
                        <a:ea typeface="Calibri"/>
                        <a:cs typeface="Times New Roman" pitchFamily="18" charset="0"/>
                      </a:endParaRPr>
                    </a:p>
                  </a:txBody>
                  <a:tcPr marL="68580" marR="68580" marT="0" marB="0" anchor="ctr">
                    <a:solidFill>
                      <a:srgbClr val="D34817"/>
                    </a:solidFill>
                  </a:tcPr>
                </a:tc>
                <a:tc>
                  <a:txBody>
                    <a:bodyPr/>
                    <a:lstStyle/>
                    <a:p>
                      <a:pPr algn="ctr">
                        <a:lnSpc>
                          <a:spcPct val="200000"/>
                        </a:lnSpc>
                        <a:spcAft>
                          <a:spcPts val="0"/>
                        </a:spcAft>
                      </a:pPr>
                      <a:r>
                        <a:rPr lang="id-ID" sz="1600" b="1" dirty="0">
                          <a:solidFill>
                            <a:schemeClr val="bg1"/>
                          </a:solidFill>
                          <a:effectLst/>
                          <a:latin typeface="Times New Roman" pitchFamily="18" charset="0"/>
                          <a:cs typeface="Times New Roman" pitchFamily="18" charset="0"/>
                        </a:rPr>
                        <a:t>b3 (90’)</a:t>
                      </a:r>
                      <a:endParaRPr lang="id-ID" sz="1600" b="1" dirty="0">
                        <a:solidFill>
                          <a:schemeClr val="bg1"/>
                        </a:solidFill>
                        <a:effectLst/>
                        <a:latin typeface="Times New Roman" pitchFamily="18" charset="0"/>
                        <a:ea typeface="Calibri"/>
                        <a:cs typeface="Times New Roman" pitchFamily="18" charset="0"/>
                      </a:endParaRPr>
                    </a:p>
                  </a:txBody>
                  <a:tcPr marL="68580" marR="68580" marT="0" marB="0" anchor="ctr">
                    <a:solidFill>
                      <a:srgbClr val="D34817"/>
                    </a:solidFill>
                  </a:tcPr>
                </a:tc>
              </a:tr>
              <a:tr h="250450">
                <a:tc rowSpan="3">
                  <a:txBody>
                    <a:bodyPr/>
                    <a:lstStyle/>
                    <a:p>
                      <a:pPr algn="ctr">
                        <a:lnSpc>
                          <a:spcPct val="200000"/>
                        </a:lnSpc>
                        <a:spcAft>
                          <a:spcPts val="0"/>
                        </a:spcAft>
                      </a:pPr>
                      <a:r>
                        <a:rPr lang="id-ID" sz="1600" b="1" dirty="0">
                          <a:effectLst/>
                          <a:latin typeface="Times New Roman" pitchFamily="18" charset="0"/>
                          <a:cs typeface="Times New Roman" pitchFamily="18" charset="0"/>
                        </a:rPr>
                        <a:t>a1 (0,1%)</a:t>
                      </a:r>
                      <a:endParaRPr lang="id-ID" sz="1600" b="1" dirty="0">
                        <a:effectLst/>
                        <a:latin typeface="Times New Roman" pitchFamily="18" charset="0"/>
                        <a:ea typeface="Calibri"/>
                        <a:cs typeface="Times New Roman" pitchFamily="18" charset="0"/>
                      </a:endParaRPr>
                    </a:p>
                  </a:txBody>
                  <a:tcPr marL="68580" marR="68580" marT="0" marB="0" anchor="ctr"/>
                </a:tc>
                <a:tc>
                  <a:txBody>
                    <a:bodyPr/>
                    <a:lstStyle/>
                    <a:p>
                      <a:pPr algn="r">
                        <a:lnSpc>
                          <a:spcPct val="200000"/>
                        </a:lnSpc>
                        <a:spcAft>
                          <a:spcPts val="0"/>
                        </a:spcAft>
                      </a:pPr>
                      <a:r>
                        <a:rPr lang="id-ID" sz="1400" b="1" dirty="0">
                          <a:effectLst/>
                          <a:latin typeface="Times New Roman" pitchFamily="18" charset="0"/>
                          <a:cs typeface="Times New Roman" pitchFamily="18" charset="0"/>
                        </a:rPr>
                        <a:t>A</a:t>
                      </a:r>
                      <a:endParaRPr lang="id-ID" sz="1400" b="1" dirty="0">
                        <a:effectLst/>
                        <a:latin typeface="Times New Roman" pitchFamily="18" charset="0"/>
                        <a:ea typeface="Calibri"/>
                        <a:cs typeface="Times New Roman" pitchFamily="18" charset="0"/>
                      </a:endParaRPr>
                    </a:p>
                  </a:txBody>
                  <a:tcPr marL="68580" marR="68580" marT="0" marB="0" anchor="b"/>
                </a:tc>
                <a:tc>
                  <a:txBody>
                    <a:bodyPr/>
                    <a:lstStyle/>
                    <a:p>
                      <a:pPr algn="r">
                        <a:lnSpc>
                          <a:spcPct val="200000"/>
                        </a:lnSpc>
                        <a:spcAft>
                          <a:spcPts val="0"/>
                        </a:spcAft>
                      </a:pPr>
                      <a:r>
                        <a:rPr lang="id-ID" sz="1400" b="1">
                          <a:effectLst/>
                          <a:latin typeface="Times New Roman" pitchFamily="18" charset="0"/>
                          <a:cs typeface="Times New Roman" pitchFamily="18" charset="0"/>
                        </a:rPr>
                        <a:t>B</a:t>
                      </a:r>
                      <a:endParaRPr lang="id-ID" sz="1400" b="1">
                        <a:effectLst/>
                        <a:latin typeface="Times New Roman" pitchFamily="18" charset="0"/>
                        <a:ea typeface="Calibri"/>
                        <a:cs typeface="Times New Roman" pitchFamily="18" charset="0"/>
                      </a:endParaRPr>
                    </a:p>
                  </a:txBody>
                  <a:tcPr marL="68580" marR="68580" marT="0" marB="0" anchor="b"/>
                </a:tc>
                <a:tc>
                  <a:txBody>
                    <a:bodyPr/>
                    <a:lstStyle/>
                    <a:p>
                      <a:pPr algn="r">
                        <a:lnSpc>
                          <a:spcPct val="200000"/>
                        </a:lnSpc>
                        <a:spcAft>
                          <a:spcPts val="0"/>
                        </a:spcAft>
                      </a:pPr>
                      <a:r>
                        <a:rPr lang="id-ID" sz="1400" b="1">
                          <a:effectLst/>
                          <a:latin typeface="Times New Roman" pitchFamily="18" charset="0"/>
                          <a:cs typeface="Times New Roman" pitchFamily="18" charset="0"/>
                        </a:rPr>
                        <a:t>A</a:t>
                      </a:r>
                      <a:endParaRPr lang="id-ID" sz="1400" b="1">
                        <a:effectLst/>
                        <a:latin typeface="Times New Roman" pitchFamily="18" charset="0"/>
                        <a:ea typeface="Calibri"/>
                        <a:cs typeface="Times New Roman" pitchFamily="18" charset="0"/>
                      </a:endParaRPr>
                    </a:p>
                  </a:txBody>
                  <a:tcPr marL="68580" marR="68580" marT="0" marB="0" anchor="b"/>
                </a:tc>
              </a:tr>
              <a:tr h="0">
                <a:tc vMerge="1">
                  <a:txBody>
                    <a:bodyPr/>
                    <a:lstStyle/>
                    <a:p>
                      <a:endParaRPr lang="id-ID"/>
                    </a:p>
                  </a:txBody>
                  <a:tcPr/>
                </a:tc>
                <a:tc>
                  <a:txBody>
                    <a:bodyPr/>
                    <a:lstStyle/>
                    <a:p>
                      <a:pPr algn="ctr">
                        <a:lnSpc>
                          <a:spcPct val="200000"/>
                        </a:lnSpc>
                        <a:spcAft>
                          <a:spcPts val="0"/>
                        </a:spcAft>
                      </a:pPr>
                      <a:r>
                        <a:rPr lang="id-ID" sz="1400" b="1" dirty="0">
                          <a:effectLst/>
                          <a:latin typeface="Times New Roman" pitchFamily="18" charset="0"/>
                          <a:cs typeface="Times New Roman" pitchFamily="18" charset="0"/>
                        </a:rPr>
                        <a:t>4,456</a:t>
                      </a:r>
                      <a:endParaRPr lang="id-ID" sz="1400" b="1" dirty="0">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400" b="1" dirty="0">
                          <a:effectLst/>
                          <a:latin typeface="Times New Roman" pitchFamily="18" charset="0"/>
                          <a:cs typeface="Times New Roman" pitchFamily="18" charset="0"/>
                        </a:rPr>
                        <a:t>4,422</a:t>
                      </a:r>
                      <a:endParaRPr lang="id-ID" sz="1400" b="1" dirty="0">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400" b="1" dirty="0">
                          <a:effectLst/>
                          <a:latin typeface="Times New Roman" pitchFamily="18" charset="0"/>
                          <a:cs typeface="Times New Roman" pitchFamily="18" charset="0"/>
                        </a:rPr>
                        <a:t>4,256</a:t>
                      </a:r>
                      <a:endParaRPr lang="id-ID" sz="1400" b="1" dirty="0">
                        <a:effectLst/>
                        <a:latin typeface="Times New Roman" pitchFamily="18" charset="0"/>
                        <a:ea typeface="Calibri"/>
                        <a:cs typeface="Times New Roman" pitchFamily="18" charset="0"/>
                      </a:endParaRPr>
                    </a:p>
                  </a:txBody>
                  <a:tcPr marL="68580" marR="68580" marT="0" marB="0" anchor="b">
                    <a:solidFill>
                      <a:srgbClr val="F7E9E7"/>
                    </a:solidFill>
                  </a:tcPr>
                </a:tc>
              </a:tr>
              <a:tr h="0">
                <a:tc vMerge="1">
                  <a:txBody>
                    <a:bodyPr/>
                    <a:lstStyle/>
                    <a:p>
                      <a:endParaRPr lang="id-ID"/>
                    </a:p>
                  </a:txBody>
                  <a:tcPr/>
                </a:tc>
                <a:tc>
                  <a:txBody>
                    <a:bodyPr/>
                    <a:lstStyle/>
                    <a:p>
                      <a:pPr>
                        <a:lnSpc>
                          <a:spcPct val="200000"/>
                        </a:lnSpc>
                        <a:spcAft>
                          <a:spcPts val="0"/>
                        </a:spcAft>
                      </a:pPr>
                      <a:r>
                        <a:rPr lang="id-ID" sz="1400" b="1" dirty="0">
                          <a:effectLst/>
                          <a:latin typeface="Times New Roman" pitchFamily="18" charset="0"/>
                          <a:cs typeface="Times New Roman" pitchFamily="18" charset="0"/>
                        </a:rPr>
                        <a:t>b</a:t>
                      </a:r>
                      <a:endParaRPr lang="id-ID" sz="1400" b="1" dirty="0">
                        <a:effectLst/>
                        <a:latin typeface="Times New Roman" pitchFamily="18" charset="0"/>
                        <a:ea typeface="Calibri"/>
                        <a:cs typeface="Times New Roman" pitchFamily="18" charset="0"/>
                      </a:endParaRPr>
                    </a:p>
                  </a:txBody>
                  <a:tcPr marL="68580" marR="68580" marT="0" marB="0" anchor="b"/>
                </a:tc>
                <a:tc>
                  <a:txBody>
                    <a:bodyPr/>
                    <a:lstStyle/>
                    <a:p>
                      <a:pPr>
                        <a:lnSpc>
                          <a:spcPct val="200000"/>
                        </a:lnSpc>
                        <a:spcAft>
                          <a:spcPts val="0"/>
                        </a:spcAft>
                      </a:pPr>
                      <a:r>
                        <a:rPr lang="id-ID" sz="1400" b="1" dirty="0">
                          <a:effectLst/>
                          <a:latin typeface="Times New Roman" pitchFamily="18" charset="0"/>
                          <a:cs typeface="Times New Roman" pitchFamily="18" charset="0"/>
                        </a:rPr>
                        <a:t>b</a:t>
                      </a:r>
                      <a:endParaRPr lang="id-ID" sz="1400" b="1" dirty="0">
                        <a:effectLst/>
                        <a:latin typeface="Times New Roman" pitchFamily="18" charset="0"/>
                        <a:ea typeface="Calibri"/>
                        <a:cs typeface="Times New Roman" pitchFamily="18" charset="0"/>
                      </a:endParaRPr>
                    </a:p>
                  </a:txBody>
                  <a:tcPr marL="68580" marR="68580" marT="0" marB="0" anchor="b"/>
                </a:tc>
                <a:tc>
                  <a:txBody>
                    <a:bodyPr/>
                    <a:lstStyle/>
                    <a:p>
                      <a:pPr>
                        <a:lnSpc>
                          <a:spcPct val="200000"/>
                        </a:lnSpc>
                        <a:spcAft>
                          <a:spcPts val="0"/>
                        </a:spcAft>
                      </a:pPr>
                      <a:r>
                        <a:rPr lang="id-ID" sz="1400" b="1" dirty="0">
                          <a:effectLst/>
                          <a:latin typeface="Times New Roman" pitchFamily="18" charset="0"/>
                          <a:cs typeface="Times New Roman" pitchFamily="18" charset="0"/>
                        </a:rPr>
                        <a:t>a</a:t>
                      </a:r>
                      <a:endParaRPr lang="id-ID" sz="1400" b="1" dirty="0">
                        <a:effectLst/>
                        <a:latin typeface="Times New Roman" pitchFamily="18" charset="0"/>
                        <a:ea typeface="Calibri"/>
                        <a:cs typeface="Times New Roman" pitchFamily="18" charset="0"/>
                      </a:endParaRPr>
                    </a:p>
                  </a:txBody>
                  <a:tcPr marL="68580" marR="68580" marT="0" marB="0" anchor="b"/>
                </a:tc>
              </a:tr>
              <a:tr h="0">
                <a:tc rowSpan="3">
                  <a:txBody>
                    <a:bodyPr/>
                    <a:lstStyle/>
                    <a:p>
                      <a:pPr algn="ctr">
                        <a:lnSpc>
                          <a:spcPct val="200000"/>
                        </a:lnSpc>
                        <a:spcAft>
                          <a:spcPts val="0"/>
                        </a:spcAft>
                      </a:pPr>
                      <a:r>
                        <a:rPr lang="id-ID" sz="1600" b="1" dirty="0">
                          <a:effectLst/>
                          <a:latin typeface="Times New Roman" pitchFamily="18" charset="0"/>
                          <a:cs typeface="Times New Roman" pitchFamily="18" charset="0"/>
                        </a:rPr>
                        <a:t>a2 (0,3%)</a:t>
                      </a:r>
                      <a:endParaRPr lang="id-ID" sz="1600" b="1" dirty="0">
                        <a:effectLst/>
                        <a:latin typeface="Times New Roman" pitchFamily="18" charset="0"/>
                        <a:ea typeface="Calibri"/>
                        <a:cs typeface="Times New Roman" pitchFamily="18" charset="0"/>
                      </a:endParaRPr>
                    </a:p>
                  </a:txBody>
                  <a:tcPr marL="68580" marR="68580" marT="0" marB="0" anchor="ctr"/>
                </a:tc>
                <a:tc>
                  <a:txBody>
                    <a:bodyPr/>
                    <a:lstStyle/>
                    <a:p>
                      <a:pPr algn="r">
                        <a:lnSpc>
                          <a:spcPct val="200000"/>
                        </a:lnSpc>
                        <a:spcAft>
                          <a:spcPts val="0"/>
                        </a:spcAft>
                      </a:pPr>
                      <a:r>
                        <a:rPr lang="id-ID" sz="1400" b="1" dirty="0">
                          <a:effectLst/>
                          <a:latin typeface="Times New Roman" pitchFamily="18" charset="0"/>
                          <a:cs typeface="Times New Roman" pitchFamily="18" charset="0"/>
                        </a:rPr>
                        <a:t>AB</a:t>
                      </a:r>
                      <a:endParaRPr lang="id-ID" sz="1400" b="1" dirty="0">
                        <a:effectLst/>
                        <a:latin typeface="Times New Roman" pitchFamily="18" charset="0"/>
                        <a:ea typeface="Calibri"/>
                        <a:cs typeface="Times New Roman" pitchFamily="18" charset="0"/>
                      </a:endParaRPr>
                    </a:p>
                  </a:txBody>
                  <a:tcPr marL="68580" marR="68580" marT="0" marB="0" anchor="b"/>
                </a:tc>
                <a:tc>
                  <a:txBody>
                    <a:bodyPr/>
                    <a:lstStyle/>
                    <a:p>
                      <a:pPr algn="r">
                        <a:lnSpc>
                          <a:spcPct val="200000"/>
                        </a:lnSpc>
                        <a:spcAft>
                          <a:spcPts val="0"/>
                        </a:spcAft>
                      </a:pPr>
                      <a:r>
                        <a:rPr lang="id-ID" sz="1400" b="1" dirty="0">
                          <a:effectLst/>
                          <a:latin typeface="Times New Roman" pitchFamily="18" charset="0"/>
                          <a:cs typeface="Times New Roman" pitchFamily="18" charset="0"/>
                        </a:rPr>
                        <a:t>C</a:t>
                      </a:r>
                      <a:endParaRPr lang="id-ID" sz="1400" b="1" dirty="0">
                        <a:effectLst/>
                        <a:latin typeface="Times New Roman" pitchFamily="18" charset="0"/>
                        <a:ea typeface="Calibri"/>
                        <a:cs typeface="Times New Roman" pitchFamily="18" charset="0"/>
                      </a:endParaRPr>
                    </a:p>
                  </a:txBody>
                  <a:tcPr marL="68580" marR="68580" marT="0" marB="0" anchor="b">
                    <a:solidFill>
                      <a:srgbClr val="EFCFCC"/>
                    </a:solidFill>
                  </a:tcPr>
                </a:tc>
                <a:tc>
                  <a:txBody>
                    <a:bodyPr/>
                    <a:lstStyle/>
                    <a:p>
                      <a:pPr algn="r">
                        <a:lnSpc>
                          <a:spcPct val="200000"/>
                        </a:lnSpc>
                        <a:spcAft>
                          <a:spcPts val="0"/>
                        </a:spcAft>
                      </a:pPr>
                      <a:r>
                        <a:rPr lang="id-ID" sz="1400" b="1">
                          <a:effectLst/>
                          <a:latin typeface="Times New Roman" pitchFamily="18" charset="0"/>
                          <a:cs typeface="Times New Roman" pitchFamily="18" charset="0"/>
                        </a:rPr>
                        <a:t>B</a:t>
                      </a:r>
                      <a:endParaRPr lang="id-ID" sz="1400" b="1">
                        <a:effectLst/>
                        <a:latin typeface="Times New Roman" pitchFamily="18" charset="0"/>
                        <a:ea typeface="Calibri"/>
                        <a:cs typeface="Times New Roman" pitchFamily="18" charset="0"/>
                      </a:endParaRPr>
                    </a:p>
                  </a:txBody>
                  <a:tcPr marL="68580" marR="68580" marT="0" marB="0" anchor="b"/>
                </a:tc>
              </a:tr>
              <a:tr h="0">
                <a:tc vMerge="1">
                  <a:txBody>
                    <a:bodyPr/>
                    <a:lstStyle/>
                    <a:p>
                      <a:endParaRPr lang="id-ID"/>
                    </a:p>
                  </a:txBody>
                  <a:tcPr/>
                </a:tc>
                <a:tc>
                  <a:txBody>
                    <a:bodyPr/>
                    <a:lstStyle/>
                    <a:p>
                      <a:pPr algn="ctr">
                        <a:lnSpc>
                          <a:spcPct val="200000"/>
                        </a:lnSpc>
                        <a:spcAft>
                          <a:spcPts val="0"/>
                        </a:spcAft>
                      </a:pPr>
                      <a:r>
                        <a:rPr lang="id-ID" sz="1400" b="1" dirty="0">
                          <a:effectLst/>
                          <a:latin typeface="Times New Roman" pitchFamily="18" charset="0"/>
                          <a:cs typeface="Times New Roman" pitchFamily="18" charset="0"/>
                        </a:rPr>
                        <a:t>4,467</a:t>
                      </a:r>
                      <a:endParaRPr lang="id-ID" sz="1400" b="1" dirty="0">
                        <a:effectLst/>
                        <a:latin typeface="Times New Roman" pitchFamily="18" charset="0"/>
                        <a:ea typeface="Calibri"/>
                        <a:cs typeface="Times New Roman" pitchFamily="18" charset="0"/>
                      </a:endParaRPr>
                    </a:p>
                  </a:txBody>
                  <a:tcPr marL="68580" marR="68580" marT="0" marB="0" anchor="b">
                    <a:solidFill>
                      <a:srgbClr val="EFCFCC"/>
                    </a:solidFill>
                  </a:tcPr>
                </a:tc>
                <a:tc>
                  <a:txBody>
                    <a:bodyPr/>
                    <a:lstStyle/>
                    <a:p>
                      <a:pPr algn="ctr">
                        <a:lnSpc>
                          <a:spcPct val="200000"/>
                        </a:lnSpc>
                        <a:spcAft>
                          <a:spcPts val="0"/>
                        </a:spcAft>
                      </a:pPr>
                      <a:r>
                        <a:rPr lang="id-ID" sz="1400" b="1" dirty="0">
                          <a:effectLst/>
                          <a:latin typeface="Times New Roman" pitchFamily="18" charset="0"/>
                          <a:cs typeface="Times New Roman" pitchFamily="18" charset="0"/>
                        </a:rPr>
                        <a:t>4,567</a:t>
                      </a:r>
                      <a:endParaRPr lang="id-ID" sz="1400" b="1" dirty="0">
                        <a:effectLst/>
                        <a:latin typeface="Times New Roman" pitchFamily="18" charset="0"/>
                        <a:ea typeface="Calibri"/>
                        <a:cs typeface="Times New Roman" pitchFamily="18" charset="0"/>
                      </a:endParaRPr>
                    </a:p>
                  </a:txBody>
                  <a:tcPr marL="68580" marR="68580" marT="0" marB="0" anchor="b">
                    <a:solidFill>
                      <a:srgbClr val="EFCFCC"/>
                    </a:solidFill>
                  </a:tcPr>
                </a:tc>
                <a:tc>
                  <a:txBody>
                    <a:bodyPr/>
                    <a:lstStyle/>
                    <a:p>
                      <a:pPr algn="ctr">
                        <a:lnSpc>
                          <a:spcPct val="200000"/>
                        </a:lnSpc>
                        <a:spcAft>
                          <a:spcPts val="0"/>
                        </a:spcAft>
                      </a:pPr>
                      <a:r>
                        <a:rPr lang="id-ID" sz="1400" b="1" dirty="0">
                          <a:effectLst/>
                          <a:latin typeface="Times New Roman" pitchFamily="18" charset="0"/>
                          <a:cs typeface="Times New Roman" pitchFamily="18" charset="0"/>
                        </a:rPr>
                        <a:t>4,722</a:t>
                      </a:r>
                      <a:endParaRPr lang="id-ID" sz="1400" b="1" dirty="0">
                        <a:effectLst/>
                        <a:latin typeface="Times New Roman" pitchFamily="18" charset="0"/>
                        <a:ea typeface="Calibri"/>
                        <a:cs typeface="Times New Roman" pitchFamily="18" charset="0"/>
                      </a:endParaRPr>
                    </a:p>
                  </a:txBody>
                  <a:tcPr marL="68580" marR="68580" marT="0" marB="0" anchor="b">
                    <a:solidFill>
                      <a:srgbClr val="EFCFCC"/>
                    </a:solidFill>
                  </a:tcPr>
                </a:tc>
              </a:tr>
              <a:tr h="0">
                <a:tc vMerge="1">
                  <a:txBody>
                    <a:bodyPr/>
                    <a:lstStyle/>
                    <a:p>
                      <a:endParaRPr lang="id-ID"/>
                    </a:p>
                  </a:txBody>
                  <a:tcPr/>
                </a:tc>
                <a:tc>
                  <a:txBody>
                    <a:bodyPr/>
                    <a:lstStyle/>
                    <a:p>
                      <a:pPr>
                        <a:lnSpc>
                          <a:spcPct val="200000"/>
                        </a:lnSpc>
                        <a:spcAft>
                          <a:spcPts val="0"/>
                        </a:spcAft>
                      </a:pPr>
                      <a:r>
                        <a:rPr lang="id-ID" sz="1400" b="1" dirty="0">
                          <a:effectLst/>
                          <a:latin typeface="Times New Roman" pitchFamily="18" charset="0"/>
                          <a:cs typeface="Times New Roman" pitchFamily="18" charset="0"/>
                        </a:rPr>
                        <a:t>a</a:t>
                      </a:r>
                      <a:endParaRPr lang="id-ID" sz="1400" b="1" dirty="0">
                        <a:effectLst/>
                        <a:latin typeface="Times New Roman" pitchFamily="18" charset="0"/>
                        <a:ea typeface="Calibri"/>
                        <a:cs typeface="Times New Roman" pitchFamily="18" charset="0"/>
                      </a:endParaRPr>
                    </a:p>
                  </a:txBody>
                  <a:tcPr marL="68580" marR="68580" marT="0" marB="0" anchor="b"/>
                </a:tc>
                <a:tc>
                  <a:txBody>
                    <a:bodyPr/>
                    <a:lstStyle/>
                    <a:p>
                      <a:pPr>
                        <a:lnSpc>
                          <a:spcPct val="200000"/>
                        </a:lnSpc>
                        <a:spcAft>
                          <a:spcPts val="0"/>
                        </a:spcAft>
                      </a:pPr>
                      <a:r>
                        <a:rPr lang="id-ID" sz="1400" b="1" dirty="0">
                          <a:effectLst/>
                          <a:latin typeface="Times New Roman" pitchFamily="18" charset="0"/>
                          <a:cs typeface="Times New Roman" pitchFamily="18" charset="0"/>
                        </a:rPr>
                        <a:t>b</a:t>
                      </a:r>
                      <a:endParaRPr lang="id-ID" sz="1400" b="1" dirty="0">
                        <a:effectLst/>
                        <a:latin typeface="Times New Roman" pitchFamily="18" charset="0"/>
                        <a:ea typeface="Calibri"/>
                        <a:cs typeface="Times New Roman" pitchFamily="18" charset="0"/>
                      </a:endParaRPr>
                    </a:p>
                  </a:txBody>
                  <a:tcPr marL="68580" marR="68580" marT="0" marB="0" anchor="b"/>
                </a:tc>
                <a:tc>
                  <a:txBody>
                    <a:bodyPr/>
                    <a:lstStyle/>
                    <a:p>
                      <a:pPr>
                        <a:lnSpc>
                          <a:spcPct val="200000"/>
                        </a:lnSpc>
                        <a:spcAft>
                          <a:spcPts val="0"/>
                        </a:spcAft>
                      </a:pPr>
                      <a:r>
                        <a:rPr lang="id-ID" sz="1400" b="1" dirty="0">
                          <a:effectLst/>
                          <a:latin typeface="Times New Roman" pitchFamily="18" charset="0"/>
                          <a:cs typeface="Times New Roman" pitchFamily="18" charset="0"/>
                        </a:rPr>
                        <a:t>c</a:t>
                      </a:r>
                      <a:endParaRPr lang="id-ID" sz="1400" b="1" dirty="0">
                        <a:effectLst/>
                        <a:latin typeface="Times New Roman" pitchFamily="18" charset="0"/>
                        <a:ea typeface="Calibri"/>
                        <a:cs typeface="Times New Roman" pitchFamily="18" charset="0"/>
                      </a:endParaRPr>
                    </a:p>
                  </a:txBody>
                  <a:tcPr marL="68580" marR="68580" marT="0" marB="0" anchor="b"/>
                </a:tc>
              </a:tr>
              <a:tr h="0">
                <a:tc rowSpan="3">
                  <a:txBody>
                    <a:bodyPr/>
                    <a:lstStyle/>
                    <a:p>
                      <a:pPr algn="ctr">
                        <a:lnSpc>
                          <a:spcPct val="200000"/>
                        </a:lnSpc>
                        <a:spcAft>
                          <a:spcPts val="0"/>
                        </a:spcAft>
                      </a:pPr>
                      <a:r>
                        <a:rPr lang="id-ID" sz="1600" b="1" dirty="0">
                          <a:effectLst/>
                          <a:latin typeface="Times New Roman" pitchFamily="18" charset="0"/>
                          <a:cs typeface="Times New Roman" pitchFamily="18" charset="0"/>
                        </a:rPr>
                        <a:t>a3 (0,5%)</a:t>
                      </a:r>
                      <a:endParaRPr lang="id-ID" sz="1600" b="1" dirty="0">
                        <a:effectLst/>
                        <a:latin typeface="Times New Roman" pitchFamily="18" charset="0"/>
                        <a:ea typeface="Calibri"/>
                        <a:cs typeface="Times New Roman" pitchFamily="18" charset="0"/>
                      </a:endParaRPr>
                    </a:p>
                  </a:txBody>
                  <a:tcPr marL="68580" marR="68580" marT="0" marB="0" anchor="ctr"/>
                </a:tc>
                <a:tc>
                  <a:txBody>
                    <a:bodyPr/>
                    <a:lstStyle/>
                    <a:p>
                      <a:pPr algn="r">
                        <a:lnSpc>
                          <a:spcPct val="200000"/>
                        </a:lnSpc>
                        <a:spcAft>
                          <a:spcPts val="0"/>
                        </a:spcAft>
                      </a:pPr>
                      <a:r>
                        <a:rPr lang="id-ID" sz="1400" b="1" dirty="0">
                          <a:effectLst/>
                          <a:latin typeface="Times New Roman" pitchFamily="18" charset="0"/>
                          <a:cs typeface="Times New Roman" pitchFamily="18" charset="0"/>
                        </a:rPr>
                        <a:t>B</a:t>
                      </a:r>
                      <a:endParaRPr lang="id-ID" sz="1400" b="1" dirty="0">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r">
                        <a:lnSpc>
                          <a:spcPct val="200000"/>
                        </a:lnSpc>
                        <a:spcAft>
                          <a:spcPts val="0"/>
                        </a:spcAft>
                      </a:pPr>
                      <a:r>
                        <a:rPr lang="id-ID" sz="1400" b="1" dirty="0">
                          <a:effectLst/>
                          <a:latin typeface="Times New Roman" pitchFamily="18" charset="0"/>
                          <a:cs typeface="Times New Roman" pitchFamily="18" charset="0"/>
                        </a:rPr>
                        <a:t>A</a:t>
                      </a:r>
                      <a:endParaRPr lang="id-ID" sz="1400" b="1" dirty="0">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r">
                        <a:lnSpc>
                          <a:spcPct val="200000"/>
                        </a:lnSpc>
                        <a:spcAft>
                          <a:spcPts val="0"/>
                        </a:spcAft>
                      </a:pPr>
                      <a:r>
                        <a:rPr lang="id-ID" sz="1400" b="1" dirty="0">
                          <a:effectLst/>
                          <a:latin typeface="Times New Roman" pitchFamily="18" charset="0"/>
                          <a:cs typeface="Times New Roman" pitchFamily="18" charset="0"/>
                        </a:rPr>
                        <a:t>A</a:t>
                      </a:r>
                      <a:endParaRPr lang="id-ID" sz="1400" b="1" dirty="0">
                        <a:effectLst/>
                        <a:latin typeface="Times New Roman" pitchFamily="18" charset="0"/>
                        <a:ea typeface="Calibri"/>
                        <a:cs typeface="Times New Roman" pitchFamily="18" charset="0"/>
                      </a:endParaRPr>
                    </a:p>
                  </a:txBody>
                  <a:tcPr marL="68580" marR="68580" marT="0" marB="0" anchor="b">
                    <a:solidFill>
                      <a:srgbClr val="F7E9E7"/>
                    </a:solidFill>
                  </a:tcPr>
                </a:tc>
              </a:tr>
              <a:tr h="0">
                <a:tc vMerge="1">
                  <a:txBody>
                    <a:bodyPr/>
                    <a:lstStyle/>
                    <a:p>
                      <a:endParaRPr lang="id-ID"/>
                    </a:p>
                  </a:txBody>
                  <a:tcPr/>
                </a:tc>
                <a:tc>
                  <a:txBody>
                    <a:bodyPr/>
                    <a:lstStyle/>
                    <a:p>
                      <a:pPr algn="ctr">
                        <a:lnSpc>
                          <a:spcPct val="200000"/>
                        </a:lnSpc>
                        <a:spcAft>
                          <a:spcPts val="0"/>
                        </a:spcAft>
                      </a:pPr>
                      <a:r>
                        <a:rPr lang="id-ID" sz="1400" b="1" dirty="0">
                          <a:effectLst/>
                          <a:latin typeface="Times New Roman" pitchFamily="18" charset="0"/>
                          <a:cs typeface="Times New Roman" pitchFamily="18" charset="0"/>
                        </a:rPr>
                        <a:t>4,533</a:t>
                      </a:r>
                      <a:endParaRPr lang="id-ID" sz="1400" b="1" dirty="0">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400" b="1" dirty="0">
                          <a:effectLst/>
                          <a:latin typeface="Times New Roman" pitchFamily="18" charset="0"/>
                          <a:cs typeface="Times New Roman" pitchFamily="18" charset="0"/>
                        </a:rPr>
                        <a:t>4,033</a:t>
                      </a:r>
                      <a:endParaRPr lang="id-ID" sz="1400" b="1" dirty="0">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400" b="1" dirty="0">
                          <a:effectLst/>
                          <a:latin typeface="Times New Roman" pitchFamily="18" charset="0"/>
                          <a:cs typeface="Times New Roman" pitchFamily="18" charset="0"/>
                        </a:rPr>
                        <a:t>4,311</a:t>
                      </a:r>
                      <a:endParaRPr lang="id-ID" sz="1400" b="1" dirty="0">
                        <a:effectLst/>
                        <a:latin typeface="Times New Roman" pitchFamily="18" charset="0"/>
                        <a:ea typeface="Calibri"/>
                        <a:cs typeface="Times New Roman" pitchFamily="18" charset="0"/>
                      </a:endParaRPr>
                    </a:p>
                  </a:txBody>
                  <a:tcPr marL="68580" marR="68580" marT="0" marB="0" anchor="b">
                    <a:solidFill>
                      <a:srgbClr val="F7E9E7"/>
                    </a:solidFill>
                  </a:tcPr>
                </a:tc>
              </a:tr>
              <a:tr h="0">
                <a:tc vMerge="1">
                  <a:txBody>
                    <a:bodyPr/>
                    <a:lstStyle/>
                    <a:p>
                      <a:endParaRPr lang="id-ID"/>
                    </a:p>
                  </a:txBody>
                  <a:tcPr/>
                </a:tc>
                <a:tc>
                  <a:txBody>
                    <a:bodyPr/>
                    <a:lstStyle/>
                    <a:p>
                      <a:pPr>
                        <a:lnSpc>
                          <a:spcPct val="200000"/>
                        </a:lnSpc>
                        <a:spcAft>
                          <a:spcPts val="0"/>
                        </a:spcAft>
                      </a:pPr>
                      <a:r>
                        <a:rPr lang="id-ID" sz="1400" b="1">
                          <a:effectLst/>
                          <a:latin typeface="Times New Roman" pitchFamily="18" charset="0"/>
                          <a:cs typeface="Times New Roman" pitchFamily="18" charset="0"/>
                        </a:rPr>
                        <a:t>c</a:t>
                      </a:r>
                      <a:endParaRPr lang="id-ID" sz="14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nSpc>
                          <a:spcPct val="200000"/>
                        </a:lnSpc>
                        <a:spcAft>
                          <a:spcPts val="0"/>
                        </a:spcAft>
                      </a:pPr>
                      <a:r>
                        <a:rPr lang="id-ID" sz="1400" b="1" dirty="0">
                          <a:effectLst/>
                          <a:latin typeface="Times New Roman" pitchFamily="18" charset="0"/>
                          <a:cs typeface="Times New Roman" pitchFamily="18" charset="0"/>
                        </a:rPr>
                        <a:t>a</a:t>
                      </a:r>
                      <a:endParaRPr lang="id-ID" sz="1400" b="1" dirty="0">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nSpc>
                          <a:spcPct val="200000"/>
                        </a:lnSpc>
                        <a:spcAft>
                          <a:spcPts val="0"/>
                        </a:spcAft>
                      </a:pPr>
                      <a:r>
                        <a:rPr lang="id-ID" sz="1400" b="1" dirty="0">
                          <a:effectLst/>
                          <a:latin typeface="Times New Roman" pitchFamily="18" charset="0"/>
                          <a:cs typeface="Times New Roman" pitchFamily="18" charset="0"/>
                        </a:rPr>
                        <a:t>b</a:t>
                      </a:r>
                      <a:endParaRPr lang="id-ID" sz="1400" b="1" dirty="0">
                        <a:effectLst/>
                        <a:latin typeface="Times New Roman" pitchFamily="18" charset="0"/>
                        <a:ea typeface="Calibri"/>
                        <a:cs typeface="Times New Roman" pitchFamily="18" charset="0"/>
                      </a:endParaRPr>
                    </a:p>
                  </a:txBody>
                  <a:tcPr marL="68580" marR="68580" marT="0" marB="0" anchor="b">
                    <a:solidFill>
                      <a:srgbClr val="F7E9E7"/>
                    </a:solidFill>
                  </a:tcPr>
                </a:tc>
              </a:tr>
            </a:tbl>
          </a:graphicData>
        </a:graphic>
      </p:graphicFrame>
      <p:sp>
        <p:nvSpPr>
          <p:cNvPr id="7" name="Rectangle 6"/>
          <p:cNvSpPr/>
          <p:nvPr/>
        </p:nvSpPr>
        <p:spPr>
          <a:xfrm>
            <a:off x="928048" y="1736996"/>
            <a:ext cx="7315200" cy="584775"/>
          </a:xfrm>
          <a:prstGeom prst="rect">
            <a:avLst/>
          </a:prstGeom>
        </p:spPr>
        <p:txBody>
          <a:bodyPr wrap="square">
            <a:spAutoFit/>
          </a:bodyPr>
          <a:lstStyle/>
          <a:p>
            <a:pPr algn="ctr"/>
            <a:r>
              <a:rPr lang="en-US" sz="1600" dirty="0" err="1">
                <a:latin typeface="Times New Roman" pitchFamily="18" charset="0"/>
                <a:cs typeface="Times New Roman" pitchFamily="18" charset="0"/>
              </a:rPr>
              <a:t>Pengaruh</a:t>
            </a:r>
            <a:r>
              <a:rPr lang="en-US" sz="1600" dirty="0">
                <a:latin typeface="Times New Roman" pitchFamily="18" charset="0"/>
                <a:cs typeface="Times New Roman" pitchFamily="18" charset="0"/>
              </a:rPr>
              <a:t> </a:t>
            </a:r>
            <a:r>
              <a:rPr lang="id-ID" sz="1600" dirty="0">
                <a:latin typeface="Times New Roman" pitchFamily="18" charset="0"/>
                <a:cs typeface="Times New Roman" pitchFamily="18" charset="0"/>
              </a:rPr>
              <a:t>Interaksi </a:t>
            </a:r>
            <a:r>
              <a:rPr lang="en-US" sz="1600" dirty="0" err="1">
                <a:latin typeface="Times New Roman" pitchFamily="18" charset="0"/>
                <a:cs typeface="Times New Roman" pitchFamily="18" charset="0"/>
              </a:rPr>
              <a:t>Konsentrasi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Dinatrium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Hidrogen</a:t>
            </a:r>
            <a:r>
              <a:rPr lang="en-US" sz="1600" dirty="0">
                <a:latin typeface="Times New Roman" pitchFamily="18" charset="0"/>
                <a:cs typeface="Times New Roman" pitchFamily="18" charset="0"/>
              </a:rPr>
              <a:t> </a:t>
            </a:r>
            <a:r>
              <a:rPr lang="id-ID" sz="1600" dirty="0" err="1">
                <a:latin typeface="Times New Roman" pitchFamily="18" charset="0"/>
                <a:cs typeface="Times New Roman" pitchFamily="18" charset="0"/>
              </a:rPr>
              <a:t>P</a:t>
            </a:r>
            <a:r>
              <a:rPr lang="en-US" sz="1600" dirty="0" err="1" smtClean="0">
                <a:latin typeface="Times New Roman" pitchFamily="18" charset="0"/>
                <a:cs typeface="Times New Roman" pitchFamily="18" charset="0"/>
              </a:rPr>
              <a:t>osfat</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(Na</a:t>
            </a:r>
            <a:r>
              <a:rPr lang="en-US" sz="1600" baseline="-25000" dirty="0">
                <a:latin typeface="Times New Roman" pitchFamily="18" charset="0"/>
                <a:cs typeface="Times New Roman" pitchFamily="18" charset="0"/>
              </a:rPr>
              <a:t>2</a:t>
            </a:r>
            <a:r>
              <a:rPr lang="en-US" sz="1600" dirty="0">
                <a:latin typeface="Times New Roman" pitchFamily="18" charset="0"/>
                <a:cs typeface="Times New Roman" pitchFamily="18" charset="0"/>
              </a:rPr>
              <a:t>HPO</a:t>
            </a:r>
            <a:r>
              <a:rPr lang="en-US" sz="1600" baseline="-25000" dirty="0">
                <a:latin typeface="Times New Roman" pitchFamily="18" charset="0"/>
                <a:cs typeface="Times New Roman" pitchFamily="18" charset="0"/>
              </a:rPr>
              <a:t>4</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dan</a:t>
            </a:r>
            <a:r>
              <a:rPr lang="en-US" sz="1600" dirty="0">
                <a:latin typeface="Times New Roman" pitchFamily="18" charset="0"/>
                <a:cs typeface="Times New Roman" pitchFamily="18" charset="0"/>
              </a:rPr>
              <a:t> </a:t>
            </a:r>
            <a:r>
              <a:rPr lang="id-ID" sz="1600" dirty="0">
                <a:latin typeface="Times New Roman" pitchFamily="18" charset="0"/>
                <a:cs typeface="Times New Roman" pitchFamily="18" charset="0"/>
              </a:rPr>
              <a:t>Lama  Perendaman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Terhadap</a:t>
            </a:r>
            <a:r>
              <a:rPr lang="en-US" sz="1600" dirty="0">
                <a:latin typeface="Times New Roman" pitchFamily="18" charset="0"/>
                <a:cs typeface="Times New Roman" pitchFamily="18" charset="0"/>
              </a:rPr>
              <a:t> </a:t>
            </a:r>
            <a:r>
              <a:rPr lang="id-ID" sz="1600" dirty="0" smtClean="0">
                <a:latin typeface="Times New Roman" pitchFamily="18" charset="0"/>
                <a:cs typeface="Times New Roman" pitchFamily="18" charset="0"/>
              </a:rPr>
              <a:t>Warna </a:t>
            </a:r>
            <a:r>
              <a:rPr lang="id-ID" sz="1600" dirty="0">
                <a:latin typeface="Times New Roman" pitchFamily="18" charset="0"/>
                <a:cs typeface="Times New Roman" pitchFamily="18" charset="0"/>
              </a:rPr>
              <a:t>Selai Jagung Serbuk Instan</a:t>
            </a:r>
          </a:p>
        </p:txBody>
      </p:sp>
    </p:spTree>
    <p:extLst>
      <p:ext uri="{BB962C8B-B14F-4D97-AF65-F5344CB8AC3E}">
        <p14:creationId xmlns:p14="http://schemas.microsoft.com/office/powerpoint/2010/main" val="330795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578" y="1322350"/>
            <a:ext cx="1023651" cy="400110"/>
          </a:xfrm>
          <a:prstGeom prst="rect">
            <a:avLst/>
          </a:prstGeom>
        </p:spPr>
        <p:txBody>
          <a:bodyPr wrap="square">
            <a:spAutoFit/>
          </a:bodyPr>
          <a:lstStyle/>
          <a:p>
            <a:pPr marL="285750" indent="-285750" algn="ctr">
              <a:buFont typeface="Arial" pitchFamily="34" charset="0"/>
              <a:buChar char="•"/>
            </a:pPr>
            <a:r>
              <a:rPr lang="id-ID" sz="2000" dirty="0" smtClean="0">
                <a:latin typeface="Times New Roman" panose="02020603050405020304" pitchFamily="18" charset="0"/>
              </a:rPr>
              <a:t>Rasa</a:t>
            </a:r>
            <a:endParaRPr lang="en-US" sz="2000" dirty="0"/>
          </a:p>
        </p:txBody>
      </p:sp>
      <p:sp>
        <p:nvSpPr>
          <p:cNvPr id="8" name="Rectangle 7"/>
          <p:cNvSpPr/>
          <p:nvPr/>
        </p:nvSpPr>
        <p:spPr>
          <a:xfrm>
            <a:off x="778330" y="6370132"/>
            <a:ext cx="7626509" cy="461665"/>
          </a:xfrm>
          <a:prstGeom prst="rect">
            <a:avLst/>
          </a:prstGeom>
        </p:spPr>
        <p:txBody>
          <a:bodyPr wrap="square">
            <a:spAutoFit/>
          </a:bodyPr>
          <a:lstStyle/>
          <a:p>
            <a:pPr algn="just"/>
            <a:r>
              <a:rPr lang="en-US" sz="1200" dirty="0" err="1">
                <a:latin typeface="Times New Roman" pitchFamily="18" charset="0"/>
                <a:cs typeface="Times New Roman" pitchFamily="18" charset="0"/>
              </a:rPr>
              <a:t>Keterangan</a:t>
            </a:r>
            <a:r>
              <a:rPr lang="en-US" sz="1200" dirty="0">
                <a:latin typeface="Times New Roman" pitchFamily="18" charset="0"/>
                <a:cs typeface="Times New Roman" pitchFamily="18" charset="0"/>
              </a:rPr>
              <a:t> : </a:t>
            </a:r>
            <a:r>
              <a:rPr lang="en-US" sz="1200" dirty="0" err="1">
                <a:latin typeface="Times New Roman" pitchFamily="18" charset="0"/>
                <a:cs typeface="Times New Roman" pitchFamily="18" charset="0"/>
              </a:rPr>
              <a:t>Setiap</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huruf</a:t>
            </a:r>
            <a:r>
              <a:rPr lang="en-US" sz="1200" dirty="0">
                <a:latin typeface="Times New Roman" pitchFamily="18" charset="0"/>
                <a:cs typeface="Times New Roman" pitchFamily="18" charset="0"/>
              </a:rPr>
              <a:t> yang </a:t>
            </a:r>
            <a:r>
              <a:rPr lang="en-US" sz="1200" dirty="0" err="1">
                <a:latin typeface="Times New Roman" pitchFamily="18" charset="0"/>
                <a:cs typeface="Times New Roman" pitchFamily="18" charset="0"/>
              </a:rPr>
              <a:t>berbeda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menunjukan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adanya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perbedaan</a:t>
            </a:r>
            <a:r>
              <a:rPr lang="en-US" sz="1200" dirty="0">
                <a:latin typeface="Times New Roman" pitchFamily="18" charset="0"/>
                <a:cs typeface="Times New Roman" pitchFamily="18" charset="0"/>
              </a:rPr>
              <a:t> yang </a:t>
            </a:r>
            <a:r>
              <a:rPr lang="en-US" sz="1200" dirty="0" err="1">
                <a:latin typeface="Times New Roman" pitchFamily="18" charset="0"/>
                <a:cs typeface="Times New Roman" pitchFamily="18" charset="0"/>
              </a:rPr>
              <a:t>nyata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pada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taraf</a:t>
            </a:r>
            <a:r>
              <a:rPr lang="en-US" sz="1200" dirty="0">
                <a:latin typeface="Times New Roman" pitchFamily="18" charset="0"/>
                <a:cs typeface="Times New Roman" pitchFamily="18" charset="0"/>
              </a:rPr>
              <a:t> 5%. </a:t>
            </a:r>
            <a:r>
              <a:rPr lang="en-US" sz="1200" dirty="0" err="1">
                <a:latin typeface="Times New Roman" pitchFamily="18" charset="0"/>
                <a:cs typeface="Times New Roman" pitchFamily="18" charset="0"/>
              </a:rPr>
              <a:t>Uji</a:t>
            </a:r>
            <a:r>
              <a:rPr lang="en-US" sz="1200" dirty="0">
                <a:latin typeface="Times New Roman" pitchFamily="18" charset="0"/>
                <a:cs typeface="Times New Roman" pitchFamily="18" charset="0"/>
              </a:rPr>
              <a:t> Duncan (</a:t>
            </a:r>
            <a:r>
              <a:rPr lang="en-US" sz="1200" dirty="0" err="1">
                <a:latin typeface="Times New Roman" pitchFamily="18" charset="0"/>
                <a:cs typeface="Times New Roman" pitchFamily="18" charset="0"/>
              </a:rPr>
              <a:t>huruf</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kecil</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dibaca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secara</a:t>
            </a:r>
            <a:r>
              <a:rPr lang="en-US" sz="1200" dirty="0">
                <a:latin typeface="Times New Roman" pitchFamily="18" charset="0"/>
                <a:cs typeface="Times New Roman" pitchFamily="18" charset="0"/>
              </a:rPr>
              <a:t> horizontal </a:t>
            </a:r>
            <a:r>
              <a:rPr lang="en-US" sz="1200" dirty="0" err="1">
                <a:latin typeface="Times New Roman" pitchFamily="18" charset="0"/>
                <a:cs typeface="Times New Roman" pitchFamily="18" charset="0"/>
              </a:rPr>
              <a:t>dan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huruf</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besar</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secara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vertikal</a:t>
            </a:r>
            <a:r>
              <a:rPr lang="en-US" sz="1200" dirty="0">
                <a:latin typeface="Times New Roman" pitchFamily="18" charset="0"/>
                <a:cs typeface="Times New Roman" pitchFamily="18" charset="0"/>
              </a:rPr>
              <a:t>).</a:t>
            </a:r>
            <a:endParaRPr lang="id-ID" sz="1200" dirty="0">
              <a:latin typeface="Times New Roman" pitchFamily="18" charset="0"/>
              <a:cs typeface="Times New Roman" pitchFamily="18" charset="0"/>
            </a:endParaRPr>
          </a:p>
        </p:txBody>
      </p:sp>
      <p:sp>
        <p:nvSpPr>
          <p:cNvPr id="9" name="Title 1"/>
          <p:cNvSpPr>
            <a:spLocks noGrp="1"/>
          </p:cNvSpPr>
          <p:nvPr>
            <p:ph type="title"/>
          </p:nvPr>
        </p:nvSpPr>
        <p:spPr>
          <a:xfrm>
            <a:off x="2131721" y="138495"/>
            <a:ext cx="6377940" cy="600788"/>
          </a:xfrm>
        </p:spPr>
        <p:txBody>
          <a:bodyPr>
            <a:normAutofit fontScale="90000"/>
          </a:bodyPr>
          <a:lstStyle/>
          <a:p>
            <a:r>
              <a:rPr lang="en-US" dirty="0" smtClean="0">
                <a:latin typeface="Adobe Garamond Pro Bold" panose="02020702060506020403" pitchFamily="18" charset="0"/>
              </a:rPr>
              <a:t>Hasil Penelitian</a:t>
            </a:r>
            <a:endParaRPr lang="en-US" dirty="0">
              <a:latin typeface="Adobe Garamond Pro Bold" panose="02020702060506020403" pitchFamily="18" charset="0"/>
            </a:endParaRPr>
          </a:p>
        </p:txBody>
      </p:sp>
      <p:sp>
        <p:nvSpPr>
          <p:cNvPr id="10" name="Title 1"/>
          <p:cNvSpPr txBox="1">
            <a:spLocks/>
          </p:cNvSpPr>
          <p:nvPr/>
        </p:nvSpPr>
        <p:spPr>
          <a:xfrm>
            <a:off x="3875945" y="726075"/>
            <a:ext cx="4952464" cy="363819"/>
          </a:xfrm>
          <a:prstGeom prst="rect">
            <a:avLst/>
          </a:prstGeom>
        </p:spPr>
        <p:txBody>
          <a:bodyPr vert="horz" lIns="91440" tIns="45720" rIns="91440" bIns="45720" rtlCol="0" anchor="ctr">
            <a:normAutofit fontScale="60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id-ID" dirty="0" smtClean="0">
                <a:latin typeface="Adobe Garamond Pro Bold" panose="02020702060506020403" pitchFamily="18" charset="0"/>
              </a:rPr>
              <a:t>UTAMA</a:t>
            </a:r>
            <a:endParaRPr lang="en-US" dirty="0">
              <a:latin typeface="Adobe Garamond Pro Bold" panose="02020702060506020403"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906248823"/>
              </p:ext>
            </p:extLst>
          </p:nvPr>
        </p:nvGraphicFramePr>
        <p:xfrm>
          <a:off x="912225" y="2263603"/>
          <a:ext cx="7331027" cy="4815840"/>
        </p:xfrm>
        <a:graphic>
          <a:graphicData uri="http://schemas.openxmlformats.org/drawingml/2006/table">
            <a:tbl>
              <a:tblPr firstRow="1" firstCol="1" bandRow="1">
                <a:tableStyleId>{5C22544A-7EE6-4342-B048-85BDC9FD1C3A}</a:tableStyleId>
              </a:tblPr>
              <a:tblGrid>
                <a:gridCol w="2167115"/>
                <a:gridCol w="1532312"/>
                <a:gridCol w="1532312"/>
                <a:gridCol w="2099288"/>
              </a:tblGrid>
              <a:tr h="215873">
                <a:tc rowSpan="2">
                  <a:txBody>
                    <a:bodyPr/>
                    <a:lstStyle/>
                    <a:p>
                      <a:pPr algn="ctr">
                        <a:lnSpc>
                          <a:spcPct val="200000"/>
                        </a:lnSpc>
                        <a:spcAft>
                          <a:spcPts val="0"/>
                        </a:spcAft>
                      </a:pPr>
                      <a:r>
                        <a:rPr lang="id-ID" sz="1600" b="1" dirty="0">
                          <a:effectLst/>
                          <a:latin typeface="Times New Roman" pitchFamily="18" charset="0"/>
                          <a:cs typeface="Times New Roman" pitchFamily="18" charset="0"/>
                        </a:rPr>
                        <a:t>Konsentrasi Na</a:t>
                      </a:r>
                      <a:r>
                        <a:rPr lang="id-ID" sz="1600" b="1" baseline="-25000" dirty="0">
                          <a:effectLst/>
                          <a:latin typeface="Times New Roman" pitchFamily="18" charset="0"/>
                          <a:cs typeface="Times New Roman" pitchFamily="18" charset="0"/>
                        </a:rPr>
                        <a:t>2</a:t>
                      </a:r>
                      <a:r>
                        <a:rPr lang="id-ID" sz="1600" b="1" dirty="0">
                          <a:effectLst/>
                          <a:latin typeface="Times New Roman" pitchFamily="18" charset="0"/>
                          <a:cs typeface="Times New Roman" pitchFamily="18" charset="0"/>
                        </a:rPr>
                        <a:t>HPO</a:t>
                      </a:r>
                      <a:r>
                        <a:rPr lang="id-ID" sz="1600" b="1" baseline="-25000" dirty="0">
                          <a:effectLst/>
                          <a:latin typeface="Times New Roman" pitchFamily="18" charset="0"/>
                          <a:cs typeface="Times New Roman" pitchFamily="18" charset="0"/>
                        </a:rPr>
                        <a:t>4</a:t>
                      </a:r>
                      <a:endParaRPr lang="id-ID" sz="1600" b="1" dirty="0">
                        <a:effectLst/>
                        <a:latin typeface="Times New Roman" pitchFamily="18" charset="0"/>
                        <a:ea typeface="Calibri"/>
                        <a:cs typeface="Times New Roman" pitchFamily="18" charset="0"/>
                      </a:endParaRPr>
                    </a:p>
                  </a:txBody>
                  <a:tcPr marL="68580" marR="68580" marT="0" marB="0" anchor="ctr"/>
                </a:tc>
                <a:tc gridSpan="3">
                  <a:txBody>
                    <a:bodyPr/>
                    <a:lstStyle/>
                    <a:p>
                      <a:pPr algn="ctr">
                        <a:lnSpc>
                          <a:spcPct val="200000"/>
                        </a:lnSpc>
                        <a:spcAft>
                          <a:spcPts val="0"/>
                        </a:spcAft>
                      </a:pPr>
                      <a:r>
                        <a:rPr lang="id-ID" sz="1600" b="1" dirty="0">
                          <a:effectLst/>
                          <a:latin typeface="Times New Roman" pitchFamily="18" charset="0"/>
                          <a:cs typeface="Times New Roman" pitchFamily="18" charset="0"/>
                        </a:rPr>
                        <a:t>Lama Perendaman</a:t>
                      </a:r>
                      <a:endParaRPr lang="id-ID" sz="1600" b="1" dirty="0">
                        <a:effectLst/>
                        <a:latin typeface="Times New Roman" pitchFamily="18" charset="0"/>
                        <a:ea typeface="Calibri"/>
                        <a:cs typeface="Times New Roman" pitchFamily="18" charset="0"/>
                      </a:endParaRPr>
                    </a:p>
                  </a:txBody>
                  <a:tcPr marL="68580" marR="68580" marT="0" marB="0" anchor="ctr"/>
                </a:tc>
                <a:tc hMerge="1">
                  <a:txBody>
                    <a:bodyPr/>
                    <a:lstStyle/>
                    <a:p>
                      <a:endParaRPr lang="id-ID"/>
                    </a:p>
                  </a:txBody>
                  <a:tcPr/>
                </a:tc>
                <a:tc hMerge="1">
                  <a:txBody>
                    <a:bodyPr/>
                    <a:lstStyle/>
                    <a:p>
                      <a:endParaRPr lang="id-ID"/>
                    </a:p>
                  </a:txBody>
                  <a:tcPr/>
                </a:tc>
              </a:tr>
              <a:tr h="211920">
                <a:tc vMerge="1">
                  <a:txBody>
                    <a:bodyPr/>
                    <a:lstStyle/>
                    <a:p>
                      <a:endParaRPr lang="id-ID"/>
                    </a:p>
                  </a:txBody>
                  <a:tcPr/>
                </a:tc>
                <a:tc>
                  <a:txBody>
                    <a:bodyPr/>
                    <a:lstStyle/>
                    <a:p>
                      <a:pPr algn="ctr">
                        <a:lnSpc>
                          <a:spcPct val="200000"/>
                        </a:lnSpc>
                        <a:spcAft>
                          <a:spcPts val="0"/>
                        </a:spcAft>
                      </a:pPr>
                      <a:r>
                        <a:rPr lang="id-ID" sz="1600" b="1" dirty="0">
                          <a:solidFill>
                            <a:schemeClr val="bg1"/>
                          </a:solidFill>
                          <a:effectLst/>
                          <a:latin typeface="Times New Roman" pitchFamily="18" charset="0"/>
                          <a:cs typeface="Times New Roman" pitchFamily="18" charset="0"/>
                        </a:rPr>
                        <a:t>b1 (30’)</a:t>
                      </a:r>
                      <a:endParaRPr lang="id-ID" sz="1600" b="1" dirty="0">
                        <a:solidFill>
                          <a:schemeClr val="bg1"/>
                        </a:solidFill>
                        <a:effectLst/>
                        <a:latin typeface="Times New Roman" pitchFamily="18" charset="0"/>
                        <a:ea typeface="Calibri"/>
                        <a:cs typeface="Times New Roman" pitchFamily="18" charset="0"/>
                      </a:endParaRPr>
                    </a:p>
                  </a:txBody>
                  <a:tcPr marL="68580" marR="68580" marT="0" marB="0" anchor="ctr">
                    <a:solidFill>
                      <a:srgbClr val="D34817"/>
                    </a:solidFill>
                  </a:tcPr>
                </a:tc>
                <a:tc>
                  <a:txBody>
                    <a:bodyPr/>
                    <a:lstStyle/>
                    <a:p>
                      <a:pPr algn="ctr">
                        <a:lnSpc>
                          <a:spcPct val="200000"/>
                        </a:lnSpc>
                        <a:spcAft>
                          <a:spcPts val="0"/>
                        </a:spcAft>
                      </a:pPr>
                      <a:r>
                        <a:rPr lang="id-ID" sz="1600" b="1" dirty="0">
                          <a:solidFill>
                            <a:schemeClr val="bg1"/>
                          </a:solidFill>
                          <a:effectLst/>
                          <a:latin typeface="Times New Roman" pitchFamily="18" charset="0"/>
                          <a:cs typeface="Times New Roman" pitchFamily="18" charset="0"/>
                        </a:rPr>
                        <a:t>b2 (60’)</a:t>
                      </a:r>
                      <a:endParaRPr lang="id-ID" sz="1600" b="1" dirty="0">
                        <a:solidFill>
                          <a:schemeClr val="bg1"/>
                        </a:solidFill>
                        <a:effectLst/>
                        <a:latin typeface="Times New Roman" pitchFamily="18" charset="0"/>
                        <a:ea typeface="Calibri"/>
                        <a:cs typeface="Times New Roman" pitchFamily="18" charset="0"/>
                      </a:endParaRPr>
                    </a:p>
                  </a:txBody>
                  <a:tcPr marL="68580" marR="68580" marT="0" marB="0" anchor="ctr">
                    <a:solidFill>
                      <a:srgbClr val="D34817"/>
                    </a:solidFill>
                  </a:tcPr>
                </a:tc>
                <a:tc>
                  <a:txBody>
                    <a:bodyPr/>
                    <a:lstStyle/>
                    <a:p>
                      <a:pPr algn="ctr">
                        <a:lnSpc>
                          <a:spcPct val="200000"/>
                        </a:lnSpc>
                        <a:spcAft>
                          <a:spcPts val="0"/>
                        </a:spcAft>
                      </a:pPr>
                      <a:r>
                        <a:rPr lang="id-ID" sz="1600" b="1" dirty="0">
                          <a:solidFill>
                            <a:schemeClr val="bg1"/>
                          </a:solidFill>
                          <a:effectLst/>
                          <a:latin typeface="Times New Roman" pitchFamily="18" charset="0"/>
                          <a:cs typeface="Times New Roman" pitchFamily="18" charset="0"/>
                        </a:rPr>
                        <a:t>b3 (90’)</a:t>
                      </a:r>
                      <a:endParaRPr lang="id-ID" sz="1600" b="1" dirty="0">
                        <a:solidFill>
                          <a:schemeClr val="bg1"/>
                        </a:solidFill>
                        <a:effectLst/>
                        <a:latin typeface="Times New Roman" pitchFamily="18" charset="0"/>
                        <a:ea typeface="Calibri"/>
                        <a:cs typeface="Times New Roman" pitchFamily="18" charset="0"/>
                      </a:endParaRPr>
                    </a:p>
                  </a:txBody>
                  <a:tcPr marL="68580" marR="68580" marT="0" marB="0" anchor="ctr">
                    <a:solidFill>
                      <a:srgbClr val="D34817"/>
                    </a:solidFill>
                  </a:tcPr>
                </a:tc>
              </a:tr>
              <a:tr h="85138">
                <a:tc rowSpan="3">
                  <a:txBody>
                    <a:bodyPr/>
                    <a:lstStyle/>
                    <a:p>
                      <a:pPr algn="ctr">
                        <a:lnSpc>
                          <a:spcPct val="200000"/>
                        </a:lnSpc>
                        <a:spcAft>
                          <a:spcPts val="0"/>
                        </a:spcAft>
                      </a:pPr>
                      <a:r>
                        <a:rPr lang="id-ID" sz="1600" b="1" dirty="0">
                          <a:effectLst/>
                          <a:latin typeface="Times New Roman" pitchFamily="18" charset="0"/>
                          <a:cs typeface="Times New Roman" pitchFamily="18" charset="0"/>
                        </a:rPr>
                        <a:t>a1 (0,1%)</a:t>
                      </a:r>
                      <a:endParaRPr lang="id-ID" sz="1600" b="1" dirty="0">
                        <a:effectLst/>
                        <a:latin typeface="Times New Roman" pitchFamily="18" charset="0"/>
                        <a:ea typeface="Calibri"/>
                        <a:cs typeface="Times New Roman" pitchFamily="18" charset="0"/>
                      </a:endParaRPr>
                    </a:p>
                  </a:txBody>
                  <a:tcPr marL="68580" marR="68580" marT="0" marB="0" anchor="ctr"/>
                </a:tc>
                <a:tc>
                  <a:txBody>
                    <a:bodyPr/>
                    <a:lstStyle/>
                    <a:p>
                      <a:pPr algn="r">
                        <a:lnSpc>
                          <a:spcPct val="200000"/>
                        </a:lnSpc>
                        <a:spcAft>
                          <a:spcPts val="0"/>
                        </a:spcAft>
                      </a:pPr>
                      <a:r>
                        <a:rPr lang="id-ID" sz="1400" b="1" dirty="0">
                          <a:effectLst/>
                          <a:latin typeface="Times New Roman" pitchFamily="18" charset="0"/>
                          <a:cs typeface="Times New Roman" pitchFamily="18" charset="0"/>
                        </a:rPr>
                        <a:t>A</a:t>
                      </a:r>
                      <a:endParaRPr lang="id-ID" sz="1400" b="1" dirty="0">
                        <a:effectLst/>
                        <a:latin typeface="Times New Roman" pitchFamily="18" charset="0"/>
                        <a:ea typeface="Calibri"/>
                        <a:cs typeface="Times New Roman" pitchFamily="18" charset="0"/>
                      </a:endParaRPr>
                    </a:p>
                  </a:txBody>
                  <a:tcPr marL="68580" marR="68580" marT="0" marB="0" anchor="b"/>
                </a:tc>
                <a:tc>
                  <a:txBody>
                    <a:bodyPr/>
                    <a:lstStyle/>
                    <a:p>
                      <a:pPr algn="r">
                        <a:lnSpc>
                          <a:spcPct val="200000"/>
                        </a:lnSpc>
                        <a:spcAft>
                          <a:spcPts val="0"/>
                        </a:spcAft>
                      </a:pPr>
                      <a:r>
                        <a:rPr lang="id-ID" sz="1400" b="1">
                          <a:effectLst/>
                          <a:latin typeface="Times New Roman" pitchFamily="18" charset="0"/>
                          <a:cs typeface="Times New Roman" pitchFamily="18" charset="0"/>
                        </a:rPr>
                        <a:t>A</a:t>
                      </a:r>
                      <a:endParaRPr lang="id-ID" sz="1400" b="1">
                        <a:effectLst/>
                        <a:latin typeface="Times New Roman" pitchFamily="18" charset="0"/>
                        <a:ea typeface="Calibri"/>
                        <a:cs typeface="Times New Roman" pitchFamily="18" charset="0"/>
                      </a:endParaRPr>
                    </a:p>
                  </a:txBody>
                  <a:tcPr marL="68580" marR="68580" marT="0" marB="0" anchor="b"/>
                </a:tc>
                <a:tc>
                  <a:txBody>
                    <a:bodyPr/>
                    <a:lstStyle/>
                    <a:p>
                      <a:pPr algn="r">
                        <a:lnSpc>
                          <a:spcPct val="200000"/>
                        </a:lnSpc>
                        <a:spcAft>
                          <a:spcPts val="0"/>
                        </a:spcAft>
                      </a:pPr>
                      <a:r>
                        <a:rPr lang="id-ID" sz="1400" b="1">
                          <a:effectLst/>
                          <a:latin typeface="Times New Roman" pitchFamily="18" charset="0"/>
                          <a:cs typeface="Times New Roman" pitchFamily="18" charset="0"/>
                        </a:rPr>
                        <a:t>A</a:t>
                      </a:r>
                      <a:endParaRPr lang="id-ID" sz="1400" b="1">
                        <a:effectLst/>
                        <a:latin typeface="Times New Roman" pitchFamily="18" charset="0"/>
                        <a:ea typeface="Calibri"/>
                        <a:cs typeface="Times New Roman" pitchFamily="18" charset="0"/>
                      </a:endParaRPr>
                    </a:p>
                  </a:txBody>
                  <a:tcPr marL="68580" marR="68580" marT="0" marB="0" anchor="b"/>
                </a:tc>
              </a:tr>
              <a:tr h="0">
                <a:tc vMerge="1">
                  <a:txBody>
                    <a:bodyPr/>
                    <a:lstStyle/>
                    <a:p>
                      <a:endParaRPr lang="id-ID"/>
                    </a:p>
                  </a:txBody>
                  <a:tcPr/>
                </a:tc>
                <a:tc>
                  <a:txBody>
                    <a:bodyPr/>
                    <a:lstStyle/>
                    <a:p>
                      <a:pPr algn="ctr">
                        <a:lnSpc>
                          <a:spcPct val="200000"/>
                        </a:lnSpc>
                        <a:spcAft>
                          <a:spcPts val="0"/>
                        </a:spcAft>
                      </a:pPr>
                      <a:r>
                        <a:rPr lang="id-ID" sz="1400" b="1" dirty="0">
                          <a:effectLst/>
                          <a:latin typeface="Times New Roman" pitchFamily="18" charset="0"/>
                          <a:cs typeface="Times New Roman" pitchFamily="18" charset="0"/>
                        </a:rPr>
                        <a:t>3,611</a:t>
                      </a:r>
                      <a:endParaRPr lang="id-ID" sz="1400" b="1" dirty="0">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400" b="1">
                          <a:effectLst/>
                          <a:latin typeface="Times New Roman" pitchFamily="18" charset="0"/>
                          <a:cs typeface="Times New Roman" pitchFamily="18" charset="0"/>
                        </a:rPr>
                        <a:t>3,911</a:t>
                      </a:r>
                      <a:endParaRPr lang="id-ID" sz="14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400" b="1">
                          <a:effectLst/>
                          <a:latin typeface="Times New Roman" pitchFamily="18" charset="0"/>
                          <a:cs typeface="Times New Roman" pitchFamily="18" charset="0"/>
                        </a:rPr>
                        <a:t>4,067</a:t>
                      </a:r>
                      <a:endParaRPr lang="id-ID" sz="1400" b="1">
                        <a:effectLst/>
                        <a:latin typeface="Times New Roman" pitchFamily="18" charset="0"/>
                        <a:ea typeface="Calibri"/>
                        <a:cs typeface="Times New Roman" pitchFamily="18" charset="0"/>
                      </a:endParaRPr>
                    </a:p>
                  </a:txBody>
                  <a:tcPr marL="68580" marR="68580" marT="0" marB="0" anchor="b">
                    <a:solidFill>
                      <a:srgbClr val="F7E9E7"/>
                    </a:solidFill>
                  </a:tcPr>
                </a:tc>
              </a:tr>
              <a:tr h="0">
                <a:tc vMerge="1">
                  <a:txBody>
                    <a:bodyPr/>
                    <a:lstStyle/>
                    <a:p>
                      <a:endParaRPr lang="id-ID"/>
                    </a:p>
                  </a:txBody>
                  <a:tcPr/>
                </a:tc>
                <a:tc>
                  <a:txBody>
                    <a:bodyPr/>
                    <a:lstStyle/>
                    <a:p>
                      <a:pPr>
                        <a:lnSpc>
                          <a:spcPct val="200000"/>
                        </a:lnSpc>
                        <a:spcAft>
                          <a:spcPts val="0"/>
                        </a:spcAft>
                      </a:pPr>
                      <a:r>
                        <a:rPr lang="id-ID" sz="1400" b="1" dirty="0">
                          <a:effectLst/>
                          <a:latin typeface="Times New Roman" pitchFamily="18" charset="0"/>
                          <a:cs typeface="Times New Roman" pitchFamily="18" charset="0"/>
                        </a:rPr>
                        <a:t>a</a:t>
                      </a:r>
                      <a:endParaRPr lang="id-ID" sz="1400" b="1" dirty="0">
                        <a:effectLst/>
                        <a:latin typeface="Times New Roman" pitchFamily="18" charset="0"/>
                        <a:ea typeface="Calibri"/>
                        <a:cs typeface="Times New Roman" pitchFamily="18" charset="0"/>
                      </a:endParaRPr>
                    </a:p>
                  </a:txBody>
                  <a:tcPr marL="68580" marR="68580" marT="0" marB="0" anchor="b"/>
                </a:tc>
                <a:tc>
                  <a:txBody>
                    <a:bodyPr/>
                    <a:lstStyle/>
                    <a:p>
                      <a:pPr>
                        <a:lnSpc>
                          <a:spcPct val="200000"/>
                        </a:lnSpc>
                        <a:spcAft>
                          <a:spcPts val="0"/>
                        </a:spcAft>
                      </a:pPr>
                      <a:r>
                        <a:rPr lang="id-ID" sz="1400" b="1">
                          <a:effectLst/>
                          <a:latin typeface="Times New Roman" pitchFamily="18" charset="0"/>
                          <a:cs typeface="Times New Roman" pitchFamily="18" charset="0"/>
                        </a:rPr>
                        <a:t>b</a:t>
                      </a:r>
                      <a:endParaRPr lang="id-ID" sz="1400" b="1">
                        <a:effectLst/>
                        <a:latin typeface="Times New Roman" pitchFamily="18" charset="0"/>
                        <a:ea typeface="Calibri"/>
                        <a:cs typeface="Times New Roman" pitchFamily="18" charset="0"/>
                      </a:endParaRPr>
                    </a:p>
                  </a:txBody>
                  <a:tcPr marL="68580" marR="68580" marT="0" marB="0" anchor="b"/>
                </a:tc>
                <a:tc>
                  <a:txBody>
                    <a:bodyPr/>
                    <a:lstStyle/>
                    <a:p>
                      <a:pPr>
                        <a:lnSpc>
                          <a:spcPct val="200000"/>
                        </a:lnSpc>
                        <a:spcAft>
                          <a:spcPts val="0"/>
                        </a:spcAft>
                      </a:pPr>
                      <a:r>
                        <a:rPr lang="id-ID" sz="1400" b="1">
                          <a:effectLst/>
                          <a:latin typeface="Times New Roman" pitchFamily="18" charset="0"/>
                          <a:cs typeface="Times New Roman" pitchFamily="18" charset="0"/>
                        </a:rPr>
                        <a:t>c</a:t>
                      </a:r>
                      <a:endParaRPr lang="id-ID" sz="1400" b="1">
                        <a:effectLst/>
                        <a:latin typeface="Times New Roman" pitchFamily="18" charset="0"/>
                        <a:ea typeface="Calibri"/>
                        <a:cs typeface="Times New Roman" pitchFamily="18" charset="0"/>
                      </a:endParaRPr>
                    </a:p>
                  </a:txBody>
                  <a:tcPr marL="68580" marR="68580" marT="0" marB="0" anchor="b"/>
                </a:tc>
              </a:tr>
              <a:tr h="187214">
                <a:tc rowSpan="3">
                  <a:txBody>
                    <a:bodyPr/>
                    <a:lstStyle/>
                    <a:p>
                      <a:pPr algn="ctr">
                        <a:lnSpc>
                          <a:spcPct val="200000"/>
                        </a:lnSpc>
                        <a:spcAft>
                          <a:spcPts val="0"/>
                        </a:spcAft>
                      </a:pPr>
                      <a:r>
                        <a:rPr lang="id-ID" sz="1600" b="1" dirty="0">
                          <a:effectLst/>
                          <a:latin typeface="Times New Roman" pitchFamily="18" charset="0"/>
                          <a:cs typeface="Times New Roman" pitchFamily="18" charset="0"/>
                        </a:rPr>
                        <a:t>a2 (0,3%)</a:t>
                      </a:r>
                      <a:endParaRPr lang="id-ID" sz="1600" b="1" dirty="0">
                        <a:effectLst/>
                        <a:latin typeface="Times New Roman" pitchFamily="18" charset="0"/>
                        <a:ea typeface="Calibri"/>
                        <a:cs typeface="Times New Roman" pitchFamily="18" charset="0"/>
                      </a:endParaRPr>
                    </a:p>
                  </a:txBody>
                  <a:tcPr marL="68580" marR="68580" marT="0" marB="0" anchor="ctr"/>
                </a:tc>
                <a:tc>
                  <a:txBody>
                    <a:bodyPr/>
                    <a:lstStyle/>
                    <a:p>
                      <a:pPr algn="r">
                        <a:lnSpc>
                          <a:spcPct val="200000"/>
                        </a:lnSpc>
                        <a:spcAft>
                          <a:spcPts val="0"/>
                        </a:spcAft>
                      </a:pPr>
                      <a:r>
                        <a:rPr lang="id-ID" sz="1400" b="1" dirty="0">
                          <a:effectLst/>
                          <a:latin typeface="Times New Roman" pitchFamily="18" charset="0"/>
                          <a:cs typeface="Times New Roman" pitchFamily="18" charset="0"/>
                        </a:rPr>
                        <a:t>B</a:t>
                      </a:r>
                      <a:endParaRPr lang="id-ID" sz="1400" b="1" dirty="0">
                        <a:effectLst/>
                        <a:latin typeface="Times New Roman" pitchFamily="18" charset="0"/>
                        <a:ea typeface="Calibri"/>
                        <a:cs typeface="Times New Roman" pitchFamily="18" charset="0"/>
                      </a:endParaRPr>
                    </a:p>
                  </a:txBody>
                  <a:tcPr marL="68580" marR="68580" marT="0" marB="0" anchor="b"/>
                </a:tc>
                <a:tc>
                  <a:txBody>
                    <a:bodyPr/>
                    <a:lstStyle/>
                    <a:p>
                      <a:pPr algn="r">
                        <a:lnSpc>
                          <a:spcPct val="200000"/>
                        </a:lnSpc>
                        <a:spcAft>
                          <a:spcPts val="0"/>
                        </a:spcAft>
                      </a:pPr>
                      <a:r>
                        <a:rPr lang="id-ID" sz="1400" b="1">
                          <a:effectLst/>
                          <a:latin typeface="Times New Roman" pitchFamily="18" charset="0"/>
                          <a:cs typeface="Times New Roman" pitchFamily="18" charset="0"/>
                        </a:rPr>
                        <a:t>C</a:t>
                      </a:r>
                      <a:endParaRPr lang="id-ID" sz="1400" b="1">
                        <a:effectLst/>
                        <a:latin typeface="Times New Roman" pitchFamily="18" charset="0"/>
                        <a:ea typeface="Calibri"/>
                        <a:cs typeface="Times New Roman" pitchFamily="18" charset="0"/>
                      </a:endParaRPr>
                    </a:p>
                  </a:txBody>
                  <a:tcPr marL="68580" marR="68580" marT="0" marB="0" anchor="b">
                    <a:solidFill>
                      <a:srgbClr val="EFCFCC"/>
                    </a:solidFill>
                  </a:tcPr>
                </a:tc>
                <a:tc>
                  <a:txBody>
                    <a:bodyPr/>
                    <a:lstStyle/>
                    <a:p>
                      <a:pPr algn="r">
                        <a:lnSpc>
                          <a:spcPct val="200000"/>
                        </a:lnSpc>
                        <a:spcAft>
                          <a:spcPts val="0"/>
                        </a:spcAft>
                      </a:pPr>
                      <a:r>
                        <a:rPr lang="id-ID" sz="1400" b="1">
                          <a:effectLst/>
                          <a:latin typeface="Times New Roman" pitchFamily="18" charset="0"/>
                          <a:cs typeface="Times New Roman" pitchFamily="18" charset="0"/>
                        </a:rPr>
                        <a:t>B</a:t>
                      </a:r>
                      <a:endParaRPr lang="id-ID" sz="1400" b="1">
                        <a:effectLst/>
                        <a:latin typeface="Times New Roman" pitchFamily="18" charset="0"/>
                        <a:ea typeface="Calibri"/>
                        <a:cs typeface="Times New Roman" pitchFamily="18" charset="0"/>
                      </a:endParaRPr>
                    </a:p>
                  </a:txBody>
                  <a:tcPr marL="68580" marR="68580" marT="0" marB="0" anchor="b"/>
                </a:tc>
              </a:tr>
              <a:tr h="0">
                <a:tc vMerge="1">
                  <a:txBody>
                    <a:bodyPr/>
                    <a:lstStyle/>
                    <a:p>
                      <a:endParaRPr lang="id-ID"/>
                    </a:p>
                  </a:txBody>
                  <a:tcPr/>
                </a:tc>
                <a:tc>
                  <a:txBody>
                    <a:bodyPr/>
                    <a:lstStyle/>
                    <a:p>
                      <a:pPr algn="ctr">
                        <a:lnSpc>
                          <a:spcPct val="200000"/>
                        </a:lnSpc>
                        <a:spcAft>
                          <a:spcPts val="0"/>
                        </a:spcAft>
                      </a:pPr>
                      <a:r>
                        <a:rPr lang="id-ID" sz="1400" b="1" dirty="0">
                          <a:effectLst/>
                          <a:latin typeface="Times New Roman" pitchFamily="18" charset="0"/>
                          <a:cs typeface="Times New Roman" pitchFamily="18" charset="0"/>
                        </a:rPr>
                        <a:t>3,956</a:t>
                      </a:r>
                      <a:endParaRPr lang="id-ID" sz="1400" b="1" dirty="0">
                        <a:effectLst/>
                        <a:latin typeface="Times New Roman" pitchFamily="18" charset="0"/>
                        <a:ea typeface="Calibri"/>
                        <a:cs typeface="Times New Roman" pitchFamily="18" charset="0"/>
                      </a:endParaRPr>
                    </a:p>
                  </a:txBody>
                  <a:tcPr marL="68580" marR="68580" marT="0" marB="0" anchor="b">
                    <a:solidFill>
                      <a:srgbClr val="EFCFCC"/>
                    </a:solidFill>
                  </a:tcPr>
                </a:tc>
                <a:tc>
                  <a:txBody>
                    <a:bodyPr/>
                    <a:lstStyle/>
                    <a:p>
                      <a:pPr algn="ctr">
                        <a:lnSpc>
                          <a:spcPct val="200000"/>
                        </a:lnSpc>
                        <a:spcAft>
                          <a:spcPts val="0"/>
                        </a:spcAft>
                      </a:pPr>
                      <a:r>
                        <a:rPr lang="id-ID" sz="1400" b="1" dirty="0">
                          <a:effectLst/>
                          <a:latin typeface="Times New Roman" pitchFamily="18" charset="0"/>
                          <a:cs typeface="Times New Roman" pitchFamily="18" charset="0"/>
                        </a:rPr>
                        <a:t>4,633</a:t>
                      </a:r>
                      <a:endParaRPr lang="id-ID" sz="1400" b="1" dirty="0">
                        <a:effectLst/>
                        <a:latin typeface="Times New Roman" pitchFamily="18" charset="0"/>
                        <a:ea typeface="Calibri"/>
                        <a:cs typeface="Times New Roman" pitchFamily="18" charset="0"/>
                      </a:endParaRPr>
                    </a:p>
                  </a:txBody>
                  <a:tcPr marL="68580" marR="68580" marT="0" marB="0" anchor="b">
                    <a:solidFill>
                      <a:srgbClr val="EFCFCC"/>
                    </a:solidFill>
                  </a:tcPr>
                </a:tc>
                <a:tc>
                  <a:txBody>
                    <a:bodyPr/>
                    <a:lstStyle/>
                    <a:p>
                      <a:pPr algn="ctr">
                        <a:lnSpc>
                          <a:spcPct val="200000"/>
                        </a:lnSpc>
                        <a:spcAft>
                          <a:spcPts val="0"/>
                        </a:spcAft>
                      </a:pPr>
                      <a:r>
                        <a:rPr lang="id-ID" sz="1400" b="1">
                          <a:effectLst/>
                          <a:latin typeface="Times New Roman" pitchFamily="18" charset="0"/>
                          <a:cs typeface="Times New Roman" pitchFamily="18" charset="0"/>
                        </a:rPr>
                        <a:t>4,222</a:t>
                      </a:r>
                      <a:endParaRPr lang="id-ID" sz="1400" b="1">
                        <a:effectLst/>
                        <a:latin typeface="Times New Roman" pitchFamily="18" charset="0"/>
                        <a:ea typeface="Calibri"/>
                        <a:cs typeface="Times New Roman" pitchFamily="18" charset="0"/>
                      </a:endParaRPr>
                    </a:p>
                  </a:txBody>
                  <a:tcPr marL="68580" marR="68580" marT="0" marB="0" anchor="b">
                    <a:solidFill>
                      <a:srgbClr val="EFCFCC"/>
                    </a:solidFill>
                  </a:tcPr>
                </a:tc>
              </a:tr>
              <a:tr h="0">
                <a:tc vMerge="1">
                  <a:txBody>
                    <a:bodyPr/>
                    <a:lstStyle/>
                    <a:p>
                      <a:endParaRPr lang="id-ID"/>
                    </a:p>
                  </a:txBody>
                  <a:tcPr/>
                </a:tc>
                <a:tc>
                  <a:txBody>
                    <a:bodyPr/>
                    <a:lstStyle/>
                    <a:p>
                      <a:pPr>
                        <a:lnSpc>
                          <a:spcPct val="200000"/>
                        </a:lnSpc>
                        <a:spcAft>
                          <a:spcPts val="0"/>
                        </a:spcAft>
                      </a:pPr>
                      <a:r>
                        <a:rPr lang="id-ID" sz="1400" b="1">
                          <a:effectLst/>
                          <a:latin typeface="Times New Roman" pitchFamily="18" charset="0"/>
                          <a:cs typeface="Times New Roman" pitchFamily="18" charset="0"/>
                        </a:rPr>
                        <a:t>a</a:t>
                      </a:r>
                      <a:endParaRPr lang="id-ID" sz="1400" b="1">
                        <a:effectLst/>
                        <a:latin typeface="Times New Roman" pitchFamily="18" charset="0"/>
                        <a:ea typeface="Calibri"/>
                        <a:cs typeface="Times New Roman" pitchFamily="18" charset="0"/>
                      </a:endParaRPr>
                    </a:p>
                  </a:txBody>
                  <a:tcPr marL="68580" marR="68580" marT="0" marB="0" anchor="b"/>
                </a:tc>
                <a:tc>
                  <a:txBody>
                    <a:bodyPr/>
                    <a:lstStyle/>
                    <a:p>
                      <a:pPr>
                        <a:lnSpc>
                          <a:spcPct val="200000"/>
                        </a:lnSpc>
                        <a:spcAft>
                          <a:spcPts val="0"/>
                        </a:spcAft>
                      </a:pPr>
                      <a:r>
                        <a:rPr lang="id-ID" sz="1400" b="1" dirty="0">
                          <a:effectLst/>
                          <a:latin typeface="Times New Roman" pitchFamily="18" charset="0"/>
                          <a:cs typeface="Times New Roman" pitchFamily="18" charset="0"/>
                        </a:rPr>
                        <a:t>c</a:t>
                      </a:r>
                      <a:endParaRPr lang="id-ID" sz="1400" b="1" dirty="0">
                        <a:effectLst/>
                        <a:latin typeface="Times New Roman" pitchFamily="18" charset="0"/>
                        <a:ea typeface="Calibri"/>
                        <a:cs typeface="Times New Roman" pitchFamily="18" charset="0"/>
                      </a:endParaRPr>
                    </a:p>
                  </a:txBody>
                  <a:tcPr marL="68580" marR="68580" marT="0" marB="0" anchor="b"/>
                </a:tc>
                <a:tc>
                  <a:txBody>
                    <a:bodyPr/>
                    <a:lstStyle/>
                    <a:p>
                      <a:pPr>
                        <a:lnSpc>
                          <a:spcPct val="200000"/>
                        </a:lnSpc>
                        <a:spcAft>
                          <a:spcPts val="0"/>
                        </a:spcAft>
                      </a:pPr>
                      <a:r>
                        <a:rPr lang="id-ID" sz="1400" b="1">
                          <a:effectLst/>
                          <a:latin typeface="Times New Roman" pitchFamily="18" charset="0"/>
                          <a:cs typeface="Times New Roman" pitchFamily="18" charset="0"/>
                        </a:rPr>
                        <a:t>b</a:t>
                      </a:r>
                      <a:endParaRPr lang="id-ID" sz="1400" b="1">
                        <a:effectLst/>
                        <a:latin typeface="Times New Roman" pitchFamily="18" charset="0"/>
                        <a:ea typeface="Calibri"/>
                        <a:cs typeface="Times New Roman" pitchFamily="18" charset="0"/>
                      </a:endParaRPr>
                    </a:p>
                  </a:txBody>
                  <a:tcPr marL="68580" marR="68580" marT="0" marB="0" anchor="b"/>
                </a:tc>
              </a:tr>
              <a:tr h="0">
                <a:tc rowSpan="3">
                  <a:txBody>
                    <a:bodyPr/>
                    <a:lstStyle/>
                    <a:p>
                      <a:pPr algn="ctr">
                        <a:lnSpc>
                          <a:spcPct val="200000"/>
                        </a:lnSpc>
                        <a:spcAft>
                          <a:spcPts val="0"/>
                        </a:spcAft>
                      </a:pPr>
                      <a:r>
                        <a:rPr lang="id-ID" sz="1600" b="1" dirty="0">
                          <a:effectLst/>
                          <a:latin typeface="Times New Roman" pitchFamily="18" charset="0"/>
                          <a:cs typeface="Times New Roman" pitchFamily="18" charset="0"/>
                        </a:rPr>
                        <a:t>a3 (0,5%)</a:t>
                      </a:r>
                      <a:endParaRPr lang="id-ID" sz="1600" b="1" dirty="0">
                        <a:effectLst/>
                        <a:latin typeface="Times New Roman" pitchFamily="18" charset="0"/>
                        <a:ea typeface="Calibri"/>
                        <a:cs typeface="Times New Roman" pitchFamily="18" charset="0"/>
                      </a:endParaRPr>
                    </a:p>
                  </a:txBody>
                  <a:tcPr marL="68580" marR="68580" marT="0" marB="0" anchor="ctr"/>
                </a:tc>
                <a:tc>
                  <a:txBody>
                    <a:bodyPr/>
                    <a:lstStyle/>
                    <a:p>
                      <a:pPr algn="r">
                        <a:lnSpc>
                          <a:spcPct val="200000"/>
                        </a:lnSpc>
                        <a:spcAft>
                          <a:spcPts val="0"/>
                        </a:spcAft>
                      </a:pPr>
                      <a:r>
                        <a:rPr lang="id-ID" sz="1400" b="1">
                          <a:effectLst/>
                          <a:latin typeface="Times New Roman" pitchFamily="18" charset="0"/>
                          <a:cs typeface="Times New Roman" pitchFamily="18" charset="0"/>
                        </a:rPr>
                        <a:t>C</a:t>
                      </a:r>
                      <a:endParaRPr lang="id-ID" sz="14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r">
                        <a:lnSpc>
                          <a:spcPct val="200000"/>
                        </a:lnSpc>
                        <a:spcAft>
                          <a:spcPts val="0"/>
                        </a:spcAft>
                      </a:pPr>
                      <a:r>
                        <a:rPr lang="id-ID" sz="1400" b="1" dirty="0">
                          <a:effectLst/>
                          <a:latin typeface="Times New Roman" pitchFamily="18" charset="0"/>
                          <a:cs typeface="Times New Roman" pitchFamily="18" charset="0"/>
                        </a:rPr>
                        <a:t>B</a:t>
                      </a:r>
                      <a:endParaRPr lang="id-ID" sz="1400" b="1" dirty="0">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r">
                        <a:lnSpc>
                          <a:spcPct val="200000"/>
                        </a:lnSpc>
                        <a:spcAft>
                          <a:spcPts val="0"/>
                        </a:spcAft>
                      </a:pPr>
                      <a:r>
                        <a:rPr lang="id-ID" sz="1400" b="1">
                          <a:effectLst/>
                          <a:latin typeface="Times New Roman" pitchFamily="18" charset="0"/>
                          <a:cs typeface="Times New Roman" pitchFamily="18" charset="0"/>
                        </a:rPr>
                        <a:t>B</a:t>
                      </a:r>
                      <a:endParaRPr lang="id-ID" sz="1400" b="1">
                        <a:effectLst/>
                        <a:latin typeface="Times New Roman" pitchFamily="18" charset="0"/>
                        <a:ea typeface="Calibri"/>
                        <a:cs typeface="Times New Roman" pitchFamily="18" charset="0"/>
                      </a:endParaRPr>
                    </a:p>
                  </a:txBody>
                  <a:tcPr marL="68580" marR="68580" marT="0" marB="0" anchor="b">
                    <a:solidFill>
                      <a:srgbClr val="F7E9E7"/>
                    </a:solidFill>
                  </a:tcPr>
                </a:tc>
              </a:tr>
              <a:tr h="0">
                <a:tc vMerge="1">
                  <a:txBody>
                    <a:bodyPr/>
                    <a:lstStyle/>
                    <a:p>
                      <a:endParaRPr lang="id-ID"/>
                    </a:p>
                  </a:txBody>
                  <a:tcPr/>
                </a:tc>
                <a:tc>
                  <a:txBody>
                    <a:bodyPr/>
                    <a:lstStyle/>
                    <a:p>
                      <a:pPr algn="ctr">
                        <a:lnSpc>
                          <a:spcPct val="200000"/>
                        </a:lnSpc>
                        <a:spcAft>
                          <a:spcPts val="0"/>
                        </a:spcAft>
                      </a:pPr>
                      <a:r>
                        <a:rPr lang="id-ID" sz="1400" b="1">
                          <a:effectLst/>
                          <a:latin typeface="Times New Roman" pitchFamily="18" charset="0"/>
                          <a:cs typeface="Times New Roman" pitchFamily="18" charset="0"/>
                        </a:rPr>
                        <a:t>4,311</a:t>
                      </a:r>
                      <a:endParaRPr lang="id-ID" sz="14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400" b="1" dirty="0">
                          <a:effectLst/>
                          <a:latin typeface="Times New Roman" pitchFamily="18" charset="0"/>
                          <a:cs typeface="Times New Roman" pitchFamily="18" charset="0"/>
                        </a:rPr>
                        <a:t>4,267</a:t>
                      </a:r>
                      <a:endParaRPr lang="id-ID" sz="1400" b="1" dirty="0">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400" b="1" dirty="0">
                          <a:effectLst/>
                          <a:latin typeface="Times New Roman" pitchFamily="18" charset="0"/>
                          <a:cs typeface="Times New Roman" pitchFamily="18" charset="0"/>
                        </a:rPr>
                        <a:t>4,178</a:t>
                      </a:r>
                      <a:endParaRPr lang="id-ID" sz="1400" b="1" dirty="0">
                        <a:effectLst/>
                        <a:latin typeface="Times New Roman" pitchFamily="18" charset="0"/>
                        <a:ea typeface="Calibri"/>
                        <a:cs typeface="Times New Roman" pitchFamily="18" charset="0"/>
                      </a:endParaRPr>
                    </a:p>
                  </a:txBody>
                  <a:tcPr marL="68580" marR="68580" marT="0" marB="0" anchor="b">
                    <a:solidFill>
                      <a:srgbClr val="F7E9E7"/>
                    </a:solidFill>
                  </a:tcPr>
                </a:tc>
              </a:tr>
              <a:tr h="134135">
                <a:tc vMerge="1">
                  <a:txBody>
                    <a:bodyPr/>
                    <a:lstStyle/>
                    <a:p>
                      <a:endParaRPr lang="id-ID"/>
                    </a:p>
                  </a:txBody>
                  <a:tcPr/>
                </a:tc>
                <a:tc>
                  <a:txBody>
                    <a:bodyPr/>
                    <a:lstStyle/>
                    <a:p>
                      <a:pPr>
                        <a:lnSpc>
                          <a:spcPct val="200000"/>
                        </a:lnSpc>
                        <a:spcAft>
                          <a:spcPts val="0"/>
                        </a:spcAft>
                      </a:pPr>
                      <a:r>
                        <a:rPr lang="id-ID" sz="1400" b="1">
                          <a:effectLst/>
                          <a:latin typeface="Times New Roman" pitchFamily="18" charset="0"/>
                          <a:cs typeface="Times New Roman" pitchFamily="18" charset="0"/>
                        </a:rPr>
                        <a:t>b</a:t>
                      </a:r>
                      <a:endParaRPr lang="id-ID" sz="14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nSpc>
                          <a:spcPct val="200000"/>
                        </a:lnSpc>
                        <a:spcAft>
                          <a:spcPts val="0"/>
                        </a:spcAft>
                      </a:pPr>
                      <a:r>
                        <a:rPr lang="id-ID" sz="1400" b="1">
                          <a:effectLst/>
                          <a:latin typeface="Times New Roman" pitchFamily="18" charset="0"/>
                          <a:cs typeface="Times New Roman" pitchFamily="18" charset="0"/>
                        </a:rPr>
                        <a:t>ab</a:t>
                      </a:r>
                      <a:endParaRPr lang="id-ID" sz="14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nSpc>
                          <a:spcPct val="200000"/>
                        </a:lnSpc>
                        <a:spcAft>
                          <a:spcPts val="0"/>
                        </a:spcAft>
                      </a:pPr>
                      <a:r>
                        <a:rPr lang="id-ID" sz="1400" b="1" dirty="0">
                          <a:effectLst/>
                          <a:latin typeface="Times New Roman" pitchFamily="18" charset="0"/>
                          <a:cs typeface="Times New Roman" pitchFamily="18" charset="0"/>
                        </a:rPr>
                        <a:t>a</a:t>
                      </a:r>
                      <a:endParaRPr lang="id-ID" sz="1400" b="1" dirty="0">
                        <a:effectLst/>
                        <a:latin typeface="Times New Roman" pitchFamily="18" charset="0"/>
                        <a:ea typeface="Calibri"/>
                        <a:cs typeface="Times New Roman" pitchFamily="18" charset="0"/>
                      </a:endParaRPr>
                    </a:p>
                  </a:txBody>
                  <a:tcPr marL="68580" marR="68580" marT="0" marB="0" anchor="b">
                    <a:solidFill>
                      <a:srgbClr val="F7E9E7"/>
                    </a:solidFill>
                  </a:tcPr>
                </a:tc>
              </a:tr>
            </a:tbl>
          </a:graphicData>
        </a:graphic>
      </p:graphicFrame>
      <p:sp>
        <p:nvSpPr>
          <p:cNvPr id="7" name="Rectangle 6"/>
          <p:cNvSpPr/>
          <p:nvPr/>
        </p:nvSpPr>
        <p:spPr>
          <a:xfrm>
            <a:off x="928048" y="1736996"/>
            <a:ext cx="7315200" cy="584775"/>
          </a:xfrm>
          <a:prstGeom prst="rect">
            <a:avLst/>
          </a:prstGeom>
        </p:spPr>
        <p:txBody>
          <a:bodyPr wrap="square">
            <a:spAutoFit/>
          </a:bodyPr>
          <a:lstStyle/>
          <a:p>
            <a:pPr algn="ctr"/>
            <a:r>
              <a:rPr lang="en-US" sz="1600" dirty="0" err="1">
                <a:latin typeface="Times New Roman" pitchFamily="18" charset="0"/>
                <a:cs typeface="Times New Roman" pitchFamily="18" charset="0"/>
              </a:rPr>
              <a:t>Pengaruh</a:t>
            </a:r>
            <a:r>
              <a:rPr lang="en-US" sz="1600" dirty="0">
                <a:latin typeface="Times New Roman" pitchFamily="18" charset="0"/>
                <a:cs typeface="Times New Roman" pitchFamily="18" charset="0"/>
              </a:rPr>
              <a:t> </a:t>
            </a:r>
            <a:r>
              <a:rPr lang="id-ID" sz="1600" dirty="0">
                <a:latin typeface="Times New Roman" pitchFamily="18" charset="0"/>
                <a:cs typeface="Times New Roman" pitchFamily="18" charset="0"/>
              </a:rPr>
              <a:t>Interaksi </a:t>
            </a:r>
            <a:r>
              <a:rPr lang="en-US" sz="1600" dirty="0" err="1">
                <a:latin typeface="Times New Roman" pitchFamily="18" charset="0"/>
                <a:cs typeface="Times New Roman" pitchFamily="18" charset="0"/>
              </a:rPr>
              <a:t>Konsentrasi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Dinatrium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Hidrogen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Fosfat</a:t>
            </a:r>
            <a:r>
              <a:rPr lang="en-US" sz="1600" dirty="0">
                <a:latin typeface="Times New Roman" pitchFamily="18" charset="0"/>
                <a:cs typeface="Times New Roman" pitchFamily="18" charset="0"/>
              </a:rPr>
              <a:t> (Na</a:t>
            </a:r>
            <a:r>
              <a:rPr lang="en-US" sz="1600" baseline="-25000" dirty="0">
                <a:latin typeface="Times New Roman" pitchFamily="18" charset="0"/>
                <a:cs typeface="Times New Roman" pitchFamily="18" charset="0"/>
              </a:rPr>
              <a:t>2</a:t>
            </a:r>
            <a:r>
              <a:rPr lang="en-US" sz="1600" dirty="0">
                <a:latin typeface="Times New Roman" pitchFamily="18" charset="0"/>
                <a:cs typeface="Times New Roman" pitchFamily="18" charset="0"/>
              </a:rPr>
              <a:t>HPO</a:t>
            </a:r>
            <a:r>
              <a:rPr lang="en-US" sz="1600" baseline="-25000" dirty="0">
                <a:latin typeface="Times New Roman" pitchFamily="18" charset="0"/>
                <a:cs typeface="Times New Roman" pitchFamily="18" charset="0"/>
              </a:rPr>
              <a:t>4</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dan</a:t>
            </a:r>
            <a:r>
              <a:rPr lang="en-US" sz="1600" dirty="0">
                <a:latin typeface="Times New Roman" pitchFamily="18" charset="0"/>
                <a:cs typeface="Times New Roman" pitchFamily="18" charset="0"/>
              </a:rPr>
              <a:t> </a:t>
            </a:r>
            <a:r>
              <a:rPr lang="id-ID" sz="1600" dirty="0">
                <a:latin typeface="Times New Roman" pitchFamily="18" charset="0"/>
                <a:cs typeface="Times New Roman" pitchFamily="18" charset="0"/>
              </a:rPr>
              <a:t>Lama  Perendaman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Terhadap</a:t>
            </a:r>
            <a:r>
              <a:rPr lang="en-US" sz="1600" dirty="0">
                <a:latin typeface="Times New Roman" pitchFamily="18" charset="0"/>
                <a:cs typeface="Times New Roman" pitchFamily="18" charset="0"/>
              </a:rPr>
              <a:t> </a:t>
            </a:r>
            <a:r>
              <a:rPr lang="id-ID" sz="1600" dirty="0" smtClean="0">
                <a:latin typeface="Times New Roman" pitchFamily="18" charset="0"/>
                <a:cs typeface="Times New Roman" pitchFamily="18" charset="0"/>
              </a:rPr>
              <a:t>Rasa </a:t>
            </a:r>
            <a:r>
              <a:rPr lang="id-ID" sz="1600" dirty="0">
                <a:latin typeface="Times New Roman" pitchFamily="18" charset="0"/>
                <a:cs typeface="Times New Roman" pitchFamily="18" charset="0"/>
              </a:rPr>
              <a:t>Selai Jagung Serbuk Instan</a:t>
            </a:r>
          </a:p>
        </p:txBody>
      </p:sp>
    </p:spTree>
    <p:extLst>
      <p:ext uri="{BB962C8B-B14F-4D97-AF65-F5344CB8AC3E}">
        <p14:creationId xmlns:p14="http://schemas.microsoft.com/office/powerpoint/2010/main" val="136695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579" y="1322350"/>
            <a:ext cx="1234306" cy="400110"/>
          </a:xfrm>
          <a:prstGeom prst="rect">
            <a:avLst/>
          </a:prstGeom>
        </p:spPr>
        <p:txBody>
          <a:bodyPr wrap="square">
            <a:spAutoFit/>
          </a:bodyPr>
          <a:lstStyle/>
          <a:p>
            <a:pPr marL="285750" indent="-285750" algn="ctr">
              <a:buFont typeface="Arial" pitchFamily="34" charset="0"/>
              <a:buChar char="•"/>
            </a:pPr>
            <a:r>
              <a:rPr lang="id-ID" sz="2000" dirty="0" smtClean="0">
                <a:latin typeface="Times New Roman" panose="02020603050405020304" pitchFamily="18" charset="0"/>
              </a:rPr>
              <a:t>Aroma</a:t>
            </a:r>
            <a:endParaRPr lang="en-US" sz="2000" dirty="0"/>
          </a:p>
        </p:txBody>
      </p:sp>
      <p:sp>
        <p:nvSpPr>
          <p:cNvPr id="8" name="Rectangle 7"/>
          <p:cNvSpPr/>
          <p:nvPr/>
        </p:nvSpPr>
        <p:spPr>
          <a:xfrm>
            <a:off x="1247885" y="5742324"/>
            <a:ext cx="6708764" cy="461665"/>
          </a:xfrm>
          <a:prstGeom prst="rect">
            <a:avLst/>
          </a:prstGeom>
        </p:spPr>
        <p:txBody>
          <a:bodyPr wrap="square">
            <a:spAutoFit/>
          </a:bodyPr>
          <a:lstStyle/>
          <a:p>
            <a:r>
              <a:rPr lang="en-US" sz="1200" dirty="0" err="1">
                <a:latin typeface="Times New Roman" pitchFamily="18" charset="0"/>
                <a:cs typeface="Times New Roman" pitchFamily="18" charset="0"/>
              </a:rPr>
              <a:t>Keterangan</a:t>
            </a:r>
            <a:r>
              <a:rPr lang="en-US" sz="1200" dirty="0">
                <a:latin typeface="Times New Roman" pitchFamily="18" charset="0"/>
                <a:cs typeface="Times New Roman" pitchFamily="18" charset="0"/>
              </a:rPr>
              <a:t> : </a:t>
            </a:r>
            <a:r>
              <a:rPr lang="en-US" sz="1200" dirty="0" err="1">
                <a:latin typeface="Times New Roman" pitchFamily="18" charset="0"/>
                <a:cs typeface="Times New Roman" pitchFamily="18" charset="0"/>
              </a:rPr>
              <a:t>Huruf</a:t>
            </a:r>
            <a:r>
              <a:rPr lang="en-US" sz="1200" dirty="0">
                <a:latin typeface="Times New Roman" pitchFamily="18" charset="0"/>
                <a:cs typeface="Times New Roman" pitchFamily="18" charset="0"/>
              </a:rPr>
              <a:t> yang </a:t>
            </a:r>
            <a:r>
              <a:rPr lang="en-US" sz="1200" dirty="0" err="1">
                <a:latin typeface="Times New Roman" pitchFamily="18" charset="0"/>
                <a:cs typeface="Times New Roman" pitchFamily="18" charset="0"/>
              </a:rPr>
              <a:t>berbeda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pada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kolom</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taraf</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nyata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menunjukan</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berbeda</a:t>
            </a:r>
            <a:r>
              <a:rPr lang="en-US" sz="1200" dirty="0">
                <a:latin typeface="Times New Roman" pitchFamily="18" charset="0"/>
                <a:cs typeface="Times New Roman" pitchFamily="18" charset="0"/>
              </a:rPr>
              <a:t> </a:t>
            </a:r>
            <a:r>
              <a:rPr lang="en-US" sz="1200" dirty="0" err="1">
                <a:latin typeface="Times New Roman" pitchFamily="18" charset="0"/>
                <a:cs typeface="Times New Roman" pitchFamily="18" charset="0"/>
              </a:rPr>
              <a:t>nyata</a:t>
            </a:r>
            <a:r>
              <a:rPr lang="en-US" sz="1200" dirty="0">
                <a:latin typeface="Times New Roman" pitchFamily="18" charset="0"/>
                <a:cs typeface="Times New Roman" pitchFamily="18" charset="0"/>
              </a:rPr>
              <a:t> </a:t>
            </a:r>
            <a:r>
              <a:rPr lang="en-US" sz="1200" dirty="0" err="1" smtClean="0">
                <a:latin typeface="Times New Roman" pitchFamily="18" charset="0"/>
                <a:cs typeface="Times New Roman" pitchFamily="18" charset="0"/>
              </a:rPr>
              <a:t>berdasarkan</a:t>
            </a:r>
            <a:r>
              <a:rPr lang="en-US" sz="1200" dirty="0" smtClean="0">
                <a:latin typeface="Times New Roman" pitchFamily="18" charset="0"/>
                <a:cs typeface="Times New Roman" pitchFamily="18" charset="0"/>
              </a:rPr>
              <a:t> </a:t>
            </a:r>
            <a:endParaRPr lang="id-ID" sz="1200" dirty="0" smtClean="0">
              <a:latin typeface="Times New Roman" pitchFamily="18" charset="0"/>
              <a:cs typeface="Times New Roman" pitchFamily="18" charset="0"/>
            </a:endParaRPr>
          </a:p>
          <a:p>
            <a:r>
              <a:rPr lang="en-US" sz="1200" dirty="0" err="1" smtClean="0">
                <a:latin typeface="Times New Roman" pitchFamily="18" charset="0"/>
                <a:cs typeface="Times New Roman" pitchFamily="18" charset="0"/>
              </a:rPr>
              <a:t>uji</a:t>
            </a:r>
            <a:r>
              <a:rPr lang="en-US" sz="1200" dirty="0" smtClean="0">
                <a:latin typeface="Times New Roman" pitchFamily="18" charset="0"/>
                <a:cs typeface="Times New Roman" pitchFamily="18" charset="0"/>
              </a:rPr>
              <a:t> </a:t>
            </a:r>
            <a:r>
              <a:rPr lang="en-US" sz="1200" dirty="0" err="1">
                <a:latin typeface="Times New Roman" pitchFamily="18" charset="0"/>
                <a:cs typeface="Times New Roman" pitchFamily="18" charset="0"/>
              </a:rPr>
              <a:t>lanjut</a:t>
            </a:r>
            <a:r>
              <a:rPr lang="en-US" sz="1200" dirty="0">
                <a:latin typeface="Times New Roman" pitchFamily="18" charset="0"/>
                <a:cs typeface="Times New Roman" pitchFamily="18" charset="0"/>
              </a:rPr>
              <a:t> Duncan 5%.</a:t>
            </a:r>
            <a:endParaRPr lang="id-ID" sz="1200" dirty="0">
              <a:latin typeface="Times New Roman" pitchFamily="18" charset="0"/>
              <a:cs typeface="Times New Roman" pitchFamily="18" charset="0"/>
            </a:endParaRPr>
          </a:p>
        </p:txBody>
      </p:sp>
      <p:sp>
        <p:nvSpPr>
          <p:cNvPr id="9" name="Title 1"/>
          <p:cNvSpPr>
            <a:spLocks noGrp="1"/>
          </p:cNvSpPr>
          <p:nvPr>
            <p:ph type="title"/>
          </p:nvPr>
        </p:nvSpPr>
        <p:spPr>
          <a:xfrm>
            <a:off x="2131721" y="138495"/>
            <a:ext cx="6377940" cy="600788"/>
          </a:xfrm>
        </p:spPr>
        <p:txBody>
          <a:bodyPr>
            <a:normAutofit fontScale="90000"/>
          </a:bodyPr>
          <a:lstStyle/>
          <a:p>
            <a:r>
              <a:rPr lang="en-US" dirty="0" smtClean="0">
                <a:latin typeface="Adobe Garamond Pro Bold" panose="02020702060506020403" pitchFamily="18" charset="0"/>
              </a:rPr>
              <a:t>Hasil Penelitian</a:t>
            </a:r>
            <a:endParaRPr lang="en-US" dirty="0">
              <a:latin typeface="Adobe Garamond Pro Bold" panose="02020702060506020403" pitchFamily="18" charset="0"/>
            </a:endParaRPr>
          </a:p>
        </p:txBody>
      </p:sp>
      <p:sp>
        <p:nvSpPr>
          <p:cNvPr id="10" name="Title 1"/>
          <p:cNvSpPr txBox="1">
            <a:spLocks/>
          </p:cNvSpPr>
          <p:nvPr/>
        </p:nvSpPr>
        <p:spPr>
          <a:xfrm>
            <a:off x="3875945" y="726075"/>
            <a:ext cx="4952464" cy="363819"/>
          </a:xfrm>
          <a:prstGeom prst="rect">
            <a:avLst/>
          </a:prstGeom>
        </p:spPr>
        <p:txBody>
          <a:bodyPr vert="horz" lIns="91440" tIns="45720" rIns="91440" bIns="45720" rtlCol="0" anchor="ctr">
            <a:normAutofit fontScale="60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id-ID" dirty="0" smtClean="0">
                <a:latin typeface="Adobe Garamond Pro Bold" panose="02020702060506020403" pitchFamily="18" charset="0"/>
              </a:rPr>
              <a:t>UTAMA</a:t>
            </a:r>
            <a:endParaRPr lang="en-US" dirty="0">
              <a:latin typeface="Adobe Garamond Pro Bold" panose="02020702060506020403" pitchFamily="18" charset="0"/>
            </a:endParaRPr>
          </a:p>
        </p:txBody>
      </p:sp>
      <p:sp>
        <p:nvSpPr>
          <p:cNvPr id="7" name="Rectangle 6"/>
          <p:cNvSpPr/>
          <p:nvPr/>
        </p:nvSpPr>
        <p:spPr>
          <a:xfrm>
            <a:off x="928048" y="3565828"/>
            <a:ext cx="7315200" cy="584775"/>
          </a:xfrm>
          <a:prstGeom prst="rect">
            <a:avLst/>
          </a:prstGeom>
        </p:spPr>
        <p:txBody>
          <a:bodyPr wrap="square">
            <a:spAutoFit/>
          </a:bodyPr>
          <a:lstStyle/>
          <a:p>
            <a:pPr algn="ctr"/>
            <a:r>
              <a:rPr lang="en-US" sz="1600" dirty="0" err="1">
                <a:latin typeface="Times New Roman" pitchFamily="18" charset="0"/>
                <a:cs typeface="Times New Roman" pitchFamily="18" charset="0"/>
              </a:rPr>
              <a:t>Pengaruh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Konsentrasi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Dinatrium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Hidrogen</a:t>
            </a:r>
            <a:r>
              <a:rPr lang="en-US" sz="1600" dirty="0">
                <a:latin typeface="Times New Roman" pitchFamily="18" charset="0"/>
                <a:cs typeface="Times New Roman" pitchFamily="18" charset="0"/>
              </a:rPr>
              <a:t> </a:t>
            </a:r>
            <a:r>
              <a:rPr lang="id-ID" sz="1600" dirty="0" err="1">
                <a:latin typeface="Times New Roman" pitchFamily="18" charset="0"/>
                <a:cs typeface="Times New Roman" pitchFamily="18" charset="0"/>
              </a:rPr>
              <a:t>P</a:t>
            </a:r>
            <a:r>
              <a:rPr lang="en-US" sz="1600" dirty="0" err="1" smtClean="0">
                <a:latin typeface="Times New Roman" pitchFamily="18" charset="0"/>
                <a:cs typeface="Times New Roman" pitchFamily="18" charset="0"/>
              </a:rPr>
              <a:t>osfat</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(Na</a:t>
            </a:r>
            <a:r>
              <a:rPr lang="en-US" sz="1600" baseline="-25000" dirty="0">
                <a:latin typeface="Times New Roman" pitchFamily="18" charset="0"/>
                <a:cs typeface="Times New Roman" pitchFamily="18" charset="0"/>
              </a:rPr>
              <a:t>2</a:t>
            </a:r>
            <a:r>
              <a:rPr lang="en-US" sz="1600" dirty="0">
                <a:latin typeface="Times New Roman" pitchFamily="18" charset="0"/>
                <a:cs typeface="Times New Roman" pitchFamily="18" charset="0"/>
              </a:rPr>
              <a:t>HPO</a:t>
            </a:r>
            <a:r>
              <a:rPr lang="en-US" sz="1600" baseline="-25000" dirty="0">
                <a:latin typeface="Times New Roman" pitchFamily="18" charset="0"/>
                <a:cs typeface="Times New Roman" pitchFamily="18" charset="0"/>
              </a:rPr>
              <a:t>4</a:t>
            </a:r>
            <a:r>
              <a:rPr lang="en-US" sz="1600" dirty="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Terhadap</a:t>
            </a:r>
            <a:r>
              <a:rPr lang="en-US" sz="1600" dirty="0" smtClean="0">
                <a:latin typeface="Times New Roman" pitchFamily="18" charset="0"/>
                <a:cs typeface="Times New Roman" pitchFamily="18" charset="0"/>
              </a:rPr>
              <a:t> </a:t>
            </a:r>
            <a:r>
              <a:rPr lang="id-ID" sz="1600" dirty="0">
                <a:latin typeface="Times New Roman" pitchFamily="18" charset="0"/>
                <a:cs typeface="Times New Roman" pitchFamily="18" charset="0"/>
              </a:rPr>
              <a:t>Daya Oles Selai Jagung Serbuk Instan</a:t>
            </a:r>
          </a:p>
        </p:txBody>
      </p:sp>
      <p:graphicFrame>
        <p:nvGraphicFramePr>
          <p:cNvPr id="2" name="Table 1"/>
          <p:cNvGraphicFramePr>
            <a:graphicFrameLocks noGrp="1"/>
          </p:cNvGraphicFramePr>
          <p:nvPr>
            <p:extLst>
              <p:ext uri="{D42A27DB-BD31-4B8C-83A1-F6EECF244321}">
                <p14:modId xmlns:p14="http://schemas.microsoft.com/office/powerpoint/2010/main" val="312653955"/>
              </p:ext>
            </p:extLst>
          </p:nvPr>
        </p:nvGraphicFramePr>
        <p:xfrm>
          <a:off x="1241949" y="4100883"/>
          <a:ext cx="6701051" cy="1653540"/>
        </p:xfrm>
        <a:graphic>
          <a:graphicData uri="http://schemas.openxmlformats.org/drawingml/2006/table">
            <a:tbl>
              <a:tblPr firstRow="1" firstCol="1" bandRow="1">
                <a:tableStyleId>{5C22544A-7EE6-4342-B048-85BDC9FD1C3A}</a:tableStyleId>
              </a:tblPr>
              <a:tblGrid>
                <a:gridCol w="3144362"/>
                <a:gridCol w="3556689"/>
              </a:tblGrid>
              <a:tr h="119330">
                <a:tc>
                  <a:txBody>
                    <a:bodyPr/>
                    <a:lstStyle/>
                    <a:p>
                      <a:pPr algn="ctr">
                        <a:lnSpc>
                          <a:spcPct val="200000"/>
                        </a:lnSpc>
                        <a:spcAft>
                          <a:spcPts val="0"/>
                        </a:spcAft>
                      </a:pPr>
                      <a:r>
                        <a:rPr lang="id-ID" sz="1600" b="1" dirty="0">
                          <a:effectLst/>
                          <a:latin typeface="Times New Roman" pitchFamily="18" charset="0"/>
                          <a:cs typeface="Times New Roman" pitchFamily="18" charset="0"/>
                        </a:rPr>
                        <a:t>Konsentrasi </a:t>
                      </a:r>
                      <a:r>
                        <a:rPr lang="en-US" sz="1600" b="1" dirty="0">
                          <a:effectLst/>
                          <a:latin typeface="Times New Roman" pitchFamily="18" charset="0"/>
                          <a:cs typeface="Times New Roman" pitchFamily="18" charset="0"/>
                        </a:rPr>
                        <a:t>Na</a:t>
                      </a:r>
                      <a:r>
                        <a:rPr lang="en-US" sz="1600" b="1" baseline="-25000" dirty="0">
                          <a:effectLst/>
                          <a:latin typeface="Times New Roman" pitchFamily="18" charset="0"/>
                          <a:cs typeface="Times New Roman" pitchFamily="18" charset="0"/>
                        </a:rPr>
                        <a:t>2</a:t>
                      </a:r>
                      <a:r>
                        <a:rPr lang="en-US" sz="1600" b="1" dirty="0">
                          <a:effectLst/>
                          <a:latin typeface="Times New Roman" pitchFamily="18" charset="0"/>
                          <a:cs typeface="Times New Roman" pitchFamily="18" charset="0"/>
                        </a:rPr>
                        <a:t>HPO</a:t>
                      </a:r>
                      <a:r>
                        <a:rPr lang="en-US" sz="1600" b="1" baseline="-25000" dirty="0">
                          <a:effectLst/>
                          <a:latin typeface="Times New Roman" pitchFamily="18" charset="0"/>
                          <a:cs typeface="Times New Roman" pitchFamily="18" charset="0"/>
                        </a:rPr>
                        <a:t>4</a:t>
                      </a:r>
                      <a:endParaRPr lang="id-ID" sz="1600" b="1"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200000"/>
                        </a:lnSpc>
                        <a:spcAft>
                          <a:spcPts val="0"/>
                        </a:spcAft>
                      </a:pPr>
                      <a:r>
                        <a:rPr lang="id-ID" sz="1600" b="1" dirty="0">
                          <a:effectLst/>
                          <a:latin typeface="Times New Roman" pitchFamily="18" charset="0"/>
                          <a:cs typeface="Times New Roman" pitchFamily="18" charset="0"/>
                        </a:rPr>
                        <a:t>Rata-rata Nilai Daya Oles</a:t>
                      </a:r>
                      <a:endParaRPr lang="id-ID" sz="1600" b="1" dirty="0">
                        <a:effectLst/>
                        <a:latin typeface="Times New Roman" pitchFamily="18" charset="0"/>
                        <a:ea typeface="Calibri"/>
                        <a:cs typeface="Times New Roman" pitchFamily="18" charset="0"/>
                      </a:endParaRPr>
                    </a:p>
                  </a:txBody>
                  <a:tcPr marL="68580" marR="68580" marT="0" marB="0" anchor="ctr"/>
                </a:tc>
              </a:tr>
              <a:tr h="84317">
                <a:tc>
                  <a:txBody>
                    <a:bodyPr/>
                    <a:lstStyle/>
                    <a:p>
                      <a:pPr algn="ctr">
                        <a:lnSpc>
                          <a:spcPct val="200000"/>
                        </a:lnSpc>
                        <a:spcAft>
                          <a:spcPts val="0"/>
                        </a:spcAft>
                      </a:pPr>
                      <a:r>
                        <a:rPr lang="id-ID" sz="1600" b="1">
                          <a:effectLst/>
                          <a:latin typeface="Times New Roman" pitchFamily="18" charset="0"/>
                          <a:cs typeface="Times New Roman" pitchFamily="18" charset="0"/>
                        </a:rPr>
                        <a:t>a3 (0,5%)</a:t>
                      </a:r>
                      <a:endParaRPr lang="id-ID" sz="16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200000"/>
                        </a:lnSpc>
                        <a:spcAft>
                          <a:spcPts val="0"/>
                        </a:spcAft>
                      </a:pPr>
                      <a:r>
                        <a:rPr lang="id-ID" sz="1400" b="1" dirty="0">
                          <a:effectLst/>
                          <a:latin typeface="Times New Roman" pitchFamily="18" charset="0"/>
                          <a:cs typeface="Times New Roman" pitchFamily="18" charset="0"/>
                        </a:rPr>
                        <a:t>4,322 a</a:t>
                      </a:r>
                      <a:endParaRPr lang="id-ID" sz="1400" b="1" dirty="0">
                        <a:effectLst/>
                        <a:latin typeface="Times New Roman" pitchFamily="18" charset="0"/>
                        <a:ea typeface="Calibri"/>
                        <a:cs typeface="Times New Roman" pitchFamily="18" charset="0"/>
                      </a:endParaRPr>
                    </a:p>
                  </a:txBody>
                  <a:tcPr marL="68580" marR="68580" marT="0" marB="0" anchor="ctr"/>
                </a:tc>
              </a:tr>
              <a:tr h="112367">
                <a:tc>
                  <a:txBody>
                    <a:bodyPr/>
                    <a:lstStyle/>
                    <a:p>
                      <a:pPr algn="ctr">
                        <a:lnSpc>
                          <a:spcPct val="200000"/>
                        </a:lnSpc>
                        <a:spcAft>
                          <a:spcPts val="0"/>
                        </a:spcAft>
                      </a:pPr>
                      <a:r>
                        <a:rPr lang="id-ID" sz="1600" b="1" dirty="0">
                          <a:effectLst/>
                          <a:latin typeface="Times New Roman" pitchFamily="18" charset="0"/>
                          <a:cs typeface="Times New Roman" pitchFamily="18" charset="0"/>
                        </a:rPr>
                        <a:t>a1 (0,1%)</a:t>
                      </a:r>
                      <a:endParaRPr lang="id-ID" sz="1600" b="1"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200000"/>
                        </a:lnSpc>
                        <a:spcAft>
                          <a:spcPts val="0"/>
                        </a:spcAft>
                      </a:pPr>
                      <a:r>
                        <a:rPr lang="id-ID" sz="1400" b="1">
                          <a:effectLst/>
                          <a:latin typeface="Times New Roman" pitchFamily="18" charset="0"/>
                          <a:cs typeface="Times New Roman" pitchFamily="18" charset="0"/>
                        </a:rPr>
                        <a:t>4,411 b</a:t>
                      </a:r>
                      <a:endParaRPr lang="id-ID" sz="1400" b="1">
                        <a:effectLst/>
                        <a:latin typeface="Times New Roman" pitchFamily="18" charset="0"/>
                        <a:ea typeface="Calibri"/>
                        <a:cs typeface="Times New Roman" pitchFamily="18" charset="0"/>
                      </a:endParaRPr>
                    </a:p>
                  </a:txBody>
                  <a:tcPr marL="68580" marR="68580" marT="0" marB="0" anchor="ctr"/>
                </a:tc>
              </a:tr>
              <a:tr h="124650">
                <a:tc>
                  <a:txBody>
                    <a:bodyPr/>
                    <a:lstStyle/>
                    <a:p>
                      <a:pPr algn="ctr">
                        <a:lnSpc>
                          <a:spcPct val="200000"/>
                        </a:lnSpc>
                        <a:spcAft>
                          <a:spcPts val="0"/>
                        </a:spcAft>
                      </a:pPr>
                      <a:r>
                        <a:rPr lang="id-ID" sz="1600" b="1" dirty="0">
                          <a:effectLst/>
                          <a:latin typeface="Times New Roman" pitchFamily="18" charset="0"/>
                          <a:cs typeface="Times New Roman" pitchFamily="18" charset="0"/>
                        </a:rPr>
                        <a:t>a2 (0,3%)</a:t>
                      </a:r>
                      <a:endParaRPr lang="id-ID" sz="1600" b="1"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200000"/>
                        </a:lnSpc>
                        <a:spcAft>
                          <a:spcPts val="0"/>
                        </a:spcAft>
                      </a:pPr>
                      <a:r>
                        <a:rPr lang="id-ID" sz="1400" b="1" dirty="0">
                          <a:effectLst/>
                          <a:latin typeface="Times New Roman" pitchFamily="18" charset="0"/>
                          <a:cs typeface="Times New Roman" pitchFamily="18" charset="0"/>
                        </a:rPr>
                        <a:t>4,456 b</a:t>
                      </a:r>
                      <a:endParaRPr lang="id-ID" sz="1400" b="1" dirty="0">
                        <a:effectLst/>
                        <a:latin typeface="Times New Roman" pitchFamily="18" charset="0"/>
                        <a:ea typeface="Calibri"/>
                        <a:cs typeface="Times New Roman" pitchFamily="18" charset="0"/>
                      </a:endParaRPr>
                    </a:p>
                  </a:txBody>
                  <a:tcPr marL="68580" marR="68580" marT="0" marB="0" anchor="ctr"/>
                </a:tc>
              </a:tr>
            </a:tbl>
          </a:graphicData>
        </a:graphic>
      </p:graphicFrame>
      <p:sp>
        <p:nvSpPr>
          <p:cNvPr id="11" name="Rectangle 10"/>
          <p:cNvSpPr/>
          <p:nvPr/>
        </p:nvSpPr>
        <p:spPr>
          <a:xfrm>
            <a:off x="15849" y="3153454"/>
            <a:ext cx="1539995" cy="400110"/>
          </a:xfrm>
          <a:prstGeom prst="rect">
            <a:avLst/>
          </a:prstGeom>
        </p:spPr>
        <p:txBody>
          <a:bodyPr wrap="square">
            <a:spAutoFit/>
          </a:bodyPr>
          <a:lstStyle/>
          <a:p>
            <a:pPr marL="285750" indent="-285750" algn="ctr">
              <a:buFont typeface="Arial" pitchFamily="34" charset="0"/>
              <a:buChar char="•"/>
            </a:pPr>
            <a:r>
              <a:rPr lang="id-ID" sz="2000" dirty="0" smtClean="0">
                <a:latin typeface="Times New Roman" panose="02020603050405020304" pitchFamily="18" charset="0"/>
              </a:rPr>
              <a:t>Daya Oles</a:t>
            </a:r>
            <a:endParaRPr lang="en-US" sz="2000" dirty="0"/>
          </a:p>
        </p:txBody>
      </p:sp>
      <p:sp>
        <p:nvSpPr>
          <p:cNvPr id="3" name="Rectangle 2"/>
          <p:cNvSpPr/>
          <p:nvPr/>
        </p:nvSpPr>
        <p:spPr>
          <a:xfrm>
            <a:off x="887101" y="1728918"/>
            <a:ext cx="7476794" cy="923330"/>
          </a:xfrm>
          <a:prstGeom prst="rect">
            <a:avLst/>
          </a:prstGeom>
        </p:spPr>
        <p:txBody>
          <a:bodyPr wrap="square">
            <a:spAutoFit/>
          </a:bodyPr>
          <a:lstStyle/>
          <a:p>
            <a:pPr algn="just"/>
            <a:r>
              <a:rPr lang="id-ID"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Berdasarkan</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hasil</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p</a:t>
            </a:r>
            <a:r>
              <a:rPr lang="id-ID" dirty="0" smtClean="0">
                <a:latin typeface="Times New Roman" pitchFamily="18" charset="0"/>
                <a:cs typeface="Times New Roman" pitchFamily="18" charset="0"/>
              </a:rPr>
              <a:t>enelitian</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menunjukan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bahwa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konsentrasi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dinatrium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hidrogen</a:t>
            </a:r>
            <a:r>
              <a:rPr lang="en-US" dirty="0">
                <a:latin typeface="Times New Roman" pitchFamily="18" charset="0"/>
                <a:cs typeface="Times New Roman" pitchFamily="18" charset="0"/>
              </a:rPr>
              <a:t> </a:t>
            </a:r>
            <a:r>
              <a:rPr lang="id-ID" dirty="0" err="1">
                <a:latin typeface="Times New Roman" pitchFamily="18" charset="0"/>
                <a:cs typeface="Times New Roman" pitchFamily="18" charset="0"/>
              </a:rPr>
              <a:t>p</a:t>
            </a:r>
            <a:r>
              <a:rPr lang="en-US" dirty="0" err="1" smtClean="0">
                <a:latin typeface="Times New Roman" pitchFamily="18" charset="0"/>
                <a:cs typeface="Times New Roman" pitchFamily="18" charset="0"/>
              </a:rPr>
              <a:t>osfat</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(Na</a:t>
            </a:r>
            <a:r>
              <a:rPr lang="en-US" baseline="-25000" dirty="0">
                <a:latin typeface="Times New Roman" pitchFamily="18" charset="0"/>
                <a:cs typeface="Times New Roman" pitchFamily="18" charset="0"/>
              </a:rPr>
              <a:t>2</a:t>
            </a:r>
            <a:r>
              <a:rPr lang="en-US" dirty="0">
                <a:latin typeface="Times New Roman" pitchFamily="18" charset="0"/>
                <a:cs typeface="Times New Roman" pitchFamily="18" charset="0"/>
              </a:rPr>
              <a:t>HPO</a:t>
            </a:r>
            <a:r>
              <a:rPr lang="en-US" baseline="-25000" dirty="0">
                <a:latin typeface="Times New Roman" pitchFamily="18" charset="0"/>
                <a:cs typeface="Times New Roman" pitchFamily="18" charset="0"/>
              </a:rPr>
              <a:t>4</a:t>
            </a:r>
            <a:r>
              <a:rPr lang="en-US" dirty="0">
                <a:latin typeface="Times New Roman" pitchFamily="18" charset="0"/>
                <a:cs typeface="Times New Roman" pitchFamily="18" charset="0"/>
              </a:rPr>
              <a:t>)</a:t>
            </a:r>
            <a:r>
              <a:rPr lang="id-ID" dirty="0">
                <a:latin typeface="Times New Roman" pitchFamily="18" charset="0"/>
                <a:cs typeface="Times New Roman" pitchFamily="18" charset="0"/>
              </a:rPr>
              <a:t>, lama perendaman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interaksinya</a:t>
            </a:r>
            <a:r>
              <a:rPr lang="en-US" dirty="0">
                <a:latin typeface="Times New Roman" pitchFamily="18" charset="0"/>
                <a:cs typeface="Times New Roman" pitchFamily="18" charset="0"/>
              </a:rPr>
              <a:t> </a:t>
            </a:r>
            <a:r>
              <a:rPr lang="id-ID" dirty="0">
                <a:latin typeface="Times New Roman" pitchFamily="18" charset="0"/>
                <a:cs typeface="Times New Roman" pitchFamily="18" charset="0"/>
              </a:rPr>
              <a:t>tidak </a:t>
            </a:r>
            <a:r>
              <a:rPr lang="en-US" dirty="0" err="1">
                <a:latin typeface="Times New Roman" pitchFamily="18" charset="0"/>
                <a:cs typeface="Times New Roman" pitchFamily="18" charset="0"/>
              </a:rPr>
              <a:t>berpengaruh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nyata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terhadap</a:t>
            </a:r>
            <a:r>
              <a:rPr lang="en-US" dirty="0">
                <a:latin typeface="Times New Roman" pitchFamily="18" charset="0"/>
                <a:cs typeface="Times New Roman" pitchFamily="18" charset="0"/>
              </a:rPr>
              <a:t> </a:t>
            </a:r>
            <a:r>
              <a:rPr lang="id-ID" dirty="0">
                <a:latin typeface="Times New Roman" pitchFamily="18" charset="0"/>
                <a:cs typeface="Times New Roman" pitchFamily="18" charset="0"/>
              </a:rPr>
              <a:t>aroma selai jagung serbuk </a:t>
            </a:r>
            <a:r>
              <a:rPr lang="id-ID" dirty="0" smtClean="0">
                <a:latin typeface="Times New Roman" pitchFamily="18" charset="0"/>
                <a:cs typeface="Times New Roman" pitchFamily="18" charset="0"/>
              </a:rPr>
              <a:t>instan</a:t>
            </a:r>
            <a:r>
              <a:rPr lang="id-ID" dirty="0">
                <a:latin typeface="Times New Roman" pitchFamily="18" charset="0"/>
                <a:cs typeface="Times New Roman" pitchFamily="18" charset="0"/>
              </a:rPr>
              <a:t>.</a:t>
            </a:r>
          </a:p>
        </p:txBody>
      </p:sp>
    </p:spTree>
    <p:extLst>
      <p:ext uri="{BB962C8B-B14F-4D97-AF65-F5344CB8AC3E}">
        <p14:creationId xmlns:p14="http://schemas.microsoft.com/office/powerpoint/2010/main" val="13032597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577" y="1322350"/>
            <a:ext cx="1637802" cy="400110"/>
          </a:xfrm>
          <a:prstGeom prst="rect">
            <a:avLst/>
          </a:prstGeom>
        </p:spPr>
        <p:txBody>
          <a:bodyPr wrap="square">
            <a:spAutoFit/>
          </a:bodyPr>
          <a:lstStyle/>
          <a:p>
            <a:pPr marL="285750" indent="-285750" algn="ctr">
              <a:buFont typeface="Arial" pitchFamily="34" charset="0"/>
              <a:buChar char="•"/>
            </a:pPr>
            <a:r>
              <a:rPr lang="id-ID" sz="2000" dirty="0" smtClean="0">
                <a:latin typeface="Times New Roman" panose="02020603050405020304" pitchFamily="18" charset="0"/>
                <a:ea typeface="Calibri" panose="020F0502020204030204" pitchFamily="34" charset="0"/>
              </a:rPr>
              <a:t>Rendemen</a:t>
            </a:r>
            <a:endParaRPr lang="en-US" sz="2000" dirty="0"/>
          </a:p>
        </p:txBody>
      </p:sp>
      <p:sp>
        <p:nvSpPr>
          <p:cNvPr id="9" name="Title 1"/>
          <p:cNvSpPr>
            <a:spLocks noGrp="1"/>
          </p:cNvSpPr>
          <p:nvPr>
            <p:ph type="title"/>
          </p:nvPr>
        </p:nvSpPr>
        <p:spPr>
          <a:xfrm>
            <a:off x="2131721" y="138495"/>
            <a:ext cx="6377940" cy="600788"/>
          </a:xfrm>
        </p:spPr>
        <p:txBody>
          <a:bodyPr>
            <a:normAutofit fontScale="90000"/>
          </a:bodyPr>
          <a:lstStyle/>
          <a:p>
            <a:r>
              <a:rPr lang="en-US" dirty="0" smtClean="0">
                <a:latin typeface="Adobe Garamond Pro Bold" panose="02020702060506020403" pitchFamily="18" charset="0"/>
              </a:rPr>
              <a:t>Hasil Penelitian</a:t>
            </a:r>
            <a:endParaRPr lang="en-US" dirty="0">
              <a:latin typeface="Adobe Garamond Pro Bold" panose="02020702060506020403" pitchFamily="18" charset="0"/>
            </a:endParaRPr>
          </a:p>
        </p:txBody>
      </p:sp>
      <p:sp>
        <p:nvSpPr>
          <p:cNvPr id="10" name="Title 1"/>
          <p:cNvSpPr txBox="1">
            <a:spLocks/>
          </p:cNvSpPr>
          <p:nvPr/>
        </p:nvSpPr>
        <p:spPr>
          <a:xfrm>
            <a:off x="3875945" y="726075"/>
            <a:ext cx="4952464" cy="363819"/>
          </a:xfrm>
          <a:prstGeom prst="rect">
            <a:avLst/>
          </a:prstGeom>
        </p:spPr>
        <p:txBody>
          <a:bodyPr vert="horz" lIns="91440" tIns="45720" rIns="91440" bIns="45720" rtlCol="0" anchor="ctr">
            <a:normAutofit fontScale="60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id-ID" dirty="0" smtClean="0">
                <a:latin typeface="Adobe Garamond Pro Bold" panose="02020702060506020403" pitchFamily="18" charset="0"/>
              </a:rPr>
              <a:t>UTAMA</a:t>
            </a:r>
            <a:endParaRPr lang="en-US" dirty="0">
              <a:latin typeface="Adobe Garamond Pro Bold" panose="02020702060506020403" pitchFamily="18" charset="0"/>
            </a:endParaRPr>
          </a:p>
        </p:txBody>
      </p:sp>
      <p:sp>
        <p:nvSpPr>
          <p:cNvPr id="13" name="Rectangle 12"/>
          <p:cNvSpPr/>
          <p:nvPr/>
        </p:nvSpPr>
        <p:spPr>
          <a:xfrm>
            <a:off x="47511" y="969774"/>
            <a:ext cx="3009587" cy="461665"/>
          </a:xfrm>
          <a:prstGeom prst="rect">
            <a:avLst/>
          </a:prstGeom>
        </p:spPr>
        <p:txBody>
          <a:bodyPr wrap="square">
            <a:spAutoFit/>
          </a:bodyPr>
          <a:lstStyle/>
          <a:p>
            <a:r>
              <a:rPr lang="id-ID" sz="2400" b="1" dirty="0" smtClean="0">
                <a:latin typeface="Times New Roman" pitchFamily="18" charset="0"/>
                <a:cs typeface="Times New Roman" pitchFamily="18" charset="0"/>
              </a:rPr>
              <a:t>Respon Kimia</a:t>
            </a:r>
            <a:endParaRPr lang="en-US" sz="2400" b="1" dirty="0">
              <a:latin typeface="Times New Roman" pitchFamily="18" charset="0"/>
              <a:cs typeface="Times New Roman" pitchFamily="18" charset="0"/>
            </a:endParaRPr>
          </a:p>
        </p:txBody>
      </p:sp>
      <p:sp>
        <p:nvSpPr>
          <p:cNvPr id="11" name="Rectangle 10"/>
          <p:cNvSpPr/>
          <p:nvPr/>
        </p:nvSpPr>
        <p:spPr>
          <a:xfrm>
            <a:off x="887101" y="1728918"/>
            <a:ext cx="7476794" cy="923330"/>
          </a:xfrm>
          <a:prstGeom prst="rect">
            <a:avLst/>
          </a:prstGeom>
        </p:spPr>
        <p:txBody>
          <a:bodyPr wrap="square">
            <a:spAutoFit/>
          </a:bodyPr>
          <a:lstStyle/>
          <a:p>
            <a:pPr algn="just"/>
            <a:r>
              <a:rPr lang="id-ID"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Berdasarkan</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hasil</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p</a:t>
            </a:r>
            <a:r>
              <a:rPr lang="id-ID" dirty="0" smtClean="0">
                <a:latin typeface="Times New Roman" pitchFamily="18" charset="0"/>
                <a:cs typeface="Times New Roman" pitchFamily="18" charset="0"/>
              </a:rPr>
              <a:t>enelitian</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menunjukan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bahwa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konsentrasi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dinatrium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hidrogen</a:t>
            </a:r>
            <a:r>
              <a:rPr lang="en-US" dirty="0">
                <a:latin typeface="Times New Roman" pitchFamily="18" charset="0"/>
                <a:cs typeface="Times New Roman" pitchFamily="18" charset="0"/>
              </a:rPr>
              <a:t> </a:t>
            </a:r>
            <a:r>
              <a:rPr lang="id-ID" dirty="0" err="1">
                <a:latin typeface="Times New Roman" pitchFamily="18" charset="0"/>
                <a:cs typeface="Times New Roman" pitchFamily="18" charset="0"/>
              </a:rPr>
              <a:t>p</a:t>
            </a:r>
            <a:r>
              <a:rPr lang="en-US" dirty="0" err="1" smtClean="0">
                <a:latin typeface="Times New Roman" pitchFamily="18" charset="0"/>
                <a:cs typeface="Times New Roman" pitchFamily="18" charset="0"/>
              </a:rPr>
              <a:t>osfat</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(Na</a:t>
            </a:r>
            <a:r>
              <a:rPr lang="en-US" baseline="-25000" dirty="0">
                <a:latin typeface="Times New Roman" pitchFamily="18" charset="0"/>
                <a:cs typeface="Times New Roman" pitchFamily="18" charset="0"/>
              </a:rPr>
              <a:t>2</a:t>
            </a:r>
            <a:r>
              <a:rPr lang="en-US" dirty="0">
                <a:latin typeface="Times New Roman" pitchFamily="18" charset="0"/>
                <a:cs typeface="Times New Roman" pitchFamily="18" charset="0"/>
              </a:rPr>
              <a:t>HPO</a:t>
            </a:r>
            <a:r>
              <a:rPr lang="en-US" baseline="-25000" dirty="0">
                <a:latin typeface="Times New Roman" pitchFamily="18" charset="0"/>
                <a:cs typeface="Times New Roman" pitchFamily="18" charset="0"/>
              </a:rPr>
              <a:t>4</a:t>
            </a:r>
            <a:r>
              <a:rPr lang="en-US" dirty="0">
                <a:latin typeface="Times New Roman" pitchFamily="18" charset="0"/>
                <a:cs typeface="Times New Roman" pitchFamily="18" charset="0"/>
              </a:rPr>
              <a:t>)</a:t>
            </a:r>
            <a:r>
              <a:rPr lang="id-ID" dirty="0">
                <a:latin typeface="Times New Roman" pitchFamily="18" charset="0"/>
                <a:cs typeface="Times New Roman" pitchFamily="18" charset="0"/>
              </a:rPr>
              <a:t>, lama perendaman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interaksinya</a:t>
            </a:r>
            <a:r>
              <a:rPr lang="en-US" dirty="0">
                <a:latin typeface="Times New Roman" pitchFamily="18" charset="0"/>
                <a:cs typeface="Times New Roman" pitchFamily="18" charset="0"/>
              </a:rPr>
              <a:t> </a:t>
            </a:r>
            <a:r>
              <a:rPr lang="id-ID" dirty="0">
                <a:latin typeface="Times New Roman" pitchFamily="18" charset="0"/>
                <a:cs typeface="Times New Roman" pitchFamily="18" charset="0"/>
              </a:rPr>
              <a:t>tidak </a:t>
            </a:r>
            <a:r>
              <a:rPr lang="en-US" dirty="0" err="1">
                <a:latin typeface="Times New Roman" pitchFamily="18" charset="0"/>
                <a:cs typeface="Times New Roman" pitchFamily="18" charset="0"/>
              </a:rPr>
              <a:t>berpengaruh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nyata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terhadap</a:t>
            </a:r>
            <a:r>
              <a:rPr lang="en-US" dirty="0">
                <a:latin typeface="Times New Roman" pitchFamily="18" charset="0"/>
                <a:cs typeface="Times New Roman" pitchFamily="18" charset="0"/>
              </a:rPr>
              <a:t> </a:t>
            </a:r>
            <a:r>
              <a:rPr lang="id-ID" dirty="0" smtClean="0">
                <a:latin typeface="Times New Roman" pitchFamily="18" charset="0"/>
                <a:cs typeface="Times New Roman" pitchFamily="18" charset="0"/>
              </a:rPr>
              <a:t>rendemen </a:t>
            </a:r>
            <a:r>
              <a:rPr lang="id-ID" dirty="0">
                <a:latin typeface="Times New Roman" pitchFamily="18" charset="0"/>
                <a:cs typeface="Times New Roman" pitchFamily="18" charset="0"/>
              </a:rPr>
              <a:t>selai jagung serbuk </a:t>
            </a:r>
            <a:r>
              <a:rPr lang="id-ID" dirty="0" smtClean="0">
                <a:latin typeface="Times New Roman" pitchFamily="18" charset="0"/>
                <a:cs typeface="Times New Roman" pitchFamily="18" charset="0"/>
              </a:rPr>
              <a:t>instan</a:t>
            </a:r>
            <a:r>
              <a:rPr lang="id-ID" dirty="0">
                <a:latin typeface="Times New Roman" pitchFamily="18" charset="0"/>
                <a:cs typeface="Times New Roman" pitchFamily="18" charset="0"/>
              </a:rPr>
              <a:t>.</a:t>
            </a:r>
          </a:p>
        </p:txBody>
      </p:sp>
      <p:graphicFrame>
        <p:nvGraphicFramePr>
          <p:cNvPr id="2" name="Table 1"/>
          <p:cNvGraphicFramePr>
            <a:graphicFrameLocks noGrp="1"/>
          </p:cNvGraphicFramePr>
          <p:nvPr>
            <p:extLst>
              <p:ext uri="{D42A27DB-BD31-4B8C-83A1-F6EECF244321}">
                <p14:modId xmlns:p14="http://schemas.microsoft.com/office/powerpoint/2010/main" val="3511164980"/>
              </p:ext>
            </p:extLst>
          </p:nvPr>
        </p:nvGraphicFramePr>
        <p:xfrm>
          <a:off x="887102" y="3636743"/>
          <a:ext cx="7476792" cy="3178048"/>
        </p:xfrm>
        <a:graphic>
          <a:graphicData uri="http://schemas.openxmlformats.org/drawingml/2006/table">
            <a:tbl>
              <a:tblPr firstRow="1" firstCol="1" bandRow="1">
                <a:tableStyleId>{5C22544A-7EE6-4342-B048-85BDC9FD1C3A}</a:tableStyleId>
              </a:tblPr>
              <a:tblGrid>
                <a:gridCol w="1869198"/>
                <a:gridCol w="1869198"/>
                <a:gridCol w="1869198"/>
                <a:gridCol w="1869198"/>
              </a:tblGrid>
              <a:tr h="235005">
                <a:tc rowSpan="2">
                  <a:txBody>
                    <a:bodyPr/>
                    <a:lstStyle/>
                    <a:p>
                      <a:pPr algn="ctr">
                        <a:lnSpc>
                          <a:spcPct val="200000"/>
                        </a:lnSpc>
                        <a:spcAft>
                          <a:spcPts val="0"/>
                        </a:spcAft>
                      </a:pPr>
                      <a:r>
                        <a:rPr lang="id-ID" sz="1400" b="1" dirty="0">
                          <a:effectLst/>
                          <a:latin typeface="Times New Roman" pitchFamily="18" charset="0"/>
                          <a:cs typeface="Times New Roman" pitchFamily="18" charset="0"/>
                        </a:rPr>
                        <a:t>Konsentrasi Na</a:t>
                      </a:r>
                      <a:r>
                        <a:rPr lang="id-ID" sz="1400" b="1" baseline="-25000" dirty="0">
                          <a:effectLst/>
                          <a:latin typeface="Times New Roman" pitchFamily="18" charset="0"/>
                          <a:cs typeface="Times New Roman" pitchFamily="18" charset="0"/>
                        </a:rPr>
                        <a:t>2</a:t>
                      </a:r>
                      <a:r>
                        <a:rPr lang="id-ID" sz="1400" b="1" dirty="0">
                          <a:effectLst/>
                          <a:latin typeface="Times New Roman" pitchFamily="18" charset="0"/>
                          <a:cs typeface="Times New Roman" pitchFamily="18" charset="0"/>
                        </a:rPr>
                        <a:t>HPO</a:t>
                      </a:r>
                      <a:r>
                        <a:rPr lang="id-ID" sz="1400" b="1" baseline="-25000" dirty="0">
                          <a:effectLst/>
                          <a:latin typeface="Times New Roman" pitchFamily="18" charset="0"/>
                          <a:cs typeface="Times New Roman" pitchFamily="18" charset="0"/>
                        </a:rPr>
                        <a:t>4</a:t>
                      </a:r>
                      <a:endParaRPr lang="id-ID" sz="1400" b="1" dirty="0">
                        <a:effectLst/>
                        <a:latin typeface="Times New Roman" pitchFamily="18" charset="0"/>
                        <a:ea typeface="Calibri"/>
                        <a:cs typeface="Times New Roman" pitchFamily="18" charset="0"/>
                      </a:endParaRPr>
                    </a:p>
                  </a:txBody>
                  <a:tcPr marL="68580" marR="68580" marT="0" marB="0" anchor="b"/>
                </a:tc>
                <a:tc gridSpan="3">
                  <a:txBody>
                    <a:bodyPr/>
                    <a:lstStyle/>
                    <a:p>
                      <a:pPr algn="ctr">
                        <a:lnSpc>
                          <a:spcPct val="200000"/>
                        </a:lnSpc>
                        <a:spcAft>
                          <a:spcPts val="0"/>
                        </a:spcAft>
                      </a:pPr>
                      <a:r>
                        <a:rPr lang="id-ID" sz="1200" b="1" dirty="0">
                          <a:effectLst/>
                          <a:latin typeface="Times New Roman" pitchFamily="18" charset="0"/>
                          <a:cs typeface="Times New Roman" pitchFamily="18" charset="0"/>
                        </a:rPr>
                        <a:t>Lama Perendaman</a:t>
                      </a:r>
                      <a:endParaRPr lang="id-ID" sz="1200" b="1" dirty="0">
                        <a:effectLst/>
                        <a:latin typeface="Times New Roman" pitchFamily="18" charset="0"/>
                        <a:ea typeface="Calibri"/>
                        <a:cs typeface="Times New Roman" pitchFamily="18" charset="0"/>
                      </a:endParaRPr>
                    </a:p>
                  </a:txBody>
                  <a:tcPr marL="68580" marR="68580" marT="0" marB="0" anchor="ctr"/>
                </a:tc>
                <a:tc hMerge="1">
                  <a:txBody>
                    <a:bodyPr/>
                    <a:lstStyle/>
                    <a:p>
                      <a:endParaRPr lang="id-ID"/>
                    </a:p>
                  </a:txBody>
                  <a:tcPr/>
                </a:tc>
                <a:tc hMerge="1">
                  <a:txBody>
                    <a:bodyPr/>
                    <a:lstStyle/>
                    <a:p>
                      <a:endParaRPr lang="id-ID"/>
                    </a:p>
                  </a:txBody>
                  <a:tcPr/>
                </a:tc>
              </a:tr>
              <a:tr h="66887">
                <a:tc vMerge="1">
                  <a:txBody>
                    <a:bodyPr/>
                    <a:lstStyle/>
                    <a:p>
                      <a:endParaRPr lang="id-ID"/>
                    </a:p>
                  </a:txBody>
                  <a:tcPr/>
                </a:tc>
                <a:tc>
                  <a:txBody>
                    <a:bodyPr/>
                    <a:lstStyle/>
                    <a:p>
                      <a:pPr algn="ctr">
                        <a:lnSpc>
                          <a:spcPct val="200000"/>
                        </a:lnSpc>
                        <a:spcAft>
                          <a:spcPts val="0"/>
                        </a:spcAft>
                      </a:pPr>
                      <a:r>
                        <a:rPr lang="id-ID" sz="1200" b="1" dirty="0">
                          <a:effectLst/>
                          <a:latin typeface="Times New Roman" pitchFamily="18" charset="0"/>
                          <a:cs typeface="Times New Roman" pitchFamily="18" charset="0"/>
                        </a:rPr>
                        <a:t>b1 (30’)</a:t>
                      </a:r>
                      <a:endParaRPr lang="id-ID" sz="1200" b="1" dirty="0">
                        <a:effectLst/>
                        <a:latin typeface="Times New Roman" pitchFamily="18" charset="0"/>
                        <a:ea typeface="Calibri"/>
                        <a:cs typeface="Times New Roman" pitchFamily="18" charset="0"/>
                      </a:endParaRPr>
                    </a:p>
                  </a:txBody>
                  <a:tcPr marL="68580" marR="68580" marT="0" marB="0" anchor="ctr">
                    <a:solidFill>
                      <a:srgbClr val="D34817"/>
                    </a:solidFill>
                  </a:tcPr>
                </a:tc>
                <a:tc>
                  <a:txBody>
                    <a:bodyPr/>
                    <a:lstStyle/>
                    <a:p>
                      <a:pPr algn="ctr">
                        <a:lnSpc>
                          <a:spcPct val="200000"/>
                        </a:lnSpc>
                        <a:spcAft>
                          <a:spcPts val="0"/>
                        </a:spcAft>
                      </a:pPr>
                      <a:r>
                        <a:rPr lang="id-ID" sz="1200" b="1" dirty="0">
                          <a:effectLst/>
                          <a:latin typeface="Times New Roman" pitchFamily="18" charset="0"/>
                          <a:cs typeface="Times New Roman" pitchFamily="18" charset="0"/>
                        </a:rPr>
                        <a:t>b2 (60’)</a:t>
                      </a:r>
                      <a:endParaRPr lang="id-ID" sz="1200" b="1" dirty="0">
                        <a:effectLst/>
                        <a:latin typeface="Times New Roman" pitchFamily="18" charset="0"/>
                        <a:ea typeface="Calibri"/>
                        <a:cs typeface="Times New Roman" pitchFamily="18" charset="0"/>
                      </a:endParaRPr>
                    </a:p>
                  </a:txBody>
                  <a:tcPr marL="68580" marR="68580" marT="0" marB="0" anchor="ctr">
                    <a:solidFill>
                      <a:srgbClr val="D34817"/>
                    </a:solidFill>
                  </a:tcPr>
                </a:tc>
                <a:tc>
                  <a:txBody>
                    <a:bodyPr/>
                    <a:lstStyle/>
                    <a:p>
                      <a:pPr algn="ctr">
                        <a:lnSpc>
                          <a:spcPct val="200000"/>
                        </a:lnSpc>
                        <a:spcAft>
                          <a:spcPts val="0"/>
                        </a:spcAft>
                      </a:pPr>
                      <a:r>
                        <a:rPr lang="id-ID" sz="1200" b="1" dirty="0">
                          <a:effectLst/>
                          <a:latin typeface="Times New Roman" pitchFamily="18" charset="0"/>
                          <a:cs typeface="Times New Roman" pitchFamily="18" charset="0"/>
                        </a:rPr>
                        <a:t>b3 (90’)</a:t>
                      </a:r>
                      <a:endParaRPr lang="id-ID" sz="1200" b="1" dirty="0">
                        <a:effectLst/>
                        <a:latin typeface="Times New Roman" pitchFamily="18" charset="0"/>
                        <a:ea typeface="Calibri"/>
                        <a:cs typeface="Times New Roman" pitchFamily="18" charset="0"/>
                      </a:endParaRPr>
                    </a:p>
                  </a:txBody>
                  <a:tcPr marL="68580" marR="68580" marT="0" marB="0" anchor="ctr">
                    <a:solidFill>
                      <a:srgbClr val="D34817"/>
                    </a:solidFill>
                  </a:tcPr>
                </a:tc>
              </a:tr>
              <a:tr h="0">
                <a:tc rowSpan="3">
                  <a:txBody>
                    <a:bodyPr/>
                    <a:lstStyle/>
                    <a:p>
                      <a:pPr algn="ctr">
                        <a:lnSpc>
                          <a:spcPct val="200000"/>
                        </a:lnSpc>
                        <a:spcAft>
                          <a:spcPts val="0"/>
                        </a:spcAft>
                      </a:pPr>
                      <a:r>
                        <a:rPr lang="id-ID" sz="1400" b="1" dirty="0">
                          <a:effectLst/>
                          <a:latin typeface="Times New Roman" pitchFamily="18" charset="0"/>
                          <a:cs typeface="Times New Roman" pitchFamily="18" charset="0"/>
                        </a:rPr>
                        <a:t>a1 (0,1%)</a:t>
                      </a:r>
                      <a:endParaRPr lang="id-ID" sz="1400" b="1" dirty="0">
                        <a:effectLst/>
                        <a:latin typeface="Times New Roman" pitchFamily="18" charset="0"/>
                        <a:ea typeface="Calibri"/>
                        <a:cs typeface="Times New Roman" pitchFamily="18" charset="0"/>
                      </a:endParaRPr>
                    </a:p>
                  </a:txBody>
                  <a:tcPr marL="68580" marR="68580" marT="0" marB="0" anchor="ctr"/>
                </a:tc>
                <a:tc>
                  <a:txBody>
                    <a:bodyPr/>
                    <a:lstStyle/>
                    <a:p>
                      <a:pPr algn="r">
                        <a:lnSpc>
                          <a:spcPct val="200000"/>
                        </a:lnSpc>
                        <a:spcAft>
                          <a:spcPts val="0"/>
                        </a:spcAft>
                      </a:pPr>
                      <a:r>
                        <a:rPr lang="id-ID" sz="1100" b="1" dirty="0">
                          <a:effectLst/>
                          <a:latin typeface="Times New Roman" pitchFamily="18" charset="0"/>
                          <a:cs typeface="Times New Roman" pitchFamily="18" charset="0"/>
                        </a:rPr>
                        <a:t>A</a:t>
                      </a:r>
                      <a:endParaRPr lang="id-ID" sz="1100" b="1" dirty="0">
                        <a:effectLst/>
                        <a:latin typeface="Times New Roman" pitchFamily="18" charset="0"/>
                        <a:ea typeface="Calibri"/>
                        <a:cs typeface="Times New Roman" pitchFamily="18" charset="0"/>
                      </a:endParaRPr>
                    </a:p>
                  </a:txBody>
                  <a:tcPr marL="68580" marR="68580" marT="0" marB="0" anchor="b"/>
                </a:tc>
                <a:tc>
                  <a:txBody>
                    <a:bodyPr/>
                    <a:lstStyle/>
                    <a:p>
                      <a:pPr algn="r">
                        <a:lnSpc>
                          <a:spcPct val="200000"/>
                        </a:lnSpc>
                        <a:spcAft>
                          <a:spcPts val="0"/>
                        </a:spcAft>
                      </a:pPr>
                      <a:r>
                        <a:rPr lang="id-ID" sz="1100" b="1" dirty="0">
                          <a:effectLst/>
                          <a:latin typeface="Times New Roman" pitchFamily="18" charset="0"/>
                          <a:cs typeface="Times New Roman" pitchFamily="18" charset="0"/>
                        </a:rPr>
                        <a:t>B</a:t>
                      </a:r>
                      <a:endParaRPr lang="id-ID" sz="1100" b="1" dirty="0">
                        <a:effectLst/>
                        <a:latin typeface="Times New Roman" pitchFamily="18" charset="0"/>
                        <a:ea typeface="Calibri"/>
                        <a:cs typeface="Times New Roman" pitchFamily="18" charset="0"/>
                      </a:endParaRPr>
                    </a:p>
                  </a:txBody>
                  <a:tcPr marL="68580" marR="68580" marT="0" marB="0" anchor="b"/>
                </a:tc>
                <a:tc>
                  <a:txBody>
                    <a:bodyPr/>
                    <a:lstStyle/>
                    <a:p>
                      <a:pPr algn="r">
                        <a:lnSpc>
                          <a:spcPct val="200000"/>
                        </a:lnSpc>
                        <a:spcAft>
                          <a:spcPts val="0"/>
                        </a:spcAft>
                      </a:pPr>
                      <a:r>
                        <a:rPr lang="id-ID" sz="1100" b="1">
                          <a:effectLst/>
                          <a:latin typeface="Times New Roman" pitchFamily="18" charset="0"/>
                          <a:cs typeface="Times New Roman" pitchFamily="18" charset="0"/>
                        </a:rPr>
                        <a:t>B</a:t>
                      </a:r>
                      <a:endParaRPr lang="id-ID" sz="1100" b="1">
                        <a:effectLst/>
                        <a:latin typeface="Times New Roman" pitchFamily="18" charset="0"/>
                        <a:ea typeface="Calibri"/>
                        <a:cs typeface="Times New Roman" pitchFamily="18" charset="0"/>
                      </a:endParaRPr>
                    </a:p>
                  </a:txBody>
                  <a:tcPr marL="68580" marR="68580" marT="0" marB="0" anchor="b"/>
                </a:tc>
              </a:tr>
              <a:tr h="55979">
                <a:tc vMerge="1">
                  <a:txBody>
                    <a:bodyPr/>
                    <a:lstStyle/>
                    <a:p>
                      <a:endParaRPr lang="id-ID"/>
                    </a:p>
                  </a:txBody>
                  <a:tcPr/>
                </a:tc>
                <a:tc>
                  <a:txBody>
                    <a:bodyPr/>
                    <a:lstStyle/>
                    <a:p>
                      <a:pPr algn="ctr">
                        <a:lnSpc>
                          <a:spcPct val="200000"/>
                        </a:lnSpc>
                        <a:spcAft>
                          <a:spcPts val="0"/>
                        </a:spcAft>
                      </a:pPr>
                      <a:r>
                        <a:rPr lang="id-ID" sz="1100" b="1" dirty="0">
                          <a:effectLst/>
                          <a:latin typeface="Times New Roman" pitchFamily="18" charset="0"/>
                          <a:cs typeface="Times New Roman" pitchFamily="18" charset="0"/>
                        </a:rPr>
                        <a:t>76,980</a:t>
                      </a:r>
                      <a:endParaRPr lang="id-ID" sz="1100" b="1" dirty="0">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dirty="0">
                          <a:effectLst/>
                          <a:latin typeface="Times New Roman" pitchFamily="18" charset="0"/>
                          <a:cs typeface="Times New Roman" pitchFamily="18" charset="0"/>
                        </a:rPr>
                        <a:t>94,381</a:t>
                      </a:r>
                      <a:endParaRPr lang="id-ID" sz="1100" b="1" dirty="0">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dirty="0">
                          <a:effectLst/>
                          <a:latin typeface="Times New Roman" pitchFamily="18" charset="0"/>
                          <a:cs typeface="Times New Roman" pitchFamily="18" charset="0"/>
                        </a:rPr>
                        <a:t>94,036</a:t>
                      </a:r>
                      <a:endParaRPr lang="id-ID" sz="1100" b="1" dirty="0">
                        <a:effectLst/>
                        <a:latin typeface="Times New Roman" pitchFamily="18" charset="0"/>
                        <a:ea typeface="Calibri"/>
                        <a:cs typeface="Times New Roman" pitchFamily="18" charset="0"/>
                      </a:endParaRPr>
                    </a:p>
                  </a:txBody>
                  <a:tcPr marL="68580" marR="68580" marT="0" marB="0" anchor="b">
                    <a:solidFill>
                      <a:srgbClr val="F7E9E7"/>
                    </a:solidFill>
                  </a:tcPr>
                </a:tc>
              </a:tr>
              <a:tr h="0">
                <a:tc vMerge="1">
                  <a:txBody>
                    <a:bodyPr/>
                    <a:lstStyle/>
                    <a:p>
                      <a:endParaRPr lang="id-ID"/>
                    </a:p>
                  </a:txBody>
                  <a:tcPr/>
                </a:tc>
                <a:tc>
                  <a:txBody>
                    <a:bodyPr/>
                    <a:lstStyle/>
                    <a:p>
                      <a:pPr>
                        <a:lnSpc>
                          <a:spcPct val="200000"/>
                        </a:lnSpc>
                        <a:spcAft>
                          <a:spcPts val="0"/>
                        </a:spcAft>
                      </a:pPr>
                      <a:r>
                        <a:rPr lang="id-ID" sz="1100" b="1" dirty="0">
                          <a:effectLst/>
                          <a:latin typeface="Times New Roman" pitchFamily="18" charset="0"/>
                          <a:cs typeface="Times New Roman" pitchFamily="18" charset="0"/>
                        </a:rPr>
                        <a:t>a</a:t>
                      </a:r>
                      <a:endParaRPr lang="id-ID" sz="1100" b="1" dirty="0">
                        <a:effectLst/>
                        <a:latin typeface="Times New Roman" pitchFamily="18" charset="0"/>
                        <a:ea typeface="Calibri"/>
                        <a:cs typeface="Times New Roman" pitchFamily="18" charset="0"/>
                      </a:endParaRPr>
                    </a:p>
                  </a:txBody>
                  <a:tcPr marL="68580" marR="68580" marT="0" marB="0" anchor="b"/>
                </a:tc>
                <a:tc>
                  <a:txBody>
                    <a:bodyPr/>
                    <a:lstStyle/>
                    <a:p>
                      <a:pPr>
                        <a:lnSpc>
                          <a:spcPct val="200000"/>
                        </a:lnSpc>
                        <a:spcAft>
                          <a:spcPts val="0"/>
                        </a:spcAft>
                      </a:pPr>
                      <a:r>
                        <a:rPr lang="id-ID" sz="1100" b="1" dirty="0" smtClean="0">
                          <a:effectLst/>
                          <a:latin typeface="Times New Roman" pitchFamily="18" charset="0"/>
                          <a:cs typeface="Times New Roman" pitchFamily="18" charset="0"/>
                        </a:rPr>
                        <a:t>B</a:t>
                      </a:r>
                      <a:endParaRPr lang="id-ID" sz="1100" b="1" dirty="0">
                        <a:effectLst/>
                        <a:latin typeface="Times New Roman" pitchFamily="18" charset="0"/>
                        <a:ea typeface="Calibri"/>
                        <a:cs typeface="Times New Roman" pitchFamily="18" charset="0"/>
                      </a:endParaRPr>
                    </a:p>
                  </a:txBody>
                  <a:tcPr marL="68580" marR="68580" marT="0" marB="0" anchor="b"/>
                </a:tc>
                <a:tc>
                  <a:txBody>
                    <a:bodyPr/>
                    <a:lstStyle/>
                    <a:p>
                      <a:pPr>
                        <a:lnSpc>
                          <a:spcPct val="200000"/>
                        </a:lnSpc>
                        <a:spcAft>
                          <a:spcPts val="0"/>
                        </a:spcAft>
                      </a:pPr>
                      <a:r>
                        <a:rPr lang="id-ID" sz="1100" b="1">
                          <a:effectLst/>
                          <a:latin typeface="Times New Roman" pitchFamily="18" charset="0"/>
                          <a:cs typeface="Times New Roman" pitchFamily="18" charset="0"/>
                        </a:rPr>
                        <a:t>b</a:t>
                      </a:r>
                      <a:endParaRPr lang="id-ID" sz="1100" b="1">
                        <a:effectLst/>
                        <a:latin typeface="Times New Roman" pitchFamily="18" charset="0"/>
                        <a:ea typeface="Calibri"/>
                        <a:cs typeface="Times New Roman" pitchFamily="18" charset="0"/>
                      </a:endParaRPr>
                    </a:p>
                  </a:txBody>
                  <a:tcPr marL="68580" marR="68580" marT="0" marB="0" anchor="b"/>
                </a:tc>
              </a:tr>
              <a:tr h="0">
                <a:tc rowSpan="3">
                  <a:txBody>
                    <a:bodyPr/>
                    <a:lstStyle/>
                    <a:p>
                      <a:pPr algn="ctr">
                        <a:lnSpc>
                          <a:spcPct val="200000"/>
                        </a:lnSpc>
                        <a:spcAft>
                          <a:spcPts val="0"/>
                        </a:spcAft>
                      </a:pPr>
                      <a:r>
                        <a:rPr lang="id-ID" sz="1400" b="1" dirty="0">
                          <a:effectLst/>
                          <a:latin typeface="Times New Roman" pitchFamily="18" charset="0"/>
                          <a:cs typeface="Times New Roman" pitchFamily="18" charset="0"/>
                        </a:rPr>
                        <a:t>a2 (0,3%)</a:t>
                      </a:r>
                      <a:endParaRPr lang="id-ID" sz="1400" b="1" dirty="0">
                        <a:effectLst/>
                        <a:latin typeface="Times New Roman" pitchFamily="18" charset="0"/>
                        <a:ea typeface="Calibri"/>
                        <a:cs typeface="Times New Roman" pitchFamily="18" charset="0"/>
                      </a:endParaRPr>
                    </a:p>
                  </a:txBody>
                  <a:tcPr marL="68580" marR="68580" marT="0" marB="0" anchor="ctr"/>
                </a:tc>
                <a:tc>
                  <a:txBody>
                    <a:bodyPr/>
                    <a:lstStyle/>
                    <a:p>
                      <a:pPr algn="r">
                        <a:lnSpc>
                          <a:spcPct val="200000"/>
                        </a:lnSpc>
                        <a:spcAft>
                          <a:spcPts val="0"/>
                        </a:spcAft>
                      </a:pPr>
                      <a:r>
                        <a:rPr lang="id-ID" sz="1100" b="1" dirty="0">
                          <a:effectLst/>
                          <a:latin typeface="Times New Roman" pitchFamily="18" charset="0"/>
                          <a:cs typeface="Times New Roman" pitchFamily="18" charset="0"/>
                        </a:rPr>
                        <a:t>A</a:t>
                      </a:r>
                      <a:endParaRPr lang="id-ID" sz="1100" b="1" dirty="0">
                        <a:effectLst/>
                        <a:latin typeface="Times New Roman" pitchFamily="18" charset="0"/>
                        <a:ea typeface="Calibri"/>
                        <a:cs typeface="Times New Roman" pitchFamily="18" charset="0"/>
                      </a:endParaRPr>
                    </a:p>
                  </a:txBody>
                  <a:tcPr marL="68580" marR="68580" marT="0" marB="0" anchor="b"/>
                </a:tc>
                <a:tc>
                  <a:txBody>
                    <a:bodyPr/>
                    <a:lstStyle/>
                    <a:p>
                      <a:pPr algn="r">
                        <a:lnSpc>
                          <a:spcPct val="200000"/>
                        </a:lnSpc>
                        <a:spcAft>
                          <a:spcPts val="0"/>
                        </a:spcAft>
                      </a:pPr>
                      <a:r>
                        <a:rPr lang="id-ID" sz="1100" b="1" dirty="0">
                          <a:effectLst/>
                          <a:latin typeface="Times New Roman" pitchFamily="18" charset="0"/>
                          <a:cs typeface="Times New Roman" pitchFamily="18" charset="0"/>
                        </a:rPr>
                        <a:t>A</a:t>
                      </a:r>
                      <a:endParaRPr lang="id-ID" sz="1100" b="1" dirty="0">
                        <a:effectLst/>
                        <a:latin typeface="Times New Roman" pitchFamily="18" charset="0"/>
                        <a:ea typeface="Calibri"/>
                        <a:cs typeface="Times New Roman" pitchFamily="18" charset="0"/>
                      </a:endParaRPr>
                    </a:p>
                  </a:txBody>
                  <a:tcPr marL="68580" marR="68580" marT="0" marB="0" anchor="b"/>
                </a:tc>
                <a:tc>
                  <a:txBody>
                    <a:bodyPr/>
                    <a:lstStyle/>
                    <a:p>
                      <a:pPr algn="r">
                        <a:lnSpc>
                          <a:spcPct val="200000"/>
                        </a:lnSpc>
                        <a:spcAft>
                          <a:spcPts val="0"/>
                        </a:spcAft>
                      </a:pPr>
                      <a:r>
                        <a:rPr lang="id-ID" sz="1100" b="1">
                          <a:effectLst/>
                          <a:latin typeface="Times New Roman" pitchFamily="18" charset="0"/>
                          <a:cs typeface="Times New Roman" pitchFamily="18" charset="0"/>
                        </a:rPr>
                        <a:t>A</a:t>
                      </a:r>
                      <a:endParaRPr lang="id-ID" sz="1100" b="1">
                        <a:effectLst/>
                        <a:latin typeface="Times New Roman" pitchFamily="18" charset="0"/>
                        <a:ea typeface="Calibri"/>
                        <a:cs typeface="Times New Roman" pitchFamily="18" charset="0"/>
                      </a:endParaRPr>
                    </a:p>
                  </a:txBody>
                  <a:tcPr marL="68580" marR="68580" marT="0" marB="0" anchor="b"/>
                </a:tc>
              </a:tr>
              <a:tr h="0">
                <a:tc vMerge="1">
                  <a:txBody>
                    <a:bodyPr/>
                    <a:lstStyle/>
                    <a:p>
                      <a:endParaRPr lang="id-ID"/>
                    </a:p>
                  </a:txBody>
                  <a:tcPr/>
                </a:tc>
                <a:tc>
                  <a:txBody>
                    <a:bodyPr/>
                    <a:lstStyle/>
                    <a:p>
                      <a:pPr algn="ctr">
                        <a:lnSpc>
                          <a:spcPct val="200000"/>
                        </a:lnSpc>
                        <a:spcAft>
                          <a:spcPts val="0"/>
                        </a:spcAft>
                      </a:pPr>
                      <a:r>
                        <a:rPr lang="id-ID" sz="1100" b="1" dirty="0">
                          <a:effectLst/>
                          <a:latin typeface="Times New Roman" pitchFamily="18" charset="0"/>
                          <a:cs typeface="Times New Roman" pitchFamily="18" charset="0"/>
                        </a:rPr>
                        <a:t>77,280</a:t>
                      </a:r>
                      <a:endParaRPr lang="id-ID" sz="1100" b="1" dirty="0">
                        <a:effectLst/>
                        <a:latin typeface="Times New Roman" pitchFamily="18" charset="0"/>
                        <a:ea typeface="Calibri"/>
                        <a:cs typeface="Times New Roman" pitchFamily="18" charset="0"/>
                      </a:endParaRPr>
                    </a:p>
                  </a:txBody>
                  <a:tcPr marL="68580" marR="68580" marT="0" marB="0" anchor="b">
                    <a:solidFill>
                      <a:srgbClr val="EFCFCC"/>
                    </a:solidFill>
                  </a:tcPr>
                </a:tc>
                <a:tc>
                  <a:txBody>
                    <a:bodyPr/>
                    <a:lstStyle/>
                    <a:p>
                      <a:pPr algn="ctr">
                        <a:lnSpc>
                          <a:spcPct val="200000"/>
                        </a:lnSpc>
                        <a:spcAft>
                          <a:spcPts val="0"/>
                        </a:spcAft>
                      </a:pPr>
                      <a:r>
                        <a:rPr lang="id-ID" sz="1100" b="1" dirty="0">
                          <a:effectLst/>
                          <a:latin typeface="Times New Roman" pitchFamily="18" charset="0"/>
                          <a:cs typeface="Times New Roman" pitchFamily="18" charset="0"/>
                        </a:rPr>
                        <a:t>77,752</a:t>
                      </a:r>
                      <a:endParaRPr lang="id-ID" sz="1100" b="1" dirty="0">
                        <a:effectLst/>
                        <a:latin typeface="Times New Roman" pitchFamily="18" charset="0"/>
                        <a:ea typeface="Calibri"/>
                        <a:cs typeface="Times New Roman" pitchFamily="18" charset="0"/>
                      </a:endParaRPr>
                    </a:p>
                  </a:txBody>
                  <a:tcPr marL="68580" marR="68580" marT="0" marB="0" anchor="b">
                    <a:solidFill>
                      <a:srgbClr val="EFCFCC"/>
                    </a:solidFill>
                  </a:tcPr>
                </a:tc>
                <a:tc>
                  <a:txBody>
                    <a:bodyPr/>
                    <a:lstStyle/>
                    <a:p>
                      <a:pPr algn="ctr">
                        <a:lnSpc>
                          <a:spcPct val="200000"/>
                        </a:lnSpc>
                        <a:spcAft>
                          <a:spcPts val="0"/>
                        </a:spcAft>
                      </a:pPr>
                      <a:r>
                        <a:rPr lang="id-ID" sz="1100" b="1" dirty="0">
                          <a:effectLst/>
                          <a:latin typeface="Times New Roman" pitchFamily="18" charset="0"/>
                          <a:cs typeface="Times New Roman" pitchFamily="18" charset="0"/>
                        </a:rPr>
                        <a:t>89,668</a:t>
                      </a:r>
                      <a:endParaRPr lang="id-ID" sz="1100" b="1" dirty="0">
                        <a:effectLst/>
                        <a:latin typeface="Times New Roman" pitchFamily="18" charset="0"/>
                        <a:ea typeface="Calibri"/>
                        <a:cs typeface="Times New Roman" pitchFamily="18" charset="0"/>
                      </a:endParaRPr>
                    </a:p>
                  </a:txBody>
                  <a:tcPr marL="68580" marR="68580" marT="0" marB="0" anchor="b">
                    <a:solidFill>
                      <a:srgbClr val="EFCFCC"/>
                    </a:solidFill>
                  </a:tcPr>
                </a:tc>
              </a:tr>
              <a:tr h="0">
                <a:tc vMerge="1">
                  <a:txBody>
                    <a:bodyPr/>
                    <a:lstStyle/>
                    <a:p>
                      <a:endParaRPr lang="id-ID"/>
                    </a:p>
                  </a:txBody>
                  <a:tcPr/>
                </a:tc>
                <a:tc>
                  <a:txBody>
                    <a:bodyPr/>
                    <a:lstStyle/>
                    <a:p>
                      <a:pPr>
                        <a:lnSpc>
                          <a:spcPct val="200000"/>
                        </a:lnSpc>
                        <a:spcAft>
                          <a:spcPts val="0"/>
                        </a:spcAft>
                      </a:pPr>
                      <a:r>
                        <a:rPr lang="id-ID" sz="1100" b="1">
                          <a:effectLst/>
                          <a:latin typeface="Times New Roman" pitchFamily="18" charset="0"/>
                          <a:cs typeface="Times New Roman" pitchFamily="18" charset="0"/>
                        </a:rPr>
                        <a:t>a</a:t>
                      </a:r>
                      <a:endParaRPr lang="id-ID" sz="1100" b="1">
                        <a:effectLst/>
                        <a:latin typeface="Times New Roman" pitchFamily="18" charset="0"/>
                        <a:ea typeface="Calibri"/>
                        <a:cs typeface="Times New Roman" pitchFamily="18" charset="0"/>
                      </a:endParaRPr>
                    </a:p>
                  </a:txBody>
                  <a:tcPr marL="68580" marR="68580" marT="0" marB="0" anchor="b"/>
                </a:tc>
                <a:tc>
                  <a:txBody>
                    <a:bodyPr/>
                    <a:lstStyle/>
                    <a:p>
                      <a:pPr>
                        <a:lnSpc>
                          <a:spcPct val="200000"/>
                        </a:lnSpc>
                        <a:spcAft>
                          <a:spcPts val="0"/>
                        </a:spcAft>
                      </a:pPr>
                      <a:r>
                        <a:rPr lang="id-ID" sz="1100" b="1" dirty="0">
                          <a:effectLst/>
                          <a:latin typeface="Times New Roman" pitchFamily="18" charset="0"/>
                          <a:cs typeface="Times New Roman" pitchFamily="18" charset="0"/>
                        </a:rPr>
                        <a:t>b</a:t>
                      </a:r>
                      <a:endParaRPr lang="id-ID" sz="1100" b="1" dirty="0">
                        <a:effectLst/>
                        <a:latin typeface="Times New Roman" pitchFamily="18" charset="0"/>
                        <a:ea typeface="Calibri"/>
                        <a:cs typeface="Times New Roman" pitchFamily="18" charset="0"/>
                      </a:endParaRPr>
                    </a:p>
                  </a:txBody>
                  <a:tcPr marL="68580" marR="68580" marT="0" marB="0" anchor="b"/>
                </a:tc>
                <a:tc>
                  <a:txBody>
                    <a:bodyPr/>
                    <a:lstStyle/>
                    <a:p>
                      <a:pPr>
                        <a:lnSpc>
                          <a:spcPct val="200000"/>
                        </a:lnSpc>
                        <a:spcAft>
                          <a:spcPts val="0"/>
                        </a:spcAft>
                      </a:pPr>
                      <a:r>
                        <a:rPr lang="id-ID" sz="1100" b="1">
                          <a:effectLst/>
                          <a:latin typeface="Times New Roman" pitchFamily="18" charset="0"/>
                          <a:cs typeface="Times New Roman" pitchFamily="18" charset="0"/>
                        </a:rPr>
                        <a:t>c</a:t>
                      </a:r>
                      <a:endParaRPr lang="id-ID" sz="1100" b="1">
                        <a:effectLst/>
                        <a:latin typeface="Times New Roman" pitchFamily="18" charset="0"/>
                        <a:ea typeface="Calibri"/>
                        <a:cs typeface="Times New Roman" pitchFamily="18" charset="0"/>
                      </a:endParaRPr>
                    </a:p>
                  </a:txBody>
                  <a:tcPr marL="68580" marR="68580" marT="0" marB="0" anchor="b"/>
                </a:tc>
              </a:tr>
              <a:tr h="0">
                <a:tc rowSpan="3">
                  <a:txBody>
                    <a:bodyPr/>
                    <a:lstStyle/>
                    <a:p>
                      <a:pPr algn="ctr">
                        <a:lnSpc>
                          <a:spcPct val="200000"/>
                        </a:lnSpc>
                        <a:spcAft>
                          <a:spcPts val="0"/>
                        </a:spcAft>
                      </a:pPr>
                      <a:r>
                        <a:rPr lang="id-ID" sz="1400" b="1" dirty="0">
                          <a:effectLst/>
                          <a:latin typeface="Times New Roman" pitchFamily="18" charset="0"/>
                          <a:cs typeface="Times New Roman" pitchFamily="18" charset="0"/>
                        </a:rPr>
                        <a:t>a3 (0,5%)</a:t>
                      </a:r>
                      <a:endParaRPr lang="id-ID" sz="1400" b="1" dirty="0">
                        <a:effectLst/>
                        <a:latin typeface="Times New Roman" pitchFamily="18" charset="0"/>
                        <a:ea typeface="Calibri"/>
                        <a:cs typeface="Times New Roman" pitchFamily="18" charset="0"/>
                      </a:endParaRPr>
                    </a:p>
                  </a:txBody>
                  <a:tcPr marL="68580" marR="68580" marT="0" marB="0" anchor="ctr"/>
                </a:tc>
                <a:tc>
                  <a:txBody>
                    <a:bodyPr/>
                    <a:lstStyle/>
                    <a:p>
                      <a:pPr algn="r">
                        <a:lnSpc>
                          <a:spcPct val="200000"/>
                        </a:lnSpc>
                        <a:spcAft>
                          <a:spcPts val="0"/>
                        </a:spcAft>
                      </a:pPr>
                      <a:r>
                        <a:rPr lang="id-ID" sz="1100" b="1">
                          <a:effectLst/>
                          <a:latin typeface="Times New Roman" pitchFamily="18" charset="0"/>
                          <a:cs typeface="Times New Roman" pitchFamily="18" charset="0"/>
                        </a:rPr>
                        <a:t>B</a:t>
                      </a:r>
                      <a:endParaRPr lang="id-ID" sz="1100" b="1">
                        <a:effectLst/>
                        <a:latin typeface="Times New Roman" pitchFamily="18" charset="0"/>
                        <a:ea typeface="Calibri"/>
                        <a:cs typeface="Times New Roman" pitchFamily="18" charset="0"/>
                      </a:endParaRPr>
                    </a:p>
                  </a:txBody>
                  <a:tcPr marL="68580" marR="68580" marT="0" marB="0" anchor="b"/>
                </a:tc>
                <a:tc>
                  <a:txBody>
                    <a:bodyPr/>
                    <a:lstStyle/>
                    <a:p>
                      <a:pPr algn="r">
                        <a:lnSpc>
                          <a:spcPct val="200000"/>
                        </a:lnSpc>
                        <a:spcAft>
                          <a:spcPts val="0"/>
                        </a:spcAft>
                      </a:pPr>
                      <a:r>
                        <a:rPr lang="id-ID" sz="1100" b="1" dirty="0">
                          <a:effectLst/>
                          <a:latin typeface="Times New Roman" pitchFamily="18" charset="0"/>
                          <a:cs typeface="Times New Roman" pitchFamily="18" charset="0"/>
                        </a:rPr>
                        <a:t>A</a:t>
                      </a:r>
                      <a:endParaRPr lang="id-ID" sz="1100" b="1" dirty="0">
                        <a:effectLst/>
                        <a:latin typeface="Times New Roman" pitchFamily="18" charset="0"/>
                        <a:ea typeface="Calibri"/>
                        <a:cs typeface="Times New Roman" pitchFamily="18" charset="0"/>
                      </a:endParaRPr>
                    </a:p>
                  </a:txBody>
                  <a:tcPr marL="68580" marR="68580" marT="0" marB="0" anchor="b"/>
                </a:tc>
                <a:tc>
                  <a:txBody>
                    <a:bodyPr/>
                    <a:lstStyle/>
                    <a:p>
                      <a:pPr algn="r">
                        <a:lnSpc>
                          <a:spcPct val="200000"/>
                        </a:lnSpc>
                        <a:spcAft>
                          <a:spcPts val="0"/>
                        </a:spcAft>
                      </a:pPr>
                      <a:r>
                        <a:rPr lang="id-ID" sz="1100" b="1">
                          <a:effectLst/>
                          <a:latin typeface="Times New Roman" pitchFamily="18" charset="0"/>
                          <a:cs typeface="Times New Roman" pitchFamily="18" charset="0"/>
                        </a:rPr>
                        <a:t>A</a:t>
                      </a:r>
                      <a:endParaRPr lang="id-ID" sz="1100" b="1">
                        <a:effectLst/>
                        <a:latin typeface="Times New Roman" pitchFamily="18" charset="0"/>
                        <a:ea typeface="Calibri"/>
                        <a:cs typeface="Times New Roman" pitchFamily="18" charset="0"/>
                      </a:endParaRPr>
                    </a:p>
                  </a:txBody>
                  <a:tcPr marL="68580" marR="68580" marT="0" marB="0" anchor="b"/>
                </a:tc>
              </a:tr>
              <a:tr h="0">
                <a:tc vMerge="1">
                  <a:txBody>
                    <a:bodyPr/>
                    <a:lstStyle/>
                    <a:p>
                      <a:endParaRPr lang="id-ID"/>
                    </a:p>
                  </a:txBody>
                  <a:tcPr/>
                </a:tc>
                <a:tc>
                  <a:txBody>
                    <a:bodyPr/>
                    <a:lstStyle/>
                    <a:p>
                      <a:pPr algn="ctr">
                        <a:lnSpc>
                          <a:spcPct val="200000"/>
                        </a:lnSpc>
                        <a:spcAft>
                          <a:spcPts val="0"/>
                        </a:spcAft>
                      </a:pPr>
                      <a:r>
                        <a:rPr lang="id-ID" sz="1100" b="1" dirty="0">
                          <a:effectLst/>
                          <a:latin typeface="Times New Roman" pitchFamily="18" charset="0"/>
                          <a:cs typeface="Times New Roman" pitchFamily="18" charset="0"/>
                        </a:rPr>
                        <a:t>83,457</a:t>
                      </a:r>
                      <a:endParaRPr lang="id-ID" sz="1100" b="1" dirty="0">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dirty="0">
                          <a:effectLst/>
                          <a:latin typeface="Times New Roman" pitchFamily="18" charset="0"/>
                          <a:cs typeface="Times New Roman" pitchFamily="18" charset="0"/>
                        </a:rPr>
                        <a:t>79,884</a:t>
                      </a:r>
                      <a:endParaRPr lang="id-ID" sz="1100" b="1" dirty="0">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dirty="0">
                          <a:effectLst/>
                          <a:latin typeface="Times New Roman" pitchFamily="18" charset="0"/>
                          <a:cs typeface="Times New Roman" pitchFamily="18" charset="0"/>
                        </a:rPr>
                        <a:t>88,400</a:t>
                      </a:r>
                      <a:endParaRPr lang="id-ID" sz="1100" b="1" dirty="0">
                        <a:effectLst/>
                        <a:latin typeface="Times New Roman" pitchFamily="18" charset="0"/>
                        <a:ea typeface="Calibri"/>
                        <a:cs typeface="Times New Roman" pitchFamily="18" charset="0"/>
                      </a:endParaRPr>
                    </a:p>
                  </a:txBody>
                  <a:tcPr marL="68580" marR="68580" marT="0" marB="0" anchor="b">
                    <a:solidFill>
                      <a:srgbClr val="F7E9E7"/>
                    </a:solidFill>
                  </a:tcPr>
                </a:tc>
              </a:tr>
              <a:tr h="0">
                <a:tc vMerge="1">
                  <a:txBody>
                    <a:bodyPr/>
                    <a:lstStyle/>
                    <a:p>
                      <a:endParaRPr lang="id-ID"/>
                    </a:p>
                  </a:txBody>
                  <a:tcPr/>
                </a:tc>
                <a:tc>
                  <a:txBody>
                    <a:bodyPr/>
                    <a:lstStyle/>
                    <a:p>
                      <a:pPr>
                        <a:lnSpc>
                          <a:spcPct val="200000"/>
                        </a:lnSpc>
                        <a:spcAft>
                          <a:spcPts val="0"/>
                        </a:spcAft>
                      </a:pPr>
                      <a:r>
                        <a:rPr lang="id-ID" sz="1100" b="1" dirty="0">
                          <a:effectLst/>
                          <a:latin typeface="Times New Roman" pitchFamily="18" charset="0"/>
                          <a:cs typeface="Times New Roman" pitchFamily="18" charset="0"/>
                        </a:rPr>
                        <a:t>b</a:t>
                      </a:r>
                      <a:endParaRPr lang="id-ID" sz="1100" b="1" dirty="0">
                        <a:effectLst/>
                        <a:latin typeface="Times New Roman" pitchFamily="18" charset="0"/>
                        <a:ea typeface="Calibri"/>
                        <a:cs typeface="Times New Roman" pitchFamily="18" charset="0"/>
                      </a:endParaRPr>
                    </a:p>
                  </a:txBody>
                  <a:tcPr marL="68580" marR="68580" marT="0" marB="0" anchor="b"/>
                </a:tc>
                <a:tc>
                  <a:txBody>
                    <a:bodyPr/>
                    <a:lstStyle/>
                    <a:p>
                      <a:pPr>
                        <a:lnSpc>
                          <a:spcPct val="200000"/>
                        </a:lnSpc>
                        <a:spcAft>
                          <a:spcPts val="0"/>
                        </a:spcAft>
                      </a:pPr>
                      <a:r>
                        <a:rPr lang="id-ID" sz="1100" b="1">
                          <a:effectLst/>
                          <a:latin typeface="Times New Roman" pitchFamily="18" charset="0"/>
                          <a:cs typeface="Times New Roman" pitchFamily="18" charset="0"/>
                        </a:rPr>
                        <a:t>a</a:t>
                      </a:r>
                      <a:endParaRPr lang="id-ID" sz="1100" b="1">
                        <a:effectLst/>
                        <a:latin typeface="Times New Roman" pitchFamily="18" charset="0"/>
                        <a:ea typeface="Calibri"/>
                        <a:cs typeface="Times New Roman" pitchFamily="18" charset="0"/>
                      </a:endParaRPr>
                    </a:p>
                  </a:txBody>
                  <a:tcPr marL="68580" marR="68580" marT="0" marB="0" anchor="b"/>
                </a:tc>
                <a:tc>
                  <a:txBody>
                    <a:bodyPr/>
                    <a:lstStyle/>
                    <a:p>
                      <a:pPr>
                        <a:lnSpc>
                          <a:spcPct val="200000"/>
                        </a:lnSpc>
                        <a:spcAft>
                          <a:spcPts val="0"/>
                        </a:spcAft>
                      </a:pPr>
                      <a:r>
                        <a:rPr lang="id-ID" sz="1100" b="1" dirty="0">
                          <a:effectLst/>
                          <a:latin typeface="Times New Roman" pitchFamily="18" charset="0"/>
                          <a:cs typeface="Times New Roman" pitchFamily="18" charset="0"/>
                        </a:rPr>
                        <a:t>c</a:t>
                      </a:r>
                      <a:endParaRPr lang="id-ID" sz="1100" b="1" dirty="0">
                        <a:effectLst/>
                        <a:latin typeface="Times New Roman" pitchFamily="18" charset="0"/>
                        <a:ea typeface="Calibri"/>
                        <a:cs typeface="Times New Roman" pitchFamily="18" charset="0"/>
                      </a:endParaRPr>
                    </a:p>
                  </a:txBody>
                  <a:tcPr marL="68580" marR="68580" marT="0" marB="0" anchor="b"/>
                </a:tc>
              </a:tr>
            </a:tbl>
          </a:graphicData>
        </a:graphic>
      </p:graphicFrame>
      <p:sp>
        <p:nvSpPr>
          <p:cNvPr id="12" name="Rectangle 11"/>
          <p:cNvSpPr/>
          <p:nvPr/>
        </p:nvSpPr>
        <p:spPr>
          <a:xfrm>
            <a:off x="13577" y="2687150"/>
            <a:ext cx="2347486" cy="400110"/>
          </a:xfrm>
          <a:prstGeom prst="rect">
            <a:avLst/>
          </a:prstGeom>
        </p:spPr>
        <p:txBody>
          <a:bodyPr wrap="square">
            <a:spAutoFit/>
          </a:bodyPr>
          <a:lstStyle/>
          <a:p>
            <a:pPr marL="285750" indent="-285750" algn="ctr">
              <a:buFont typeface="Arial" pitchFamily="34" charset="0"/>
              <a:buChar char="•"/>
            </a:pPr>
            <a:r>
              <a:rPr lang="id-ID" sz="2000" dirty="0" smtClean="0">
                <a:latin typeface="Times New Roman" panose="02020603050405020304" pitchFamily="18" charset="0"/>
              </a:rPr>
              <a:t>Kadar Karotenoid</a:t>
            </a:r>
            <a:endParaRPr lang="en-US" sz="2000" dirty="0"/>
          </a:p>
        </p:txBody>
      </p:sp>
      <p:sp>
        <p:nvSpPr>
          <p:cNvPr id="14" name="Rectangle 13"/>
          <p:cNvSpPr/>
          <p:nvPr/>
        </p:nvSpPr>
        <p:spPr>
          <a:xfrm>
            <a:off x="968992" y="3101796"/>
            <a:ext cx="7315200" cy="584775"/>
          </a:xfrm>
          <a:prstGeom prst="rect">
            <a:avLst/>
          </a:prstGeom>
        </p:spPr>
        <p:txBody>
          <a:bodyPr wrap="square">
            <a:spAutoFit/>
          </a:bodyPr>
          <a:lstStyle/>
          <a:p>
            <a:pPr algn="ctr"/>
            <a:r>
              <a:rPr lang="en-US" sz="1600" dirty="0" err="1">
                <a:latin typeface="Times New Roman" pitchFamily="18" charset="0"/>
                <a:cs typeface="Times New Roman" pitchFamily="18" charset="0"/>
              </a:rPr>
              <a:t>Pengaruh</a:t>
            </a:r>
            <a:r>
              <a:rPr lang="en-US" sz="1600" dirty="0">
                <a:latin typeface="Times New Roman" pitchFamily="18" charset="0"/>
                <a:cs typeface="Times New Roman" pitchFamily="18" charset="0"/>
              </a:rPr>
              <a:t> </a:t>
            </a:r>
            <a:r>
              <a:rPr lang="id-ID" sz="1600" dirty="0">
                <a:latin typeface="Times New Roman" pitchFamily="18" charset="0"/>
                <a:cs typeface="Times New Roman" pitchFamily="18" charset="0"/>
              </a:rPr>
              <a:t>Interaksi </a:t>
            </a:r>
            <a:r>
              <a:rPr lang="en-US" sz="1600" dirty="0" err="1">
                <a:latin typeface="Times New Roman" pitchFamily="18" charset="0"/>
                <a:cs typeface="Times New Roman" pitchFamily="18" charset="0"/>
              </a:rPr>
              <a:t>Konsentrasi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Dinatrium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Hidrogen</a:t>
            </a:r>
            <a:r>
              <a:rPr lang="en-US" sz="1600" dirty="0">
                <a:latin typeface="Times New Roman" pitchFamily="18" charset="0"/>
                <a:cs typeface="Times New Roman" pitchFamily="18" charset="0"/>
              </a:rPr>
              <a:t> </a:t>
            </a:r>
            <a:r>
              <a:rPr lang="id-ID" sz="1600" dirty="0" err="1">
                <a:latin typeface="Times New Roman" pitchFamily="18" charset="0"/>
                <a:cs typeface="Times New Roman" pitchFamily="18" charset="0"/>
              </a:rPr>
              <a:t>P</a:t>
            </a:r>
            <a:r>
              <a:rPr lang="en-US" sz="1600" dirty="0" err="1" smtClean="0">
                <a:latin typeface="Times New Roman" pitchFamily="18" charset="0"/>
                <a:cs typeface="Times New Roman" pitchFamily="18" charset="0"/>
              </a:rPr>
              <a:t>osfat</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(Na</a:t>
            </a:r>
            <a:r>
              <a:rPr lang="en-US" sz="1600" baseline="-25000" dirty="0">
                <a:latin typeface="Times New Roman" pitchFamily="18" charset="0"/>
                <a:cs typeface="Times New Roman" pitchFamily="18" charset="0"/>
              </a:rPr>
              <a:t>2</a:t>
            </a:r>
            <a:r>
              <a:rPr lang="en-US" sz="1600" dirty="0">
                <a:latin typeface="Times New Roman" pitchFamily="18" charset="0"/>
                <a:cs typeface="Times New Roman" pitchFamily="18" charset="0"/>
              </a:rPr>
              <a:t>HPO</a:t>
            </a:r>
            <a:r>
              <a:rPr lang="en-US" sz="1600" baseline="-25000" dirty="0">
                <a:latin typeface="Times New Roman" pitchFamily="18" charset="0"/>
                <a:cs typeface="Times New Roman" pitchFamily="18" charset="0"/>
              </a:rPr>
              <a:t>4</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dan</a:t>
            </a:r>
            <a:r>
              <a:rPr lang="en-US" sz="1600" dirty="0">
                <a:latin typeface="Times New Roman" pitchFamily="18" charset="0"/>
                <a:cs typeface="Times New Roman" pitchFamily="18" charset="0"/>
              </a:rPr>
              <a:t> </a:t>
            </a:r>
            <a:r>
              <a:rPr lang="id-ID" sz="1600" dirty="0">
                <a:latin typeface="Times New Roman" pitchFamily="18" charset="0"/>
                <a:cs typeface="Times New Roman" pitchFamily="18" charset="0"/>
              </a:rPr>
              <a:t>Lama  Perendaman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Terhadap</a:t>
            </a:r>
            <a:r>
              <a:rPr lang="en-US" sz="1600" dirty="0">
                <a:latin typeface="Times New Roman" pitchFamily="18" charset="0"/>
                <a:cs typeface="Times New Roman" pitchFamily="18" charset="0"/>
              </a:rPr>
              <a:t> </a:t>
            </a:r>
            <a:r>
              <a:rPr lang="id-ID" sz="1600" dirty="0" smtClean="0">
                <a:latin typeface="Times New Roman" pitchFamily="18" charset="0"/>
                <a:cs typeface="Times New Roman" pitchFamily="18" charset="0"/>
              </a:rPr>
              <a:t>Kadar Karotenoid </a:t>
            </a:r>
            <a:r>
              <a:rPr lang="id-ID" sz="1600" dirty="0">
                <a:latin typeface="Times New Roman" pitchFamily="18" charset="0"/>
                <a:cs typeface="Times New Roman" pitchFamily="18" charset="0"/>
              </a:rPr>
              <a:t>Selai Jagung Serbuk Instan</a:t>
            </a:r>
          </a:p>
        </p:txBody>
      </p:sp>
    </p:spTree>
    <p:extLst>
      <p:ext uri="{BB962C8B-B14F-4D97-AF65-F5344CB8AC3E}">
        <p14:creationId xmlns:p14="http://schemas.microsoft.com/office/powerpoint/2010/main" val="1971263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576" y="1322350"/>
            <a:ext cx="2934340" cy="400110"/>
          </a:xfrm>
          <a:prstGeom prst="rect">
            <a:avLst/>
          </a:prstGeom>
        </p:spPr>
        <p:txBody>
          <a:bodyPr wrap="square">
            <a:spAutoFit/>
          </a:bodyPr>
          <a:lstStyle/>
          <a:p>
            <a:pPr marL="285750" indent="-285750" algn="ctr">
              <a:buFont typeface="Arial" pitchFamily="34" charset="0"/>
              <a:buChar char="•"/>
            </a:pPr>
            <a:r>
              <a:rPr lang="id-ID" sz="2000" dirty="0" smtClean="0">
                <a:latin typeface="Times New Roman" panose="02020603050405020304" pitchFamily="18" charset="0"/>
              </a:rPr>
              <a:t>Volume Pengembangan</a:t>
            </a:r>
            <a:endParaRPr lang="en-US" sz="2000" dirty="0"/>
          </a:p>
        </p:txBody>
      </p:sp>
      <p:sp>
        <p:nvSpPr>
          <p:cNvPr id="9" name="Title 1"/>
          <p:cNvSpPr>
            <a:spLocks noGrp="1"/>
          </p:cNvSpPr>
          <p:nvPr>
            <p:ph type="title"/>
          </p:nvPr>
        </p:nvSpPr>
        <p:spPr>
          <a:xfrm>
            <a:off x="2131721" y="138495"/>
            <a:ext cx="6377940" cy="600788"/>
          </a:xfrm>
        </p:spPr>
        <p:txBody>
          <a:bodyPr>
            <a:normAutofit fontScale="90000"/>
          </a:bodyPr>
          <a:lstStyle/>
          <a:p>
            <a:r>
              <a:rPr lang="en-US" dirty="0" smtClean="0">
                <a:latin typeface="Adobe Garamond Pro Bold" panose="02020702060506020403" pitchFamily="18" charset="0"/>
              </a:rPr>
              <a:t>Hasil Penelitian</a:t>
            </a:r>
            <a:endParaRPr lang="en-US" dirty="0">
              <a:latin typeface="Adobe Garamond Pro Bold" panose="02020702060506020403" pitchFamily="18" charset="0"/>
            </a:endParaRPr>
          </a:p>
        </p:txBody>
      </p:sp>
      <p:sp>
        <p:nvSpPr>
          <p:cNvPr id="10" name="Title 1"/>
          <p:cNvSpPr txBox="1">
            <a:spLocks/>
          </p:cNvSpPr>
          <p:nvPr/>
        </p:nvSpPr>
        <p:spPr>
          <a:xfrm>
            <a:off x="3875945" y="726075"/>
            <a:ext cx="4952464" cy="363819"/>
          </a:xfrm>
          <a:prstGeom prst="rect">
            <a:avLst/>
          </a:prstGeom>
        </p:spPr>
        <p:txBody>
          <a:bodyPr vert="horz" lIns="91440" tIns="45720" rIns="91440" bIns="45720" rtlCol="0" anchor="ctr">
            <a:normAutofit fontScale="60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id-ID" dirty="0" smtClean="0">
                <a:latin typeface="Adobe Garamond Pro Bold" panose="02020702060506020403" pitchFamily="18" charset="0"/>
              </a:rPr>
              <a:t>UTAMA</a:t>
            </a:r>
            <a:endParaRPr lang="en-US" dirty="0">
              <a:latin typeface="Adobe Garamond Pro Bold" panose="02020702060506020403" pitchFamily="18" charset="0"/>
            </a:endParaRPr>
          </a:p>
        </p:txBody>
      </p:sp>
      <p:sp>
        <p:nvSpPr>
          <p:cNvPr id="13" name="Rectangle 12"/>
          <p:cNvSpPr/>
          <p:nvPr/>
        </p:nvSpPr>
        <p:spPr>
          <a:xfrm>
            <a:off x="47511" y="969774"/>
            <a:ext cx="3009587" cy="461665"/>
          </a:xfrm>
          <a:prstGeom prst="rect">
            <a:avLst/>
          </a:prstGeom>
        </p:spPr>
        <p:txBody>
          <a:bodyPr wrap="square">
            <a:spAutoFit/>
          </a:bodyPr>
          <a:lstStyle/>
          <a:p>
            <a:r>
              <a:rPr lang="id-ID" sz="2400" b="1" dirty="0" smtClean="0">
                <a:latin typeface="Times New Roman" pitchFamily="18" charset="0"/>
                <a:cs typeface="Times New Roman" pitchFamily="18" charset="0"/>
              </a:rPr>
              <a:t>Respon Fisik</a:t>
            </a:r>
            <a:endParaRPr lang="en-US" sz="2400" b="1" dirty="0">
              <a:latin typeface="Times New Roman" pitchFamily="18" charset="0"/>
              <a:cs typeface="Times New Roman" pitchFamily="18" charset="0"/>
            </a:endParaRPr>
          </a:p>
        </p:txBody>
      </p:sp>
      <p:sp>
        <p:nvSpPr>
          <p:cNvPr id="16" name="Rectangle 15"/>
          <p:cNvSpPr/>
          <p:nvPr/>
        </p:nvSpPr>
        <p:spPr>
          <a:xfrm>
            <a:off x="928048" y="4548484"/>
            <a:ext cx="7315200" cy="584775"/>
          </a:xfrm>
          <a:prstGeom prst="rect">
            <a:avLst/>
          </a:prstGeom>
        </p:spPr>
        <p:txBody>
          <a:bodyPr wrap="square">
            <a:spAutoFit/>
          </a:bodyPr>
          <a:lstStyle/>
          <a:p>
            <a:pPr algn="ctr"/>
            <a:r>
              <a:rPr lang="en-US" sz="1600" dirty="0" err="1">
                <a:latin typeface="Times New Roman" pitchFamily="18" charset="0"/>
                <a:cs typeface="Times New Roman" pitchFamily="18" charset="0"/>
              </a:rPr>
              <a:t>Pengaruh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Konsentrasi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Dinatrium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Hidrogen</a:t>
            </a:r>
            <a:r>
              <a:rPr lang="en-US" sz="1600" dirty="0">
                <a:latin typeface="Times New Roman" pitchFamily="18" charset="0"/>
                <a:cs typeface="Times New Roman" pitchFamily="18" charset="0"/>
              </a:rPr>
              <a:t> </a:t>
            </a:r>
            <a:r>
              <a:rPr lang="id-ID" sz="1600" dirty="0" err="1">
                <a:latin typeface="Times New Roman" pitchFamily="18" charset="0"/>
                <a:cs typeface="Times New Roman" pitchFamily="18" charset="0"/>
              </a:rPr>
              <a:t>P</a:t>
            </a:r>
            <a:r>
              <a:rPr lang="en-US" sz="1600" dirty="0" err="1" smtClean="0">
                <a:latin typeface="Times New Roman" pitchFamily="18" charset="0"/>
                <a:cs typeface="Times New Roman" pitchFamily="18" charset="0"/>
              </a:rPr>
              <a:t>osfat</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(Na</a:t>
            </a:r>
            <a:r>
              <a:rPr lang="en-US" sz="1600" baseline="-25000" dirty="0">
                <a:latin typeface="Times New Roman" pitchFamily="18" charset="0"/>
                <a:cs typeface="Times New Roman" pitchFamily="18" charset="0"/>
              </a:rPr>
              <a:t>2</a:t>
            </a:r>
            <a:r>
              <a:rPr lang="en-US" sz="1600" dirty="0">
                <a:latin typeface="Times New Roman" pitchFamily="18" charset="0"/>
                <a:cs typeface="Times New Roman" pitchFamily="18" charset="0"/>
              </a:rPr>
              <a:t>HPO</a:t>
            </a:r>
            <a:r>
              <a:rPr lang="en-US" sz="1600" baseline="-25000" dirty="0">
                <a:latin typeface="Times New Roman" pitchFamily="18" charset="0"/>
                <a:cs typeface="Times New Roman" pitchFamily="18" charset="0"/>
              </a:rPr>
              <a:t>4</a:t>
            </a:r>
            <a:r>
              <a:rPr lang="en-US" sz="1600" dirty="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Terhadap</a:t>
            </a:r>
            <a:r>
              <a:rPr lang="en-US" sz="1600" dirty="0" smtClean="0">
                <a:latin typeface="Times New Roman" pitchFamily="18" charset="0"/>
                <a:cs typeface="Times New Roman" pitchFamily="18" charset="0"/>
              </a:rPr>
              <a:t> </a:t>
            </a:r>
            <a:r>
              <a:rPr lang="id-ID" sz="1600" i="1" dirty="0" smtClean="0">
                <a:latin typeface="Times New Roman" pitchFamily="18" charset="0"/>
                <a:cs typeface="Times New Roman" pitchFamily="18" charset="0"/>
              </a:rPr>
              <a:t>Cooking Time</a:t>
            </a:r>
            <a:r>
              <a:rPr lang="id-ID" sz="1600" dirty="0" smtClean="0">
                <a:latin typeface="Times New Roman" pitchFamily="18" charset="0"/>
                <a:cs typeface="Times New Roman" pitchFamily="18" charset="0"/>
              </a:rPr>
              <a:t> </a:t>
            </a:r>
            <a:r>
              <a:rPr lang="id-ID" sz="1600" dirty="0">
                <a:latin typeface="Times New Roman" pitchFamily="18" charset="0"/>
                <a:cs typeface="Times New Roman" pitchFamily="18" charset="0"/>
              </a:rPr>
              <a:t>Selai Jagung Serbuk Instan</a:t>
            </a:r>
          </a:p>
        </p:txBody>
      </p:sp>
      <p:sp>
        <p:nvSpPr>
          <p:cNvPr id="18" name="Rectangle 17"/>
          <p:cNvSpPr/>
          <p:nvPr/>
        </p:nvSpPr>
        <p:spPr>
          <a:xfrm>
            <a:off x="15851" y="4136110"/>
            <a:ext cx="2004018" cy="400110"/>
          </a:xfrm>
          <a:prstGeom prst="rect">
            <a:avLst/>
          </a:prstGeom>
        </p:spPr>
        <p:txBody>
          <a:bodyPr wrap="square">
            <a:spAutoFit/>
          </a:bodyPr>
          <a:lstStyle/>
          <a:p>
            <a:pPr marL="285750" indent="-285750" algn="ctr">
              <a:buFont typeface="Arial" pitchFamily="34" charset="0"/>
              <a:buChar char="•"/>
            </a:pPr>
            <a:r>
              <a:rPr lang="id-ID" sz="2000" i="1" dirty="0" smtClean="0">
                <a:latin typeface="Times New Roman" panose="02020603050405020304" pitchFamily="18" charset="0"/>
              </a:rPr>
              <a:t>Cooking Time</a:t>
            </a:r>
            <a:endParaRPr lang="en-US" sz="2000" i="1" dirty="0"/>
          </a:p>
        </p:txBody>
      </p:sp>
      <p:sp>
        <p:nvSpPr>
          <p:cNvPr id="20" name="Rectangle 19"/>
          <p:cNvSpPr/>
          <p:nvPr/>
        </p:nvSpPr>
        <p:spPr>
          <a:xfrm>
            <a:off x="957616" y="1739268"/>
            <a:ext cx="7315200" cy="584775"/>
          </a:xfrm>
          <a:prstGeom prst="rect">
            <a:avLst/>
          </a:prstGeom>
        </p:spPr>
        <p:txBody>
          <a:bodyPr wrap="square">
            <a:spAutoFit/>
          </a:bodyPr>
          <a:lstStyle/>
          <a:p>
            <a:pPr algn="ctr"/>
            <a:r>
              <a:rPr lang="en-US" sz="1600" dirty="0" err="1">
                <a:latin typeface="Times New Roman" pitchFamily="18" charset="0"/>
                <a:cs typeface="Times New Roman" pitchFamily="18" charset="0"/>
              </a:rPr>
              <a:t>Pengaruh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Konsentrasi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Dinatrium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Hidrogen</a:t>
            </a:r>
            <a:r>
              <a:rPr lang="en-US" sz="1600" dirty="0">
                <a:latin typeface="Times New Roman" pitchFamily="18" charset="0"/>
                <a:cs typeface="Times New Roman" pitchFamily="18" charset="0"/>
              </a:rPr>
              <a:t> </a:t>
            </a:r>
            <a:r>
              <a:rPr lang="id-ID" sz="1600" dirty="0" err="1">
                <a:latin typeface="Times New Roman" pitchFamily="18" charset="0"/>
                <a:cs typeface="Times New Roman" pitchFamily="18" charset="0"/>
              </a:rPr>
              <a:t>P</a:t>
            </a:r>
            <a:r>
              <a:rPr lang="en-US" sz="1600" dirty="0" err="1" smtClean="0">
                <a:latin typeface="Times New Roman" pitchFamily="18" charset="0"/>
                <a:cs typeface="Times New Roman" pitchFamily="18" charset="0"/>
              </a:rPr>
              <a:t>osfat</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(Na</a:t>
            </a:r>
            <a:r>
              <a:rPr lang="en-US" sz="1600" baseline="-25000" dirty="0">
                <a:latin typeface="Times New Roman" pitchFamily="18" charset="0"/>
                <a:cs typeface="Times New Roman" pitchFamily="18" charset="0"/>
              </a:rPr>
              <a:t>2</a:t>
            </a:r>
            <a:r>
              <a:rPr lang="en-US" sz="1600" dirty="0">
                <a:latin typeface="Times New Roman" pitchFamily="18" charset="0"/>
                <a:cs typeface="Times New Roman" pitchFamily="18" charset="0"/>
              </a:rPr>
              <a:t>HPO</a:t>
            </a:r>
            <a:r>
              <a:rPr lang="en-US" sz="1600" baseline="-25000" dirty="0">
                <a:latin typeface="Times New Roman" pitchFamily="18" charset="0"/>
                <a:cs typeface="Times New Roman" pitchFamily="18" charset="0"/>
              </a:rPr>
              <a:t>4</a:t>
            </a:r>
            <a:r>
              <a:rPr lang="en-US" sz="1600" dirty="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Terhadap</a:t>
            </a:r>
            <a:r>
              <a:rPr lang="en-US" sz="1600" dirty="0" smtClean="0">
                <a:latin typeface="Times New Roman" pitchFamily="18" charset="0"/>
                <a:cs typeface="Times New Roman" pitchFamily="18" charset="0"/>
              </a:rPr>
              <a:t> </a:t>
            </a:r>
            <a:r>
              <a:rPr lang="id-ID" sz="1600" dirty="0" smtClean="0">
                <a:latin typeface="Times New Roman" pitchFamily="18" charset="0"/>
                <a:cs typeface="Times New Roman" pitchFamily="18" charset="0"/>
              </a:rPr>
              <a:t>Volume Pengembangan </a:t>
            </a:r>
            <a:r>
              <a:rPr lang="id-ID" sz="1600" dirty="0">
                <a:latin typeface="Times New Roman" pitchFamily="18" charset="0"/>
                <a:cs typeface="Times New Roman" pitchFamily="18" charset="0"/>
              </a:rPr>
              <a:t>Selai Jagung Serbuk Instan</a:t>
            </a:r>
          </a:p>
        </p:txBody>
      </p:sp>
      <p:graphicFrame>
        <p:nvGraphicFramePr>
          <p:cNvPr id="3" name="Table 2"/>
          <p:cNvGraphicFramePr>
            <a:graphicFrameLocks noGrp="1"/>
          </p:cNvGraphicFramePr>
          <p:nvPr>
            <p:extLst>
              <p:ext uri="{D42A27DB-BD31-4B8C-83A1-F6EECF244321}">
                <p14:modId xmlns:p14="http://schemas.microsoft.com/office/powerpoint/2010/main" val="2102312170"/>
              </p:ext>
            </p:extLst>
          </p:nvPr>
        </p:nvGraphicFramePr>
        <p:xfrm>
          <a:off x="1310187" y="2277776"/>
          <a:ext cx="6619164" cy="1653540"/>
        </p:xfrm>
        <a:graphic>
          <a:graphicData uri="http://schemas.openxmlformats.org/drawingml/2006/table">
            <a:tbl>
              <a:tblPr firstRow="1" firstCol="1" bandRow="1">
                <a:tableStyleId>{5C22544A-7EE6-4342-B048-85BDC9FD1C3A}</a:tableStyleId>
              </a:tblPr>
              <a:tblGrid>
                <a:gridCol w="2286118"/>
                <a:gridCol w="4333046"/>
              </a:tblGrid>
              <a:tr h="172044">
                <a:tc>
                  <a:txBody>
                    <a:bodyPr/>
                    <a:lstStyle/>
                    <a:p>
                      <a:pPr algn="ctr">
                        <a:lnSpc>
                          <a:spcPct val="200000"/>
                        </a:lnSpc>
                        <a:spcAft>
                          <a:spcPts val="0"/>
                        </a:spcAft>
                      </a:pPr>
                      <a:r>
                        <a:rPr lang="id-ID" sz="1600" b="1" dirty="0">
                          <a:effectLst/>
                          <a:latin typeface="Times New Roman" pitchFamily="18" charset="0"/>
                          <a:cs typeface="Times New Roman" pitchFamily="18" charset="0"/>
                        </a:rPr>
                        <a:t>Konsentrasi </a:t>
                      </a:r>
                      <a:r>
                        <a:rPr lang="en-US" sz="1600" b="1" dirty="0">
                          <a:effectLst/>
                          <a:latin typeface="Times New Roman" pitchFamily="18" charset="0"/>
                          <a:cs typeface="Times New Roman" pitchFamily="18" charset="0"/>
                        </a:rPr>
                        <a:t>Na2HPO4</a:t>
                      </a:r>
                      <a:endParaRPr lang="id-ID" sz="1600" b="1"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200000"/>
                        </a:lnSpc>
                        <a:spcAft>
                          <a:spcPts val="0"/>
                        </a:spcAft>
                      </a:pPr>
                      <a:r>
                        <a:rPr lang="id-ID" sz="1600" b="1" dirty="0">
                          <a:effectLst/>
                          <a:latin typeface="Times New Roman" pitchFamily="18" charset="0"/>
                          <a:cs typeface="Times New Roman" pitchFamily="18" charset="0"/>
                        </a:rPr>
                        <a:t>Rata-rata Volume Pengembangan (%)</a:t>
                      </a:r>
                      <a:endParaRPr lang="id-ID" sz="1600" b="1" dirty="0">
                        <a:effectLst/>
                        <a:latin typeface="Times New Roman" pitchFamily="18" charset="0"/>
                        <a:ea typeface="Calibri"/>
                        <a:cs typeface="Times New Roman" pitchFamily="18" charset="0"/>
                      </a:endParaRPr>
                    </a:p>
                  </a:txBody>
                  <a:tcPr marL="68580" marR="68580" marT="0" marB="0" anchor="ctr"/>
                </a:tc>
              </a:tr>
              <a:tr h="0">
                <a:tc>
                  <a:txBody>
                    <a:bodyPr/>
                    <a:lstStyle/>
                    <a:p>
                      <a:pPr algn="ctr">
                        <a:lnSpc>
                          <a:spcPct val="200000"/>
                        </a:lnSpc>
                        <a:spcAft>
                          <a:spcPts val="0"/>
                        </a:spcAft>
                      </a:pPr>
                      <a:r>
                        <a:rPr lang="id-ID" sz="1600" b="1" dirty="0">
                          <a:effectLst/>
                          <a:latin typeface="Times New Roman" pitchFamily="18" charset="0"/>
                          <a:cs typeface="Times New Roman" pitchFamily="18" charset="0"/>
                        </a:rPr>
                        <a:t>a1 (0,1%)</a:t>
                      </a:r>
                      <a:endParaRPr lang="id-ID" sz="1600" b="1"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200000"/>
                        </a:lnSpc>
                        <a:spcAft>
                          <a:spcPts val="0"/>
                        </a:spcAft>
                      </a:pPr>
                      <a:r>
                        <a:rPr lang="id-ID" sz="1400" b="1" dirty="0">
                          <a:effectLst/>
                          <a:latin typeface="Times New Roman" pitchFamily="18" charset="0"/>
                          <a:cs typeface="Times New Roman" pitchFamily="18" charset="0"/>
                        </a:rPr>
                        <a:t>131,111 a</a:t>
                      </a:r>
                      <a:endParaRPr lang="id-ID" sz="1400" b="1" dirty="0">
                        <a:effectLst/>
                        <a:latin typeface="Times New Roman" pitchFamily="18" charset="0"/>
                        <a:ea typeface="Calibri"/>
                        <a:cs typeface="Times New Roman" pitchFamily="18" charset="0"/>
                      </a:endParaRPr>
                    </a:p>
                  </a:txBody>
                  <a:tcPr marL="68580" marR="68580" marT="0" marB="0" anchor="ctr"/>
                </a:tc>
              </a:tr>
              <a:tr h="0">
                <a:tc>
                  <a:txBody>
                    <a:bodyPr/>
                    <a:lstStyle/>
                    <a:p>
                      <a:pPr algn="ctr">
                        <a:lnSpc>
                          <a:spcPct val="200000"/>
                        </a:lnSpc>
                        <a:spcAft>
                          <a:spcPts val="0"/>
                        </a:spcAft>
                      </a:pPr>
                      <a:r>
                        <a:rPr lang="id-ID" sz="1600" b="1" dirty="0">
                          <a:effectLst/>
                          <a:latin typeface="Times New Roman" pitchFamily="18" charset="0"/>
                          <a:cs typeface="Times New Roman" pitchFamily="18" charset="0"/>
                        </a:rPr>
                        <a:t>a2 (0,3%)</a:t>
                      </a:r>
                      <a:endParaRPr lang="id-ID" sz="1600" b="1"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200000"/>
                        </a:lnSpc>
                        <a:spcAft>
                          <a:spcPts val="0"/>
                        </a:spcAft>
                      </a:pPr>
                      <a:r>
                        <a:rPr lang="id-ID" sz="1400" b="1" dirty="0">
                          <a:effectLst/>
                          <a:latin typeface="Times New Roman" pitchFamily="18" charset="0"/>
                          <a:cs typeface="Times New Roman" pitchFamily="18" charset="0"/>
                        </a:rPr>
                        <a:t>137,778 b</a:t>
                      </a:r>
                      <a:endParaRPr lang="id-ID" sz="1400" b="1" dirty="0">
                        <a:effectLst/>
                        <a:latin typeface="Times New Roman" pitchFamily="18" charset="0"/>
                        <a:ea typeface="Calibri"/>
                        <a:cs typeface="Times New Roman" pitchFamily="18" charset="0"/>
                      </a:endParaRPr>
                    </a:p>
                  </a:txBody>
                  <a:tcPr marL="68580" marR="68580" marT="0" marB="0" anchor="ctr"/>
                </a:tc>
              </a:tr>
              <a:tr h="0">
                <a:tc>
                  <a:txBody>
                    <a:bodyPr/>
                    <a:lstStyle/>
                    <a:p>
                      <a:pPr algn="ctr">
                        <a:lnSpc>
                          <a:spcPct val="200000"/>
                        </a:lnSpc>
                        <a:spcAft>
                          <a:spcPts val="0"/>
                        </a:spcAft>
                      </a:pPr>
                      <a:r>
                        <a:rPr lang="id-ID" sz="1600" b="1" dirty="0">
                          <a:effectLst/>
                          <a:latin typeface="Times New Roman" pitchFamily="18" charset="0"/>
                          <a:cs typeface="Times New Roman" pitchFamily="18" charset="0"/>
                        </a:rPr>
                        <a:t>a3 (0,5%)</a:t>
                      </a:r>
                      <a:endParaRPr lang="id-ID" sz="1600" b="1"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200000"/>
                        </a:lnSpc>
                        <a:spcAft>
                          <a:spcPts val="0"/>
                        </a:spcAft>
                      </a:pPr>
                      <a:r>
                        <a:rPr lang="id-ID" sz="1400" b="1" dirty="0">
                          <a:effectLst/>
                          <a:latin typeface="Times New Roman" pitchFamily="18" charset="0"/>
                          <a:cs typeface="Times New Roman" pitchFamily="18" charset="0"/>
                        </a:rPr>
                        <a:t>144,444 c</a:t>
                      </a:r>
                      <a:endParaRPr lang="id-ID" sz="1400" b="1" dirty="0">
                        <a:effectLst/>
                        <a:latin typeface="Times New Roman" pitchFamily="18" charset="0"/>
                        <a:ea typeface="Calibri"/>
                        <a:cs typeface="Times New Roman" pitchFamily="18" charset="0"/>
                      </a:endParaRPr>
                    </a:p>
                  </a:txBody>
                  <a:tcPr marL="68580" marR="68580" marT="0" marB="0" anchor="ct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745582309"/>
              </p:ext>
            </p:extLst>
          </p:nvPr>
        </p:nvGraphicFramePr>
        <p:xfrm>
          <a:off x="1310185" y="5078344"/>
          <a:ext cx="6619164" cy="1653540"/>
        </p:xfrm>
        <a:graphic>
          <a:graphicData uri="http://schemas.openxmlformats.org/drawingml/2006/table">
            <a:tbl>
              <a:tblPr firstRow="1" firstCol="1" bandRow="1">
                <a:tableStyleId>{5C22544A-7EE6-4342-B048-85BDC9FD1C3A}</a:tableStyleId>
              </a:tblPr>
              <a:tblGrid>
                <a:gridCol w="2279176"/>
                <a:gridCol w="4339988"/>
              </a:tblGrid>
              <a:tr h="125363">
                <a:tc>
                  <a:txBody>
                    <a:bodyPr/>
                    <a:lstStyle/>
                    <a:p>
                      <a:pPr algn="ctr">
                        <a:lnSpc>
                          <a:spcPct val="200000"/>
                        </a:lnSpc>
                        <a:spcAft>
                          <a:spcPts val="0"/>
                        </a:spcAft>
                      </a:pPr>
                      <a:r>
                        <a:rPr lang="id-ID" sz="1600" b="1" dirty="0">
                          <a:effectLst/>
                          <a:latin typeface="Times New Roman" pitchFamily="18" charset="0"/>
                          <a:cs typeface="Times New Roman" pitchFamily="18" charset="0"/>
                        </a:rPr>
                        <a:t>Konsentrasi </a:t>
                      </a:r>
                      <a:r>
                        <a:rPr lang="en-US" sz="1600" b="1" dirty="0">
                          <a:effectLst/>
                          <a:latin typeface="Times New Roman" pitchFamily="18" charset="0"/>
                          <a:cs typeface="Times New Roman" pitchFamily="18" charset="0"/>
                        </a:rPr>
                        <a:t>Na2HPO4</a:t>
                      </a:r>
                      <a:endParaRPr lang="id-ID" sz="1600" b="1"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200000"/>
                        </a:lnSpc>
                        <a:spcAft>
                          <a:spcPts val="0"/>
                        </a:spcAft>
                      </a:pPr>
                      <a:r>
                        <a:rPr lang="id-ID" sz="1600" b="1" dirty="0">
                          <a:effectLst/>
                          <a:latin typeface="Times New Roman" pitchFamily="18" charset="0"/>
                          <a:cs typeface="Times New Roman" pitchFamily="18" charset="0"/>
                        </a:rPr>
                        <a:t>Rata-rata Cooking Time (detik)</a:t>
                      </a:r>
                      <a:endParaRPr lang="id-ID" sz="1600" b="1" dirty="0">
                        <a:effectLst/>
                        <a:latin typeface="Times New Roman" pitchFamily="18" charset="0"/>
                        <a:ea typeface="Calibri"/>
                        <a:cs typeface="Times New Roman" pitchFamily="18" charset="0"/>
                      </a:endParaRPr>
                    </a:p>
                  </a:txBody>
                  <a:tcPr marL="68580" marR="68580" marT="0" marB="0" anchor="ctr"/>
                </a:tc>
              </a:tr>
              <a:tr h="0">
                <a:tc>
                  <a:txBody>
                    <a:bodyPr/>
                    <a:lstStyle/>
                    <a:p>
                      <a:pPr algn="ctr">
                        <a:lnSpc>
                          <a:spcPct val="200000"/>
                        </a:lnSpc>
                        <a:spcAft>
                          <a:spcPts val="0"/>
                        </a:spcAft>
                      </a:pPr>
                      <a:r>
                        <a:rPr lang="id-ID" sz="1600" b="1" dirty="0">
                          <a:effectLst/>
                          <a:latin typeface="Times New Roman" pitchFamily="18" charset="0"/>
                          <a:cs typeface="Times New Roman" pitchFamily="18" charset="0"/>
                        </a:rPr>
                        <a:t>a3 (0,5%)</a:t>
                      </a:r>
                      <a:endParaRPr lang="id-ID" sz="1600" b="1"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200000"/>
                        </a:lnSpc>
                        <a:spcAft>
                          <a:spcPts val="0"/>
                        </a:spcAft>
                      </a:pPr>
                      <a:r>
                        <a:rPr lang="en-US" sz="1400" b="1" dirty="0">
                          <a:effectLst/>
                          <a:latin typeface="Times New Roman" pitchFamily="18" charset="0"/>
                          <a:cs typeface="Times New Roman" pitchFamily="18" charset="0"/>
                        </a:rPr>
                        <a:t>33,853</a:t>
                      </a:r>
                      <a:r>
                        <a:rPr lang="id-ID" sz="1400" b="1" dirty="0">
                          <a:effectLst/>
                          <a:latin typeface="Times New Roman" pitchFamily="18" charset="0"/>
                          <a:cs typeface="Times New Roman" pitchFamily="18" charset="0"/>
                        </a:rPr>
                        <a:t> a</a:t>
                      </a:r>
                      <a:endParaRPr lang="id-ID" sz="1400" b="1" dirty="0">
                        <a:effectLst/>
                        <a:latin typeface="Times New Roman" pitchFamily="18" charset="0"/>
                        <a:ea typeface="Calibri"/>
                        <a:cs typeface="Times New Roman" pitchFamily="18" charset="0"/>
                      </a:endParaRPr>
                    </a:p>
                  </a:txBody>
                  <a:tcPr marL="68580" marR="68580" marT="0" marB="0" anchor="ctr"/>
                </a:tc>
              </a:tr>
              <a:tr h="71103">
                <a:tc>
                  <a:txBody>
                    <a:bodyPr/>
                    <a:lstStyle/>
                    <a:p>
                      <a:pPr algn="ctr">
                        <a:lnSpc>
                          <a:spcPct val="200000"/>
                        </a:lnSpc>
                        <a:spcAft>
                          <a:spcPts val="0"/>
                        </a:spcAft>
                      </a:pPr>
                      <a:r>
                        <a:rPr lang="id-ID" sz="1600" b="1" dirty="0">
                          <a:effectLst/>
                          <a:latin typeface="Times New Roman" pitchFamily="18" charset="0"/>
                          <a:cs typeface="Times New Roman" pitchFamily="18" charset="0"/>
                        </a:rPr>
                        <a:t>a2 (0,3%)</a:t>
                      </a:r>
                      <a:endParaRPr lang="id-ID" sz="1600" b="1"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200000"/>
                        </a:lnSpc>
                        <a:spcAft>
                          <a:spcPts val="0"/>
                        </a:spcAft>
                      </a:pPr>
                      <a:r>
                        <a:rPr lang="en-US" sz="1400" b="1" dirty="0">
                          <a:effectLst/>
                          <a:latin typeface="Times New Roman" pitchFamily="18" charset="0"/>
                          <a:cs typeface="Times New Roman" pitchFamily="18" charset="0"/>
                        </a:rPr>
                        <a:t>34,872</a:t>
                      </a:r>
                      <a:r>
                        <a:rPr lang="id-ID" sz="1400" b="1" dirty="0">
                          <a:effectLst/>
                          <a:latin typeface="Times New Roman" pitchFamily="18" charset="0"/>
                          <a:cs typeface="Times New Roman" pitchFamily="18" charset="0"/>
                        </a:rPr>
                        <a:t> b</a:t>
                      </a:r>
                      <a:endParaRPr lang="id-ID" sz="1400" b="1" dirty="0">
                        <a:effectLst/>
                        <a:latin typeface="Times New Roman" pitchFamily="18" charset="0"/>
                        <a:ea typeface="Calibri"/>
                        <a:cs typeface="Times New Roman" pitchFamily="18" charset="0"/>
                      </a:endParaRPr>
                    </a:p>
                  </a:txBody>
                  <a:tcPr marL="68580" marR="68580" marT="0" marB="0" anchor="ctr"/>
                </a:tc>
              </a:tr>
              <a:tr h="177980">
                <a:tc>
                  <a:txBody>
                    <a:bodyPr/>
                    <a:lstStyle/>
                    <a:p>
                      <a:pPr algn="ctr">
                        <a:lnSpc>
                          <a:spcPct val="200000"/>
                        </a:lnSpc>
                        <a:spcAft>
                          <a:spcPts val="0"/>
                        </a:spcAft>
                      </a:pPr>
                      <a:r>
                        <a:rPr lang="id-ID" sz="1600" b="1" dirty="0">
                          <a:effectLst/>
                          <a:latin typeface="Times New Roman" pitchFamily="18" charset="0"/>
                          <a:cs typeface="Times New Roman" pitchFamily="18" charset="0"/>
                        </a:rPr>
                        <a:t>a1 (0,1%)</a:t>
                      </a:r>
                      <a:endParaRPr lang="id-ID" sz="1600" b="1"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200000"/>
                        </a:lnSpc>
                        <a:spcAft>
                          <a:spcPts val="0"/>
                        </a:spcAft>
                      </a:pPr>
                      <a:r>
                        <a:rPr lang="en-US" sz="1400" b="1" dirty="0">
                          <a:effectLst/>
                          <a:latin typeface="Times New Roman" pitchFamily="18" charset="0"/>
                          <a:cs typeface="Times New Roman" pitchFamily="18" charset="0"/>
                        </a:rPr>
                        <a:t>36,306</a:t>
                      </a:r>
                      <a:r>
                        <a:rPr lang="id-ID" sz="1400" b="1" dirty="0">
                          <a:effectLst/>
                          <a:latin typeface="Times New Roman" pitchFamily="18" charset="0"/>
                          <a:cs typeface="Times New Roman" pitchFamily="18" charset="0"/>
                        </a:rPr>
                        <a:t> c</a:t>
                      </a:r>
                      <a:endParaRPr lang="id-ID" sz="1400" b="1" dirty="0">
                        <a:effectLst/>
                        <a:latin typeface="Times New Roman" pitchFamily="18" charset="0"/>
                        <a:ea typeface="Calibri"/>
                        <a:cs typeface="Times New Roman" pitchFamily="18" charset="0"/>
                      </a:endParaRPr>
                    </a:p>
                  </a:txBody>
                  <a:tcPr marL="68580" marR="68580" marT="0" marB="0" anchor="ctr"/>
                </a:tc>
              </a:tr>
            </a:tbl>
          </a:graphicData>
        </a:graphic>
      </p:graphicFrame>
    </p:spTree>
    <p:extLst>
      <p:ext uri="{BB962C8B-B14F-4D97-AF65-F5344CB8AC3E}">
        <p14:creationId xmlns:p14="http://schemas.microsoft.com/office/powerpoint/2010/main" val="34952885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7510" y="1064370"/>
            <a:ext cx="5060517" cy="523220"/>
          </a:xfrm>
          <a:prstGeom prst="rect">
            <a:avLst/>
          </a:prstGeom>
        </p:spPr>
        <p:txBody>
          <a:bodyPr wrap="square">
            <a:spAutoFit/>
          </a:bodyPr>
          <a:lstStyle/>
          <a:p>
            <a:r>
              <a:rPr lang="id-ID" sz="2800" b="1" dirty="0" smtClean="0">
                <a:latin typeface="Times New Roman" pitchFamily="18" charset="0"/>
                <a:cs typeface="Times New Roman" pitchFamily="18" charset="0"/>
              </a:rPr>
              <a:t>Penentuan Perlakuan Terbaik</a:t>
            </a:r>
            <a:endParaRPr lang="en-US" sz="2800" b="1" dirty="0">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185839400"/>
              </p:ext>
            </p:extLst>
          </p:nvPr>
        </p:nvGraphicFramePr>
        <p:xfrm>
          <a:off x="236484" y="1734207"/>
          <a:ext cx="8671035" cy="4192576"/>
        </p:xfrm>
        <a:graphic>
          <a:graphicData uri="http://schemas.openxmlformats.org/drawingml/2006/table">
            <a:tbl>
              <a:tblPr firstRow="1" firstCol="1" bandRow="1">
                <a:tableStyleId>{5C22544A-7EE6-4342-B048-85BDC9FD1C3A}</a:tableStyleId>
              </a:tblPr>
              <a:tblGrid>
                <a:gridCol w="993227"/>
                <a:gridCol w="725214"/>
                <a:gridCol w="646386"/>
                <a:gridCol w="520262"/>
                <a:gridCol w="662152"/>
                <a:gridCol w="797867"/>
                <a:gridCol w="794450"/>
                <a:gridCol w="740979"/>
                <a:gridCol w="1024759"/>
                <a:gridCol w="914400"/>
                <a:gridCol w="851339"/>
              </a:tblGrid>
              <a:tr h="504496">
                <a:tc rowSpan="2">
                  <a:txBody>
                    <a:bodyPr/>
                    <a:lstStyle/>
                    <a:p>
                      <a:pPr algn="ctr">
                        <a:lnSpc>
                          <a:spcPct val="200000"/>
                        </a:lnSpc>
                        <a:spcAft>
                          <a:spcPts val="0"/>
                        </a:spcAft>
                      </a:pPr>
                      <a:r>
                        <a:rPr lang="id-ID" sz="1100" b="1" dirty="0">
                          <a:effectLst/>
                          <a:latin typeface="Times New Roman" pitchFamily="18" charset="0"/>
                          <a:cs typeface="Times New Roman" pitchFamily="18" charset="0"/>
                        </a:rPr>
                        <a:t>Kode Sampel</a:t>
                      </a:r>
                      <a:endParaRPr lang="id-ID" sz="1200" b="1" dirty="0">
                        <a:effectLst/>
                        <a:latin typeface="Times New Roman" pitchFamily="18" charset="0"/>
                        <a:ea typeface="Calibri"/>
                        <a:cs typeface="Times New Roman" pitchFamily="18" charset="0"/>
                      </a:endParaRPr>
                    </a:p>
                  </a:txBody>
                  <a:tcPr marL="68580" marR="68580" marT="0" marB="0" anchor="ctr"/>
                </a:tc>
                <a:tc gridSpan="9">
                  <a:txBody>
                    <a:bodyPr/>
                    <a:lstStyle/>
                    <a:p>
                      <a:pPr algn="ctr">
                        <a:lnSpc>
                          <a:spcPct val="200000"/>
                        </a:lnSpc>
                        <a:spcAft>
                          <a:spcPts val="0"/>
                        </a:spcAft>
                      </a:pPr>
                      <a:r>
                        <a:rPr lang="id-ID" sz="1100" b="1">
                          <a:effectLst/>
                          <a:latin typeface="Times New Roman" pitchFamily="18" charset="0"/>
                          <a:cs typeface="Times New Roman" pitchFamily="18" charset="0"/>
                        </a:rPr>
                        <a:t>Atribut</a:t>
                      </a:r>
                      <a:endParaRPr lang="id-ID" sz="1200" b="1">
                        <a:effectLst/>
                        <a:latin typeface="Times New Roman" pitchFamily="18" charset="0"/>
                        <a:ea typeface="Calibri"/>
                        <a:cs typeface="Times New Roman" pitchFamily="18" charset="0"/>
                      </a:endParaRPr>
                    </a:p>
                  </a:txBody>
                  <a:tcPr marL="68580" marR="68580" marT="0" marB="0" anchor="ct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rowSpan="2">
                  <a:txBody>
                    <a:bodyPr/>
                    <a:lstStyle/>
                    <a:p>
                      <a:pPr algn="ctr">
                        <a:lnSpc>
                          <a:spcPct val="200000"/>
                        </a:lnSpc>
                        <a:spcAft>
                          <a:spcPts val="0"/>
                        </a:spcAft>
                      </a:pPr>
                      <a:r>
                        <a:rPr lang="id-ID" sz="1100" b="1">
                          <a:effectLst/>
                          <a:latin typeface="Times New Roman" pitchFamily="18" charset="0"/>
                          <a:cs typeface="Times New Roman" pitchFamily="18" charset="0"/>
                        </a:rPr>
                        <a:t>Jumlah</a:t>
                      </a:r>
                      <a:endParaRPr lang="id-ID" sz="1200" b="1">
                        <a:effectLst/>
                        <a:latin typeface="Times New Roman" pitchFamily="18" charset="0"/>
                        <a:ea typeface="Calibri"/>
                        <a:cs typeface="Times New Roman" pitchFamily="18" charset="0"/>
                      </a:endParaRPr>
                    </a:p>
                  </a:txBody>
                  <a:tcPr marL="68580" marR="68580" marT="0" marB="0" anchor="ctr"/>
                </a:tc>
              </a:tr>
              <a:tr h="200025">
                <a:tc vMerge="1">
                  <a:txBody>
                    <a:bodyPr/>
                    <a:lstStyle/>
                    <a:p>
                      <a:endParaRPr lang="id-ID"/>
                    </a:p>
                  </a:txBody>
                  <a:tcPr/>
                </a:tc>
                <a:tc>
                  <a:txBody>
                    <a:bodyPr/>
                    <a:lstStyle/>
                    <a:p>
                      <a:pPr algn="ctr">
                        <a:lnSpc>
                          <a:spcPct val="200000"/>
                        </a:lnSpc>
                        <a:spcAft>
                          <a:spcPts val="0"/>
                        </a:spcAft>
                      </a:pPr>
                      <a:r>
                        <a:rPr lang="id-ID" sz="1100" b="1" dirty="0">
                          <a:solidFill>
                            <a:schemeClr val="bg1"/>
                          </a:solidFill>
                          <a:effectLst/>
                          <a:latin typeface="Times New Roman" pitchFamily="18" charset="0"/>
                          <a:cs typeface="Times New Roman" pitchFamily="18" charset="0"/>
                        </a:rPr>
                        <a:t>Tekstur</a:t>
                      </a:r>
                      <a:endParaRPr lang="id-ID" sz="1200" b="1" dirty="0">
                        <a:solidFill>
                          <a:schemeClr val="bg1"/>
                        </a:solidFill>
                        <a:effectLst/>
                        <a:latin typeface="Times New Roman" pitchFamily="18" charset="0"/>
                        <a:ea typeface="Calibri"/>
                        <a:cs typeface="Times New Roman" pitchFamily="18" charset="0"/>
                      </a:endParaRPr>
                    </a:p>
                  </a:txBody>
                  <a:tcPr marL="68580" marR="68580" marT="0" marB="0" anchor="ctr">
                    <a:solidFill>
                      <a:srgbClr val="D34817"/>
                    </a:solidFill>
                  </a:tcPr>
                </a:tc>
                <a:tc>
                  <a:txBody>
                    <a:bodyPr/>
                    <a:lstStyle/>
                    <a:p>
                      <a:pPr algn="ctr">
                        <a:lnSpc>
                          <a:spcPct val="200000"/>
                        </a:lnSpc>
                        <a:spcAft>
                          <a:spcPts val="0"/>
                        </a:spcAft>
                      </a:pPr>
                      <a:r>
                        <a:rPr lang="id-ID" sz="1100" b="1" dirty="0">
                          <a:solidFill>
                            <a:schemeClr val="bg1"/>
                          </a:solidFill>
                          <a:effectLst/>
                          <a:latin typeface="Times New Roman" pitchFamily="18" charset="0"/>
                          <a:cs typeface="Times New Roman" pitchFamily="18" charset="0"/>
                        </a:rPr>
                        <a:t>Warna</a:t>
                      </a:r>
                      <a:endParaRPr lang="id-ID" sz="1200" b="1" dirty="0">
                        <a:solidFill>
                          <a:schemeClr val="bg1"/>
                        </a:solidFill>
                        <a:effectLst/>
                        <a:latin typeface="Times New Roman" pitchFamily="18" charset="0"/>
                        <a:ea typeface="Calibri"/>
                        <a:cs typeface="Times New Roman" pitchFamily="18" charset="0"/>
                      </a:endParaRPr>
                    </a:p>
                  </a:txBody>
                  <a:tcPr marL="68580" marR="68580" marT="0" marB="0" anchor="ctr">
                    <a:solidFill>
                      <a:srgbClr val="D34817"/>
                    </a:solidFill>
                  </a:tcPr>
                </a:tc>
                <a:tc>
                  <a:txBody>
                    <a:bodyPr/>
                    <a:lstStyle/>
                    <a:p>
                      <a:pPr algn="ctr">
                        <a:lnSpc>
                          <a:spcPct val="200000"/>
                        </a:lnSpc>
                        <a:spcAft>
                          <a:spcPts val="0"/>
                        </a:spcAft>
                      </a:pPr>
                      <a:r>
                        <a:rPr lang="id-ID" sz="1100" b="1" dirty="0">
                          <a:solidFill>
                            <a:schemeClr val="bg1"/>
                          </a:solidFill>
                          <a:effectLst/>
                          <a:latin typeface="Times New Roman" pitchFamily="18" charset="0"/>
                          <a:cs typeface="Times New Roman" pitchFamily="18" charset="0"/>
                        </a:rPr>
                        <a:t>Rasa</a:t>
                      </a:r>
                      <a:endParaRPr lang="id-ID" sz="1200" b="1" dirty="0">
                        <a:solidFill>
                          <a:schemeClr val="bg1"/>
                        </a:solidFill>
                        <a:effectLst/>
                        <a:latin typeface="Times New Roman" pitchFamily="18" charset="0"/>
                        <a:ea typeface="Calibri"/>
                        <a:cs typeface="Times New Roman" pitchFamily="18" charset="0"/>
                      </a:endParaRPr>
                    </a:p>
                  </a:txBody>
                  <a:tcPr marL="68580" marR="68580" marT="0" marB="0" anchor="ctr">
                    <a:solidFill>
                      <a:srgbClr val="D34817"/>
                    </a:solidFill>
                  </a:tcPr>
                </a:tc>
                <a:tc>
                  <a:txBody>
                    <a:bodyPr/>
                    <a:lstStyle/>
                    <a:p>
                      <a:pPr algn="ctr">
                        <a:lnSpc>
                          <a:spcPct val="200000"/>
                        </a:lnSpc>
                        <a:spcAft>
                          <a:spcPts val="0"/>
                        </a:spcAft>
                      </a:pPr>
                      <a:r>
                        <a:rPr lang="id-ID" sz="1100" b="1" dirty="0">
                          <a:solidFill>
                            <a:schemeClr val="bg1"/>
                          </a:solidFill>
                          <a:effectLst/>
                          <a:latin typeface="Times New Roman" pitchFamily="18" charset="0"/>
                          <a:cs typeface="Times New Roman" pitchFamily="18" charset="0"/>
                        </a:rPr>
                        <a:t>Aroma</a:t>
                      </a:r>
                      <a:endParaRPr lang="id-ID" sz="1200" b="1" dirty="0">
                        <a:solidFill>
                          <a:schemeClr val="bg1"/>
                        </a:solidFill>
                        <a:effectLst/>
                        <a:latin typeface="Times New Roman" pitchFamily="18" charset="0"/>
                        <a:ea typeface="Calibri"/>
                        <a:cs typeface="Times New Roman" pitchFamily="18" charset="0"/>
                      </a:endParaRPr>
                    </a:p>
                  </a:txBody>
                  <a:tcPr marL="68580" marR="68580" marT="0" marB="0" anchor="ctr">
                    <a:solidFill>
                      <a:srgbClr val="D34817"/>
                    </a:solidFill>
                  </a:tcPr>
                </a:tc>
                <a:tc>
                  <a:txBody>
                    <a:bodyPr/>
                    <a:lstStyle/>
                    <a:p>
                      <a:pPr algn="ctr">
                        <a:lnSpc>
                          <a:spcPct val="200000"/>
                        </a:lnSpc>
                        <a:spcAft>
                          <a:spcPts val="0"/>
                        </a:spcAft>
                      </a:pPr>
                      <a:r>
                        <a:rPr lang="id-ID" sz="1100" b="1" dirty="0">
                          <a:solidFill>
                            <a:schemeClr val="bg1"/>
                          </a:solidFill>
                          <a:effectLst/>
                          <a:latin typeface="Times New Roman" pitchFamily="18" charset="0"/>
                          <a:cs typeface="Times New Roman" pitchFamily="18" charset="0"/>
                        </a:rPr>
                        <a:t>Daya Oles</a:t>
                      </a:r>
                      <a:endParaRPr lang="id-ID" sz="1200" b="1" dirty="0">
                        <a:solidFill>
                          <a:schemeClr val="bg1"/>
                        </a:solidFill>
                        <a:effectLst/>
                        <a:latin typeface="Times New Roman" pitchFamily="18" charset="0"/>
                        <a:ea typeface="Calibri"/>
                        <a:cs typeface="Times New Roman" pitchFamily="18" charset="0"/>
                      </a:endParaRPr>
                    </a:p>
                  </a:txBody>
                  <a:tcPr marL="68580" marR="68580" marT="0" marB="0" anchor="ctr">
                    <a:solidFill>
                      <a:srgbClr val="D34817"/>
                    </a:solidFill>
                  </a:tcPr>
                </a:tc>
                <a:tc>
                  <a:txBody>
                    <a:bodyPr/>
                    <a:lstStyle/>
                    <a:p>
                      <a:pPr algn="ctr">
                        <a:lnSpc>
                          <a:spcPct val="200000"/>
                        </a:lnSpc>
                        <a:spcAft>
                          <a:spcPts val="0"/>
                        </a:spcAft>
                      </a:pPr>
                      <a:r>
                        <a:rPr lang="id-ID" sz="1100" b="1" dirty="0">
                          <a:solidFill>
                            <a:schemeClr val="bg1"/>
                          </a:solidFill>
                          <a:effectLst/>
                          <a:latin typeface="Times New Roman" pitchFamily="18" charset="0"/>
                          <a:cs typeface="Times New Roman" pitchFamily="18" charset="0"/>
                        </a:rPr>
                        <a:t>Rendemen</a:t>
                      </a:r>
                      <a:endParaRPr lang="id-ID" sz="1200" b="1" dirty="0">
                        <a:solidFill>
                          <a:schemeClr val="bg1"/>
                        </a:solidFill>
                        <a:effectLst/>
                        <a:latin typeface="Times New Roman" pitchFamily="18" charset="0"/>
                        <a:ea typeface="Calibri"/>
                        <a:cs typeface="Times New Roman" pitchFamily="18" charset="0"/>
                      </a:endParaRPr>
                    </a:p>
                  </a:txBody>
                  <a:tcPr marL="68580" marR="68580" marT="0" marB="0" anchor="ctr">
                    <a:solidFill>
                      <a:srgbClr val="D34817"/>
                    </a:solidFill>
                  </a:tcPr>
                </a:tc>
                <a:tc>
                  <a:txBody>
                    <a:bodyPr/>
                    <a:lstStyle/>
                    <a:p>
                      <a:pPr algn="ctr">
                        <a:lnSpc>
                          <a:spcPct val="200000"/>
                        </a:lnSpc>
                        <a:spcAft>
                          <a:spcPts val="0"/>
                        </a:spcAft>
                      </a:pPr>
                      <a:r>
                        <a:rPr lang="id-ID" sz="1100" b="1" dirty="0">
                          <a:solidFill>
                            <a:schemeClr val="bg1"/>
                          </a:solidFill>
                          <a:effectLst/>
                          <a:latin typeface="Times New Roman" pitchFamily="18" charset="0"/>
                          <a:cs typeface="Times New Roman" pitchFamily="18" charset="0"/>
                        </a:rPr>
                        <a:t>Cooking Time</a:t>
                      </a:r>
                      <a:endParaRPr lang="id-ID" sz="1200" b="1" dirty="0">
                        <a:solidFill>
                          <a:schemeClr val="bg1"/>
                        </a:solidFill>
                        <a:effectLst/>
                        <a:latin typeface="Times New Roman" pitchFamily="18" charset="0"/>
                        <a:ea typeface="Calibri"/>
                        <a:cs typeface="Times New Roman" pitchFamily="18" charset="0"/>
                      </a:endParaRPr>
                    </a:p>
                  </a:txBody>
                  <a:tcPr marL="68580" marR="68580" marT="0" marB="0" anchor="ctr">
                    <a:solidFill>
                      <a:srgbClr val="D34817"/>
                    </a:solidFill>
                  </a:tcPr>
                </a:tc>
                <a:tc>
                  <a:txBody>
                    <a:bodyPr/>
                    <a:lstStyle/>
                    <a:p>
                      <a:pPr algn="ctr">
                        <a:lnSpc>
                          <a:spcPct val="200000"/>
                        </a:lnSpc>
                        <a:spcAft>
                          <a:spcPts val="0"/>
                        </a:spcAft>
                      </a:pPr>
                      <a:r>
                        <a:rPr lang="id-ID" sz="1100" b="1" dirty="0">
                          <a:solidFill>
                            <a:schemeClr val="bg1"/>
                          </a:solidFill>
                          <a:effectLst/>
                          <a:latin typeface="Times New Roman" pitchFamily="18" charset="0"/>
                          <a:cs typeface="Times New Roman" pitchFamily="18" charset="0"/>
                        </a:rPr>
                        <a:t>Vol. Pengem.</a:t>
                      </a:r>
                      <a:endParaRPr lang="id-ID" sz="1200" b="1" dirty="0">
                        <a:solidFill>
                          <a:schemeClr val="bg1"/>
                        </a:solidFill>
                        <a:effectLst/>
                        <a:latin typeface="Times New Roman" pitchFamily="18" charset="0"/>
                        <a:ea typeface="Calibri"/>
                        <a:cs typeface="Times New Roman" pitchFamily="18" charset="0"/>
                      </a:endParaRPr>
                    </a:p>
                  </a:txBody>
                  <a:tcPr marL="68580" marR="68580" marT="0" marB="0" anchor="ctr">
                    <a:solidFill>
                      <a:srgbClr val="D34817"/>
                    </a:solidFill>
                  </a:tcPr>
                </a:tc>
                <a:tc>
                  <a:txBody>
                    <a:bodyPr/>
                    <a:lstStyle/>
                    <a:p>
                      <a:pPr algn="ctr">
                        <a:lnSpc>
                          <a:spcPct val="200000"/>
                        </a:lnSpc>
                        <a:spcAft>
                          <a:spcPts val="0"/>
                        </a:spcAft>
                      </a:pPr>
                      <a:r>
                        <a:rPr lang="id-ID" sz="1100" b="1" dirty="0">
                          <a:solidFill>
                            <a:schemeClr val="bg1"/>
                          </a:solidFill>
                          <a:effectLst/>
                          <a:latin typeface="Times New Roman" pitchFamily="18" charset="0"/>
                          <a:cs typeface="Times New Roman" pitchFamily="18" charset="0"/>
                        </a:rPr>
                        <a:t>Karotenoid</a:t>
                      </a:r>
                      <a:endParaRPr lang="id-ID" sz="1200" b="1" dirty="0">
                        <a:solidFill>
                          <a:schemeClr val="bg1"/>
                        </a:solidFill>
                        <a:effectLst/>
                        <a:latin typeface="Times New Roman" pitchFamily="18" charset="0"/>
                        <a:ea typeface="Calibri"/>
                        <a:cs typeface="Times New Roman" pitchFamily="18" charset="0"/>
                      </a:endParaRPr>
                    </a:p>
                  </a:txBody>
                  <a:tcPr marL="68580" marR="68580" marT="0" marB="0" anchor="ctr">
                    <a:solidFill>
                      <a:srgbClr val="D34817"/>
                    </a:solidFill>
                  </a:tcPr>
                </a:tc>
                <a:tc vMerge="1">
                  <a:txBody>
                    <a:bodyPr/>
                    <a:lstStyle/>
                    <a:p>
                      <a:endParaRPr lang="id-ID"/>
                    </a:p>
                  </a:txBody>
                  <a:tcPr/>
                </a:tc>
              </a:tr>
              <a:tr h="200025">
                <a:tc>
                  <a:txBody>
                    <a:bodyPr/>
                    <a:lstStyle/>
                    <a:p>
                      <a:pPr algn="ctr">
                        <a:lnSpc>
                          <a:spcPct val="200000"/>
                        </a:lnSpc>
                        <a:spcAft>
                          <a:spcPts val="0"/>
                        </a:spcAft>
                      </a:pPr>
                      <a:r>
                        <a:rPr lang="id-ID" sz="1100" b="1">
                          <a:effectLst/>
                          <a:latin typeface="Times New Roman" pitchFamily="18" charset="0"/>
                          <a:cs typeface="Times New Roman" pitchFamily="18" charset="0"/>
                        </a:rPr>
                        <a:t>a1b1</a:t>
                      </a:r>
                      <a:endParaRPr lang="id-ID" sz="12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200000"/>
                        </a:lnSpc>
                        <a:spcAft>
                          <a:spcPts val="0"/>
                        </a:spcAft>
                      </a:pPr>
                      <a:r>
                        <a:rPr lang="id-ID" sz="1100" b="1" dirty="0">
                          <a:effectLst/>
                          <a:latin typeface="Times New Roman" pitchFamily="18" charset="0"/>
                          <a:cs typeface="Times New Roman" pitchFamily="18" charset="0"/>
                        </a:rPr>
                        <a:t>4</a:t>
                      </a:r>
                      <a:endParaRPr lang="id-ID" sz="1200" b="1" dirty="0">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3</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1</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1</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5</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3</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5</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dirty="0">
                          <a:effectLst/>
                          <a:latin typeface="Times New Roman" pitchFamily="18" charset="0"/>
                          <a:cs typeface="Times New Roman" pitchFamily="18" charset="0"/>
                        </a:rPr>
                        <a:t>1</a:t>
                      </a:r>
                      <a:endParaRPr lang="id-ID" sz="1200" b="1" dirty="0">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1</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24</a:t>
                      </a:r>
                      <a:endParaRPr lang="id-ID" sz="1200" b="1">
                        <a:effectLst/>
                        <a:latin typeface="Times New Roman" pitchFamily="18" charset="0"/>
                        <a:ea typeface="Calibri"/>
                        <a:cs typeface="Times New Roman" pitchFamily="18" charset="0"/>
                      </a:endParaRPr>
                    </a:p>
                  </a:txBody>
                  <a:tcPr marL="68580" marR="68580" marT="0" marB="0" anchor="ctr">
                    <a:solidFill>
                      <a:srgbClr val="F7E9E7"/>
                    </a:solidFill>
                  </a:tcPr>
                </a:tc>
              </a:tr>
              <a:tr h="200025">
                <a:tc>
                  <a:txBody>
                    <a:bodyPr/>
                    <a:lstStyle/>
                    <a:p>
                      <a:pPr algn="ctr">
                        <a:lnSpc>
                          <a:spcPct val="200000"/>
                        </a:lnSpc>
                        <a:spcAft>
                          <a:spcPts val="0"/>
                        </a:spcAft>
                      </a:pPr>
                      <a:r>
                        <a:rPr lang="id-ID" sz="1100" b="1">
                          <a:effectLst/>
                          <a:latin typeface="Times New Roman" pitchFamily="18" charset="0"/>
                          <a:cs typeface="Times New Roman" pitchFamily="18" charset="0"/>
                        </a:rPr>
                        <a:t>a1b2</a:t>
                      </a:r>
                      <a:endParaRPr lang="id-ID" sz="12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200000"/>
                        </a:lnSpc>
                        <a:spcAft>
                          <a:spcPts val="0"/>
                        </a:spcAft>
                      </a:pPr>
                      <a:r>
                        <a:rPr lang="id-ID" sz="1100" b="1" dirty="0">
                          <a:effectLst/>
                          <a:latin typeface="Times New Roman" pitchFamily="18" charset="0"/>
                          <a:cs typeface="Times New Roman" pitchFamily="18" charset="0"/>
                        </a:rPr>
                        <a:t>1</a:t>
                      </a:r>
                      <a:endParaRPr lang="id-ID" sz="1200" b="1" dirty="0">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3</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2</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2</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3</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2</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4</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1</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5</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23</a:t>
                      </a:r>
                      <a:endParaRPr lang="id-ID" sz="1200" b="1">
                        <a:effectLst/>
                        <a:latin typeface="Times New Roman" pitchFamily="18" charset="0"/>
                        <a:ea typeface="Calibri"/>
                        <a:cs typeface="Times New Roman" pitchFamily="18" charset="0"/>
                      </a:endParaRPr>
                    </a:p>
                  </a:txBody>
                  <a:tcPr marL="68580" marR="68580" marT="0" marB="0" anchor="ctr">
                    <a:solidFill>
                      <a:srgbClr val="F7E9E7"/>
                    </a:solidFill>
                  </a:tcPr>
                </a:tc>
              </a:tr>
              <a:tr h="200025">
                <a:tc>
                  <a:txBody>
                    <a:bodyPr/>
                    <a:lstStyle/>
                    <a:p>
                      <a:pPr algn="ctr">
                        <a:lnSpc>
                          <a:spcPct val="200000"/>
                        </a:lnSpc>
                        <a:spcAft>
                          <a:spcPts val="0"/>
                        </a:spcAft>
                      </a:pPr>
                      <a:r>
                        <a:rPr lang="id-ID" sz="1100" b="1" dirty="0">
                          <a:effectLst/>
                          <a:latin typeface="Times New Roman" pitchFamily="18" charset="0"/>
                          <a:cs typeface="Times New Roman" pitchFamily="18" charset="0"/>
                        </a:rPr>
                        <a:t>a1b3</a:t>
                      </a:r>
                      <a:endParaRPr lang="id-ID" sz="1200" b="1"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200000"/>
                        </a:lnSpc>
                        <a:spcAft>
                          <a:spcPts val="0"/>
                        </a:spcAft>
                      </a:pPr>
                      <a:r>
                        <a:rPr lang="id-ID" sz="1100" b="1">
                          <a:effectLst/>
                          <a:latin typeface="Times New Roman" pitchFamily="18" charset="0"/>
                          <a:cs typeface="Times New Roman" pitchFamily="18" charset="0"/>
                        </a:rPr>
                        <a:t>1</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dirty="0">
                          <a:effectLst/>
                          <a:latin typeface="Times New Roman" pitchFamily="18" charset="0"/>
                          <a:cs typeface="Times New Roman" pitchFamily="18" charset="0"/>
                        </a:rPr>
                        <a:t>2</a:t>
                      </a:r>
                      <a:endParaRPr lang="id-ID" sz="1200" b="1" dirty="0">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3</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3</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2</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5</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dirty="0">
                          <a:effectLst/>
                          <a:latin typeface="Times New Roman" pitchFamily="18" charset="0"/>
                          <a:cs typeface="Times New Roman" pitchFamily="18" charset="0"/>
                        </a:rPr>
                        <a:t>5</a:t>
                      </a:r>
                      <a:endParaRPr lang="id-ID" sz="1200" b="1" dirty="0">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1</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5</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27</a:t>
                      </a:r>
                      <a:endParaRPr lang="id-ID" sz="1200" b="1">
                        <a:effectLst/>
                        <a:latin typeface="Times New Roman" pitchFamily="18" charset="0"/>
                        <a:ea typeface="Calibri"/>
                        <a:cs typeface="Times New Roman" pitchFamily="18" charset="0"/>
                      </a:endParaRPr>
                    </a:p>
                  </a:txBody>
                  <a:tcPr marL="68580" marR="68580" marT="0" marB="0" anchor="ctr">
                    <a:solidFill>
                      <a:srgbClr val="F7E9E7"/>
                    </a:solidFill>
                  </a:tcPr>
                </a:tc>
              </a:tr>
              <a:tr h="200025">
                <a:tc>
                  <a:txBody>
                    <a:bodyPr/>
                    <a:lstStyle/>
                    <a:p>
                      <a:pPr algn="ctr">
                        <a:lnSpc>
                          <a:spcPct val="200000"/>
                        </a:lnSpc>
                        <a:spcAft>
                          <a:spcPts val="0"/>
                        </a:spcAft>
                      </a:pPr>
                      <a:r>
                        <a:rPr lang="id-ID" sz="1100" b="1">
                          <a:effectLst/>
                          <a:latin typeface="Times New Roman" pitchFamily="18" charset="0"/>
                          <a:cs typeface="Times New Roman" pitchFamily="18" charset="0"/>
                        </a:rPr>
                        <a:t>a2b1</a:t>
                      </a:r>
                      <a:endParaRPr lang="id-ID" sz="12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200000"/>
                        </a:lnSpc>
                        <a:spcAft>
                          <a:spcPts val="0"/>
                        </a:spcAft>
                      </a:pPr>
                      <a:r>
                        <a:rPr lang="id-ID" sz="1100" b="1">
                          <a:effectLst/>
                          <a:latin typeface="Times New Roman" pitchFamily="18" charset="0"/>
                          <a:cs typeface="Times New Roman" pitchFamily="18" charset="0"/>
                        </a:rPr>
                        <a:t>2</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3</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dirty="0">
                          <a:effectLst/>
                          <a:latin typeface="Times New Roman" pitchFamily="18" charset="0"/>
                          <a:cs typeface="Times New Roman" pitchFamily="18" charset="0"/>
                        </a:rPr>
                        <a:t>2</a:t>
                      </a:r>
                      <a:endParaRPr lang="id-ID" sz="1200" b="1" dirty="0">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5</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3</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1</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2</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1</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1</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20</a:t>
                      </a:r>
                      <a:endParaRPr lang="id-ID" sz="1200" b="1">
                        <a:effectLst/>
                        <a:latin typeface="Times New Roman" pitchFamily="18" charset="0"/>
                        <a:ea typeface="Calibri"/>
                        <a:cs typeface="Times New Roman" pitchFamily="18" charset="0"/>
                      </a:endParaRPr>
                    </a:p>
                  </a:txBody>
                  <a:tcPr marL="68580" marR="68580" marT="0" marB="0" anchor="ctr">
                    <a:solidFill>
                      <a:srgbClr val="F7E9E7"/>
                    </a:solidFill>
                  </a:tcPr>
                </a:tc>
              </a:tr>
              <a:tr h="200025">
                <a:tc>
                  <a:txBody>
                    <a:bodyPr/>
                    <a:lstStyle/>
                    <a:p>
                      <a:pPr algn="ctr">
                        <a:lnSpc>
                          <a:spcPct val="200000"/>
                        </a:lnSpc>
                        <a:spcAft>
                          <a:spcPts val="0"/>
                        </a:spcAft>
                      </a:pPr>
                      <a:r>
                        <a:rPr lang="id-ID" sz="1100" b="1">
                          <a:effectLst/>
                          <a:latin typeface="Times New Roman" pitchFamily="18" charset="0"/>
                          <a:cs typeface="Times New Roman" pitchFamily="18" charset="0"/>
                        </a:rPr>
                        <a:t>a2b2</a:t>
                      </a:r>
                      <a:endParaRPr lang="id-ID" sz="12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200000"/>
                        </a:lnSpc>
                        <a:spcAft>
                          <a:spcPts val="0"/>
                        </a:spcAft>
                      </a:pPr>
                      <a:r>
                        <a:rPr lang="id-ID" sz="1100" b="1" dirty="0">
                          <a:effectLst/>
                          <a:latin typeface="Times New Roman" pitchFamily="18" charset="0"/>
                          <a:cs typeface="Times New Roman" pitchFamily="18" charset="0"/>
                        </a:rPr>
                        <a:t>4</a:t>
                      </a:r>
                      <a:endParaRPr lang="id-ID" sz="1200" b="1" dirty="0">
                        <a:effectLst/>
                        <a:latin typeface="Times New Roman" pitchFamily="18" charset="0"/>
                        <a:ea typeface="Calibri"/>
                        <a:cs typeface="Times New Roman" pitchFamily="18" charset="0"/>
                      </a:endParaRPr>
                    </a:p>
                  </a:txBody>
                  <a:tcPr marL="68580" marR="68580" marT="0" marB="0" anchor="b">
                    <a:solidFill>
                      <a:srgbClr val="EFCFCC"/>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4</a:t>
                      </a:r>
                      <a:endParaRPr lang="id-ID" sz="1200" b="1">
                        <a:effectLst/>
                        <a:latin typeface="Times New Roman" pitchFamily="18" charset="0"/>
                        <a:ea typeface="Calibri"/>
                        <a:cs typeface="Times New Roman" pitchFamily="18" charset="0"/>
                      </a:endParaRPr>
                    </a:p>
                  </a:txBody>
                  <a:tcPr marL="68580" marR="68580" marT="0" marB="0" anchor="b">
                    <a:solidFill>
                      <a:srgbClr val="EFCFCC"/>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5</a:t>
                      </a:r>
                      <a:endParaRPr lang="id-ID" sz="1200" b="1">
                        <a:effectLst/>
                        <a:latin typeface="Times New Roman" pitchFamily="18" charset="0"/>
                        <a:ea typeface="Calibri"/>
                        <a:cs typeface="Times New Roman" pitchFamily="18" charset="0"/>
                      </a:endParaRPr>
                    </a:p>
                  </a:txBody>
                  <a:tcPr marL="68580" marR="68580" marT="0" marB="0" anchor="b">
                    <a:solidFill>
                      <a:srgbClr val="EFCFCC"/>
                    </a:solidFill>
                  </a:tcPr>
                </a:tc>
                <a:tc>
                  <a:txBody>
                    <a:bodyPr/>
                    <a:lstStyle/>
                    <a:p>
                      <a:pPr algn="ctr">
                        <a:lnSpc>
                          <a:spcPct val="200000"/>
                        </a:lnSpc>
                        <a:spcAft>
                          <a:spcPts val="0"/>
                        </a:spcAft>
                      </a:pPr>
                      <a:r>
                        <a:rPr lang="id-ID" sz="1100" b="1" dirty="0">
                          <a:effectLst/>
                          <a:latin typeface="Times New Roman" pitchFamily="18" charset="0"/>
                          <a:cs typeface="Times New Roman" pitchFamily="18" charset="0"/>
                        </a:rPr>
                        <a:t>3</a:t>
                      </a:r>
                      <a:endParaRPr lang="id-ID" sz="1200" b="1" dirty="0">
                        <a:effectLst/>
                        <a:latin typeface="Times New Roman" pitchFamily="18" charset="0"/>
                        <a:ea typeface="Calibri"/>
                        <a:cs typeface="Times New Roman" pitchFamily="18" charset="0"/>
                      </a:endParaRPr>
                    </a:p>
                  </a:txBody>
                  <a:tcPr marL="68580" marR="68580" marT="0" marB="0" anchor="b">
                    <a:solidFill>
                      <a:srgbClr val="EFCFCC"/>
                    </a:solidFill>
                  </a:tcPr>
                </a:tc>
                <a:tc>
                  <a:txBody>
                    <a:bodyPr/>
                    <a:lstStyle/>
                    <a:p>
                      <a:pPr algn="ctr">
                        <a:lnSpc>
                          <a:spcPct val="200000"/>
                        </a:lnSpc>
                        <a:spcAft>
                          <a:spcPts val="0"/>
                        </a:spcAft>
                      </a:pPr>
                      <a:r>
                        <a:rPr lang="id-ID" sz="1100" b="1" dirty="0">
                          <a:effectLst/>
                          <a:latin typeface="Times New Roman" pitchFamily="18" charset="0"/>
                          <a:cs typeface="Times New Roman" pitchFamily="18" charset="0"/>
                        </a:rPr>
                        <a:t>4</a:t>
                      </a:r>
                      <a:endParaRPr lang="id-ID" sz="1200" b="1" dirty="0">
                        <a:effectLst/>
                        <a:latin typeface="Times New Roman" pitchFamily="18" charset="0"/>
                        <a:ea typeface="Calibri"/>
                        <a:cs typeface="Times New Roman" pitchFamily="18" charset="0"/>
                      </a:endParaRPr>
                    </a:p>
                  </a:txBody>
                  <a:tcPr marL="68580" marR="68580" marT="0" marB="0" anchor="b">
                    <a:solidFill>
                      <a:srgbClr val="EFCFCC"/>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5</a:t>
                      </a:r>
                      <a:endParaRPr lang="id-ID" sz="1200" b="1">
                        <a:effectLst/>
                        <a:latin typeface="Times New Roman" pitchFamily="18" charset="0"/>
                        <a:ea typeface="Calibri"/>
                        <a:cs typeface="Times New Roman" pitchFamily="18" charset="0"/>
                      </a:endParaRPr>
                    </a:p>
                  </a:txBody>
                  <a:tcPr marL="68580" marR="68580" marT="0" marB="0" anchor="b">
                    <a:solidFill>
                      <a:srgbClr val="EFCFCC"/>
                    </a:solidFill>
                  </a:tcPr>
                </a:tc>
                <a:tc>
                  <a:txBody>
                    <a:bodyPr/>
                    <a:lstStyle/>
                    <a:p>
                      <a:pPr algn="ctr">
                        <a:lnSpc>
                          <a:spcPct val="200000"/>
                        </a:lnSpc>
                        <a:spcAft>
                          <a:spcPts val="0"/>
                        </a:spcAft>
                      </a:pPr>
                      <a:r>
                        <a:rPr lang="id-ID" sz="1100" b="1" dirty="0">
                          <a:effectLst/>
                          <a:latin typeface="Times New Roman" pitchFamily="18" charset="0"/>
                          <a:cs typeface="Times New Roman" pitchFamily="18" charset="0"/>
                        </a:rPr>
                        <a:t>2</a:t>
                      </a:r>
                      <a:endParaRPr lang="id-ID" sz="1200" b="1" dirty="0">
                        <a:effectLst/>
                        <a:latin typeface="Times New Roman" pitchFamily="18" charset="0"/>
                        <a:ea typeface="Calibri"/>
                        <a:cs typeface="Times New Roman" pitchFamily="18" charset="0"/>
                      </a:endParaRPr>
                    </a:p>
                  </a:txBody>
                  <a:tcPr marL="68580" marR="68580" marT="0" marB="0" anchor="b">
                    <a:solidFill>
                      <a:srgbClr val="EFCFCC"/>
                    </a:solidFill>
                  </a:tcPr>
                </a:tc>
                <a:tc>
                  <a:txBody>
                    <a:bodyPr/>
                    <a:lstStyle/>
                    <a:p>
                      <a:pPr algn="ctr">
                        <a:lnSpc>
                          <a:spcPct val="200000"/>
                        </a:lnSpc>
                        <a:spcAft>
                          <a:spcPts val="0"/>
                        </a:spcAft>
                      </a:pPr>
                      <a:r>
                        <a:rPr lang="id-ID" sz="1100" b="1" dirty="0">
                          <a:effectLst/>
                          <a:latin typeface="Times New Roman" pitchFamily="18" charset="0"/>
                          <a:cs typeface="Times New Roman" pitchFamily="18" charset="0"/>
                        </a:rPr>
                        <a:t>3</a:t>
                      </a:r>
                      <a:endParaRPr lang="id-ID" sz="1200" b="1" dirty="0">
                        <a:effectLst/>
                        <a:latin typeface="Times New Roman" pitchFamily="18" charset="0"/>
                        <a:ea typeface="Calibri"/>
                        <a:cs typeface="Times New Roman" pitchFamily="18" charset="0"/>
                      </a:endParaRPr>
                    </a:p>
                  </a:txBody>
                  <a:tcPr marL="68580" marR="68580" marT="0" marB="0" anchor="b">
                    <a:solidFill>
                      <a:srgbClr val="EFCFCC"/>
                    </a:solidFill>
                  </a:tcPr>
                </a:tc>
                <a:tc>
                  <a:txBody>
                    <a:bodyPr/>
                    <a:lstStyle/>
                    <a:p>
                      <a:pPr algn="ctr">
                        <a:lnSpc>
                          <a:spcPct val="200000"/>
                        </a:lnSpc>
                        <a:spcAft>
                          <a:spcPts val="0"/>
                        </a:spcAft>
                      </a:pPr>
                      <a:r>
                        <a:rPr lang="id-ID" sz="1100" b="1" dirty="0">
                          <a:effectLst/>
                          <a:latin typeface="Times New Roman" pitchFamily="18" charset="0"/>
                          <a:cs typeface="Times New Roman" pitchFamily="18" charset="0"/>
                        </a:rPr>
                        <a:t>1</a:t>
                      </a:r>
                      <a:endParaRPr lang="id-ID" sz="1200" b="1" dirty="0">
                        <a:effectLst/>
                        <a:latin typeface="Times New Roman" pitchFamily="18" charset="0"/>
                        <a:ea typeface="Calibri"/>
                        <a:cs typeface="Times New Roman" pitchFamily="18" charset="0"/>
                      </a:endParaRPr>
                    </a:p>
                  </a:txBody>
                  <a:tcPr marL="68580" marR="68580" marT="0" marB="0" anchor="b">
                    <a:solidFill>
                      <a:srgbClr val="EFCFCC"/>
                    </a:solidFill>
                  </a:tcPr>
                </a:tc>
                <a:tc>
                  <a:txBody>
                    <a:bodyPr/>
                    <a:lstStyle/>
                    <a:p>
                      <a:pPr algn="ctr">
                        <a:lnSpc>
                          <a:spcPct val="200000"/>
                        </a:lnSpc>
                        <a:spcAft>
                          <a:spcPts val="0"/>
                        </a:spcAft>
                      </a:pPr>
                      <a:r>
                        <a:rPr lang="id-ID" sz="1100" b="1" dirty="0">
                          <a:effectLst/>
                          <a:latin typeface="Times New Roman" pitchFamily="18" charset="0"/>
                          <a:cs typeface="Times New Roman" pitchFamily="18" charset="0"/>
                        </a:rPr>
                        <a:t>31</a:t>
                      </a:r>
                      <a:endParaRPr lang="id-ID" sz="1200" b="1" dirty="0">
                        <a:effectLst/>
                        <a:latin typeface="Times New Roman" pitchFamily="18" charset="0"/>
                        <a:ea typeface="Calibri"/>
                        <a:cs typeface="Times New Roman" pitchFamily="18" charset="0"/>
                      </a:endParaRPr>
                    </a:p>
                  </a:txBody>
                  <a:tcPr marL="68580" marR="68580" marT="0" marB="0" anchor="ctr">
                    <a:solidFill>
                      <a:srgbClr val="EFCFCC"/>
                    </a:solidFill>
                  </a:tcPr>
                </a:tc>
              </a:tr>
              <a:tr h="200025">
                <a:tc>
                  <a:txBody>
                    <a:bodyPr/>
                    <a:lstStyle/>
                    <a:p>
                      <a:pPr algn="ctr">
                        <a:lnSpc>
                          <a:spcPct val="200000"/>
                        </a:lnSpc>
                        <a:spcAft>
                          <a:spcPts val="0"/>
                        </a:spcAft>
                      </a:pPr>
                      <a:r>
                        <a:rPr lang="id-ID" sz="1100" b="1">
                          <a:effectLst/>
                          <a:latin typeface="Times New Roman" pitchFamily="18" charset="0"/>
                          <a:cs typeface="Times New Roman" pitchFamily="18" charset="0"/>
                        </a:rPr>
                        <a:t>a2b3</a:t>
                      </a:r>
                      <a:endParaRPr lang="id-ID" sz="12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200000"/>
                        </a:lnSpc>
                        <a:spcAft>
                          <a:spcPts val="0"/>
                        </a:spcAft>
                      </a:pPr>
                      <a:r>
                        <a:rPr lang="id-ID" sz="1100" b="1">
                          <a:effectLst/>
                          <a:latin typeface="Times New Roman" pitchFamily="18" charset="0"/>
                          <a:cs typeface="Times New Roman" pitchFamily="18" charset="0"/>
                        </a:rPr>
                        <a:t>1</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5</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3</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dirty="0">
                          <a:effectLst/>
                          <a:latin typeface="Times New Roman" pitchFamily="18" charset="0"/>
                          <a:cs typeface="Times New Roman" pitchFamily="18" charset="0"/>
                        </a:rPr>
                        <a:t>3</a:t>
                      </a:r>
                      <a:endParaRPr lang="id-ID" sz="1200" b="1" dirty="0">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dirty="0">
                          <a:effectLst/>
                          <a:latin typeface="Times New Roman" pitchFamily="18" charset="0"/>
                          <a:cs typeface="Times New Roman" pitchFamily="18" charset="0"/>
                        </a:rPr>
                        <a:t>5</a:t>
                      </a:r>
                      <a:endParaRPr lang="id-ID" sz="1200" b="1" dirty="0">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3</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3</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3</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4</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30</a:t>
                      </a:r>
                      <a:endParaRPr lang="id-ID" sz="1200" b="1">
                        <a:effectLst/>
                        <a:latin typeface="Times New Roman" pitchFamily="18" charset="0"/>
                        <a:ea typeface="Calibri"/>
                        <a:cs typeface="Times New Roman" pitchFamily="18" charset="0"/>
                      </a:endParaRPr>
                    </a:p>
                  </a:txBody>
                  <a:tcPr marL="68580" marR="68580" marT="0" marB="0" anchor="ctr">
                    <a:solidFill>
                      <a:srgbClr val="F7E9E7"/>
                    </a:solidFill>
                  </a:tcPr>
                </a:tc>
              </a:tr>
              <a:tr h="200025">
                <a:tc>
                  <a:txBody>
                    <a:bodyPr/>
                    <a:lstStyle/>
                    <a:p>
                      <a:pPr algn="ctr">
                        <a:lnSpc>
                          <a:spcPct val="200000"/>
                        </a:lnSpc>
                        <a:spcAft>
                          <a:spcPts val="0"/>
                        </a:spcAft>
                      </a:pPr>
                      <a:r>
                        <a:rPr lang="id-ID" sz="1100" b="1">
                          <a:effectLst/>
                          <a:latin typeface="Times New Roman" pitchFamily="18" charset="0"/>
                          <a:cs typeface="Times New Roman" pitchFamily="18" charset="0"/>
                        </a:rPr>
                        <a:t>a3b1</a:t>
                      </a:r>
                      <a:endParaRPr lang="id-ID" sz="12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200000"/>
                        </a:lnSpc>
                        <a:spcAft>
                          <a:spcPts val="0"/>
                        </a:spcAft>
                      </a:pPr>
                      <a:r>
                        <a:rPr lang="id-ID" sz="1100" b="1">
                          <a:effectLst/>
                          <a:latin typeface="Times New Roman" pitchFamily="18" charset="0"/>
                          <a:cs typeface="Times New Roman" pitchFamily="18" charset="0"/>
                        </a:rPr>
                        <a:t>4</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4</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4</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3</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dirty="0">
                          <a:effectLst/>
                          <a:latin typeface="Times New Roman" pitchFamily="18" charset="0"/>
                          <a:cs typeface="Times New Roman" pitchFamily="18" charset="0"/>
                        </a:rPr>
                        <a:t>2</a:t>
                      </a:r>
                      <a:endParaRPr lang="id-ID" sz="1200" b="1" dirty="0">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5</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1</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5</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2</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30</a:t>
                      </a:r>
                      <a:endParaRPr lang="id-ID" sz="1200" b="1">
                        <a:effectLst/>
                        <a:latin typeface="Times New Roman" pitchFamily="18" charset="0"/>
                        <a:ea typeface="Calibri"/>
                        <a:cs typeface="Times New Roman" pitchFamily="18" charset="0"/>
                      </a:endParaRPr>
                    </a:p>
                  </a:txBody>
                  <a:tcPr marL="68580" marR="68580" marT="0" marB="0" anchor="ctr">
                    <a:solidFill>
                      <a:srgbClr val="F7E9E7"/>
                    </a:solidFill>
                  </a:tcPr>
                </a:tc>
              </a:tr>
              <a:tr h="200025">
                <a:tc>
                  <a:txBody>
                    <a:bodyPr/>
                    <a:lstStyle/>
                    <a:p>
                      <a:pPr algn="ctr">
                        <a:lnSpc>
                          <a:spcPct val="200000"/>
                        </a:lnSpc>
                        <a:spcAft>
                          <a:spcPts val="0"/>
                        </a:spcAft>
                      </a:pPr>
                      <a:r>
                        <a:rPr lang="id-ID" sz="1100" b="1">
                          <a:effectLst/>
                          <a:latin typeface="Times New Roman" pitchFamily="18" charset="0"/>
                          <a:cs typeface="Times New Roman" pitchFamily="18" charset="0"/>
                        </a:rPr>
                        <a:t>a3b2</a:t>
                      </a:r>
                      <a:endParaRPr lang="id-ID" sz="12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200000"/>
                        </a:lnSpc>
                        <a:spcAft>
                          <a:spcPts val="0"/>
                        </a:spcAft>
                      </a:pPr>
                      <a:r>
                        <a:rPr lang="id-ID" sz="1100" b="1">
                          <a:effectLst/>
                          <a:latin typeface="Times New Roman" pitchFamily="18" charset="0"/>
                          <a:cs typeface="Times New Roman" pitchFamily="18" charset="0"/>
                        </a:rPr>
                        <a:t>5</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1</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4</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3</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2</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5</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dirty="0">
                          <a:effectLst/>
                          <a:latin typeface="Times New Roman" pitchFamily="18" charset="0"/>
                          <a:cs typeface="Times New Roman" pitchFamily="18" charset="0"/>
                        </a:rPr>
                        <a:t>1</a:t>
                      </a:r>
                      <a:endParaRPr lang="id-ID" sz="1200" b="1" dirty="0">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dirty="0">
                          <a:effectLst/>
                          <a:latin typeface="Times New Roman" pitchFamily="18" charset="0"/>
                          <a:cs typeface="Times New Roman" pitchFamily="18" charset="0"/>
                        </a:rPr>
                        <a:t>3</a:t>
                      </a:r>
                      <a:endParaRPr lang="id-ID" sz="1200" b="1" dirty="0">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1</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dirty="0">
                          <a:effectLst/>
                          <a:latin typeface="Times New Roman" pitchFamily="18" charset="0"/>
                          <a:cs typeface="Times New Roman" pitchFamily="18" charset="0"/>
                        </a:rPr>
                        <a:t>25</a:t>
                      </a:r>
                      <a:endParaRPr lang="id-ID" sz="1200" b="1" dirty="0">
                        <a:effectLst/>
                        <a:latin typeface="Times New Roman" pitchFamily="18" charset="0"/>
                        <a:ea typeface="Calibri"/>
                        <a:cs typeface="Times New Roman" pitchFamily="18" charset="0"/>
                      </a:endParaRPr>
                    </a:p>
                  </a:txBody>
                  <a:tcPr marL="68580" marR="68580" marT="0" marB="0" anchor="ctr">
                    <a:solidFill>
                      <a:srgbClr val="F7E9E7"/>
                    </a:solidFill>
                  </a:tcPr>
                </a:tc>
              </a:tr>
              <a:tr h="200025">
                <a:tc>
                  <a:txBody>
                    <a:bodyPr/>
                    <a:lstStyle/>
                    <a:p>
                      <a:pPr algn="ctr">
                        <a:lnSpc>
                          <a:spcPct val="200000"/>
                        </a:lnSpc>
                        <a:spcAft>
                          <a:spcPts val="0"/>
                        </a:spcAft>
                      </a:pPr>
                      <a:r>
                        <a:rPr lang="id-ID" sz="1100" b="1">
                          <a:effectLst/>
                          <a:latin typeface="Times New Roman" pitchFamily="18" charset="0"/>
                          <a:cs typeface="Times New Roman" pitchFamily="18" charset="0"/>
                        </a:rPr>
                        <a:t>a3b3</a:t>
                      </a:r>
                      <a:endParaRPr lang="id-ID" sz="1200" b="1">
                        <a:effectLst/>
                        <a:latin typeface="Times New Roman" pitchFamily="18" charset="0"/>
                        <a:ea typeface="Calibri"/>
                        <a:cs typeface="Times New Roman" pitchFamily="18" charset="0"/>
                      </a:endParaRPr>
                    </a:p>
                  </a:txBody>
                  <a:tcPr marL="68580" marR="68580" marT="0" marB="0" anchor="ctr"/>
                </a:tc>
                <a:tc>
                  <a:txBody>
                    <a:bodyPr/>
                    <a:lstStyle/>
                    <a:p>
                      <a:pPr algn="ctr">
                        <a:lnSpc>
                          <a:spcPct val="200000"/>
                        </a:lnSpc>
                        <a:spcAft>
                          <a:spcPts val="0"/>
                        </a:spcAft>
                      </a:pPr>
                      <a:r>
                        <a:rPr lang="id-ID" sz="1100" b="1">
                          <a:effectLst/>
                          <a:latin typeface="Times New Roman" pitchFamily="18" charset="0"/>
                          <a:cs typeface="Times New Roman" pitchFamily="18" charset="0"/>
                        </a:rPr>
                        <a:t>4</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2</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3</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4</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1</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4</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1</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a:effectLst/>
                          <a:latin typeface="Times New Roman" pitchFamily="18" charset="0"/>
                          <a:cs typeface="Times New Roman" pitchFamily="18" charset="0"/>
                        </a:rPr>
                        <a:t>5</a:t>
                      </a:r>
                      <a:endParaRPr lang="id-ID" sz="1200" b="1">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dirty="0">
                          <a:effectLst/>
                          <a:latin typeface="Times New Roman" pitchFamily="18" charset="0"/>
                          <a:cs typeface="Times New Roman" pitchFamily="18" charset="0"/>
                        </a:rPr>
                        <a:t>4</a:t>
                      </a:r>
                      <a:endParaRPr lang="id-ID" sz="1200" b="1" dirty="0">
                        <a:effectLst/>
                        <a:latin typeface="Times New Roman" pitchFamily="18" charset="0"/>
                        <a:ea typeface="Calibri"/>
                        <a:cs typeface="Times New Roman" pitchFamily="18" charset="0"/>
                      </a:endParaRPr>
                    </a:p>
                  </a:txBody>
                  <a:tcPr marL="68580" marR="68580" marT="0" marB="0" anchor="b">
                    <a:solidFill>
                      <a:srgbClr val="F7E9E7"/>
                    </a:solidFill>
                  </a:tcPr>
                </a:tc>
                <a:tc>
                  <a:txBody>
                    <a:bodyPr/>
                    <a:lstStyle/>
                    <a:p>
                      <a:pPr algn="ctr">
                        <a:lnSpc>
                          <a:spcPct val="200000"/>
                        </a:lnSpc>
                        <a:spcAft>
                          <a:spcPts val="0"/>
                        </a:spcAft>
                      </a:pPr>
                      <a:r>
                        <a:rPr lang="id-ID" sz="1100" b="1" dirty="0">
                          <a:effectLst/>
                          <a:latin typeface="Times New Roman" pitchFamily="18" charset="0"/>
                          <a:cs typeface="Times New Roman" pitchFamily="18" charset="0"/>
                        </a:rPr>
                        <a:t>28</a:t>
                      </a:r>
                      <a:endParaRPr lang="id-ID" sz="1200" b="1" dirty="0">
                        <a:effectLst/>
                        <a:latin typeface="Times New Roman" pitchFamily="18" charset="0"/>
                        <a:ea typeface="Calibri"/>
                        <a:cs typeface="Times New Roman" pitchFamily="18" charset="0"/>
                      </a:endParaRPr>
                    </a:p>
                  </a:txBody>
                  <a:tcPr marL="68580" marR="68580" marT="0" marB="0" anchor="ctr">
                    <a:solidFill>
                      <a:srgbClr val="F7E9E7"/>
                    </a:solidFill>
                  </a:tcPr>
                </a:tc>
              </a:tr>
            </a:tbl>
          </a:graphicData>
        </a:graphic>
      </p:graphicFrame>
    </p:spTree>
    <p:extLst>
      <p:ext uri="{BB962C8B-B14F-4D97-AF65-F5344CB8AC3E}">
        <p14:creationId xmlns:p14="http://schemas.microsoft.com/office/powerpoint/2010/main" val="25702006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48" y="18069"/>
            <a:ext cx="6632621" cy="837129"/>
          </a:xfrm>
        </p:spPr>
        <p:txBody>
          <a:bodyPr>
            <a:normAutofit/>
          </a:bodyPr>
          <a:lstStyle/>
          <a:p>
            <a:pPr algn="ctr"/>
            <a:r>
              <a:rPr lang="en-US" dirty="0" smtClean="0">
                <a:latin typeface="Adobe Gothic Std B" panose="020B0800000000000000" pitchFamily="34" charset="-128"/>
                <a:ea typeface="Adobe Gothic Std B" panose="020B0800000000000000" pitchFamily="34" charset="-128"/>
              </a:rPr>
              <a:t>Identifikasi masalah</a:t>
            </a:r>
            <a:endParaRPr lang="en-US" dirty="0">
              <a:latin typeface="Adobe Gothic Std B" panose="020B0800000000000000" pitchFamily="34" charset="-128"/>
              <a:ea typeface="Adobe Gothic Std B" panose="020B0800000000000000" pitchFamily="34" charset="-128"/>
            </a:endParaRPr>
          </a:p>
        </p:txBody>
      </p:sp>
      <p:graphicFrame>
        <p:nvGraphicFramePr>
          <p:cNvPr id="5" name="Diagram 4"/>
          <p:cNvGraphicFramePr/>
          <p:nvPr>
            <p:extLst>
              <p:ext uri="{D42A27DB-BD31-4B8C-83A1-F6EECF244321}">
                <p14:modId xmlns:p14="http://schemas.microsoft.com/office/powerpoint/2010/main" val="1402646633"/>
              </p:ext>
            </p:extLst>
          </p:nvPr>
        </p:nvGraphicFramePr>
        <p:xfrm>
          <a:off x="522509" y="950042"/>
          <a:ext cx="8550234" cy="44480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5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7510" y="1064370"/>
            <a:ext cx="5060517" cy="523220"/>
          </a:xfrm>
          <a:prstGeom prst="rect">
            <a:avLst/>
          </a:prstGeom>
        </p:spPr>
        <p:txBody>
          <a:bodyPr wrap="square">
            <a:spAutoFit/>
          </a:bodyPr>
          <a:lstStyle/>
          <a:p>
            <a:r>
              <a:rPr lang="id-ID" sz="2800" b="1" dirty="0" smtClean="0">
                <a:latin typeface="Times New Roman" pitchFamily="18" charset="0"/>
                <a:cs typeface="Times New Roman" pitchFamily="18" charset="0"/>
              </a:rPr>
              <a:t>Penentuan Perlakuan Terbaik</a:t>
            </a:r>
            <a:endParaRPr lang="en-US" sz="2800" b="1" dirty="0">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665237127"/>
              </p:ext>
            </p:extLst>
          </p:nvPr>
        </p:nvGraphicFramePr>
        <p:xfrm>
          <a:off x="504497" y="2285979"/>
          <a:ext cx="8150771" cy="2163817"/>
        </p:xfrm>
        <a:graphic>
          <a:graphicData uri="http://schemas.openxmlformats.org/drawingml/2006/table">
            <a:tbl>
              <a:tblPr firstRow="1" firstCol="1" bandRow="1">
                <a:tableStyleId>{5C22544A-7EE6-4342-B048-85BDC9FD1C3A}</a:tableStyleId>
              </a:tblPr>
              <a:tblGrid>
                <a:gridCol w="3406578"/>
                <a:gridCol w="1165421"/>
                <a:gridCol w="1182414"/>
                <a:gridCol w="1213945"/>
                <a:gridCol w="1182413"/>
              </a:tblGrid>
              <a:tr h="700777">
                <a:tc>
                  <a:txBody>
                    <a:bodyPr/>
                    <a:lstStyle/>
                    <a:p>
                      <a:pPr algn="ctr">
                        <a:lnSpc>
                          <a:spcPct val="200000"/>
                        </a:lnSpc>
                        <a:spcAft>
                          <a:spcPts val="0"/>
                        </a:spcAft>
                      </a:pPr>
                      <a:r>
                        <a:rPr lang="id-ID" sz="1600" b="1" dirty="0">
                          <a:effectLst/>
                          <a:latin typeface="Times New Roman" pitchFamily="18" charset="0"/>
                          <a:cs typeface="Times New Roman" pitchFamily="18" charset="0"/>
                        </a:rPr>
                        <a:t>Perlakuan Terpilih</a:t>
                      </a:r>
                      <a:endParaRPr lang="id-ID" sz="1600" b="1"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200000"/>
                        </a:lnSpc>
                        <a:spcAft>
                          <a:spcPts val="0"/>
                        </a:spcAft>
                      </a:pPr>
                      <a:r>
                        <a:rPr lang="id-ID" sz="1600" b="1" dirty="0">
                          <a:effectLst/>
                          <a:latin typeface="Times New Roman" pitchFamily="18" charset="0"/>
                          <a:cs typeface="Times New Roman" pitchFamily="18" charset="0"/>
                        </a:rPr>
                        <a:t>Hari ke-0</a:t>
                      </a:r>
                      <a:endParaRPr lang="id-ID" sz="1600" b="1"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200000"/>
                        </a:lnSpc>
                        <a:spcAft>
                          <a:spcPts val="0"/>
                        </a:spcAft>
                      </a:pPr>
                      <a:r>
                        <a:rPr lang="id-ID" sz="1600" b="1" dirty="0">
                          <a:effectLst/>
                          <a:latin typeface="Times New Roman" pitchFamily="18" charset="0"/>
                          <a:cs typeface="Times New Roman" pitchFamily="18" charset="0"/>
                        </a:rPr>
                        <a:t>Hari ke-3</a:t>
                      </a:r>
                      <a:endParaRPr lang="id-ID" sz="1600" b="1"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200000"/>
                        </a:lnSpc>
                        <a:spcAft>
                          <a:spcPts val="0"/>
                        </a:spcAft>
                      </a:pPr>
                      <a:r>
                        <a:rPr lang="id-ID" sz="1600" b="1" dirty="0">
                          <a:effectLst/>
                          <a:latin typeface="Times New Roman" pitchFamily="18" charset="0"/>
                          <a:cs typeface="Times New Roman" pitchFamily="18" charset="0"/>
                        </a:rPr>
                        <a:t>Hari ke-6</a:t>
                      </a:r>
                      <a:endParaRPr lang="id-ID" sz="1600" b="1"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200000"/>
                        </a:lnSpc>
                        <a:spcAft>
                          <a:spcPts val="0"/>
                        </a:spcAft>
                      </a:pPr>
                      <a:r>
                        <a:rPr lang="id-ID" sz="1600" b="1" dirty="0">
                          <a:effectLst/>
                          <a:latin typeface="Times New Roman" pitchFamily="18" charset="0"/>
                          <a:cs typeface="Times New Roman" pitchFamily="18" charset="0"/>
                        </a:rPr>
                        <a:t>Hari ke-9</a:t>
                      </a:r>
                      <a:endParaRPr lang="id-ID" sz="1600" b="1" dirty="0">
                        <a:effectLst/>
                        <a:latin typeface="Times New Roman" pitchFamily="18" charset="0"/>
                        <a:ea typeface="Calibri"/>
                        <a:cs typeface="Times New Roman" pitchFamily="18" charset="0"/>
                      </a:endParaRPr>
                    </a:p>
                  </a:txBody>
                  <a:tcPr marL="68580" marR="68580" marT="0" marB="0" anchor="ctr"/>
                </a:tc>
              </a:tr>
              <a:tr h="361315">
                <a:tc>
                  <a:txBody>
                    <a:bodyPr/>
                    <a:lstStyle/>
                    <a:p>
                      <a:pPr algn="ctr">
                        <a:lnSpc>
                          <a:spcPct val="200000"/>
                        </a:lnSpc>
                        <a:spcAft>
                          <a:spcPts val="0"/>
                        </a:spcAft>
                      </a:pPr>
                      <a:r>
                        <a:rPr lang="id-ID" sz="1600" b="1" dirty="0">
                          <a:effectLst/>
                          <a:latin typeface="Times New Roman" pitchFamily="18" charset="0"/>
                          <a:cs typeface="Times New Roman" pitchFamily="18" charset="0"/>
                        </a:rPr>
                        <a:t>a2b2</a:t>
                      </a:r>
                    </a:p>
                    <a:p>
                      <a:pPr algn="ctr">
                        <a:lnSpc>
                          <a:spcPct val="200000"/>
                        </a:lnSpc>
                        <a:spcAft>
                          <a:spcPts val="0"/>
                        </a:spcAft>
                      </a:pPr>
                      <a:r>
                        <a:rPr lang="id-ID" sz="1600" b="1" dirty="0">
                          <a:effectLst/>
                          <a:latin typeface="Times New Roman" pitchFamily="18" charset="0"/>
                          <a:cs typeface="Times New Roman" pitchFamily="18" charset="0"/>
                        </a:rPr>
                        <a:t>(K</a:t>
                      </a:r>
                      <a:r>
                        <a:rPr lang="en-US" sz="1600" b="1" dirty="0" err="1">
                          <a:effectLst/>
                          <a:latin typeface="Times New Roman" pitchFamily="18" charset="0"/>
                          <a:cs typeface="Times New Roman" pitchFamily="18" charset="0"/>
                        </a:rPr>
                        <a:t>onsentrasi</a:t>
                      </a:r>
                      <a:r>
                        <a:rPr lang="en-US" sz="1600" b="1" dirty="0">
                          <a:effectLst/>
                          <a:latin typeface="Times New Roman" pitchFamily="18" charset="0"/>
                          <a:cs typeface="Times New Roman" pitchFamily="18" charset="0"/>
                        </a:rPr>
                        <a:t> Na2HPO4 0,</a:t>
                      </a:r>
                      <a:r>
                        <a:rPr lang="id-ID" sz="1600" b="1" dirty="0">
                          <a:effectLst/>
                          <a:latin typeface="Times New Roman" pitchFamily="18" charset="0"/>
                          <a:cs typeface="Times New Roman" pitchFamily="18" charset="0"/>
                        </a:rPr>
                        <a:t>3</a:t>
                      </a:r>
                      <a:r>
                        <a:rPr lang="en-US" sz="1600" b="1" dirty="0">
                          <a:effectLst/>
                          <a:latin typeface="Times New Roman" pitchFamily="18" charset="0"/>
                          <a:cs typeface="Times New Roman" pitchFamily="18" charset="0"/>
                        </a:rPr>
                        <a:t>% </a:t>
                      </a:r>
                      <a:r>
                        <a:rPr lang="en-US" sz="1600" b="1" dirty="0" err="1">
                          <a:effectLst/>
                          <a:latin typeface="Times New Roman" pitchFamily="18" charset="0"/>
                          <a:cs typeface="Times New Roman" pitchFamily="18" charset="0"/>
                        </a:rPr>
                        <a:t>dan</a:t>
                      </a:r>
                      <a:r>
                        <a:rPr lang="id-ID" sz="1600" b="1" dirty="0">
                          <a:effectLst/>
                          <a:latin typeface="Times New Roman" pitchFamily="18" charset="0"/>
                          <a:cs typeface="Times New Roman" pitchFamily="18" charset="0"/>
                        </a:rPr>
                        <a:t> Lama Perendaman 60’)</a:t>
                      </a:r>
                      <a:endParaRPr lang="id-ID" sz="1600" b="1"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200000"/>
                        </a:lnSpc>
                        <a:spcAft>
                          <a:spcPts val="0"/>
                        </a:spcAft>
                      </a:pPr>
                      <a:r>
                        <a:rPr lang="id-ID" sz="1400" b="1" dirty="0">
                          <a:effectLst/>
                          <a:latin typeface="Times New Roman" pitchFamily="18" charset="0"/>
                          <a:cs typeface="Times New Roman" pitchFamily="18" charset="0"/>
                        </a:rPr>
                        <a:t>4,97</a:t>
                      </a:r>
                      <a:endParaRPr lang="id-ID" sz="1400" b="1"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200000"/>
                        </a:lnSpc>
                        <a:spcAft>
                          <a:spcPts val="0"/>
                        </a:spcAft>
                      </a:pPr>
                      <a:r>
                        <a:rPr lang="id-ID" sz="1400" b="1" dirty="0">
                          <a:effectLst/>
                          <a:latin typeface="Times New Roman" pitchFamily="18" charset="0"/>
                          <a:cs typeface="Times New Roman" pitchFamily="18" charset="0"/>
                        </a:rPr>
                        <a:t>5,04</a:t>
                      </a:r>
                      <a:endParaRPr lang="id-ID" sz="1400" b="1"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200000"/>
                        </a:lnSpc>
                        <a:spcAft>
                          <a:spcPts val="0"/>
                        </a:spcAft>
                      </a:pPr>
                      <a:r>
                        <a:rPr lang="id-ID" sz="1400" b="1" dirty="0">
                          <a:effectLst/>
                          <a:latin typeface="Times New Roman" pitchFamily="18" charset="0"/>
                          <a:cs typeface="Times New Roman" pitchFamily="18" charset="0"/>
                        </a:rPr>
                        <a:t>5,1</a:t>
                      </a:r>
                      <a:endParaRPr lang="id-ID" sz="1400" b="1" dirty="0">
                        <a:effectLst/>
                        <a:latin typeface="Times New Roman" pitchFamily="18" charset="0"/>
                        <a:ea typeface="Calibri"/>
                        <a:cs typeface="Times New Roman" pitchFamily="18" charset="0"/>
                      </a:endParaRPr>
                    </a:p>
                  </a:txBody>
                  <a:tcPr marL="68580" marR="68580" marT="0" marB="0" anchor="ctr"/>
                </a:tc>
                <a:tc>
                  <a:txBody>
                    <a:bodyPr/>
                    <a:lstStyle/>
                    <a:p>
                      <a:pPr algn="ctr">
                        <a:lnSpc>
                          <a:spcPct val="200000"/>
                        </a:lnSpc>
                        <a:spcAft>
                          <a:spcPts val="0"/>
                        </a:spcAft>
                      </a:pPr>
                      <a:r>
                        <a:rPr lang="id-ID" sz="1400" b="1" dirty="0">
                          <a:effectLst/>
                          <a:latin typeface="Times New Roman" pitchFamily="18" charset="0"/>
                          <a:cs typeface="Times New Roman" pitchFamily="18" charset="0"/>
                        </a:rPr>
                        <a:t>5,22</a:t>
                      </a:r>
                      <a:endParaRPr lang="id-ID" sz="1400" b="1" dirty="0">
                        <a:effectLst/>
                        <a:latin typeface="Times New Roman" pitchFamily="18" charset="0"/>
                        <a:ea typeface="Calibri"/>
                        <a:cs typeface="Times New Roman" pitchFamily="18" charset="0"/>
                      </a:endParaRPr>
                    </a:p>
                  </a:txBody>
                  <a:tcPr marL="68580" marR="68580" marT="0" marB="0" anchor="ctr"/>
                </a:tc>
              </a:tr>
            </a:tbl>
          </a:graphicData>
        </a:graphic>
      </p:graphicFrame>
      <p:sp>
        <p:nvSpPr>
          <p:cNvPr id="5" name="Rectangle 4"/>
          <p:cNvSpPr/>
          <p:nvPr/>
        </p:nvSpPr>
        <p:spPr>
          <a:xfrm>
            <a:off x="941850" y="1896928"/>
            <a:ext cx="7315200" cy="400110"/>
          </a:xfrm>
          <a:prstGeom prst="rect">
            <a:avLst/>
          </a:prstGeom>
        </p:spPr>
        <p:txBody>
          <a:bodyPr wrap="square">
            <a:spAutoFit/>
          </a:bodyPr>
          <a:lstStyle/>
          <a:p>
            <a:pPr algn="ctr"/>
            <a:r>
              <a:rPr lang="id-ID" sz="2000" dirty="0">
                <a:latin typeface="Times New Roman" pitchFamily="18" charset="0"/>
                <a:cs typeface="Times New Roman" pitchFamily="18" charset="0"/>
              </a:rPr>
              <a:t>Peningkatan Kadar Air (%) Terhadap Beberapa Hari Penyimpanan</a:t>
            </a:r>
          </a:p>
        </p:txBody>
      </p:sp>
    </p:spTree>
    <p:extLst>
      <p:ext uri="{BB962C8B-B14F-4D97-AF65-F5344CB8AC3E}">
        <p14:creationId xmlns:p14="http://schemas.microsoft.com/office/powerpoint/2010/main" val="9861770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8052" y="186192"/>
            <a:ext cx="6173810" cy="927279"/>
          </a:xfrm>
        </p:spPr>
        <p:txBody>
          <a:bodyPr/>
          <a:lstStyle/>
          <a:p>
            <a:r>
              <a:rPr lang="en-US" b="1" dirty="0" smtClean="0"/>
              <a:t>KESIMPULAN</a:t>
            </a:r>
            <a:endParaRPr lang="en-US" b="1" dirty="0"/>
          </a:p>
        </p:txBody>
      </p:sp>
      <p:sp>
        <p:nvSpPr>
          <p:cNvPr id="4" name="Rectangle 3"/>
          <p:cNvSpPr/>
          <p:nvPr/>
        </p:nvSpPr>
        <p:spPr>
          <a:xfrm>
            <a:off x="231820" y="1113471"/>
            <a:ext cx="8628845" cy="5632311"/>
          </a:xfrm>
          <a:prstGeom prst="rect">
            <a:avLst/>
          </a:prstGeom>
        </p:spPr>
        <p:txBody>
          <a:bodyPr wrap="square">
            <a:spAutoFit/>
          </a:bodyPr>
          <a:lstStyle/>
          <a:p>
            <a:pPr marL="457200" lvl="0" indent="-457200" algn="just">
              <a:buFont typeface="+mj-lt"/>
              <a:buAutoNum type="arabicPeriod"/>
            </a:pPr>
            <a:r>
              <a:rPr lang="en-US" sz="2000" dirty="0" err="1">
                <a:latin typeface="Times New Roman" pitchFamily="18" charset="0"/>
                <a:cs typeface="Times New Roman" pitchFamily="18" charset="0"/>
              </a:rPr>
              <a:t>Konsentrasi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dinatrium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hidrogen</a:t>
            </a:r>
            <a:r>
              <a:rPr lang="en-US" sz="2000" dirty="0">
                <a:latin typeface="Times New Roman" pitchFamily="18" charset="0"/>
                <a:cs typeface="Times New Roman" pitchFamily="18" charset="0"/>
              </a:rPr>
              <a:t> </a:t>
            </a:r>
            <a:r>
              <a:rPr lang="id-ID" sz="2000" dirty="0" err="1">
                <a:latin typeface="Times New Roman" pitchFamily="18" charset="0"/>
                <a:cs typeface="Times New Roman" pitchFamily="18" charset="0"/>
              </a:rPr>
              <a:t>p</a:t>
            </a:r>
            <a:r>
              <a:rPr lang="en-US" sz="2000" dirty="0" err="1" smtClean="0">
                <a:latin typeface="Times New Roman" pitchFamily="18" charset="0"/>
                <a:cs typeface="Times New Roman" pitchFamily="18" charset="0"/>
              </a:rPr>
              <a:t>osfat</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(Na</a:t>
            </a:r>
            <a:r>
              <a:rPr lang="en-US" sz="2000" baseline="-25000" dirty="0">
                <a:latin typeface="Times New Roman" pitchFamily="18" charset="0"/>
                <a:cs typeface="Times New Roman" pitchFamily="18" charset="0"/>
              </a:rPr>
              <a:t>2</a:t>
            </a:r>
            <a:r>
              <a:rPr lang="en-US" sz="2000" dirty="0">
                <a:latin typeface="Times New Roman" pitchFamily="18" charset="0"/>
                <a:cs typeface="Times New Roman" pitchFamily="18" charset="0"/>
              </a:rPr>
              <a:t>HPO</a:t>
            </a:r>
            <a:r>
              <a:rPr lang="en-US" sz="2000" baseline="-25000" dirty="0">
                <a:latin typeface="Times New Roman" pitchFamily="18" charset="0"/>
                <a:cs typeface="Times New Roman" pitchFamily="18" charset="0"/>
              </a:rPr>
              <a:t>4</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berpengaruh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nyata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terhadap</a:t>
            </a:r>
            <a:r>
              <a:rPr lang="en-US" sz="2000" dirty="0">
                <a:latin typeface="Times New Roman" pitchFamily="18" charset="0"/>
                <a:cs typeface="Times New Roman" pitchFamily="18" charset="0"/>
              </a:rPr>
              <a:t> </a:t>
            </a:r>
            <a:r>
              <a:rPr lang="id-ID" sz="2000" dirty="0">
                <a:latin typeface="Times New Roman" pitchFamily="18" charset="0"/>
                <a:cs typeface="Times New Roman" pitchFamily="18" charset="0"/>
              </a:rPr>
              <a:t>tekstur, warna, rasa, daya oles, </a:t>
            </a:r>
            <a:r>
              <a:rPr lang="en-US" sz="2000" dirty="0" err="1">
                <a:latin typeface="Times New Roman" pitchFamily="18" charset="0"/>
                <a:cs typeface="Times New Roman" pitchFamily="18" charset="0"/>
              </a:rPr>
              <a:t>kadar</a:t>
            </a:r>
            <a:r>
              <a:rPr lang="en-US" sz="2000" dirty="0">
                <a:latin typeface="Times New Roman" pitchFamily="18" charset="0"/>
                <a:cs typeface="Times New Roman" pitchFamily="18" charset="0"/>
              </a:rPr>
              <a:t> </a:t>
            </a:r>
            <a:r>
              <a:rPr lang="id-ID" sz="2000" dirty="0">
                <a:latin typeface="Times New Roman" pitchFamily="18" charset="0"/>
                <a:cs typeface="Times New Roman" pitchFamily="18" charset="0"/>
              </a:rPr>
              <a:t>karotenoid, </a:t>
            </a:r>
            <a:r>
              <a:rPr lang="en-US" sz="2000" dirty="0">
                <a:latin typeface="Times New Roman" pitchFamily="18" charset="0"/>
                <a:cs typeface="Times New Roman" pitchFamily="18" charset="0"/>
              </a:rPr>
              <a:t>volume </a:t>
            </a:r>
            <a:r>
              <a:rPr lang="en-US" sz="2000" dirty="0" err="1">
                <a:latin typeface="Times New Roman" pitchFamily="18" charset="0"/>
                <a:cs typeface="Times New Roman" pitchFamily="18" charset="0"/>
              </a:rPr>
              <a:t>pengembangan</a:t>
            </a:r>
            <a:r>
              <a:rPr lang="id-ID" sz="2000" dirty="0">
                <a:latin typeface="Times New Roman" pitchFamily="18" charset="0"/>
                <a:cs typeface="Times New Roman" pitchFamily="18" charset="0"/>
              </a:rPr>
              <a:t> dan </a:t>
            </a:r>
            <a:r>
              <a:rPr lang="en-US" sz="2000" i="1" dirty="0">
                <a:latin typeface="Times New Roman" pitchFamily="18" charset="0"/>
                <a:cs typeface="Times New Roman" pitchFamily="18" charset="0"/>
              </a:rPr>
              <a:t>cooking time</a:t>
            </a:r>
            <a:r>
              <a:rPr lang="id-ID" sz="2000" dirty="0">
                <a:latin typeface="Times New Roman" pitchFamily="18" charset="0"/>
                <a:cs typeface="Times New Roman" pitchFamily="18" charset="0"/>
              </a:rPr>
              <a:t>.</a:t>
            </a:r>
          </a:p>
          <a:p>
            <a:pPr marL="457200" lvl="0" indent="-457200" algn="just">
              <a:buFont typeface="+mj-lt"/>
              <a:buAutoNum type="arabicPeriod"/>
            </a:pPr>
            <a:r>
              <a:rPr lang="id-ID" sz="2000" dirty="0">
                <a:latin typeface="Times New Roman" pitchFamily="18" charset="0"/>
                <a:cs typeface="Times New Roman" pitchFamily="18" charset="0"/>
              </a:rPr>
              <a:t>Lama perendaman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berpengaruh</a:t>
            </a:r>
            <a:r>
              <a:rPr lang="id-ID" sz="2000" dirty="0">
                <a:latin typeface="Times New Roman" pitchFamily="18" charset="0"/>
                <a:cs typeface="Times New Roman" pitchFamily="18" charset="0"/>
              </a:rPr>
              <a:t> nyata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terhadap</a:t>
            </a:r>
            <a:r>
              <a:rPr lang="en-US" sz="2000" dirty="0">
                <a:latin typeface="Times New Roman" pitchFamily="18" charset="0"/>
                <a:cs typeface="Times New Roman" pitchFamily="18" charset="0"/>
              </a:rPr>
              <a:t> </a:t>
            </a:r>
            <a:r>
              <a:rPr lang="id-ID" sz="2000" dirty="0">
                <a:latin typeface="Times New Roman" pitchFamily="18" charset="0"/>
                <a:cs typeface="Times New Roman" pitchFamily="18" charset="0"/>
              </a:rPr>
              <a:t>tekstur, warna, rasa, dan </a:t>
            </a:r>
            <a:r>
              <a:rPr lang="en-US" sz="2000" dirty="0" err="1">
                <a:latin typeface="Times New Roman" pitchFamily="18" charset="0"/>
                <a:cs typeface="Times New Roman" pitchFamily="18" charset="0"/>
              </a:rPr>
              <a:t>kadar</a:t>
            </a:r>
            <a:r>
              <a:rPr lang="en-US" sz="2000" dirty="0">
                <a:latin typeface="Times New Roman" pitchFamily="18" charset="0"/>
                <a:cs typeface="Times New Roman" pitchFamily="18" charset="0"/>
              </a:rPr>
              <a:t> </a:t>
            </a:r>
            <a:r>
              <a:rPr lang="id-ID" sz="2000" dirty="0">
                <a:latin typeface="Times New Roman" pitchFamily="18" charset="0"/>
                <a:cs typeface="Times New Roman" pitchFamily="18" charset="0"/>
              </a:rPr>
              <a:t>karotenoid.</a:t>
            </a:r>
          </a:p>
          <a:p>
            <a:pPr marL="457200" lvl="0" indent="-457200" algn="just">
              <a:buFont typeface="+mj-lt"/>
              <a:buAutoNum type="arabicPeriod"/>
            </a:pPr>
            <a:r>
              <a:rPr lang="en-US" sz="2000" dirty="0" err="1">
                <a:latin typeface="Times New Roman" pitchFamily="18" charset="0"/>
                <a:cs typeface="Times New Roman" pitchFamily="18" charset="0"/>
              </a:rPr>
              <a:t>Interaksi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konsentrasi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dinatrium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hidrogen</a:t>
            </a:r>
            <a:r>
              <a:rPr lang="en-US" sz="2000" dirty="0">
                <a:latin typeface="Times New Roman" pitchFamily="18" charset="0"/>
                <a:cs typeface="Times New Roman" pitchFamily="18" charset="0"/>
              </a:rPr>
              <a:t> </a:t>
            </a:r>
            <a:r>
              <a:rPr lang="id-ID" sz="2000" dirty="0" err="1">
                <a:latin typeface="Times New Roman" pitchFamily="18" charset="0"/>
                <a:cs typeface="Times New Roman" pitchFamily="18" charset="0"/>
              </a:rPr>
              <a:t>p</a:t>
            </a:r>
            <a:r>
              <a:rPr lang="en-US" sz="2000" dirty="0" err="1" smtClean="0">
                <a:latin typeface="Times New Roman" pitchFamily="18" charset="0"/>
                <a:cs typeface="Times New Roman" pitchFamily="18" charset="0"/>
              </a:rPr>
              <a:t>osfat</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(Na</a:t>
            </a:r>
            <a:r>
              <a:rPr lang="en-US" sz="2000" baseline="-25000" dirty="0">
                <a:latin typeface="Times New Roman" pitchFamily="18" charset="0"/>
                <a:cs typeface="Times New Roman" pitchFamily="18" charset="0"/>
              </a:rPr>
              <a:t>2</a:t>
            </a:r>
            <a:r>
              <a:rPr lang="en-US" sz="2000" dirty="0">
                <a:latin typeface="Times New Roman" pitchFamily="18" charset="0"/>
                <a:cs typeface="Times New Roman" pitchFamily="18" charset="0"/>
              </a:rPr>
              <a:t>HPO</a:t>
            </a:r>
            <a:r>
              <a:rPr lang="en-US" sz="2000" baseline="-25000" dirty="0">
                <a:latin typeface="Times New Roman" pitchFamily="18" charset="0"/>
                <a:cs typeface="Times New Roman" pitchFamily="18" charset="0"/>
              </a:rPr>
              <a:t>4</a:t>
            </a:r>
            <a:r>
              <a:rPr lang="en-US" sz="2000" dirty="0">
                <a:latin typeface="Times New Roman" pitchFamily="18" charset="0"/>
                <a:cs typeface="Times New Roman" pitchFamily="18" charset="0"/>
              </a:rPr>
              <a:t>)</a:t>
            </a:r>
            <a:r>
              <a:rPr lang="en-US" sz="2000" baseline="-25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dan</a:t>
            </a:r>
            <a:r>
              <a:rPr lang="en-US" sz="2000" dirty="0">
                <a:latin typeface="Times New Roman" pitchFamily="18" charset="0"/>
                <a:cs typeface="Times New Roman" pitchFamily="18" charset="0"/>
              </a:rPr>
              <a:t> </a:t>
            </a:r>
            <a:r>
              <a:rPr lang="id-ID" sz="2000" dirty="0">
                <a:latin typeface="Times New Roman" pitchFamily="18" charset="0"/>
                <a:cs typeface="Times New Roman" pitchFamily="18" charset="0"/>
              </a:rPr>
              <a:t>lama perendaman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berpengaruh</a:t>
            </a:r>
            <a:r>
              <a:rPr lang="id-ID" sz="2000" dirty="0">
                <a:latin typeface="Times New Roman" pitchFamily="18" charset="0"/>
                <a:cs typeface="Times New Roman" pitchFamily="18" charset="0"/>
              </a:rPr>
              <a:t> nyata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terhadap</a:t>
            </a:r>
            <a:r>
              <a:rPr lang="en-US" sz="2000" dirty="0">
                <a:latin typeface="Times New Roman" pitchFamily="18" charset="0"/>
                <a:cs typeface="Times New Roman" pitchFamily="18" charset="0"/>
              </a:rPr>
              <a:t> </a:t>
            </a:r>
            <a:r>
              <a:rPr lang="id-ID" sz="2000" dirty="0">
                <a:latin typeface="Times New Roman" pitchFamily="18" charset="0"/>
                <a:cs typeface="Times New Roman" pitchFamily="18" charset="0"/>
              </a:rPr>
              <a:t>tekstur, warna, rasa, dan </a:t>
            </a:r>
            <a:r>
              <a:rPr lang="en-US" sz="2000" dirty="0" err="1">
                <a:latin typeface="Times New Roman" pitchFamily="18" charset="0"/>
                <a:cs typeface="Times New Roman" pitchFamily="18" charset="0"/>
              </a:rPr>
              <a:t>kadar</a:t>
            </a:r>
            <a:r>
              <a:rPr lang="en-US" sz="2000" dirty="0">
                <a:latin typeface="Times New Roman" pitchFamily="18" charset="0"/>
                <a:cs typeface="Times New Roman" pitchFamily="18" charset="0"/>
              </a:rPr>
              <a:t> </a:t>
            </a:r>
            <a:r>
              <a:rPr lang="id-ID" sz="2000" dirty="0">
                <a:latin typeface="Times New Roman" pitchFamily="18" charset="0"/>
                <a:cs typeface="Times New Roman" pitchFamily="18" charset="0"/>
              </a:rPr>
              <a:t>karotenoid</a:t>
            </a:r>
            <a:r>
              <a:rPr lang="en-US" sz="2000" dirty="0">
                <a:latin typeface="Times New Roman" pitchFamily="18" charset="0"/>
                <a:cs typeface="Times New Roman" pitchFamily="18" charset="0"/>
              </a:rPr>
              <a:t>.</a:t>
            </a:r>
            <a:endParaRPr lang="id-ID" sz="2000" dirty="0">
              <a:latin typeface="Times New Roman" pitchFamily="18" charset="0"/>
              <a:cs typeface="Times New Roman" pitchFamily="18" charset="0"/>
            </a:endParaRPr>
          </a:p>
          <a:p>
            <a:pPr marL="457200" lvl="0" indent="-457200" algn="just">
              <a:buFont typeface="+mj-lt"/>
              <a:buAutoNum type="arabicPeriod"/>
            </a:pPr>
            <a:r>
              <a:rPr lang="en-US" sz="2000" dirty="0" err="1">
                <a:latin typeface="Times New Roman" pitchFamily="18" charset="0"/>
                <a:cs typeface="Times New Roman" pitchFamily="18" charset="0"/>
              </a:rPr>
              <a:t>Berdasarkan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hasil</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penelitian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pendahuluan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diperoleh</a:t>
            </a:r>
            <a:r>
              <a:rPr lang="en-US" sz="2000" dirty="0">
                <a:latin typeface="Times New Roman" pitchFamily="18" charset="0"/>
                <a:cs typeface="Times New Roman" pitchFamily="18" charset="0"/>
              </a:rPr>
              <a:t> </a:t>
            </a:r>
            <a:r>
              <a:rPr lang="id-ID" sz="2000" dirty="0">
                <a:latin typeface="Times New Roman" pitchFamily="18" charset="0"/>
                <a:cs typeface="Times New Roman" pitchFamily="18" charset="0"/>
              </a:rPr>
              <a:t>urutan proses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terbaik</a:t>
            </a:r>
            <a:r>
              <a:rPr lang="id-ID" sz="2000" dirty="0">
                <a:latin typeface="Times New Roman" pitchFamily="18" charset="0"/>
                <a:cs typeface="Times New Roman" pitchFamily="18" charset="0"/>
              </a:rPr>
              <a:t> yang akan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digunakan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dalam</a:t>
            </a:r>
            <a:r>
              <a:rPr lang="en-US" sz="2000" dirty="0">
                <a:latin typeface="Times New Roman" pitchFamily="18" charset="0"/>
                <a:cs typeface="Times New Roman" pitchFamily="18" charset="0"/>
              </a:rPr>
              <a:t> </a:t>
            </a:r>
            <a:r>
              <a:rPr lang="id-ID" sz="2000" dirty="0">
                <a:latin typeface="Times New Roman" pitchFamily="18" charset="0"/>
                <a:cs typeface="Times New Roman" pitchFamily="18" charset="0"/>
              </a:rPr>
              <a:t>penelitian utama </a:t>
            </a:r>
            <a:r>
              <a:rPr lang="en-US" sz="2000" dirty="0" err="1">
                <a:latin typeface="Times New Roman" pitchFamily="18" charset="0"/>
                <a:cs typeface="Times New Roman" pitchFamily="18" charset="0"/>
              </a:rPr>
              <a:t>pembuatan</a:t>
            </a:r>
            <a:r>
              <a:rPr lang="en-US" sz="2000" dirty="0">
                <a:latin typeface="Times New Roman" pitchFamily="18" charset="0"/>
                <a:cs typeface="Times New Roman" pitchFamily="18" charset="0"/>
              </a:rPr>
              <a:t> </a:t>
            </a:r>
            <a:r>
              <a:rPr lang="id-ID" sz="2000" dirty="0">
                <a:latin typeface="Times New Roman" pitchFamily="18" charset="0"/>
                <a:cs typeface="Times New Roman" pitchFamily="18" charset="0"/>
              </a:rPr>
              <a:t>selai serbuk jagung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instan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adalah</a:t>
            </a:r>
            <a:r>
              <a:rPr lang="en-US" sz="2000" dirty="0">
                <a:latin typeface="Times New Roman" pitchFamily="18" charset="0"/>
                <a:cs typeface="Times New Roman" pitchFamily="18" charset="0"/>
              </a:rPr>
              <a:t> </a:t>
            </a:r>
            <a:r>
              <a:rPr lang="id-ID" sz="2000" dirty="0">
                <a:latin typeface="Times New Roman" pitchFamily="18" charset="0"/>
                <a:cs typeface="Times New Roman" pitchFamily="18" charset="0"/>
              </a:rPr>
              <a:t>P1 (pengukusan lalu perendaman)</a:t>
            </a:r>
            <a:r>
              <a:rPr lang="en-US" sz="2000" dirty="0">
                <a:latin typeface="Times New Roman" pitchFamily="18" charset="0"/>
                <a:cs typeface="Times New Roman" pitchFamily="18" charset="0"/>
              </a:rPr>
              <a:t>.</a:t>
            </a:r>
            <a:endParaRPr lang="id-ID" sz="2000" dirty="0">
              <a:latin typeface="Times New Roman" pitchFamily="18" charset="0"/>
              <a:cs typeface="Times New Roman" pitchFamily="18" charset="0"/>
            </a:endParaRPr>
          </a:p>
          <a:p>
            <a:pPr marL="457200" lvl="0" indent="-457200" algn="just">
              <a:buFont typeface="+mj-lt"/>
              <a:buAutoNum type="arabicPeriod"/>
            </a:pPr>
            <a:r>
              <a:rPr lang="en-US" sz="2000" dirty="0" err="1">
                <a:latin typeface="Times New Roman" pitchFamily="18" charset="0"/>
                <a:cs typeface="Times New Roman" pitchFamily="18" charset="0"/>
              </a:rPr>
              <a:t>Berdasarkan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respon-respon</a:t>
            </a:r>
            <a:r>
              <a:rPr lang="en-US" sz="2000" dirty="0">
                <a:latin typeface="Times New Roman" pitchFamily="18" charset="0"/>
                <a:cs typeface="Times New Roman" pitchFamily="18" charset="0"/>
              </a:rPr>
              <a:t> yang </a:t>
            </a:r>
            <a:r>
              <a:rPr lang="en-US" sz="2000" dirty="0" err="1">
                <a:latin typeface="Times New Roman" pitchFamily="18" charset="0"/>
                <a:cs typeface="Times New Roman" pitchFamily="18" charset="0"/>
              </a:rPr>
              <a:t>dilakukan</a:t>
            </a:r>
            <a:r>
              <a:rPr lang="en-US" sz="2000" dirty="0">
                <a:latin typeface="Times New Roman" pitchFamily="18" charset="0"/>
                <a:cs typeface="Times New Roman" pitchFamily="18" charset="0"/>
              </a:rPr>
              <a:t> </a:t>
            </a:r>
            <a:r>
              <a:rPr lang="id-ID" sz="2000" dirty="0">
                <a:latin typeface="Times New Roman" pitchFamily="18" charset="0"/>
                <a:cs typeface="Times New Roman" pitchFamily="18" charset="0"/>
              </a:rPr>
              <a:t>perlakuan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terpilih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adalah</a:t>
            </a:r>
            <a:r>
              <a:rPr lang="en-US" sz="2000" dirty="0">
                <a:latin typeface="Times New Roman" pitchFamily="18" charset="0"/>
                <a:cs typeface="Times New Roman" pitchFamily="18" charset="0"/>
              </a:rPr>
              <a:t> </a:t>
            </a:r>
            <a:r>
              <a:rPr lang="id-ID" sz="2000" dirty="0">
                <a:latin typeface="Times New Roman" pitchFamily="18" charset="0"/>
                <a:cs typeface="Times New Roman" pitchFamily="18" charset="0"/>
              </a:rPr>
              <a:t>perlakuan</a:t>
            </a:r>
            <a:r>
              <a:rPr lang="en-US" sz="2000" dirty="0">
                <a:latin typeface="Times New Roman" pitchFamily="18" charset="0"/>
                <a:cs typeface="Times New Roman" pitchFamily="18" charset="0"/>
              </a:rPr>
              <a:t> a</a:t>
            </a:r>
            <a:r>
              <a:rPr lang="id-ID" sz="2000" dirty="0">
                <a:latin typeface="Times New Roman" pitchFamily="18" charset="0"/>
                <a:cs typeface="Times New Roman" pitchFamily="18" charset="0"/>
              </a:rPr>
              <a:t>2</a:t>
            </a:r>
            <a:r>
              <a:rPr lang="en-US" sz="2000" dirty="0">
                <a:latin typeface="Times New Roman" pitchFamily="18" charset="0"/>
                <a:cs typeface="Times New Roman" pitchFamily="18" charset="0"/>
              </a:rPr>
              <a:t>b2 (</a:t>
            </a:r>
            <a:r>
              <a:rPr lang="en-US" sz="2000" dirty="0" err="1">
                <a:latin typeface="Times New Roman" pitchFamily="18" charset="0"/>
                <a:cs typeface="Times New Roman" pitchFamily="18" charset="0"/>
              </a:rPr>
              <a:t>konsentrasi</a:t>
            </a:r>
            <a:r>
              <a:rPr lang="en-US" sz="2000" dirty="0">
                <a:latin typeface="Times New Roman" pitchFamily="18" charset="0"/>
                <a:cs typeface="Times New Roman" pitchFamily="18" charset="0"/>
              </a:rPr>
              <a:t> Na2HPO4 0,</a:t>
            </a:r>
            <a:r>
              <a:rPr lang="id-ID" sz="2000" dirty="0">
                <a:latin typeface="Times New Roman" pitchFamily="18" charset="0"/>
                <a:cs typeface="Times New Roman" pitchFamily="18" charset="0"/>
              </a:rPr>
              <a:t>3</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dan</a:t>
            </a:r>
            <a:r>
              <a:rPr lang="en-US" sz="2000" dirty="0">
                <a:latin typeface="Times New Roman" pitchFamily="18" charset="0"/>
                <a:cs typeface="Times New Roman" pitchFamily="18" charset="0"/>
              </a:rPr>
              <a:t> </a:t>
            </a:r>
            <a:r>
              <a:rPr lang="id-ID" sz="2000" dirty="0">
                <a:latin typeface="Times New Roman" pitchFamily="18" charset="0"/>
                <a:cs typeface="Times New Roman" pitchFamily="18" charset="0"/>
              </a:rPr>
              <a:t>lama perendaman 60 menit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dengan</a:t>
            </a:r>
            <a:r>
              <a:rPr lang="en-US" sz="2000" dirty="0">
                <a:latin typeface="Times New Roman" pitchFamily="18" charset="0"/>
                <a:cs typeface="Times New Roman" pitchFamily="18" charset="0"/>
              </a:rPr>
              <a:t> volume </a:t>
            </a:r>
            <a:r>
              <a:rPr lang="en-US" sz="2000" dirty="0" err="1">
                <a:latin typeface="Times New Roman" pitchFamily="18" charset="0"/>
                <a:cs typeface="Times New Roman" pitchFamily="18" charset="0"/>
              </a:rPr>
              <a:t>pengembangan</a:t>
            </a:r>
            <a:r>
              <a:rPr lang="en-US" sz="2000" dirty="0">
                <a:latin typeface="Times New Roman" pitchFamily="18" charset="0"/>
                <a:cs typeface="Times New Roman" pitchFamily="18" charset="0"/>
              </a:rPr>
              <a:t> </a:t>
            </a:r>
            <a:r>
              <a:rPr lang="id-ID" sz="2000" dirty="0" smtClean="0">
                <a:latin typeface="Times New Roman" pitchFamily="18" charset="0"/>
                <a:cs typeface="Times New Roman" pitchFamily="18" charset="0"/>
              </a:rPr>
              <a:t>140 </a:t>
            </a:r>
            <a:r>
              <a:rPr lang="en-US" sz="2000" dirty="0">
                <a:latin typeface="Times New Roman" pitchFamily="18" charset="0"/>
                <a:cs typeface="Times New Roman" pitchFamily="18" charset="0"/>
              </a:rPr>
              <a:t>%</a:t>
            </a:r>
            <a:r>
              <a:rPr lang="id-ID"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cooking time </a:t>
            </a:r>
            <a:r>
              <a:rPr lang="en-US" sz="2000" dirty="0" smtClean="0">
                <a:latin typeface="Times New Roman" pitchFamily="18" charset="0"/>
                <a:cs typeface="Times New Roman" pitchFamily="18" charset="0"/>
              </a:rPr>
              <a:t>34,8</a:t>
            </a:r>
            <a:r>
              <a:rPr lang="id-ID" sz="2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7</a:t>
            </a:r>
            <a:r>
              <a:rPr lang="id-ID" sz="2000" dirty="0" smtClean="0">
                <a:latin typeface="Times New Roman" pitchFamily="18" charset="0"/>
                <a:cs typeface="Times New Roman" pitchFamily="18" charset="0"/>
              </a:rPr>
              <a:t> </a:t>
            </a:r>
            <a:r>
              <a:rPr lang="id-ID" sz="2000" dirty="0">
                <a:latin typeface="Times New Roman" pitchFamily="18" charset="0"/>
                <a:cs typeface="Times New Roman" pitchFamily="18" charset="0"/>
              </a:rPr>
              <a:t>detik</a:t>
            </a:r>
            <a:r>
              <a:rPr lang="en-US" sz="2000" dirty="0">
                <a:latin typeface="Times New Roman" pitchFamily="18" charset="0"/>
                <a:cs typeface="Times New Roman" pitchFamily="18" charset="0"/>
              </a:rPr>
              <a:t>, </a:t>
            </a:r>
            <a:r>
              <a:rPr lang="id-ID" sz="2000" dirty="0">
                <a:latin typeface="Times New Roman" pitchFamily="18" charset="0"/>
                <a:cs typeface="Times New Roman" pitchFamily="18" charset="0"/>
              </a:rPr>
              <a:t>rendemen </a:t>
            </a:r>
            <a:r>
              <a:rPr lang="id-ID" sz="2000" dirty="0" smtClean="0">
                <a:latin typeface="Times New Roman" pitchFamily="18" charset="0"/>
                <a:cs typeface="Times New Roman" pitchFamily="18" charset="0"/>
              </a:rPr>
              <a:t>18,16 </a:t>
            </a:r>
            <a:r>
              <a:rPr lang="id-ID"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kadar</a:t>
            </a:r>
            <a:r>
              <a:rPr lang="en-US" sz="2000" dirty="0">
                <a:latin typeface="Times New Roman" pitchFamily="18" charset="0"/>
                <a:cs typeface="Times New Roman" pitchFamily="18" charset="0"/>
              </a:rPr>
              <a:t> </a:t>
            </a:r>
            <a:r>
              <a:rPr lang="id-ID" sz="2000" dirty="0">
                <a:latin typeface="Times New Roman" pitchFamily="18" charset="0"/>
                <a:cs typeface="Times New Roman" pitchFamily="18" charset="0"/>
              </a:rPr>
              <a:t>karotenoid </a:t>
            </a:r>
            <a:r>
              <a:rPr lang="id-ID" sz="2000" dirty="0" smtClean="0">
                <a:latin typeface="Times New Roman" pitchFamily="18" charset="0"/>
                <a:cs typeface="Times New Roman" pitchFamily="18" charset="0"/>
              </a:rPr>
              <a:t>77,752 ppm.</a:t>
            </a:r>
            <a:endParaRPr lang="id-ID" sz="2000" dirty="0">
              <a:latin typeface="Times New Roman" pitchFamily="18" charset="0"/>
              <a:cs typeface="Times New Roman" pitchFamily="18" charset="0"/>
            </a:endParaRPr>
          </a:p>
          <a:p>
            <a:pPr marL="457200" indent="-457200" algn="just">
              <a:buFont typeface="+mj-lt"/>
              <a:buAutoNum type="arabicPeriod"/>
            </a:pPr>
            <a:r>
              <a:rPr lang="id-ID" sz="2000" dirty="0">
                <a:latin typeface="Times New Roman" pitchFamily="18" charset="0"/>
                <a:cs typeface="Times New Roman" pitchFamily="18" charset="0"/>
              </a:rPr>
              <a:t>Berdasarkan penyimpanan pada perlakuan terpilih yang dikemas dengan plastik PE diperoleh kadar air penyimpanan pada 0 hari 4,97 %, 3 hari 5,04 %, 6 hari 5,10 %, dan 9 hari 5,22 %.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909191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2281" y="257577"/>
            <a:ext cx="6173810" cy="927279"/>
          </a:xfrm>
        </p:spPr>
        <p:txBody>
          <a:bodyPr/>
          <a:lstStyle/>
          <a:p>
            <a:r>
              <a:rPr lang="en-US" b="1" dirty="0" smtClean="0"/>
              <a:t>saran</a:t>
            </a:r>
            <a:endParaRPr lang="en-US" b="1" dirty="0"/>
          </a:p>
        </p:txBody>
      </p:sp>
      <p:sp>
        <p:nvSpPr>
          <p:cNvPr id="3" name="Rectangle 2"/>
          <p:cNvSpPr/>
          <p:nvPr/>
        </p:nvSpPr>
        <p:spPr>
          <a:xfrm>
            <a:off x="553793" y="1340191"/>
            <a:ext cx="8010659" cy="4807535"/>
          </a:xfrm>
          <a:prstGeom prst="rect">
            <a:avLst/>
          </a:prstGeom>
        </p:spPr>
        <p:txBody>
          <a:bodyPr wrap="square">
            <a:spAutoFit/>
          </a:bodyPr>
          <a:lstStyle/>
          <a:p>
            <a:pPr marL="457200" lvl="0" indent="-457200" algn="just">
              <a:buFont typeface="+mj-lt"/>
              <a:buAutoNum type="arabicPeriod"/>
            </a:pPr>
            <a:r>
              <a:rPr lang="id-ID" sz="2000" dirty="0">
                <a:latin typeface="Times New Roman" pitchFamily="18" charset="0"/>
                <a:cs typeface="Times New Roman" pitchFamily="18" charset="0"/>
              </a:rPr>
              <a:t>Perlu adanya respon fisik lainnya seperti mengukur viskositas dan analisis residu </a:t>
            </a:r>
            <a:r>
              <a:rPr lang="id-ID" sz="2000" dirty="0" smtClean="0">
                <a:latin typeface="Times New Roman" pitchFamily="18" charset="0"/>
                <a:cs typeface="Times New Roman" pitchFamily="18" charset="0"/>
              </a:rPr>
              <a:t>posfat </a:t>
            </a:r>
            <a:r>
              <a:rPr lang="id-ID" sz="2000" dirty="0">
                <a:latin typeface="Times New Roman" pitchFamily="18" charset="0"/>
                <a:cs typeface="Times New Roman" pitchFamily="18" charset="0"/>
              </a:rPr>
              <a:t>pada produk selai jagung serbuk </a:t>
            </a:r>
            <a:r>
              <a:rPr lang="id-ID" sz="2000" dirty="0" smtClean="0">
                <a:latin typeface="Times New Roman" pitchFamily="18" charset="0"/>
                <a:cs typeface="Times New Roman" pitchFamily="18" charset="0"/>
              </a:rPr>
              <a:t>instan.</a:t>
            </a:r>
          </a:p>
          <a:p>
            <a:pPr marL="457200" indent="-457200" algn="just">
              <a:buFont typeface="+mj-lt"/>
              <a:buAutoNum type="arabicPeriod"/>
            </a:pPr>
            <a:r>
              <a:rPr lang="id-ID" sz="2000" dirty="0">
                <a:latin typeface="Times New Roman" pitchFamily="18" charset="0"/>
                <a:cs typeface="Times New Roman" pitchFamily="18" charset="0"/>
              </a:rPr>
              <a:t>Perlu dilakukan penelitian lebih lanjut tentang upaya mempertahankan kadar karotenoid pada selai jagung serbuk instan</a:t>
            </a:r>
            <a:r>
              <a:rPr lang="id-ID" sz="2000" dirty="0" smtClean="0">
                <a:latin typeface="Times New Roman" pitchFamily="18" charset="0"/>
                <a:cs typeface="Times New Roman" pitchFamily="18" charset="0"/>
              </a:rPr>
              <a:t>.</a:t>
            </a:r>
          </a:p>
          <a:p>
            <a:pPr marL="457200" lvl="0" indent="-457200" algn="just">
              <a:buFont typeface="+mj-lt"/>
              <a:buAutoNum type="arabicPeriod"/>
            </a:pPr>
            <a:r>
              <a:rPr lang="id-ID" sz="2000" dirty="0">
                <a:latin typeface="Times New Roman" pitchFamily="18" charset="0"/>
                <a:cs typeface="Times New Roman" pitchFamily="18" charset="0"/>
              </a:rPr>
              <a:t>Perlu dilakukan penelitian lebih lanjut tentang pengurangan kadar gula pada selai jagung serbuk instan, misalkan dengan mengganti sukrosa dengan stevia</a:t>
            </a:r>
            <a:r>
              <a:rPr lang="id-ID" sz="2000" dirty="0" smtClean="0">
                <a:latin typeface="Times New Roman" pitchFamily="18" charset="0"/>
                <a:cs typeface="Times New Roman" pitchFamily="18" charset="0"/>
              </a:rPr>
              <a:t>.</a:t>
            </a:r>
            <a:endParaRPr lang="id-ID" sz="2000" b="1" dirty="0">
              <a:latin typeface="Times New Roman" pitchFamily="18" charset="0"/>
              <a:cs typeface="Times New Roman" pitchFamily="18" charset="0"/>
            </a:endParaRPr>
          </a:p>
          <a:p>
            <a:pPr marL="457200" lvl="0" indent="-457200" algn="just">
              <a:buFont typeface="+mj-lt"/>
              <a:buAutoNum type="arabicPeriod"/>
            </a:pPr>
            <a:r>
              <a:rPr lang="id-ID" sz="2000" dirty="0" smtClean="0">
                <a:latin typeface="Times New Roman" pitchFamily="18" charset="0"/>
                <a:cs typeface="Times New Roman" pitchFamily="18" charset="0"/>
              </a:rPr>
              <a:t>Perlu </a:t>
            </a:r>
            <a:r>
              <a:rPr lang="id-ID" sz="2000" dirty="0">
                <a:latin typeface="Times New Roman" pitchFamily="18" charset="0"/>
                <a:cs typeface="Times New Roman" pitchFamily="18" charset="0"/>
              </a:rPr>
              <a:t>dilakukan penelitian lebih lanjut tentang umur simpan selai jagung serbuk instan.</a:t>
            </a:r>
          </a:p>
          <a:p>
            <a:pPr marL="457200" indent="-457200" algn="just">
              <a:buFont typeface="+mj-lt"/>
              <a:buAutoNum type="arabicPeriod"/>
            </a:pPr>
            <a:r>
              <a:rPr lang="id-ID" sz="2000" dirty="0">
                <a:latin typeface="Times New Roman" pitchFamily="18" charset="0"/>
                <a:cs typeface="Times New Roman" pitchFamily="18" charset="0"/>
              </a:rPr>
              <a:t>Perlu dilakukan lebih lanjut mengenai pengemasan dan bahan pengemas selai jagung serbuk instan yang baik untuk memperpanjang umur simpan</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a:t>
            </a:r>
            <a:endParaRPr lang="id-ID" sz="2000" dirty="0" smtClean="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Font typeface="+mj-lt"/>
              <a:buAutoNum type="arabicPeriod"/>
            </a:pPr>
            <a:r>
              <a:rPr lang="id-ID" sz="2000" dirty="0" smtClean="0">
                <a:latin typeface="Times New Roman" pitchFamily="18" charset="0"/>
                <a:cs typeface="Times New Roman" pitchFamily="18" charset="0"/>
              </a:rPr>
              <a:t>Diharapkan </a:t>
            </a:r>
            <a:r>
              <a:rPr lang="id-ID" sz="2000" dirty="0">
                <a:latin typeface="Times New Roman" pitchFamily="18" charset="0"/>
                <a:cs typeface="Times New Roman" pitchFamily="18" charset="0"/>
              </a:rPr>
              <a:t>adanya penganekaragaman produk dengan bahan baku yang lain yang berpotensi dijadikan selai serbuk instan.</a:t>
            </a:r>
          </a:p>
          <a:p>
            <a:pPr marL="457200" indent="-457200" algn="just">
              <a:lnSpc>
                <a:spcPct val="150000"/>
              </a:lnSpc>
              <a:buFont typeface="+mj-lt"/>
              <a:buAutoNum type="arabicPeriod"/>
            </a:pPr>
            <a:endParaRPr lang="en-US" sz="2000" b="1" dirty="0" smtClean="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45359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88" y="0"/>
            <a:ext cx="9171788" cy="6857999"/>
          </a:xfrm>
          <a:prstGeom prst="rect">
            <a:avLst/>
          </a:prstGeom>
        </p:spPr>
      </p:pic>
    </p:spTree>
    <p:extLst>
      <p:ext uri="{BB962C8B-B14F-4D97-AF65-F5344CB8AC3E}">
        <p14:creationId xmlns:p14="http://schemas.microsoft.com/office/powerpoint/2010/main" val="36342604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168201" y="82292"/>
            <a:ext cx="6632621" cy="83712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en-US" sz="4000" dirty="0" smtClean="0">
                <a:latin typeface="Adobe Gothic Std B" panose="020B0800000000000000" pitchFamily="34" charset="-128"/>
                <a:ea typeface="Adobe Gothic Std B" panose="020B0800000000000000" pitchFamily="34" charset="-128"/>
              </a:rPr>
              <a:t>MAKSUD &amp; TUJUAN</a:t>
            </a:r>
            <a:endParaRPr lang="en-US" sz="4000" dirty="0">
              <a:latin typeface="Adobe Gothic Std B" panose="020B0800000000000000" pitchFamily="34" charset="-128"/>
              <a:ea typeface="Adobe Gothic Std B" panose="020B0800000000000000" pitchFamily="34" charset="-128"/>
            </a:endParaRPr>
          </a:p>
        </p:txBody>
      </p:sp>
      <p:sp>
        <p:nvSpPr>
          <p:cNvPr id="6" name="Rectangle 5"/>
          <p:cNvSpPr/>
          <p:nvPr/>
        </p:nvSpPr>
        <p:spPr>
          <a:xfrm>
            <a:off x="726411" y="1167862"/>
            <a:ext cx="3500462" cy="4572032"/>
          </a:xfrm>
          <a:prstGeom prst="rect">
            <a:avLst/>
          </a:prstGeom>
          <a:gradFill>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a:glow rad="101600">
              <a:schemeClr val="accent5">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nSpc>
                <a:spcPct val="150000"/>
              </a:lnSpc>
            </a:pPr>
            <a:r>
              <a:rPr lang="en-US" sz="1600" b="1" dirty="0" err="1"/>
              <a:t>Maksud</a:t>
            </a:r>
            <a:r>
              <a:rPr lang="en-US" sz="1600" b="1" dirty="0"/>
              <a:t> </a:t>
            </a:r>
            <a:r>
              <a:rPr lang="en-US" sz="1600" b="1" dirty="0" err="1"/>
              <a:t>penelitian</a:t>
            </a:r>
            <a:r>
              <a:rPr lang="en-US" sz="1600" b="1" dirty="0"/>
              <a:t> </a:t>
            </a:r>
            <a:r>
              <a:rPr lang="en-US" sz="1600" b="1" dirty="0" err="1"/>
              <a:t>ini</a:t>
            </a:r>
            <a:r>
              <a:rPr lang="en-US" sz="1600" b="1" dirty="0"/>
              <a:t> </a:t>
            </a:r>
            <a:r>
              <a:rPr lang="en-US" sz="1600" b="1" dirty="0" err="1"/>
              <a:t>adalah</a:t>
            </a:r>
            <a:r>
              <a:rPr lang="en-US" sz="1600" b="1" dirty="0"/>
              <a:t> </a:t>
            </a:r>
            <a:r>
              <a:rPr lang="en-US" sz="1600" b="1" dirty="0" err="1"/>
              <a:t>untuk</a:t>
            </a:r>
            <a:r>
              <a:rPr lang="en-US" sz="1600" b="1" dirty="0"/>
              <a:t> </a:t>
            </a:r>
            <a:r>
              <a:rPr lang="en-US" sz="1600" b="1" dirty="0" err="1"/>
              <a:t>melakukan</a:t>
            </a:r>
            <a:r>
              <a:rPr lang="en-US" sz="1600" b="1" dirty="0"/>
              <a:t> </a:t>
            </a:r>
            <a:r>
              <a:rPr lang="id-ID" sz="1600" b="1" dirty="0"/>
              <a:t>penelitian mengenai pembuatan selai </a:t>
            </a:r>
            <a:r>
              <a:rPr lang="id-ID" sz="1600" b="1" dirty="0" smtClean="0"/>
              <a:t>jagung serbuk instan </a:t>
            </a:r>
            <a:r>
              <a:rPr lang="id-ID" sz="1600" b="1" dirty="0"/>
              <a:t>dengan melihat pengaruh </a:t>
            </a:r>
            <a:r>
              <a:rPr lang="en-US" sz="1600" b="1" dirty="0" err="1"/>
              <a:t>konsentrasi</a:t>
            </a:r>
            <a:r>
              <a:rPr lang="en-US" sz="1600" b="1" dirty="0"/>
              <a:t> </a:t>
            </a:r>
            <a:r>
              <a:rPr lang="id-ID" sz="1600" b="1" dirty="0" smtClean="0">
                <a:solidFill>
                  <a:schemeClr val="tx1"/>
                </a:solidFill>
                <a:cs typeface="Times New Roman" pitchFamily="18" charset="0"/>
              </a:rPr>
              <a:t>Na</a:t>
            </a:r>
            <a:r>
              <a:rPr lang="id-ID" sz="1600" b="1" baseline="-25000" dirty="0" smtClean="0">
                <a:solidFill>
                  <a:schemeClr val="tx1"/>
                </a:solidFill>
                <a:cs typeface="Times New Roman" pitchFamily="18" charset="0"/>
              </a:rPr>
              <a:t>2</a:t>
            </a:r>
            <a:r>
              <a:rPr lang="id-ID" sz="1600" b="1" dirty="0" smtClean="0">
                <a:solidFill>
                  <a:schemeClr val="tx1"/>
                </a:solidFill>
                <a:cs typeface="Times New Roman" pitchFamily="18" charset="0"/>
              </a:rPr>
              <a:t>HPO</a:t>
            </a:r>
            <a:r>
              <a:rPr lang="id-ID" sz="1600" b="1" baseline="-25000" dirty="0" smtClean="0">
                <a:solidFill>
                  <a:schemeClr val="tx1"/>
                </a:solidFill>
                <a:cs typeface="Times New Roman" pitchFamily="18" charset="0"/>
              </a:rPr>
              <a:t>4</a:t>
            </a:r>
            <a:r>
              <a:rPr lang="id-ID" sz="1600" b="1" dirty="0" smtClean="0"/>
              <a:t> </a:t>
            </a:r>
            <a:r>
              <a:rPr lang="en-US" sz="1600" b="1" dirty="0" err="1" smtClean="0"/>
              <a:t>dan</a:t>
            </a:r>
            <a:r>
              <a:rPr lang="en-US" sz="1600" b="1" dirty="0" smtClean="0"/>
              <a:t> </a:t>
            </a:r>
            <a:r>
              <a:rPr lang="en-US" sz="1600" b="1" dirty="0"/>
              <a:t>lama </a:t>
            </a:r>
            <a:r>
              <a:rPr lang="en-US" sz="1600" b="1" dirty="0" err="1"/>
              <a:t>perendaman</a:t>
            </a:r>
            <a:r>
              <a:rPr lang="en-US" sz="1600" b="1" dirty="0"/>
              <a:t> </a:t>
            </a:r>
            <a:r>
              <a:rPr lang="id-ID" sz="1600" b="1" dirty="0"/>
              <a:t>serta mempelajari </a:t>
            </a:r>
            <a:r>
              <a:rPr lang="en-US" sz="1600" b="1" dirty="0" err="1"/>
              <a:t>perbedaan</a:t>
            </a:r>
            <a:r>
              <a:rPr lang="en-US" sz="1600" b="1" dirty="0"/>
              <a:t> </a:t>
            </a:r>
            <a:r>
              <a:rPr lang="en-US" sz="1600" b="1" dirty="0" err="1"/>
              <a:t>konsentrasi</a:t>
            </a:r>
            <a:r>
              <a:rPr lang="en-US" sz="1600" b="1" dirty="0"/>
              <a:t> </a:t>
            </a:r>
            <a:r>
              <a:rPr lang="id-ID" sz="1600" b="1" dirty="0" smtClean="0">
                <a:solidFill>
                  <a:schemeClr val="tx1"/>
                </a:solidFill>
                <a:cs typeface="Times New Roman" pitchFamily="18" charset="0"/>
              </a:rPr>
              <a:t>Na</a:t>
            </a:r>
            <a:r>
              <a:rPr lang="id-ID" sz="1600" b="1" baseline="-25000" dirty="0" smtClean="0">
                <a:solidFill>
                  <a:schemeClr val="tx1"/>
                </a:solidFill>
                <a:cs typeface="Times New Roman" pitchFamily="18" charset="0"/>
              </a:rPr>
              <a:t>2</a:t>
            </a:r>
            <a:r>
              <a:rPr lang="id-ID" sz="1600" b="1" dirty="0" smtClean="0">
                <a:solidFill>
                  <a:schemeClr val="tx1"/>
                </a:solidFill>
                <a:cs typeface="Times New Roman" pitchFamily="18" charset="0"/>
              </a:rPr>
              <a:t>HPO</a:t>
            </a:r>
            <a:r>
              <a:rPr lang="id-ID" sz="1600" b="1" baseline="-25000" dirty="0" smtClean="0">
                <a:solidFill>
                  <a:schemeClr val="tx1"/>
                </a:solidFill>
                <a:cs typeface="Times New Roman" pitchFamily="18" charset="0"/>
              </a:rPr>
              <a:t>4</a:t>
            </a:r>
            <a:r>
              <a:rPr lang="en-US" sz="1600" b="1" dirty="0" smtClean="0"/>
              <a:t> </a:t>
            </a:r>
            <a:r>
              <a:rPr lang="en-US" sz="1600" b="1" dirty="0" err="1"/>
              <a:t>dan</a:t>
            </a:r>
            <a:r>
              <a:rPr lang="en-US" sz="1600" b="1" dirty="0"/>
              <a:t> </a:t>
            </a:r>
            <a:r>
              <a:rPr lang="en-US" sz="1600" b="1" dirty="0" err="1"/>
              <a:t>pengaruh</a:t>
            </a:r>
            <a:r>
              <a:rPr lang="en-US" sz="1600" b="1" dirty="0"/>
              <a:t> lama </a:t>
            </a:r>
            <a:r>
              <a:rPr lang="en-US" sz="1600" b="1" dirty="0" err="1"/>
              <a:t>perendaman</a:t>
            </a:r>
            <a:r>
              <a:rPr lang="en-US" sz="1600" b="1" dirty="0"/>
              <a:t> </a:t>
            </a:r>
            <a:r>
              <a:rPr lang="id-ID" sz="1600" b="1" dirty="0"/>
              <a:t>terhadap karakteristik selai jagung </a:t>
            </a:r>
            <a:r>
              <a:rPr lang="id-ID" sz="1600" b="1" dirty="0" smtClean="0"/>
              <a:t>serbuk instan</a:t>
            </a:r>
            <a:r>
              <a:rPr lang="en-US" sz="1600" b="1" dirty="0" smtClean="0"/>
              <a:t>.</a:t>
            </a:r>
            <a:endParaRPr lang="id-ID" sz="1400" b="1" dirty="0"/>
          </a:p>
        </p:txBody>
      </p:sp>
      <p:sp>
        <p:nvSpPr>
          <p:cNvPr id="7" name="Rectangle 6"/>
          <p:cNvSpPr/>
          <p:nvPr/>
        </p:nvSpPr>
        <p:spPr>
          <a:xfrm>
            <a:off x="4940966" y="1167862"/>
            <a:ext cx="3526040" cy="4572032"/>
          </a:xfrm>
          <a:prstGeom prst="rect">
            <a:avLst/>
          </a:prstGeom>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a:glow rad="101600">
              <a:schemeClr val="accent5">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nSpc>
                <a:spcPct val="150000"/>
              </a:lnSpc>
            </a:pPr>
            <a:r>
              <a:rPr lang="en-US" sz="1600" b="1" dirty="0" err="1"/>
              <a:t>Tujuan</a:t>
            </a:r>
            <a:r>
              <a:rPr lang="en-US" sz="1600" b="1" dirty="0"/>
              <a:t> </a:t>
            </a:r>
            <a:r>
              <a:rPr lang="en-US" sz="1600" b="1" dirty="0" err="1"/>
              <a:t>penelitian</a:t>
            </a:r>
            <a:r>
              <a:rPr lang="en-US" sz="1600" b="1" dirty="0"/>
              <a:t> </a:t>
            </a:r>
            <a:r>
              <a:rPr lang="en-US" sz="1600" b="1" dirty="0" err="1"/>
              <a:t>ini</a:t>
            </a:r>
            <a:r>
              <a:rPr lang="en-US" sz="1600" b="1" dirty="0"/>
              <a:t> </a:t>
            </a:r>
            <a:r>
              <a:rPr lang="en-US" sz="1600" b="1" dirty="0" err="1"/>
              <a:t>adalah</a:t>
            </a:r>
            <a:r>
              <a:rPr lang="en-US" sz="1600" b="1" dirty="0"/>
              <a:t> </a:t>
            </a:r>
            <a:r>
              <a:rPr lang="en-US" sz="1600" b="1" dirty="0" err="1"/>
              <a:t>untuk</a:t>
            </a:r>
            <a:r>
              <a:rPr lang="en-US" sz="1600" b="1" dirty="0"/>
              <a:t> </a:t>
            </a:r>
            <a:r>
              <a:rPr lang="en-US" sz="1600" b="1" dirty="0" err="1"/>
              <a:t>mengetahui</a:t>
            </a:r>
            <a:r>
              <a:rPr lang="en-US" sz="1600" b="1" dirty="0"/>
              <a:t> </a:t>
            </a:r>
            <a:r>
              <a:rPr lang="en-US" sz="1600" b="1" dirty="0" err="1"/>
              <a:t>konsentrasi</a:t>
            </a:r>
            <a:r>
              <a:rPr lang="en-US" sz="1600" b="1" dirty="0"/>
              <a:t> </a:t>
            </a:r>
            <a:r>
              <a:rPr lang="id-ID" sz="1600" b="1" dirty="0" smtClean="0">
                <a:solidFill>
                  <a:schemeClr val="tx1"/>
                </a:solidFill>
                <a:cs typeface="Times New Roman" pitchFamily="18" charset="0"/>
              </a:rPr>
              <a:t>Na</a:t>
            </a:r>
            <a:r>
              <a:rPr lang="id-ID" sz="1600" b="1" baseline="-25000" dirty="0" smtClean="0">
                <a:solidFill>
                  <a:schemeClr val="tx1"/>
                </a:solidFill>
                <a:cs typeface="Times New Roman" pitchFamily="18" charset="0"/>
              </a:rPr>
              <a:t>2</a:t>
            </a:r>
            <a:r>
              <a:rPr lang="id-ID" sz="1600" b="1" dirty="0" smtClean="0">
                <a:solidFill>
                  <a:schemeClr val="tx1"/>
                </a:solidFill>
                <a:cs typeface="Times New Roman" pitchFamily="18" charset="0"/>
              </a:rPr>
              <a:t>HPO</a:t>
            </a:r>
            <a:r>
              <a:rPr lang="id-ID" sz="1600" b="1" baseline="-25000" dirty="0" smtClean="0">
                <a:solidFill>
                  <a:schemeClr val="tx1"/>
                </a:solidFill>
                <a:cs typeface="Times New Roman" pitchFamily="18" charset="0"/>
              </a:rPr>
              <a:t>4</a:t>
            </a:r>
            <a:r>
              <a:rPr lang="en-US" sz="1600" b="1" dirty="0" smtClean="0"/>
              <a:t> </a:t>
            </a:r>
            <a:r>
              <a:rPr lang="en-US" sz="1600" b="1" dirty="0" err="1"/>
              <a:t>dan</a:t>
            </a:r>
            <a:r>
              <a:rPr lang="en-US" sz="1600" b="1" dirty="0"/>
              <a:t> lama </a:t>
            </a:r>
            <a:r>
              <a:rPr lang="en-US" sz="1600" b="1" dirty="0" err="1"/>
              <a:t>perendaman</a:t>
            </a:r>
            <a:r>
              <a:rPr lang="en-US" sz="1600" b="1" dirty="0"/>
              <a:t> </a:t>
            </a:r>
            <a:r>
              <a:rPr lang="id-ID" sz="1600" b="1" dirty="0"/>
              <a:t>yang tepat untuk menghasilkan karakteristik selai jagung </a:t>
            </a:r>
            <a:r>
              <a:rPr lang="id-ID" sz="1600" b="1" dirty="0" smtClean="0"/>
              <a:t>serbuk instan </a:t>
            </a:r>
            <a:r>
              <a:rPr lang="en-US" sz="1600" b="1" dirty="0"/>
              <a:t>yang </a:t>
            </a:r>
            <a:r>
              <a:rPr lang="id-ID" sz="1600" b="1" dirty="0" smtClean="0"/>
              <a:t>baik agar dapat diterima konsumen</a:t>
            </a:r>
            <a:r>
              <a:rPr lang="en-US" sz="1600" b="1" dirty="0"/>
              <a:t>.</a:t>
            </a:r>
            <a:endParaRPr lang="id-ID" sz="1600" b="1" dirty="0"/>
          </a:p>
        </p:txBody>
      </p:sp>
    </p:spTree>
    <p:extLst>
      <p:ext uri="{BB962C8B-B14F-4D97-AF65-F5344CB8AC3E}">
        <p14:creationId xmlns:p14="http://schemas.microsoft.com/office/powerpoint/2010/main" val="21757041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96951" y="82292"/>
            <a:ext cx="6632621" cy="83712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id-ID" sz="4000" dirty="0" smtClean="0">
                <a:latin typeface="Adobe Gothic Std B" panose="020B0800000000000000" pitchFamily="34" charset="-128"/>
                <a:ea typeface="Adobe Gothic Std B" panose="020B0800000000000000" pitchFamily="34" charset="-128"/>
              </a:rPr>
              <a:t>MANFAAT PENELITIAN</a:t>
            </a:r>
            <a:endParaRPr lang="en-US" sz="4000" dirty="0">
              <a:latin typeface="Adobe Gothic Std B" panose="020B0800000000000000" pitchFamily="34" charset="-128"/>
              <a:ea typeface="Adobe Gothic Std B" panose="020B0800000000000000" pitchFamily="34" charset="-128"/>
            </a:endParaRPr>
          </a:p>
        </p:txBody>
      </p:sp>
      <p:sp>
        <p:nvSpPr>
          <p:cNvPr id="5" name="Oval 4"/>
          <p:cNvSpPr/>
          <p:nvPr/>
        </p:nvSpPr>
        <p:spPr>
          <a:xfrm>
            <a:off x="985673" y="1298675"/>
            <a:ext cx="6163271" cy="4214842"/>
          </a:xfrm>
          <a:prstGeom prst="ellipse">
            <a:avLst/>
          </a:prstGeom>
          <a:gradFill>
            <a:gsLst>
              <a:gs pos="0">
                <a:srgbClr val="C92185"/>
              </a:gs>
              <a:gs pos="53000">
                <a:srgbClr val="D4DEFF"/>
              </a:gs>
              <a:gs pos="83000">
                <a:srgbClr val="D4DEFF"/>
              </a:gs>
              <a:gs pos="100000">
                <a:srgbClr val="96AB94"/>
              </a:gs>
            </a:gsLst>
            <a:lin ang="5400000" scaled="0"/>
          </a:gradFill>
          <a:effectLst>
            <a:glow rad="228600">
              <a:schemeClr val="accent4">
                <a:satMod val="175000"/>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lnSpc>
                <a:spcPct val="150000"/>
              </a:lnSpc>
              <a:spcBef>
                <a:spcPts val="1800"/>
              </a:spcBef>
            </a:pPr>
            <a:r>
              <a:rPr lang="en-US" sz="1600" b="1" dirty="0" err="1">
                <a:solidFill>
                  <a:schemeClr val="tx1"/>
                </a:solidFill>
              </a:rPr>
              <a:t>Manfaat</a:t>
            </a:r>
            <a:r>
              <a:rPr lang="en-US" sz="1600" b="1" dirty="0">
                <a:solidFill>
                  <a:schemeClr val="tx1"/>
                </a:solidFill>
              </a:rPr>
              <a:t> </a:t>
            </a:r>
            <a:r>
              <a:rPr lang="en-US" sz="1600" b="1" dirty="0" err="1">
                <a:solidFill>
                  <a:schemeClr val="tx1"/>
                </a:solidFill>
              </a:rPr>
              <a:t>dari</a:t>
            </a:r>
            <a:r>
              <a:rPr lang="en-US" sz="1600" b="1" dirty="0">
                <a:solidFill>
                  <a:schemeClr val="tx1"/>
                </a:solidFill>
              </a:rPr>
              <a:t> </a:t>
            </a:r>
            <a:r>
              <a:rPr lang="en-US" sz="1600" b="1" dirty="0" err="1">
                <a:solidFill>
                  <a:schemeClr val="tx1"/>
                </a:solidFill>
              </a:rPr>
              <a:t>penelitian</a:t>
            </a:r>
            <a:r>
              <a:rPr lang="en-US" sz="1600" b="1" dirty="0">
                <a:solidFill>
                  <a:schemeClr val="tx1"/>
                </a:solidFill>
              </a:rPr>
              <a:t> </a:t>
            </a:r>
            <a:r>
              <a:rPr lang="en-US" sz="1600" b="1" dirty="0" err="1">
                <a:solidFill>
                  <a:schemeClr val="tx1"/>
                </a:solidFill>
              </a:rPr>
              <a:t>ini</a:t>
            </a:r>
            <a:r>
              <a:rPr lang="en-US" sz="1600" b="1" dirty="0">
                <a:solidFill>
                  <a:schemeClr val="tx1"/>
                </a:solidFill>
              </a:rPr>
              <a:t> </a:t>
            </a:r>
            <a:r>
              <a:rPr lang="id-ID" sz="1600" b="1" dirty="0">
                <a:solidFill>
                  <a:schemeClr val="tx1"/>
                </a:solidFill>
              </a:rPr>
              <a:t>yaitu untuk memberikan informasi mengenai pengaruh </a:t>
            </a:r>
            <a:r>
              <a:rPr lang="en-US" sz="1600" b="1" dirty="0" err="1">
                <a:solidFill>
                  <a:schemeClr val="tx1"/>
                </a:solidFill>
              </a:rPr>
              <a:t>konsentrasi</a:t>
            </a:r>
            <a:r>
              <a:rPr lang="en-US" sz="1600" b="1" dirty="0">
                <a:solidFill>
                  <a:schemeClr val="tx1"/>
                </a:solidFill>
              </a:rPr>
              <a:t> </a:t>
            </a:r>
            <a:r>
              <a:rPr lang="id-ID" sz="1600" b="1" dirty="0" smtClean="0">
                <a:solidFill>
                  <a:schemeClr val="tx1"/>
                </a:solidFill>
              </a:rPr>
              <a:t>dinatrium hidrogen </a:t>
            </a:r>
            <a:r>
              <a:rPr lang="id-ID" sz="1600" b="1" dirty="0" smtClean="0">
                <a:solidFill>
                  <a:schemeClr val="tx1"/>
                </a:solidFill>
              </a:rPr>
              <a:t>posfat </a:t>
            </a:r>
            <a:r>
              <a:rPr lang="id-ID" sz="1600" b="1" dirty="0" smtClean="0">
                <a:solidFill>
                  <a:schemeClr val="tx1"/>
                </a:solidFill>
              </a:rPr>
              <a:t>(</a:t>
            </a:r>
            <a:r>
              <a:rPr lang="id-ID" sz="1600" b="1" dirty="0" smtClean="0">
                <a:solidFill>
                  <a:schemeClr val="tx1"/>
                </a:solidFill>
                <a:cs typeface="Times New Roman" pitchFamily="18" charset="0"/>
              </a:rPr>
              <a:t>Na</a:t>
            </a:r>
            <a:r>
              <a:rPr lang="id-ID" sz="1600" b="1" baseline="-25000" dirty="0" smtClean="0">
                <a:solidFill>
                  <a:schemeClr val="tx1"/>
                </a:solidFill>
                <a:cs typeface="Times New Roman" pitchFamily="18" charset="0"/>
              </a:rPr>
              <a:t>2</a:t>
            </a:r>
            <a:r>
              <a:rPr lang="id-ID" sz="1600" b="1" dirty="0" smtClean="0">
                <a:solidFill>
                  <a:schemeClr val="tx1"/>
                </a:solidFill>
                <a:cs typeface="Times New Roman" pitchFamily="18" charset="0"/>
              </a:rPr>
              <a:t>HPO</a:t>
            </a:r>
            <a:r>
              <a:rPr lang="id-ID" sz="1600" b="1" baseline="-25000" dirty="0" smtClean="0">
                <a:solidFill>
                  <a:schemeClr val="tx1"/>
                </a:solidFill>
                <a:cs typeface="Times New Roman" pitchFamily="18" charset="0"/>
              </a:rPr>
              <a:t>4</a:t>
            </a:r>
            <a:r>
              <a:rPr lang="id-ID" sz="1600" b="1" dirty="0" smtClean="0">
                <a:solidFill>
                  <a:schemeClr val="tx1"/>
                </a:solidFill>
              </a:rPr>
              <a:t>) </a:t>
            </a:r>
            <a:r>
              <a:rPr lang="en-US" sz="1600" b="1" dirty="0" err="1" smtClean="0">
                <a:solidFill>
                  <a:schemeClr val="tx1"/>
                </a:solidFill>
              </a:rPr>
              <a:t>dan</a:t>
            </a:r>
            <a:r>
              <a:rPr lang="en-US" sz="1600" b="1" dirty="0" smtClean="0">
                <a:solidFill>
                  <a:schemeClr val="tx1"/>
                </a:solidFill>
              </a:rPr>
              <a:t> </a:t>
            </a:r>
            <a:r>
              <a:rPr lang="en-US" sz="1600" b="1" dirty="0">
                <a:solidFill>
                  <a:schemeClr val="tx1"/>
                </a:solidFill>
              </a:rPr>
              <a:t>lama </a:t>
            </a:r>
            <a:r>
              <a:rPr lang="en-US" sz="1600" b="1" dirty="0" err="1">
                <a:solidFill>
                  <a:schemeClr val="tx1"/>
                </a:solidFill>
              </a:rPr>
              <a:t>perendaman</a:t>
            </a:r>
            <a:r>
              <a:rPr lang="id-ID" sz="1600" b="1" dirty="0">
                <a:solidFill>
                  <a:schemeClr val="tx1"/>
                </a:solidFill>
              </a:rPr>
              <a:t> terhadap karakteristik selai jagung </a:t>
            </a:r>
            <a:r>
              <a:rPr lang="id-ID" sz="1600" b="1" dirty="0" smtClean="0">
                <a:solidFill>
                  <a:schemeClr val="tx1"/>
                </a:solidFill>
              </a:rPr>
              <a:t>serbuk instan</a:t>
            </a:r>
            <a:r>
              <a:rPr lang="id-ID" sz="1600" b="1" dirty="0">
                <a:solidFill>
                  <a:schemeClr val="tx1"/>
                </a:solidFill>
              </a:rPr>
              <a:t>, melakukan diversifikasi olahan produk pangan dari jagung sehingga dapat meningkatkan nilai guna dan nilai ekonomis dari jagung.</a:t>
            </a:r>
          </a:p>
        </p:txBody>
      </p:sp>
    </p:spTree>
    <p:extLst>
      <p:ext uri="{BB962C8B-B14F-4D97-AF65-F5344CB8AC3E}">
        <p14:creationId xmlns:p14="http://schemas.microsoft.com/office/powerpoint/2010/main" val="356959678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672784" y="46453"/>
            <a:ext cx="5422007" cy="83712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en-US" sz="4000" dirty="0" smtClean="0">
                <a:latin typeface="Adobe Gothic Std B" panose="020B0800000000000000" pitchFamily="34" charset="-128"/>
                <a:ea typeface="Adobe Gothic Std B" panose="020B0800000000000000" pitchFamily="34" charset="-128"/>
              </a:rPr>
              <a:t>KERANGKA PEMIKIRAN</a:t>
            </a:r>
            <a:endParaRPr lang="en-US" sz="4000" dirty="0">
              <a:latin typeface="Adobe Gothic Std B" panose="020B0800000000000000" pitchFamily="34" charset="-128"/>
              <a:ea typeface="Adobe Gothic Std B" panose="020B0800000000000000" pitchFamily="34" charset="-128"/>
            </a:endParaRPr>
          </a:p>
        </p:txBody>
      </p:sp>
      <p:sp>
        <p:nvSpPr>
          <p:cNvPr id="6" name="Action Button: End 5">
            <a:hlinkClick r:id="" action="ppaction://noaction" highlightClick="1"/>
          </p:cNvPr>
          <p:cNvSpPr/>
          <p:nvPr/>
        </p:nvSpPr>
        <p:spPr>
          <a:xfrm>
            <a:off x="141668" y="1777642"/>
            <a:ext cx="476518" cy="437882"/>
          </a:xfrm>
          <a:prstGeom prst="actionButtonEnd">
            <a:avLst/>
          </a:prstGeom>
          <a:solidFill>
            <a:srgbClr val="8DF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721217" y="1096851"/>
            <a:ext cx="8332631" cy="1810122"/>
          </a:xfrm>
          <a:prstGeom prst="roundRect">
            <a:avLst/>
          </a:prstGeom>
          <a:solidFill>
            <a:srgbClr val="C822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b="1" dirty="0"/>
              <a:t>Pembuatan selai instan dengan adanya perlakuan kimia dapat dilakukan dengan penambahan senyawa </a:t>
            </a:r>
            <a:r>
              <a:rPr lang="id-ID" b="1" dirty="0"/>
              <a:t>p</a:t>
            </a:r>
            <a:r>
              <a:rPr lang="id-ID" b="1" dirty="0" smtClean="0"/>
              <a:t>osfat</a:t>
            </a:r>
            <a:r>
              <a:rPr lang="id-ID" b="1" dirty="0"/>
              <a:t>, tujuannya adalah untuk menjadikan butir-butir menjadi porous sehingga proses penyerapan air menjadi lebih cepat dengan penambahan air panas</a:t>
            </a:r>
            <a:r>
              <a:rPr lang="en-US" b="1" dirty="0"/>
              <a:t> </a:t>
            </a:r>
            <a:r>
              <a:rPr lang="en-US" b="1" dirty="0" err="1"/>
              <a:t>atau</a:t>
            </a:r>
            <a:r>
              <a:rPr lang="en-US" b="1" dirty="0"/>
              <a:t> </a:t>
            </a:r>
            <a:r>
              <a:rPr lang="en-US" b="1" dirty="0" err="1"/>
              <a:t>pemasakan</a:t>
            </a:r>
            <a:r>
              <a:rPr lang="en-US" b="1" dirty="0"/>
              <a:t> (</a:t>
            </a:r>
            <a:r>
              <a:rPr lang="en-US" b="1" dirty="0" err="1"/>
              <a:t>Koswara</a:t>
            </a:r>
            <a:r>
              <a:rPr lang="en-US" b="1" dirty="0"/>
              <a:t>, 2009</a:t>
            </a:r>
            <a:r>
              <a:rPr lang="en-US" b="1" dirty="0" smtClean="0"/>
              <a:t>)</a:t>
            </a:r>
            <a:r>
              <a:rPr lang="id-ID" b="1" dirty="0" smtClean="0"/>
              <a:t>.</a:t>
            </a:r>
            <a:endParaRPr lang="en-US" b="1" dirty="0"/>
          </a:p>
        </p:txBody>
      </p:sp>
      <p:sp>
        <p:nvSpPr>
          <p:cNvPr id="8" name="Action Button: End 7">
            <a:hlinkClick r:id="" action="ppaction://noaction" highlightClick="1"/>
          </p:cNvPr>
          <p:cNvSpPr/>
          <p:nvPr/>
        </p:nvSpPr>
        <p:spPr>
          <a:xfrm>
            <a:off x="141668" y="3711028"/>
            <a:ext cx="476518" cy="437882"/>
          </a:xfrm>
          <a:prstGeom prst="actionButtonEnd">
            <a:avLst/>
          </a:prstGeom>
          <a:solidFill>
            <a:srgbClr val="8DF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21217" y="3143489"/>
            <a:ext cx="8332630" cy="1574105"/>
          </a:xfrm>
          <a:prstGeom prst="roundRect">
            <a:avLst/>
          </a:prstGeom>
          <a:solidFill>
            <a:srgbClr val="C822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err="1"/>
              <a:t>Menurut</a:t>
            </a:r>
            <a:r>
              <a:rPr lang="en-US" b="1" dirty="0"/>
              <a:t> </a:t>
            </a:r>
            <a:r>
              <a:rPr lang="en-US" b="1" dirty="0" err="1"/>
              <a:t>penelitian</a:t>
            </a:r>
            <a:r>
              <a:rPr lang="en-US" b="1" dirty="0"/>
              <a:t> </a:t>
            </a:r>
            <a:r>
              <a:rPr lang="en-US" b="1" dirty="0" err="1"/>
              <a:t>Hendra</a:t>
            </a:r>
            <a:r>
              <a:rPr lang="en-US" b="1" dirty="0"/>
              <a:t> </a:t>
            </a:r>
            <a:r>
              <a:rPr lang="id-ID" b="1" dirty="0"/>
              <a:t>(2013), </a:t>
            </a:r>
            <a:r>
              <a:rPr lang="en-US" b="1" dirty="0" err="1"/>
              <a:t>bahwa</a:t>
            </a:r>
            <a:r>
              <a:rPr lang="en-US" b="1" dirty="0"/>
              <a:t> p</a:t>
            </a:r>
            <a:r>
              <a:rPr lang="id-ID" b="1" dirty="0"/>
              <a:t>enggunaan senyawa Na</a:t>
            </a:r>
            <a:r>
              <a:rPr lang="id-ID" b="1" baseline="-25000" dirty="0"/>
              <a:t>2</a:t>
            </a:r>
            <a:r>
              <a:rPr lang="id-ID" b="1" dirty="0"/>
              <a:t>HPO</a:t>
            </a:r>
            <a:r>
              <a:rPr lang="id-ID" b="1" baseline="-25000" dirty="0"/>
              <a:t>4</a:t>
            </a:r>
            <a:r>
              <a:rPr lang="id-ID" b="1" dirty="0"/>
              <a:t> 0,5</a:t>
            </a:r>
            <a:r>
              <a:rPr lang="en-US" b="1" dirty="0"/>
              <a:t>% s</a:t>
            </a:r>
            <a:r>
              <a:rPr lang="id-ID" b="1" dirty="0"/>
              <a:t>aat perendaman beras dengan disodium </a:t>
            </a:r>
            <a:r>
              <a:rPr lang="id-ID" b="1" dirty="0" smtClean="0"/>
              <a:t>posfat</a:t>
            </a:r>
            <a:r>
              <a:rPr lang="en-US" b="1" dirty="0" smtClean="0"/>
              <a:t> </a:t>
            </a:r>
            <a:r>
              <a:rPr lang="en-US" b="1" dirty="0" err="1"/>
              <a:t>lebih</a:t>
            </a:r>
            <a:r>
              <a:rPr lang="en-US" b="1" dirty="0"/>
              <a:t> </a:t>
            </a:r>
            <a:r>
              <a:rPr lang="en-US" b="1" dirty="0" err="1"/>
              <a:t>baik</a:t>
            </a:r>
            <a:r>
              <a:rPr lang="en-US" b="1" dirty="0"/>
              <a:t> </a:t>
            </a:r>
            <a:r>
              <a:rPr lang="en-US" b="1" dirty="0" err="1"/>
              <a:t>karena</a:t>
            </a:r>
            <a:r>
              <a:rPr lang="id-ID" b="1" dirty="0"/>
              <a:t> terjadi peningkatan kadar air pada biji </a:t>
            </a:r>
            <a:r>
              <a:rPr lang="id-ID" b="1" dirty="0" smtClean="0"/>
              <a:t>beras.</a:t>
            </a:r>
            <a:endParaRPr lang="en-US" b="1" dirty="0"/>
          </a:p>
        </p:txBody>
      </p:sp>
      <p:sp>
        <p:nvSpPr>
          <p:cNvPr id="10" name="Action Button: End 9">
            <a:hlinkClick r:id="" action="ppaction://noaction" highlightClick="1"/>
          </p:cNvPr>
          <p:cNvSpPr/>
          <p:nvPr/>
        </p:nvSpPr>
        <p:spPr>
          <a:xfrm>
            <a:off x="141668" y="5518773"/>
            <a:ext cx="476518" cy="437882"/>
          </a:xfrm>
          <a:prstGeom prst="actionButtonEnd">
            <a:avLst/>
          </a:prstGeom>
          <a:solidFill>
            <a:srgbClr val="8DF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21217" y="4954138"/>
            <a:ext cx="8332630" cy="1557668"/>
          </a:xfrm>
          <a:prstGeom prst="roundRect">
            <a:avLst/>
          </a:prstGeom>
          <a:solidFill>
            <a:srgbClr val="C822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err="1"/>
              <a:t>Menurut</a:t>
            </a:r>
            <a:r>
              <a:rPr lang="en-US" b="1" dirty="0"/>
              <a:t> </a:t>
            </a:r>
            <a:r>
              <a:rPr lang="en-US" b="1" dirty="0" err="1"/>
              <a:t>penelitian</a:t>
            </a:r>
            <a:r>
              <a:rPr lang="en-US" b="1" dirty="0"/>
              <a:t> </a:t>
            </a:r>
            <a:r>
              <a:rPr lang="en-US" b="1" dirty="0" err="1" smtClean="0"/>
              <a:t>Erywiyatno</a:t>
            </a:r>
            <a:r>
              <a:rPr lang="id-ID" b="1" dirty="0" smtClean="0"/>
              <a:t> (2003), pada </a:t>
            </a:r>
            <a:r>
              <a:rPr lang="id-ID" b="1" dirty="0"/>
              <a:t>atribut rasa, kebanyakan panelis cenderung menyukai beras instan yang diolah dengan Na</a:t>
            </a:r>
            <a:r>
              <a:rPr lang="id-ID" b="1" baseline="-25000" dirty="0"/>
              <a:t>2</a:t>
            </a:r>
            <a:r>
              <a:rPr lang="id-ID" b="1" dirty="0"/>
              <a:t>HPO</a:t>
            </a:r>
            <a:r>
              <a:rPr lang="id-ID" b="1" baseline="-25000" dirty="0"/>
              <a:t>4</a:t>
            </a:r>
            <a:r>
              <a:rPr lang="id-ID" b="1" dirty="0"/>
              <a:t> 0,2</a:t>
            </a:r>
            <a:r>
              <a:rPr lang="en-US" b="1" dirty="0"/>
              <a:t>%</a:t>
            </a:r>
            <a:r>
              <a:rPr lang="id-ID" b="1" dirty="0"/>
              <a:t>. Beras instan yang diproses dengan perendam tersebut memiliki kandungan amilosa lebih </a:t>
            </a:r>
            <a:r>
              <a:rPr lang="id-ID" b="1" dirty="0" smtClean="0"/>
              <a:t>rendah.</a:t>
            </a:r>
            <a:endParaRPr lang="en-US" b="1" dirty="0"/>
          </a:p>
        </p:txBody>
      </p:sp>
    </p:spTree>
    <p:extLst>
      <p:ext uri="{BB962C8B-B14F-4D97-AF65-F5344CB8AC3E}">
        <p14:creationId xmlns:p14="http://schemas.microsoft.com/office/powerpoint/2010/main" val="37486813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672785" y="46900"/>
            <a:ext cx="5422007" cy="83712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en-US" sz="4000" dirty="0" smtClean="0">
                <a:latin typeface="Adobe Gothic Std B" panose="020B0800000000000000" pitchFamily="34" charset="-128"/>
                <a:ea typeface="Adobe Gothic Std B" panose="020B0800000000000000" pitchFamily="34" charset="-128"/>
              </a:rPr>
              <a:t>KERANGKA PEMIKIRAN</a:t>
            </a:r>
            <a:endParaRPr lang="en-US" sz="4000" dirty="0">
              <a:latin typeface="Adobe Gothic Std B" panose="020B0800000000000000" pitchFamily="34" charset="-128"/>
              <a:ea typeface="Adobe Gothic Std B" panose="020B0800000000000000" pitchFamily="34" charset="-128"/>
            </a:endParaRPr>
          </a:p>
        </p:txBody>
      </p:sp>
      <p:sp>
        <p:nvSpPr>
          <p:cNvPr id="5" name="Action Button: End 4">
            <a:hlinkClick r:id="" action="ppaction://noaction" highlightClick="1"/>
          </p:cNvPr>
          <p:cNvSpPr/>
          <p:nvPr/>
        </p:nvSpPr>
        <p:spPr>
          <a:xfrm>
            <a:off x="167425" y="1864538"/>
            <a:ext cx="476518" cy="437882"/>
          </a:xfrm>
          <a:prstGeom prst="actionButtonEnd">
            <a:avLst/>
          </a:prstGeom>
          <a:solidFill>
            <a:srgbClr val="8DF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46974" y="1064525"/>
            <a:ext cx="8306873" cy="2060812"/>
          </a:xfrm>
          <a:prstGeom prst="roundRect">
            <a:avLst/>
          </a:prstGeom>
          <a:solidFill>
            <a:srgbClr val="C822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b="1" dirty="0"/>
              <a:t>Pemakaian larutan Na</a:t>
            </a:r>
            <a:r>
              <a:rPr lang="id-ID" b="1" baseline="-25000" dirty="0"/>
              <a:t>2</a:t>
            </a:r>
            <a:r>
              <a:rPr lang="id-ID" b="1" dirty="0"/>
              <a:t>HPO</a:t>
            </a:r>
            <a:r>
              <a:rPr lang="id-ID" b="1" baseline="-25000" dirty="0"/>
              <a:t>4 </a:t>
            </a:r>
            <a:r>
              <a:rPr lang="id-ID" b="1" dirty="0" smtClean="0"/>
              <a:t>menghasilkan </a:t>
            </a:r>
            <a:r>
              <a:rPr lang="id-ID" b="1" dirty="0"/>
              <a:t>nilai </a:t>
            </a:r>
            <a:r>
              <a:rPr lang="id-ID" b="1" i="1" dirty="0"/>
              <a:t>cooking time</a:t>
            </a:r>
            <a:r>
              <a:rPr lang="id-ID" b="1" dirty="0"/>
              <a:t> dengan </a:t>
            </a:r>
            <a:r>
              <a:rPr lang="en-US" b="1" dirty="0" err="1"/>
              <a:t>konsentrasi</a:t>
            </a:r>
            <a:r>
              <a:rPr lang="en-US" b="1" dirty="0"/>
              <a:t> Na</a:t>
            </a:r>
            <a:r>
              <a:rPr lang="en-US" b="1" baseline="-25000" dirty="0"/>
              <a:t>2</a:t>
            </a:r>
            <a:r>
              <a:rPr lang="en-US" b="1" dirty="0"/>
              <a:t>HPO</a:t>
            </a:r>
            <a:r>
              <a:rPr lang="en-US" b="1" baseline="-25000" dirty="0"/>
              <a:t>4</a:t>
            </a:r>
            <a:r>
              <a:rPr lang="en-US" b="1" dirty="0"/>
              <a:t> (0,5%) </a:t>
            </a:r>
            <a:r>
              <a:rPr lang="en-US" b="1" dirty="0" err="1"/>
              <a:t>berbeda</a:t>
            </a:r>
            <a:r>
              <a:rPr lang="en-US" b="1" dirty="0"/>
              <a:t> </a:t>
            </a:r>
            <a:r>
              <a:rPr lang="en-US" b="1" dirty="0" err="1"/>
              <a:t>nyata</a:t>
            </a:r>
            <a:r>
              <a:rPr lang="en-US" b="1" dirty="0"/>
              <a:t> </a:t>
            </a:r>
            <a:r>
              <a:rPr lang="en-US" b="1" dirty="0" err="1"/>
              <a:t>dengan</a:t>
            </a:r>
            <a:r>
              <a:rPr lang="en-US" b="1" dirty="0"/>
              <a:t> </a:t>
            </a:r>
            <a:r>
              <a:rPr lang="en-US" b="1" dirty="0" err="1"/>
              <a:t>perlakuan</a:t>
            </a:r>
            <a:r>
              <a:rPr lang="en-US" b="1" dirty="0"/>
              <a:t> </a:t>
            </a:r>
            <a:r>
              <a:rPr lang="en-US" b="1" dirty="0" err="1"/>
              <a:t>konsentrasi</a:t>
            </a:r>
            <a:r>
              <a:rPr lang="en-US" b="1" dirty="0"/>
              <a:t> Na</a:t>
            </a:r>
            <a:r>
              <a:rPr lang="en-US" b="1" baseline="-25000" dirty="0"/>
              <a:t>2</a:t>
            </a:r>
            <a:r>
              <a:rPr lang="en-US" b="1" dirty="0"/>
              <a:t>HPO</a:t>
            </a:r>
            <a:r>
              <a:rPr lang="en-US" b="1" baseline="-25000" dirty="0"/>
              <a:t>4 </a:t>
            </a:r>
            <a:r>
              <a:rPr lang="en-US" b="1" dirty="0"/>
              <a:t>(0,3%) </a:t>
            </a:r>
            <a:r>
              <a:rPr lang="en-US" b="1" dirty="0" err="1"/>
              <a:t>dan</a:t>
            </a:r>
            <a:r>
              <a:rPr lang="en-US" b="1" dirty="0"/>
              <a:t> </a:t>
            </a:r>
            <a:r>
              <a:rPr lang="en-US" b="1" dirty="0" err="1"/>
              <a:t>konsentrasi</a:t>
            </a:r>
            <a:r>
              <a:rPr lang="en-US" b="1" dirty="0"/>
              <a:t> Na</a:t>
            </a:r>
            <a:r>
              <a:rPr lang="en-US" b="1" baseline="-25000" dirty="0"/>
              <a:t>2</a:t>
            </a:r>
            <a:r>
              <a:rPr lang="en-US" b="1" dirty="0"/>
              <a:t>HPO</a:t>
            </a:r>
            <a:r>
              <a:rPr lang="en-US" b="1" baseline="-25000" dirty="0"/>
              <a:t>4</a:t>
            </a:r>
            <a:r>
              <a:rPr lang="en-US" b="1" dirty="0"/>
              <a:t> (0,1%) </a:t>
            </a:r>
            <a:r>
              <a:rPr lang="en-US" b="1" dirty="0" err="1"/>
              <a:t>karena</a:t>
            </a:r>
            <a:r>
              <a:rPr lang="en-US" b="1" dirty="0"/>
              <a:t> </a:t>
            </a:r>
            <a:r>
              <a:rPr lang="en-US" b="1" dirty="0" err="1"/>
              <a:t>penggunaan</a:t>
            </a:r>
            <a:r>
              <a:rPr lang="en-US" b="1" dirty="0"/>
              <a:t> </a:t>
            </a:r>
            <a:r>
              <a:rPr lang="en-US" b="1" dirty="0" err="1"/>
              <a:t>konsentrasi</a:t>
            </a:r>
            <a:r>
              <a:rPr lang="en-US" b="1" dirty="0"/>
              <a:t> </a:t>
            </a:r>
            <a:r>
              <a:rPr lang="en-US" b="1" dirty="0" err="1"/>
              <a:t>larutan</a:t>
            </a:r>
            <a:r>
              <a:rPr lang="en-US" b="1" dirty="0"/>
              <a:t> </a:t>
            </a:r>
            <a:r>
              <a:rPr lang="en-US" b="1" dirty="0" err="1"/>
              <a:t>perendam</a:t>
            </a:r>
            <a:r>
              <a:rPr lang="en-US" b="1" dirty="0"/>
              <a:t> Na</a:t>
            </a:r>
            <a:r>
              <a:rPr lang="en-US" b="1" baseline="-25000" dirty="0"/>
              <a:t>2</a:t>
            </a:r>
            <a:r>
              <a:rPr lang="en-US" b="1" dirty="0"/>
              <a:t>HPO</a:t>
            </a:r>
            <a:r>
              <a:rPr lang="en-US" b="1" baseline="-25000" dirty="0"/>
              <a:t>4 </a:t>
            </a:r>
            <a:r>
              <a:rPr lang="en-US" b="1" dirty="0" err="1"/>
              <a:t>dengan</a:t>
            </a:r>
            <a:r>
              <a:rPr lang="en-US" b="1" dirty="0"/>
              <a:t> </a:t>
            </a:r>
            <a:r>
              <a:rPr lang="en-US" b="1" dirty="0" err="1"/>
              <a:t>jumlah</a:t>
            </a:r>
            <a:r>
              <a:rPr lang="en-US" b="1" dirty="0"/>
              <a:t> 0,5% </a:t>
            </a:r>
            <a:r>
              <a:rPr lang="en-US" b="1" dirty="0" err="1"/>
              <a:t>menghasilkan</a:t>
            </a:r>
            <a:r>
              <a:rPr lang="en-US" b="1" dirty="0"/>
              <a:t> </a:t>
            </a:r>
            <a:r>
              <a:rPr lang="en-US" b="1" dirty="0" err="1"/>
              <a:t>nilai</a:t>
            </a:r>
            <a:r>
              <a:rPr lang="en-US" b="1" dirty="0"/>
              <a:t> </a:t>
            </a:r>
            <a:r>
              <a:rPr lang="en-US" b="1" i="1" dirty="0"/>
              <a:t>cooking time</a:t>
            </a:r>
            <a:r>
              <a:rPr lang="en-US" b="1" dirty="0"/>
              <a:t> yang </a:t>
            </a:r>
            <a:r>
              <a:rPr lang="en-US" b="1" dirty="0" err="1"/>
              <a:t>lebih</a:t>
            </a:r>
            <a:r>
              <a:rPr lang="en-US" b="1" dirty="0"/>
              <a:t> </a:t>
            </a:r>
            <a:r>
              <a:rPr lang="en-US" b="1" dirty="0" err="1"/>
              <a:t>rendah</a:t>
            </a:r>
            <a:r>
              <a:rPr lang="en-US" b="1" dirty="0"/>
              <a:t> </a:t>
            </a:r>
            <a:r>
              <a:rPr lang="en-US" b="1" dirty="0" err="1"/>
              <a:t>dibanding</a:t>
            </a:r>
            <a:r>
              <a:rPr lang="en-US" b="1" dirty="0"/>
              <a:t> </a:t>
            </a:r>
            <a:r>
              <a:rPr lang="en-US" b="1" dirty="0" err="1"/>
              <a:t>dengan</a:t>
            </a:r>
            <a:r>
              <a:rPr lang="en-US" b="1" dirty="0"/>
              <a:t> </a:t>
            </a:r>
            <a:r>
              <a:rPr lang="en-US" b="1" dirty="0" err="1"/>
              <a:t>konsentrasi</a:t>
            </a:r>
            <a:r>
              <a:rPr lang="en-US" b="1" dirty="0"/>
              <a:t> 0,1% </a:t>
            </a:r>
            <a:r>
              <a:rPr lang="en-US" b="1" dirty="0" err="1"/>
              <a:t>dan</a:t>
            </a:r>
            <a:r>
              <a:rPr lang="en-US" b="1" dirty="0"/>
              <a:t> 0,3</a:t>
            </a:r>
            <a:r>
              <a:rPr lang="en-US" b="1" dirty="0" smtClean="0"/>
              <a:t>%</a:t>
            </a:r>
            <a:r>
              <a:rPr lang="id-ID" b="1" dirty="0" smtClean="0"/>
              <a:t> </a:t>
            </a:r>
            <a:r>
              <a:rPr lang="id-ID" b="1" dirty="0"/>
              <a:t>(</a:t>
            </a:r>
            <a:r>
              <a:rPr lang="en-US" b="1" dirty="0" err="1"/>
              <a:t>Erywiyatno</a:t>
            </a:r>
            <a:r>
              <a:rPr lang="id-ID" b="1" dirty="0"/>
              <a:t>, 2003)</a:t>
            </a:r>
            <a:r>
              <a:rPr lang="en-US" b="1" dirty="0" smtClean="0"/>
              <a:t>.</a:t>
            </a:r>
            <a:endParaRPr lang="en-US" b="1" dirty="0"/>
          </a:p>
        </p:txBody>
      </p:sp>
      <p:sp>
        <p:nvSpPr>
          <p:cNvPr id="7" name="Action Button: End 6">
            <a:hlinkClick r:id="" action="ppaction://noaction" highlightClick="1"/>
          </p:cNvPr>
          <p:cNvSpPr/>
          <p:nvPr/>
        </p:nvSpPr>
        <p:spPr>
          <a:xfrm>
            <a:off x="167425" y="3891493"/>
            <a:ext cx="476518" cy="437882"/>
          </a:xfrm>
          <a:prstGeom prst="actionButtonEnd">
            <a:avLst/>
          </a:prstGeom>
          <a:solidFill>
            <a:srgbClr val="8DF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46975" y="3352870"/>
            <a:ext cx="8306873" cy="1519381"/>
          </a:xfrm>
          <a:prstGeom prst="roundRect">
            <a:avLst/>
          </a:prstGeom>
          <a:solidFill>
            <a:srgbClr val="C822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b="1" dirty="0"/>
              <a:t>Menurut Rama (2002), perlakuan perendaman dengan Na</a:t>
            </a:r>
            <a:r>
              <a:rPr lang="id-ID" b="1" baseline="-25000" dirty="0"/>
              <a:t>2</a:t>
            </a:r>
            <a:r>
              <a:rPr lang="id-ID" b="1" dirty="0"/>
              <a:t>HPO</a:t>
            </a:r>
            <a:r>
              <a:rPr lang="id-ID" b="1" baseline="-25000" dirty="0"/>
              <a:t>4</a:t>
            </a:r>
            <a:r>
              <a:rPr lang="id-ID" b="1" dirty="0"/>
              <a:t> 0,2% selama 2 jam dan pengeringan pada suhu 60</a:t>
            </a:r>
            <a:r>
              <a:rPr lang="id-ID" b="1" baseline="30000" dirty="0"/>
              <a:t>o</a:t>
            </a:r>
            <a:r>
              <a:rPr lang="id-ID" b="1" dirty="0"/>
              <a:t>C menghasilkan nasi instan dengan kadar protein tertinggi dibandingkan dengan Na sitrat 0,2% selama 2 jam dan pengeringan pada suhu 100</a:t>
            </a:r>
            <a:r>
              <a:rPr lang="id-ID" b="1" baseline="30000" dirty="0"/>
              <a:t>o</a:t>
            </a:r>
            <a:r>
              <a:rPr lang="id-ID" b="1" dirty="0"/>
              <a:t>C selama 1 jam.</a:t>
            </a:r>
            <a:endParaRPr lang="en-US" b="1" dirty="0"/>
          </a:p>
        </p:txBody>
      </p:sp>
      <p:sp>
        <p:nvSpPr>
          <p:cNvPr id="9" name="Rounded Rectangle 8"/>
          <p:cNvSpPr/>
          <p:nvPr/>
        </p:nvSpPr>
        <p:spPr>
          <a:xfrm>
            <a:off x="746974" y="5117912"/>
            <a:ext cx="8306873" cy="1473961"/>
          </a:xfrm>
          <a:prstGeom prst="roundRect">
            <a:avLst/>
          </a:prstGeom>
          <a:solidFill>
            <a:srgbClr val="C822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err="1"/>
              <a:t>Jagung</a:t>
            </a:r>
            <a:r>
              <a:rPr lang="en-US" b="1" dirty="0"/>
              <a:t> </a:t>
            </a:r>
            <a:r>
              <a:rPr lang="en-US" b="1" dirty="0" err="1"/>
              <a:t>memiliki</a:t>
            </a:r>
            <a:r>
              <a:rPr lang="en-US" b="1" dirty="0"/>
              <a:t> </a:t>
            </a:r>
            <a:r>
              <a:rPr lang="en-US" b="1" dirty="0" err="1"/>
              <a:t>kandungan</a:t>
            </a:r>
            <a:r>
              <a:rPr lang="en-US" b="1" dirty="0"/>
              <a:t> </a:t>
            </a:r>
            <a:r>
              <a:rPr lang="en-US" b="1" dirty="0" err="1"/>
              <a:t>pigmen</a:t>
            </a:r>
            <a:r>
              <a:rPr lang="en-US" b="1" dirty="0"/>
              <a:t> </a:t>
            </a:r>
            <a:r>
              <a:rPr lang="en-US" b="1" dirty="0" err="1"/>
              <a:t>kuning</a:t>
            </a:r>
            <a:r>
              <a:rPr lang="en-US" b="1" dirty="0"/>
              <a:t> </a:t>
            </a:r>
            <a:r>
              <a:rPr lang="en-US" b="1" dirty="0" err="1"/>
              <a:t>alami</a:t>
            </a:r>
            <a:r>
              <a:rPr lang="en-US" b="1" dirty="0"/>
              <a:t> (</a:t>
            </a:r>
            <a:r>
              <a:rPr lang="en-US" b="1" dirty="0" err="1"/>
              <a:t>karatenoid</a:t>
            </a:r>
            <a:r>
              <a:rPr lang="en-US" b="1" dirty="0"/>
              <a:t>)</a:t>
            </a:r>
            <a:r>
              <a:rPr lang="id-ID" b="1" dirty="0"/>
              <a:t>, menurut penelitian Harahap (2007) pengaruh jumlah sodium tripolifosfat terhadap mutu mie basah dengan penambahan wortel yang dihasilkan berpengaruh terhadap kandungan </a:t>
            </a:r>
            <a:r>
              <a:rPr lang="id-ID" b="1" dirty="0" smtClean="0"/>
              <a:t>betakaroten.</a:t>
            </a:r>
            <a:endParaRPr lang="en-US" b="1" dirty="0"/>
          </a:p>
        </p:txBody>
      </p:sp>
      <p:sp>
        <p:nvSpPr>
          <p:cNvPr id="10" name="Action Button: End 9">
            <a:hlinkClick r:id="" action="ppaction://noaction" highlightClick="1"/>
          </p:cNvPr>
          <p:cNvSpPr/>
          <p:nvPr/>
        </p:nvSpPr>
        <p:spPr>
          <a:xfrm>
            <a:off x="167425" y="5635147"/>
            <a:ext cx="476518" cy="437882"/>
          </a:xfrm>
          <a:prstGeom prst="actionButtonEnd">
            <a:avLst/>
          </a:prstGeom>
          <a:solidFill>
            <a:srgbClr val="8DF1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2782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txBox="1">
            <a:spLocks/>
          </p:cNvSpPr>
          <p:nvPr/>
        </p:nvSpPr>
        <p:spPr>
          <a:xfrm>
            <a:off x="4250027" y="0"/>
            <a:ext cx="5422007" cy="83712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en-US" sz="4000" dirty="0" smtClean="0">
                <a:solidFill>
                  <a:schemeClr val="bg1"/>
                </a:solidFill>
                <a:latin typeface="Adobe Gothic Std B" panose="020B0800000000000000" pitchFamily="34" charset="-128"/>
                <a:ea typeface="Adobe Gothic Std B" panose="020B0800000000000000" pitchFamily="34" charset="-128"/>
              </a:rPr>
              <a:t>HIPOTESIS</a:t>
            </a:r>
            <a:endParaRPr lang="en-US" sz="4000" dirty="0">
              <a:solidFill>
                <a:schemeClr val="bg1"/>
              </a:solidFill>
              <a:latin typeface="Adobe Gothic Std B" panose="020B0800000000000000" pitchFamily="34" charset="-128"/>
              <a:ea typeface="Adobe Gothic Std B" panose="020B0800000000000000" pitchFamily="34" charset="-128"/>
            </a:endParaRPr>
          </a:p>
        </p:txBody>
      </p:sp>
      <p:sp>
        <p:nvSpPr>
          <p:cNvPr id="6" name="Rounded Rectangle 5"/>
          <p:cNvSpPr/>
          <p:nvPr/>
        </p:nvSpPr>
        <p:spPr>
          <a:xfrm>
            <a:off x="276886" y="1330036"/>
            <a:ext cx="5048522" cy="1068780"/>
          </a:xfrm>
          <a:prstGeom prst="roundRect">
            <a:avLst/>
          </a:prstGeom>
          <a:solidFill>
            <a:srgbClr val="734E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d-ID" b="1" dirty="0">
                <a:solidFill>
                  <a:schemeClr val="bg1"/>
                </a:solidFill>
              </a:rPr>
              <a:t>Konsentrasi </a:t>
            </a:r>
            <a:r>
              <a:rPr lang="id-ID" b="1" dirty="0" smtClean="0">
                <a:solidFill>
                  <a:schemeClr val="bg1"/>
                </a:solidFill>
              </a:rPr>
              <a:t>dinatrium hidrogen </a:t>
            </a:r>
            <a:r>
              <a:rPr lang="id-ID" b="1" dirty="0" smtClean="0">
                <a:solidFill>
                  <a:schemeClr val="bg1"/>
                </a:solidFill>
              </a:rPr>
              <a:t>posfat </a:t>
            </a:r>
            <a:r>
              <a:rPr lang="id-ID" b="1" dirty="0" smtClean="0">
                <a:solidFill>
                  <a:schemeClr val="bg1"/>
                </a:solidFill>
              </a:rPr>
              <a:t>(</a:t>
            </a:r>
            <a:r>
              <a:rPr lang="id-ID" b="1" dirty="0" smtClean="0">
                <a:solidFill>
                  <a:schemeClr val="bg1"/>
                </a:solidFill>
                <a:cs typeface="Times New Roman" pitchFamily="18" charset="0"/>
              </a:rPr>
              <a:t>Na</a:t>
            </a:r>
            <a:r>
              <a:rPr lang="id-ID" b="1" baseline="-25000" dirty="0" smtClean="0">
                <a:solidFill>
                  <a:schemeClr val="bg1"/>
                </a:solidFill>
                <a:cs typeface="Times New Roman" pitchFamily="18" charset="0"/>
              </a:rPr>
              <a:t>2</a:t>
            </a:r>
            <a:r>
              <a:rPr lang="id-ID" b="1" dirty="0" smtClean="0">
                <a:solidFill>
                  <a:schemeClr val="bg1"/>
                </a:solidFill>
                <a:cs typeface="Times New Roman" pitchFamily="18" charset="0"/>
              </a:rPr>
              <a:t>HPO</a:t>
            </a:r>
            <a:r>
              <a:rPr lang="id-ID" b="1" baseline="-25000" dirty="0" smtClean="0">
                <a:solidFill>
                  <a:schemeClr val="bg1"/>
                </a:solidFill>
                <a:cs typeface="Times New Roman" pitchFamily="18" charset="0"/>
              </a:rPr>
              <a:t>4</a:t>
            </a:r>
            <a:r>
              <a:rPr lang="id-ID" b="1" dirty="0" smtClean="0">
                <a:solidFill>
                  <a:schemeClr val="bg1"/>
                </a:solidFill>
              </a:rPr>
              <a:t>) diduga </a:t>
            </a:r>
            <a:r>
              <a:rPr lang="id-ID" b="1" dirty="0">
                <a:solidFill>
                  <a:schemeClr val="bg1"/>
                </a:solidFill>
              </a:rPr>
              <a:t>berpengaruh </a:t>
            </a:r>
            <a:r>
              <a:rPr lang="en-US" b="1" dirty="0" err="1">
                <a:solidFill>
                  <a:schemeClr val="bg1"/>
                </a:solidFill>
              </a:rPr>
              <a:t>terhadap</a:t>
            </a:r>
            <a:r>
              <a:rPr lang="en-US" b="1" dirty="0">
                <a:solidFill>
                  <a:schemeClr val="bg1"/>
                </a:solidFill>
              </a:rPr>
              <a:t> </a:t>
            </a:r>
            <a:r>
              <a:rPr lang="id-ID" b="1" dirty="0">
                <a:solidFill>
                  <a:schemeClr val="bg1"/>
                </a:solidFill>
              </a:rPr>
              <a:t>karakteristik selai </a:t>
            </a:r>
            <a:r>
              <a:rPr lang="id-ID" b="1" dirty="0" smtClean="0">
                <a:solidFill>
                  <a:schemeClr val="bg1"/>
                </a:solidFill>
              </a:rPr>
              <a:t>jagung serbuk  </a:t>
            </a:r>
            <a:r>
              <a:rPr lang="id-ID" b="1" dirty="0">
                <a:solidFill>
                  <a:schemeClr val="bg1"/>
                </a:solidFill>
              </a:rPr>
              <a:t>instan</a:t>
            </a:r>
            <a:r>
              <a:rPr lang="en-US" b="1" dirty="0">
                <a:solidFill>
                  <a:schemeClr val="bg1"/>
                </a:solidFill>
              </a:rPr>
              <a:t>.</a:t>
            </a:r>
          </a:p>
        </p:txBody>
      </p:sp>
      <p:sp>
        <p:nvSpPr>
          <p:cNvPr id="7" name="Rounded Rectangle 6"/>
          <p:cNvSpPr/>
          <p:nvPr/>
        </p:nvSpPr>
        <p:spPr>
          <a:xfrm>
            <a:off x="276886" y="2636322"/>
            <a:ext cx="5048522" cy="1079231"/>
          </a:xfrm>
          <a:prstGeom prst="roundRect">
            <a:avLst/>
          </a:prstGeom>
          <a:solidFill>
            <a:srgbClr val="734E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d-ID" b="1" dirty="0"/>
              <a:t>L</a:t>
            </a:r>
            <a:r>
              <a:rPr lang="en-US" b="1" dirty="0" err="1"/>
              <a:t>ama</a:t>
            </a:r>
            <a:r>
              <a:rPr lang="en-US" b="1" dirty="0"/>
              <a:t> </a:t>
            </a:r>
            <a:r>
              <a:rPr lang="en-US" b="1" dirty="0" err="1"/>
              <a:t>perendaman</a:t>
            </a:r>
            <a:r>
              <a:rPr lang="en-US" b="1" dirty="0"/>
              <a:t> </a:t>
            </a:r>
            <a:r>
              <a:rPr lang="id-ID" b="1" dirty="0"/>
              <a:t>diduga berpengaruh </a:t>
            </a:r>
            <a:r>
              <a:rPr lang="en-US" b="1" dirty="0" err="1"/>
              <a:t>terhadap</a:t>
            </a:r>
            <a:r>
              <a:rPr lang="en-US" b="1" dirty="0"/>
              <a:t> </a:t>
            </a:r>
            <a:r>
              <a:rPr lang="id-ID" b="1" dirty="0"/>
              <a:t>karakteristik selai </a:t>
            </a:r>
            <a:r>
              <a:rPr lang="id-ID" b="1" dirty="0" smtClean="0"/>
              <a:t>jagung serbuk </a:t>
            </a:r>
            <a:r>
              <a:rPr lang="id-ID" b="1" dirty="0"/>
              <a:t>instan</a:t>
            </a:r>
            <a:r>
              <a:rPr lang="en-US" b="1" dirty="0"/>
              <a:t>.</a:t>
            </a:r>
          </a:p>
        </p:txBody>
      </p:sp>
      <p:sp>
        <p:nvSpPr>
          <p:cNvPr id="2" name="Rectangle 1"/>
          <p:cNvSpPr/>
          <p:nvPr/>
        </p:nvSpPr>
        <p:spPr>
          <a:xfrm>
            <a:off x="824247" y="3747751"/>
            <a:ext cx="5550795" cy="2137893"/>
          </a:xfrm>
          <a:prstGeom prst="rect">
            <a:avLst/>
          </a:prstGeom>
          <a:ln>
            <a:solidFill>
              <a:schemeClr val="accent3">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9" name="Rounded Rectangle 8"/>
          <p:cNvSpPr/>
          <p:nvPr/>
        </p:nvSpPr>
        <p:spPr>
          <a:xfrm>
            <a:off x="276887" y="3954484"/>
            <a:ext cx="5048522" cy="1128155"/>
          </a:xfrm>
          <a:prstGeom prst="roundRect">
            <a:avLst/>
          </a:prstGeom>
          <a:solidFill>
            <a:srgbClr val="734E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d-ID" b="1" dirty="0">
                <a:solidFill>
                  <a:schemeClr val="bg1"/>
                </a:solidFill>
              </a:rPr>
              <a:t>I</a:t>
            </a:r>
            <a:r>
              <a:rPr lang="en-US" b="1" dirty="0" err="1">
                <a:solidFill>
                  <a:schemeClr val="bg1"/>
                </a:solidFill>
              </a:rPr>
              <a:t>nteraksi</a:t>
            </a:r>
            <a:r>
              <a:rPr lang="en-US" b="1" dirty="0">
                <a:solidFill>
                  <a:schemeClr val="bg1"/>
                </a:solidFill>
              </a:rPr>
              <a:t> </a:t>
            </a:r>
            <a:r>
              <a:rPr lang="en-US" b="1" dirty="0" err="1">
                <a:solidFill>
                  <a:schemeClr val="bg1"/>
                </a:solidFill>
              </a:rPr>
              <a:t>antara</a:t>
            </a:r>
            <a:r>
              <a:rPr lang="en-US" b="1" dirty="0">
                <a:solidFill>
                  <a:schemeClr val="bg1"/>
                </a:solidFill>
              </a:rPr>
              <a:t> </a:t>
            </a:r>
            <a:r>
              <a:rPr lang="en-US" b="1" dirty="0" err="1">
                <a:solidFill>
                  <a:schemeClr val="bg1"/>
                </a:solidFill>
              </a:rPr>
              <a:t>konsentrasi</a:t>
            </a:r>
            <a:r>
              <a:rPr lang="en-US" b="1" dirty="0">
                <a:solidFill>
                  <a:schemeClr val="bg1"/>
                </a:solidFill>
              </a:rPr>
              <a:t> </a:t>
            </a:r>
            <a:r>
              <a:rPr lang="id-ID" b="1" dirty="0" smtClean="0">
                <a:solidFill>
                  <a:schemeClr val="bg1"/>
                </a:solidFill>
                <a:cs typeface="Times New Roman" pitchFamily="18" charset="0"/>
              </a:rPr>
              <a:t>Na</a:t>
            </a:r>
            <a:r>
              <a:rPr lang="id-ID" b="1" baseline="-25000" dirty="0" smtClean="0">
                <a:solidFill>
                  <a:schemeClr val="bg1"/>
                </a:solidFill>
                <a:cs typeface="Times New Roman" pitchFamily="18" charset="0"/>
              </a:rPr>
              <a:t>2</a:t>
            </a:r>
            <a:r>
              <a:rPr lang="id-ID" b="1" dirty="0" smtClean="0">
                <a:solidFill>
                  <a:schemeClr val="bg1"/>
                </a:solidFill>
                <a:cs typeface="Times New Roman" pitchFamily="18" charset="0"/>
              </a:rPr>
              <a:t>HPO</a:t>
            </a:r>
            <a:r>
              <a:rPr lang="id-ID" b="1" baseline="-25000" dirty="0" smtClean="0">
                <a:solidFill>
                  <a:schemeClr val="bg1"/>
                </a:solidFill>
                <a:cs typeface="Times New Roman" pitchFamily="18" charset="0"/>
              </a:rPr>
              <a:t>4</a:t>
            </a:r>
            <a:r>
              <a:rPr lang="en-US" b="1" dirty="0" smtClean="0">
                <a:solidFill>
                  <a:schemeClr val="bg1"/>
                </a:solidFill>
              </a:rPr>
              <a:t> </a:t>
            </a:r>
            <a:r>
              <a:rPr lang="en-US" b="1" dirty="0" err="1">
                <a:solidFill>
                  <a:schemeClr val="bg1"/>
                </a:solidFill>
              </a:rPr>
              <a:t>dan</a:t>
            </a:r>
            <a:r>
              <a:rPr lang="en-US" b="1" dirty="0">
                <a:solidFill>
                  <a:schemeClr val="bg1"/>
                </a:solidFill>
              </a:rPr>
              <a:t> lama </a:t>
            </a:r>
            <a:r>
              <a:rPr lang="en-US" b="1" dirty="0" err="1">
                <a:solidFill>
                  <a:schemeClr val="bg1"/>
                </a:solidFill>
              </a:rPr>
              <a:t>perendaman</a:t>
            </a:r>
            <a:r>
              <a:rPr lang="en-US" b="1" dirty="0">
                <a:solidFill>
                  <a:schemeClr val="bg1"/>
                </a:solidFill>
              </a:rPr>
              <a:t> </a:t>
            </a:r>
            <a:r>
              <a:rPr lang="id-ID" b="1" dirty="0">
                <a:solidFill>
                  <a:schemeClr val="bg1"/>
                </a:solidFill>
              </a:rPr>
              <a:t>diduga berpengaruh </a:t>
            </a:r>
            <a:r>
              <a:rPr lang="en-US" b="1" dirty="0" err="1">
                <a:solidFill>
                  <a:schemeClr val="bg1"/>
                </a:solidFill>
              </a:rPr>
              <a:t>terhadap</a:t>
            </a:r>
            <a:r>
              <a:rPr lang="en-US" b="1" dirty="0">
                <a:solidFill>
                  <a:schemeClr val="bg1"/>
                </a:solidFill>
              </a:rPr>
              <a:t> </a:t>
            </a:r>
            <a:r>
              <a:rPr lang="id-ID" b="1" dirty="0">
                <a:solidFill>
                  <a:schemeClr val="bg1"/>
                </a:solidFill>
              </a:rPr>
              <a:t>karakteristik selai </a:t>
            </a:r>
            <a:r>
              <a:rPr lang="id-ID" b="1" dirty="0" smtClean="0">
                <a:solidFill>
                  <a:schemeClr val="bg1"/>
                </a:solidFill>
              </a:rPr>
              <a:t>jagung serbuk instan</a:t>
            </a:r>
            <a:r>
              <a:rPr lang="en-US" b="1" dirty="0">
                <a:solidFill>
                  <a:schemeClr val="bg1"/>
                </a:solidFill>
              </a:rPr>
              <a:t>.</a:t>
            </a:r>
          </a:p>
        </p:txBody>
      </p:sp>
    </p:spTree>
    <p:extLst>
      <p:ext uri="{BB962C8B-B14F-4D97-AF65-F5344CB8AC3E}">
        <p14:creationId xmlns:p14="http://schemas.microsoft.com/office/powerpoint/2010/main" val="9224845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0695"/>
          <a:stretch/>
        </p:blipFill>
        <p:spPr>
          <a:xfrm>
            <a:off x="4741572" y="1369763"/>
            <a:ext cx="4260761" cy="2365849"/>
          </a:xfrm>
          <a:prstGeom prst="rect">
            <a:avLst/>
          </a:prstGeom>
        </p:spPr>
      </p:pic>
      <p:sp>
        <p:nvSpPr>
          <p:cNvPr id="3" name="Rectangle 2"/>
          <p:cNvSpPr/>
          <p:nvPr/>
        </p:nvSpPr>
        <p:spPr>
          <a:xfrm>
            <a:off x="193183" y="1615090"/>
            <a:ext cx="4275786" cy="1938992"/>
          </a:xfrm>
          <a:prstGeom prst="rect">
            <a:avLst/>
          </a:prstGeom>
        </p:spPr>
        <p:txBody>
          <a:bodyPr wrap="square">
            <a:spAutoFit/>
          </a:bodyPr>
          <a:lstStyle/>
          <a:p>
            <a:pPr algn="ctr"/>
            <a:r>
              <a:rPr lang="id-ID" sz="2400" b="1" dirty="0">
                <a:solidFill>
                  <a:srgbClr val="FF0000"/>
                </a:solidFill>
              </a:rPr>
              <a:t>Tempat penelitian dilakukan di Laboratorium Teknologi Pangan Universitas Pasundan Bandung.</a:t>
            </a:r>
            <a:endParaRPr lang="en-US" sz="2400" b="1" dirty="0">
              <a:solidFill>
                <a:srgbClr val="FF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0682" y="4047814"/>
            <a:ext cx="2367566" cy="2595140"/>
          </a:xfrm>
          <a:prstGeom prst="rect">
            <a:avLst/>
          </a:prstGeom>
        </p:spPr>
      </p:pic>
      <p:sp>
        <p:nvSpPr>
          <p:cNvPr id="6" name="Rectangle 5"/>
          <p:cNvSpPr/>
          <p:nvPr/>
        </p:nvSpPr>
        <p:spPr>
          <a:xfrm>
            <a:off x="4061361" y="4518022"/>
            <a:ext cx="4711299" cy="1200329"/>
          </a:xfrm>
          <a:prstGeom prst="rect">
            <a:avLst/>
          </a:prstGeom>
        </p:spPr>
        <p:txBody>
          <a:bodyPr wrap="square">
            <a:spAutoFit/>
          </a:bodyPr>
          <a:lstStyle/>
          <a:p>
            <a:pPr algn="ctr"/>
            <a:r>
              <a:rPr lang="en-US" sz="2400" b="1" dirty="0">
                <a:solidFill>
                  <a:srgbClr val="FF0000"/>
                </a:solidFill>
                <a:latin typeface="+mj-lt"/>
                <a:ea typeface="Calibri" panose="020F0502020204030204" pitchFamily="34" charset="0"/>
              </a:rPr>
              <a:t>Waktu </a:t>
            </a:r>
            <a:r>
              <a:rPr lang="en-US" sz="2400" b="1" dirty="0" err="1">
                <a:solidFill>
                  <a:srgbClr val="FF0000"/>
                </a:solidFill>
                <a:latin typeface="+mj-lt"/>
                <a:ea typeface="Calibri" panose="020F0502020204030204" pitchFamily="34" charset="0"/>
              </a:rPr>
              <a:t>penelitian</a:t>
            </a:r>
            <a:r>
              <a:rPr lang="en-US" sz="2400" b="1" dirty="0">
                <a:solidFill>
                  <a:srgbClr val="FF0000"/>
                </a:solidFill>
                <a:latin typeface="+mj-lt"/>
                <a:ea typeface="Calibri" panose="020F0502020204030204" pitchFamily="34" charset="0"/>
              </a:rPr>
              <a:t> </a:t>
            </a:r>
            <a:r>
              <a:rPr lang="en-US" sz="2400" b="1" dirty="0" err="1" smtClean="0">
                <a:solidFill>
                  <a:srgbClr val="FF0000"/>
                </a:solidFill>
                <a:latin typeface="+mj-lt"/>
                <a:ea typeface="Calibri" panose="020F0502020204030204" pitchFamily="34" charset="0"/>
              </a:rPr>
              <a:t>berlangsung</a:t>
            </a:r>
            <a:r>
              <a:rPr lang="en-US" sz="2400" b="1" dirty="0" smtClean="0">
                <a:solidFill>
                  <a:srgbClr val="FF0000"/>
                </a:solidFill>
                <a:latin typeface="+mj-lt"/>
                <a:ea typeface="Calibri" panose="020F0502020204030204" pitchFamily="34" charset="0"/>
              </a:rPr>
              <a:t> </a:t>
            </a:r>
            <a:r>
              <a:rPr lang="en-US" sz="2400" b="1" dirty="0">
                <a:solidFill>
                  <a:srgbClr val="FF0000"/>
                </a:solidFill>
                <a:latin typeface="+mj-lt"/>
                <a:ea typeface="Calibri" panose="020F0502020204030204" pitchFamily="34" charset="0"/>
              </a:rPr>
              <a:t>pada </a:t>
            </a:r>
            <a:r>
              <a:rPr lang="en-US" sz="2400" b="1" dirty="0" err="1">
                <a:solidFill>
                  <a:srgbClr val="FF0000"/>
                </a:solidFill>
                <a:latin typeface="+mj-lt"/>
                <a:ea typeface="Calibri" panose="020F0502020204030204" pitchFamily="34" charset="0"/>
              </a:rPr>
              <a:t>bulan</a:t>
            </a:r>
            <a:r>
              <a:rPr lang="en-US" sz="2400" b="1" dirty="0">
                <a:solidFill>
                  <a:srgbClr val="FF0000"/>
                </a:solidFill>
                <a:latin typeface="+mj-lt"/>
                <a:ea typeface="Calibri" panose="020F0502020204030204" pitchFamily="34" charset="0"/>
              </a:rPr>
              <a:t> </a:t>
            </a:r>
            <a:r>
              <a:rPr lang="id-ID" sz="2400" b="1" dirty="0" smtClean="0">
                <a:solidFill>
                  <a:srgbClr val="FF0000"/>
                </a:solidFill>
                <a:latin typeface="+mj-lt"/>
                <a:ea typeface="Calibri" panose="020F0502020204030204" pitchFamily="34" charset="0"/>
              </a:rPr>
              <a:t>November</a:t>
            </a:r>
            <a:r>
              <a:rPr lang="en-US" sz="2400" b="1" dirty="0" smtClean="0">
                <a:solidFill>
                  <a:srgbClr val="FF0000"/>
                </a:solidFill>
                <a:latin typeface="+mj-lt"/>
                <a:ea typeface="Calibri" panose="020F0502020204030204" pitchFamily="34" charset="0"/>
              </a:rPr>
              <a:t> </a:t>
            </a:r>
            <a:r>
              <a:rPr lang="en-US" sz="2400" b="1" dirty="0">
                <a:solidFill>
                  <a:srgbClr val="FF0000"/>
                </a:solidFill>
                <a:latin typeface="+mj-lt"/>
                <a:ea typeface="Calibri" panose="020F0502020204030204" pitchFamily="34" charset="0"/>
              </a:rPr>
              <a:t>2016 </a:t>
            </a:r>
            <a:r>
              <a:rPr lang="en-US" sz="2400" b="1" dirty="0" err="1" smtClean="0">
                <a:solidFill>
                  <a:srgbClr val="FF0000"/>
                </a:solidFill>
                <a:latin typeface="+mj-lt"/>
                <a:ea typeface="Calibri" panose="020F0502020204030204" pitchFamily="34" charset="0"/>
              </a:rPr>
              <a:t>sampai</a:t>
            </a:r>
            <a:r>
              <a:rPr lang="en-US" sz="2400" b="1" dirty="0" smtClean="0">
                <a:solidFill>
                  <a:srgbClr val="FF0000"/>
                </a:solidFill>
                <a:latin typeface="+mj-lt"/>
                <a:ea typeface="Calibri" panose="020F0502020204030204" pitchFamily="34" charset="0"/>
              </a:rPr>
              <a:t> </a:t>
            </a:r>
            <a:r>
              <a:rPr lang="id-ID" sz="2400" b="1" dirty="0" smtClean="0">
                <a:solidFill>
                  <a:srgbClr val="FF0000"/>
                </a:solidFill>
                <a:latin typeface="+mj-lt"/>
                <a:ea typeface="Calibri" panose="020F0502020204030204" pitchFamily="34" charset="0"/>
              </a:rPr>
              <a:t>Desember</a:t>
            </a:r>
            <a:r>
              <a:rPr lang="en-US" sz="2400" b="1" dirty="0" smtClean="0">
                <a:solidFill>
                  <a:srgbClr val="FF0000"/>
                </a:solidFill>
                <a:latin typeface="+mj-lt"/>
                <a:ea typeface="Calibri" panose="020F0502020204030204" pitchFamily="34" charset="0"/>
              </a:rPr>
              <a:t> 2016</a:t>
            </a:r>
            <a:r>
              <a:rPr lang="id-ID" sz="2400" b="1" dirty="0" smtClean="0">
                <a:solidFill>
                  <a:srgbClr val="FF0000"/>
                </a:solidFill>
                <a:latin typeface="+mj-lt"/>
                <a:ea typeface="Calibri" panose="020F0502020204030204" pitchFamily="34" charset="0"/>
              </a:rPr>
              <a:t>.</a:t>
            </a:r>
            <a:endParaRPr lang="en-US" sz="2400" b="1" dirty="0">
              <a:solidFill>
                <a:srgbClr val="FF0000"/>
              </a:solidFill>
              <a:latin typeface="+mj-lt"/>
            </a:endParaRPr>
          </a:p>
        </p:txBody>
      </p:sp>
      <p:sp>
        <p:nvSpPr>
          <p:cNvPr id="8" name="Title 1"/>
          <p:cNvSpPr txBox="1">
            <a:spLocks/>
          </p:cNvSpPr>
          <p:nvPr/>
        </p:nvSpPr>
        <p:spPr>
          <a:xfrm>
            <a:off x="2717443" y="216922"/>
            <a:ext cx="6284890" cy="837129"/>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en-US" sz="4000" dirty="0" smtClean="0">
                <a:latin typeface="Adobe Gothic Std B" panose="020B0800000000000000" pitchFamily="34" charset="-128"/>
                <a:ea typeface="Adobe Gothic Std B" panose="020B0800000000000000" pitchFamily="34" charset="-128"/>
              </a:rPr>
              <a:t>TEMPAT &amp; WAKTU PENELITIAN</a:t>
            </a:r>
            <a:endParaRPr lang="en-US" sz="4000" dirty="0">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28378271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TM04033937[[fn=Vapor Trail]]</Template>
  <TotalTime>27535</TotalTime>
  <Words>2810</Words>
  <Application>Microsoft Office PowerPoint</Application>
  <PresentationFormat>On-screen Show (4:3)</PresentationFormat>
  <Paragraphs>693</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Vapor Trail</vt:lpstr>
      <vt:lpstr>PENGARUH KONSENTRASI DINATRIUM HIDROGEN POSFAT (Na2HPO4) DAN LAMA PERENDAMAN TERHADAP KARAKTERISTIK SELAI JAGUNG (Zea mays L.) SERBUK INSTAN </vt:lpstr>
      <vt:lpstr>LATAR BELAKANG</vt:lpstr>
      <vt:lpstr>Identifikasi masalah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Hasil Penelitian</vt:lpstr>
      <vt:lpstr>Hasil Penelitian</vt:lpstr>
      <vt:lpstr>Hasil Penelitian</vt:lpstr>
      <vt:lpstr>Hasil Penelitian</vt:lpstr>
      <vt:lpstr>Hasil Penelitian</vt:lpstr>
      <vt:lpstr>Hasil Penelitian</vt:lpstr>
      <vt:lpstr>Hasil Penelitian</vt:lpstr>
      <vt:lpstr>PowerPoint Presentation</vt:lpstr>
      <vt:lpstr>PowerPoint Presentation</vt:lpstr>
      <vt:lpstr>KESIMPULAN</vt:lpstr>
      <vt:lpstr>saran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PENGGUNAAN BUNGA KECOMBRANG SEBAGAI BAHAN ANTIBAKTERI PADA DAGING SAPI SEGAR DENGAN VARIASI KONSENTRASI DAN LAMA PERENDAMAN</dc:title>
  <dc:creator>Windows 8.1 Pro</dc:creator>
  <cp:lastModifiedBy>Windows</cp:lastModifiedBy>
  <cp:revision>186</cp:revision>
  <dcterms:created xsi:type="dcterms:W3CDTF">2016-05-06T05:32:20Z</dcterms:created>
  <dcterms:modified xsi:type="dcterms:W3CDTF">2017-03-21T03:25:46Z</dcterms:modified>
</cp:coreProperties>
</file>