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5" r:id="rId11"/>
    <p:sldId id="266" r:id="rId12"/>
    <p:sldId id="272" r:id="rId13"/>
    <p:sldId id="269" r:id="rId14"/>
    <p:sldId id="273" r:id="rId15"/>
    <p:sldId id="274" r:id="rId16"/>
    <p:sldId id="277" r:id="rId17"/>
    <p:sldId id="276" r:id="rId18"/>
    <p:sldId id="278" r:id="rId19"/>
    <p:sldId id="280" r:id="rId20"/>
    <p:sldId id="279" r:id="rId21"/>
    <p:sldId id="268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5" r:id="rId33"/>
    <p:sldId id="292" r:id="rId34"/>
    <p:sldId id="293" r:id="rId35"/>
    <p:sldId id="294" r:id="rId36"/>
    <p:sldId id="28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EE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67D3F-16F5-47D9-80DD-BD1C806DC7DD}" type="doc">
      <dgm:prSet loTypeId="urn:microsoft.com/office/officeart/2005/8/layout/target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ADB1F5-1EC8-41F3-80D6-D314504AA8EC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Bagaimana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pengaruh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perbandingan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daun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binahong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daun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terhadap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karakteristik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herbal 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F215210-5935-4010-A76E-44ACCF22AF29}" type="parTrans" cxnId="{2F3275C6-DE65-4328-90BC-045A4FC91927}">
      <dgm:prSet/>
      <dgm:spPr/>
      <dgm:t>
        <a:bodyPr/>
        <a:lstStyle/>
        <a:p>
          <a:endParaRPr lang="en-US"/>
        </a:p>
      </dgm:t>
    </dgm:pt>
    <dgm:pt modelId="{BAAA4E5B-A9BF-4139-9CFE-FE2EEB59D282}" type="sibTrans" cxnId="{2F3275C6-DE65-4328-90BC-045A4FC91927}">
      <dgm:prSet/>
      <dgm:spPr/>
      <dgm:t>
        <a:bodyPr/>
        <a:lstStyle/>
        <a:p>
          <a:endParaRPr lang="en-US"/>
        </a:p>
      </dgm:t>
    </dgm:pt>
    <dgm:pt modelId="{869E580B-C3C4-49CC-84D9-564E0069EEF5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Bagaimana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pengaruh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suhu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pengeringan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terhadap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karakteristik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herbal 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5CDE947-8488-478C-A450-9711E93CA43F}" type="parTrans" cxnId="{0A259489-CC02-423C-928B-95123964BE67}">
      <dgm:prSet/>
      <dgm:spPr/>
      <dgm:t>
        <a:bodyPr/>
        <a:lstStyle/>
        <a:p>
          <a:endParaRPr lang="en-US"/>
        </a:p>
      </dgm:t>
    </dgm:pt>
    <dgm:pt modelId="{DBFBEC4A-1D24-45A1-AF31-3EE4D5351D58}" type="sibTrans" cxnId="{0A259489-CC02-423C-928B-95123964BE67}">
      <dgm:prSet/>
      <dgm:spPr/>
      <dgm:t>
        <a:bodyPr/>
        <a:lstStyle/>
        <a:p>
          <a:endParaRPr lang="en-US"/>
        </a:p>
      </dgm:t>
    </dgm:pt>
    <dgm:pt modelId="{C763E585-9BC8-4AC0-933B-B7B5CF150358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Bagaimana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pengaruh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interaksi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antara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perbandingan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daun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binahong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daun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suhu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pengeringan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terhadap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karakteristik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herbal 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F655184-9F35-40E0-8F1A-3A54EAA4D3EF}" type="parTrans" cxnId="{A0C89346-6D58-4C56-A1BE-433944891485}">
      <dgm:prSet/>
      <dgm:spPr/>
      <dgm:t>
        <a:bodyPr/>
        <a:lstStyle/>
        <a:p>
          <a:endParaRPr lang="en-US"/>
        </a:p>
      </dgm:t>
    </dgm:pt>
    <dgm:pt modelId="{3D52A88D-E986-48A9-A0FE-2CAFFC133008}" type="sibTrans" cxnId="{A0C89346-6D58-4C56-A1BE-433944891485}">
      <dgm:prSet/>
      <dgm:spPr/>
      <dgm:t>
        <a:bodyPr/>
        <a:lstStyle/>
        <a:p>
          <a:endParaRPr lang="en-US"/>
        </a:p>
      </dgm:t>
    </dgm:pt>
    <dgm:pt modelId="{F3057D34-F584-4216-A92F-92B27882348A}" type="pres">
      <dgm:prSet presAssocID="{3DC67D3F-16F5-47D9-80DD-BD1C806DC7D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D0359E-813C-4597-AB25-EFA8C2968F6F}" type="pres">
      <dgm:prSet presAssocID="{51ADB1F5-1EC8-41F3-80D6-D314504AA8EC}" presName="circle1" presStyleLbl="node1" presStyleIdx="0" presStyleCnt="3"/>
      <dgm:spPr/>
    </dgm:pt>
    <dgm:pt modelId="{B5F582F6-BC9E-4316-A051-BDC3E6124E03}" type="pres">
      <dgm:prSet presAssocID="{51ADB1F5-1EC8-41F3-80D6-D314504AA8EC}" presName="space" presStyleCnt="0"/>
      <dgm:spPr/>
    </dgm:pt>
    <dgm:pt modelId="{50B3FB94-518D-4FB4-830C-C030EFF8254C}" type="pres">
      <dgm:prSet presAssocID="{51ADB1F5-1EC8-41F3-80D6-D314504AA8EC}" presName="rect1" presStyleLbl="alignAcc1" presStyleIdx="0" presStyleCnt="3"/>
      <dgm:spPr/>
      <dgm:t>
        <a:bodyPr/>
        <a:lstStyle/>
        <a:p>
          <a:endParaRPr lang="en-US"/>
        </a:p>
      </dgm:t>
    </dgm:pt>
    <dgm:pt modelId="{60F5BC5A-2486-4931-8659-7323C980EE20}" type="pres">
      <dgm:prSet presAssocID="{869E580B-C3C4-49CC-84D9-564E0069EEF5}" presName="vertSpace2" presStyleLbl="node1" presStyleIdx="0" presStyleCnt="3"/>
      <dgm:spPr/>
    </dgm:pt>
    <dgm:pt modelId="{1BAE8044-98F5-44ED-AB03-CCB9DF5A985C}" type="pres">
      <dgm:prSet presAssocID="{869E580B-C3C4-49CC-84D9-564E0069EEF5}" presName="circle2" presStyleLbl="node1" presStyleIdx="1" presStyleCnt="3"/>
      <dgm:spPr/>
    </dgm:pt>
    <dgm:pt modelId="{FD0DC7EC-350C-4488-81B6-4F769F4C572E}" type="pres">
      <dgm:prSet presAssocID="{869E580B-C3C4-49CC-84D9-564E0069EEF5}" presName="rect2" presStyleLbl="alignAcc1" presStyleIdx="1" presStyleCnt="3"/>
      <dgm:spPr/>
      <dgm:t>
        <a:bodyPr/>
        <a:lstStyle/>
        <a:p>
          <a:endParaRPr lang="en-US"/>
        </a:p>
      </dgm:t>
    </dgm:pt>
    <dgm:pt modelId="{43113276-4319-46B6-9587-444026E887BA}" type="pres">
      <dgm:prSet presAssocID="{C763E585-9BC8-4AC0-933B-B7B5CF150358}" presName="vertSpace3" presStyleLbl="node1" presStyleIdx="1" presStyleCnt="3"/>
      <dgm:spPr/>
    </dgm:pt>
    <dgm:pt modelId="{70237114-1BFF-4498-9DC6-79D13286E639}" type="pres">
      <dgm:prSet presAssocID="{C763E585-9BC8-4AC0-933B-B7B5CF150358}" presName="circle3" presStyleLbl="node1" presStyleIdx="2" presStyleCnt="3"/>
      <dgm:spPr/>
    </dgm:pt>
    <dgm:pt modelId="{264EDB99-683A-42FD-B8BD-AA6A0243F0E2}" type="pres">
      <dgm:prSet presAssocID="{C763E585-9BC8-4AC0-933B-B7B5CF150358}" presName="rect3" presStyleLbl="alignAcc1" presStyleIdx="2" presStyleCnt="3" custScaleY="115696"/>
      <dgm:spPr/>
      <dgm:t>
        <a:bodyPr/>
        <a:lstStyle/>
        <a:p>
          <a:endParaRPr lang="en-US"/>
        </a:p>
      </dgm:t>
    </dgm:pt>
    <dgm:pt modelId="{DB8F6EE4-1BA6-42C3-B2B1-B542630C98AB}" type="pres">
      <dgm:prSet presAssocID="{51ADB1F5-1EC8-41F3-80D6-D314504AA8E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5BD81-D4FA-4966-B11E-7C29F4D340E1}" type="pres">
      <dgm:prSet presAssocID="{869E580B-C3C4-49CC-84D9-564E0069EEF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E4251-D4D6-457B-939F-7D43CFE8CFA8}" type="pres">
      <dgm:prSet presAssocID="{C763E585-9BC8-4AC0-933B-B7B5CF15035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C89346-6D58-4C56-A1BE-433944891485}" srcId="{3DC67D3F-16F5-47D9-80DD-BD1C806DC7DD}" destId="{C763E585-9BC8-4AC0-933B-B7B5CF150358}" srcOrd="2" destOrd="0" parTransId="{3F655184-9F35-40E0-8F1A-3A54EAA4D3EF}" sibTransId="{3D52A88D-E986-48A9-A0FE-2CAFFC133008}"/>
    <dgm:cxn modelId="{BE0F8041-F6F1-490E-894A-CF616B76D59B}" type="presOf" srcId="{C763E585-9BC8-4AC0-933B-B7B5CF150358}" destId="{264EDB99-683A-42FD-B8BD-AA6A0243F0E2}" srcOrd="0" destOrd="0" presId="urn:microsoft.com/office/officeart/2005/8/layout/target3"/>
    <dgm:cxn modelId="{0A259489-CC02-423C-928B-95123964BE67}" srcId="{3DC67D3F-16F5-47D9-80DD-BD1C806DC7DD}" destId="{869E580B-C3C4-49CC-84D9-564E0069EEF5}" srcOrd="1" destOrd="0" parTransId="{C5CDE947-8488-478C-A450-9711E93CA43F}" sibTransId="{DBFBEC4A-1D24-45A1-AF31-3EE4D5351D58}"/>
    <dgm:cxn modelId="{477835A7-4CDC-4995-8952-BBD8022FEA62}" type="presOf" srcId="{869E580B-C3C4-49CC-84D9-564E0069EEF5}" destId="{0745BD81-D4FA-4966-B11E-7C29F4D340E1}" srcOrd="1" destOrd="0" presId="urn:microsoft.com/office/officeart/2005/8/layout/target3"/>
    <dgm:cxn modelId="{0BC385CE-F9E7-4626-ADEF-9408B554FA93}" type="presOf" srcId="{3DC67D3F-16F5-47D9-80DD-BD1C806DC7DD}" destId="{F3057D34-F584-4216-A92F-92B27882348A}" srcOrd="0" destOrd="0" presId="urn:microsoft.com/office/officeart/2005/8/layout/target3"/>
    <dgm:cxn modelId="{2F3275C6-DE65-4328-90BC-045A4FC91927}" srcId="{3DC67D3F-16F5-47D9-80DD-BD1C806DC7DD}" destId="{51ADB1F5-1EC8-41F3-80D6-D314504AA8EC}" srcOrd="0" destOrd="0" parTransId="{FF215210-5935-4010-A76E-44ACCF22AF29}" sibTransId="{BAAA4E5B-A9BF-4139-9CFE-FE2EEB59D282}"/>
    <dgm:cxn modelId="{ED186D40-F846-483E-B7D9-2C1B3616EE4C}" type="presOf" srcId="{C763E585-9BC8-4AC0-933B-B7B5CF150358}" destId="{453E4251-D4D6-457B-939F-7D43CFE8CFA8}" srcOrd="1" destOrd="0" presId="urn:microsoft.com/office/officeart/2005/8/layout/target3"/>
    <dgm:cxn modelId="{530A046F-DC19-4DC9-9683-D746B4EC2618}" type="presOf" srcId="{869E580B-C3C4-49CC-84D9-564E0069EEF5}" destId="{FD0DC7EC-350C-4488-81B6-4F769F4C572E}" srcOrd="0" destOrd="0" presId="urn:microsoft.com/office/officeart/2005/8/layout/target3"/>
    <dgm:cxn modelId="{3A235120-2C6C-47BE-AC8E-BD6FE2F6D043}" type="presOf" srcId="{51ADB1F5-1EC8-41F3-80D6-D314504AA8EC}" destId="{50B3FB94-518D-4FB4-830C-C030EFF8254C}" srcOrd="0" destOrd="0" presId="urn:microsoft.com/office/officeart/2005/8/layout/target3"/>
    <dgm:cxn modelId="{12236937-7468-41BB-B926-931F0403EF43}" type="presOf" srcId="{51ADB1F5-1EC8-41F3-80D6-D314504AA8EC}" destId="{DB8F6EE4-1BA6-42C3-B2B1-B542630C98AB}" srcOrd="1" destOrd="0" presId="urn:microsoft.com/office/officeart/2005/8/layout/target3"/>
    <dgm:cxn modelId="{254DAE5C-4862-4C4A-BC33-2CEBBA482872}" type="presParOf" srcId="{F3057D34-F584-4216-A92F-92B27882348A}" destId="{2AD0359E-813C-4597-AB25-EFA8C2968F6F}" srcOrd="0" destOrd="0" presId="urn:microsoft.com/office/officeart/2005/8/layout/target3"/>
    <dgm:cxn modelId="{10D6E3A1-E7FD-443E-AF24-0FB13A555C7D}" type="presParOf" srcId="{F3057D34-F584-4216-A92F-92B27882348A}" destId="{B5F582F6-BC9E-4316-A051-BDC3E6124E03}" srcOrd="1" destOrd="0" presId="urn:microsoft.com/office/officeart/2005/8/layout/target3"/>
    <dgm:cxn modelId="{0196A529-2A35-4EE9-9E2C-56F0C5DE087F}" type="presParOf" srcId="{F3057D34-F584-4216-A92F-92B27882348A}" destId="{50B3FB94-518D-4FB4-830C-C030EFF8254C}" srcOrd="2" destOrd="0" presId="urn:microsoft.com/office/officeart/2005/8/layout/target3"/>
    <dgm:cxn modelId="{CBB5037D-4022-415F-A52A-C6B947B8ADD3}" type="presParOf" srcId="{F3057D34-F584-4216-A92F-92B27882348A}" destId="{60F5BC5A-2486-4931-8659-7323C980EE20}" srcOrd="3" destOrd="0" presId="urn:microsoft.com/office/officeart/2005/8/layout/target3"/>
    <dgm:cxn modelId="{4DD89D77-BF39-47E5-999B-D83559471469}" type="presParOf" srcId="{F3057D34-F584-4216-A92F-92B27882348A}" destId="{1BAE8044-98F5-44ED-AB03-CCB9DF5A985C}" srcOrd="4" destOrd="0" presId="urn:microsoft.com/office/officeart/2005/8/layout/target3"/>
    <dgm:cxn modelId="{11847D3D-5498-474E-BB4A-FE3185269709}" type="presParOf" srcId="{F3057D34-F584-4216-A92F-92B27882348A}" destId="{FD0DC7EC-350C-4488-81B6-4F769F4C572E}" srcOrd="5" destOrd="0" presId="urn:microsoft.com/office/officeart/2005/8/layout/target3"/>
    <dgm:cxn modelId="{81C2E5FE-82D5-4446-9E50-8F60399DD613}" type="presParOf" srcId="{F3057D34-F584-4216-A92F-92B27882348A}" destId="{43113276-4319-46B6-9587-444026E887BA}" srcOrd="6" destOrd="0" presId="urn:microsoft.com/office/officeart/2005/8/layout/target3"/>
    <dgm:cxn modelId="{473365A8-66B2-4EC0-BAC8-941A75C7F0CA}" type="presParOf" srcId="{F3057D34-F584-4216-A92F-92B27882348A}" destId="{70237114-1BFF-4498-9DC6-79D13286E639}" srcOrd="7" destOrd="0" presId="urn:microsoft.com/office/officeart/2005/8/layout/target3"/>
    <dgm:cxn modelId="{3BDB5588-DEB0-4329-980E-A9868C473E1F}" type="presParOf" srcId="{F3057D34-F584-4216-A92F-92B27882348A}" destId="{264EDB99-683A-42FD-B8BD-AA6A0243F0E2}" srcOrd="8" destOrd="0" presId="urn:microsoft.com/office/officeart/2005/8/layout/target3"/>
    <dgm:cxn modelId="{F8DA923E-A68C-48E9-B1DA-8F481202947C}" type="presParOf" srcId="{F3057D34-F584-4216-A92F-92B27882348A}" destId="{DB8F6EE4-1BA6-42C3-B2B1-B542630C98AB}" srcOrd="9" destOrd="0" presId="urn:microsoft.com/office/officeart/2005/8/layout/target3"/>
    <dgm:cxn modelId="{B584A755-443D-4C10-BC62-62564C3A58D2}" type="presParOf" srcId="{F3057D34-F584-4216-A92F-92B27882348A}" destId="{0745BD81-D4FA-4966-B11E-7C29F4D340E1}" srcOrd="10" destOrd="0" presId="urn:microsoft.com/office/officeart/2005/8/layout/target3"/>
    <dgm:cxn modelId="{8FC0E07C-A61A-41BE-94D6-C1BEF6ACAE51}" type="presParOf" srcId="{F3057D34-F584-4216-A92F-92B27882348A}" destId="{453E4251-D4D6-457B-939F-7D43CFE8CFA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6123C3-F1E7-4937-9B5F-9801101A519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635DF1-169D-49A1-BC30-B092EEE1CBD3}">
      <dgm:prSet phldrT="[Text]"/>
      <dgm:spPr/>
      <dgm:t>
        <a:bodyPr/>
        <a:lstStyle/>
        <a:p>
          <a:r>
            <a:rPr lang="en-US" dirty="0" err="1" smtClean="0"/>
            <a:t>Maksud</a:t>
          </a:r>
          <a:endParaRPr lang="en-US" dirty="0"/>
        </a:p>
      </dgm:t>
    </dgm:pt>
    <dgm:pt modelId="{273FA1D8-0713-47BC-B890-1EAEC288CCF7}" type="parTrans" cxnId="{4F93F5CC-8829-4B05-9BFB-EA12B1CB753B}">
      <dgm:prSet/>
      <dgm:spPr/>
      <dgm:t>
        <a:bodyPr/>
        <a:lstStyle/>
        <a:p>
          <a:endParaRPr lang="en-US"/>
        </a:p>
      </dgm:t>
    </dgm:pt>
    <dgm:pt modelId="{DA488B77-9BBF-4C8A-A9DF-78DE588BC721}" type="sibTrans" cxnId="{4F93F5CC-8829-4B05-9BFB-EA12B1CB753B}">
      <dgm:prSet/>
      <dgm:spPr/>
      <dgm:t>
        <a:bodyPr/>
        <a:lstStyle/>
        <a:p>
          <a:endParaRPr lang="en-US"/>
        </a:p>
      </dgm:t>
    </dgm:pt>
    <dgm:pt modelId="{E34A3B1C-8159-4481-83CB-B6680A47B35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Mengetahui</a:t>
          </a:r>
          <a:r>
            <a:rPr lang="en-US" dirty="0" smtClean="0"/>
            <a:t> </a:t>
          </a:r>
          <a:r>
            <a:rPr lang="en-US" dirty="0" err="1" smtClean="0"/>
            <a:t>bagaimana</a:t>
          </a:r>
          <a:r>
            <a:rPr lang="en-US" dirty="0" smtClean="0"/>
            <a:t>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teh</a:t>
          </a:r>
          <a:r>
            <a:rPr lang="en-US" dirty="0" smtClean="0"/>
            <a:t> herbal</a:t>
          </a:r>
          <a:endParaRPr lang="en-US" dirty="0"/>
        </a:p>
      </dgm:t>
    </dgm:pt>
    <dgm:pt modelId="{D5760517-A055-4873-8690-0989D321E6C4}" type="parTrans" cxnId="{BC400D82-7AE4-45C4-B88A-CF66D9A21665}">
      <dgm:prSet/>
      <dgm:spPr/>
      <dgm:t>
        <a:bodyPr/>
        <a:lstStyle/>
        <a:p>
          <a:endParaRPr lang="en-US"/>
        </a:p>
      </dgm:t>
    </dgm:pt>
    <dgm:pt modelId="{A3A3B29A-1E56-4B51-A4A1-935226CBC942}" type="sibTrans" cxnId="{BC400D82-7AE4-45C4-B88A-CF66D9A21665}">
      <dgm:prSet/>
      <dgm:spPr/>
      <dgm:t>
        <a:bodyPr/>
        <a:lstStyle/>
        <a:p>
          <a:endParaRPr lang="en-US"/>
        </a:p>
      </dgm:t>
    </dgm:pt>
    <dgm:pt modelId="{9BC1B6AA-CFA7-4E87-AB93-FEFA0FE231BB}">
      <dgm:prSet phldrT="[Text]"/>
      <dgm:spPr/>
      <dgm:t>
        <a:bodyPr/>
        <a:lstStyle/>
        <a:p>
          <a:r>
            <a:rPr lang="en-US" dirty="0" err="1" smtClean="0"/>
            <a:t>Tujuan</a:t>
          </a:r>
          <a:endParaRPr lang="en-US" dirty="0"/>
        </a:p>
      </dgm:t>
    </dgm:pt>
    <dgm:pt modelId="{4824F13E-9B3C-440C-9993-CD94DE7619D2}" type="parTrans" cxnId="{46BA361D-B887-4434-BCF4-402AC160F67F}">
      <dgm:prSet/>
      <dgm:spPr/>
      <dgm:t>
        <a:bodyPr/>
        <a:lstStyle/>
        <a:p>
          <a:endParaRPr lang="en-US"/>
        </a:p>
      </dgm:t>
    </dgm:pt>
    <dgm:pt modelId="{B2A6EC6D-6C01-4B9C-A40D-EA5A8F521179}" type="sibTrans" cxnId="{46BA361D-B887-4434-BCF4-402AC160F67F}">
      <dgm:prSet/>
      <dgm:spPr/>
      <dgm:t>
        <a:bodyPr/>
        <a:lstStyle/>
        <a:p>
          <a:endParaRPr lang="en-US"/>
        </a:p>
      </dgm:t>
    </dgm:pt>
    <dgm:pt modelId="{227D08D0-E36E-4537-B562-0F65EC8EF3B6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mengetahui</a:t>
          </a:r>
          <a:r>
            <a:rPr lang="en-US" dirty="0" smtClean="0"/>
            <a:t> </a:t>
          </a:r>
          <a:r>
            <a:rPr lang="en-US" dirty="0" err="1" smtClean="0"/>
            <a:t>pengaruh</a:t>
          </a:r>
          <a:r>
            <a:rPr lang="en-US" dirty="0" smtClean="0"/>
            <a:t> </a:t>
          </a:r>
          <a:r>
            <a:rPr lang="en-US" dirty="0" err="1" smtClean="0"/>
            <a:t>perbandingan</a:t>
          </a:r>
          <a:r>
            <a:rPr lang="en-US" dirty="0" smtClean="0"/>
            <a:t> </a:t>
          </a:r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binahong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teh</a:t>
          </a:r>
          <a:endParaRPr lang="en-US" dirty="0"/>
        </a:p>
      </dgm:t>
    </dgm:pt>
    <dgm:pt modelId="{54E9E571-4EC0-4222-9A70-CF662F944DED}" type="parTrans" cxnId="{0B3E0BEE-89DF-4F51-B102-99B047A55C22}">
      <dgm:prSet/>
      <dgm:spPr/>
      <dgm:t>
        <a:bodyPr/>
        <a:lstStyle/>
        <a:p>
          <a:endParaRPr lang="en-US"/>
        </a:p>
      </dgm:t>
    </dgm:pt>
    <dgm:pt modelId="{9D424F93-7489-4364-9F98-81DAB9ED862F}" type="sibTrans" cxnId="{0B3E0BEE-89DF-4F51-B102-99B047A55C22}">
      <dgm:prSet/>
      <dgm:spPr/>
      <dgm:t>
        <a:bodyPr/>
        <a:lstStyle/>
        <a:p>
          <a:endParaRPr lang="en-US"/>
        </a:p>
      </dgm:t>
    </dgm:pt>
    <dgm:pt modelId="{F94A53D4-E1DE-48D4-9B4C-01F9BC1352B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mengetahui</a:t>
          </a:r>
          <a:r>
            <a:rPr lang="en-US" dirty="0" smtClean="0"/>
            <a:t> </a:t>
          </a:r>
          <a:r>
            <a:rPr lang="en-US" dirty="0" err="1" smtClean="0"/>
            <a:t>suhu</a:t>
          </a:r>
          <a:r>
            <a:rPr lang="en-US" dirty="0" smtClean="0"/>
            <a:t> </a:t>
          </a:r>
          <a:r>
            <a:rPr lang="en-US" dirty="0" err="1" smtClean="0"/>
            <a:t>pengeringan</a:t>
          </a:r>
          <a:r>
            <a:rPr lang="en-US" dirty="0" smtClean="0"/>
            <a:t> yang </a:t>
          </a:r>
          <a:r>
            <a:rPr lang="en-US" dirty="0" err="1" smtClean="0"/>
            <a:t>tepat</a:t>
          </a:r>
          <a:endParaRPr lang="en-US" dirty="0"/>
        </a:p>
      </dgm:t>
    </dgm:pt>
    <dgm:pt modelId="{D780BEC7-4134-46EB-857D-11D23919FABB}" type="sibTrans" cxnId="{ECCA3B96-AA94-48D0-9673-479A8093C25C}">
      <dgm:prSet/>
      <dgm:spPr/>
      <dgm:t>
        <a:bodyPr/>
        <a:lstStyle/>
        <a:p>
          <a:endParaRPr lang="en-US"/>
        </a:p>
      </dgm:t>
    </dgm:pt>
    <dgm:pt modelId="{F426AC4E-DD62-4CC5-9777-4F9FD2333856}" type="parTrans" cxnId="{ECCA3B96-AA94-48D0-9673-479A8093C25C}">
      <dgm:prSet/>
      <dgm:spPr/>
      <dgm:t>
        <a:bodyPr/>
        <a:lstStyle/>
        <a:p>
          <a:endParaRPr lang="en-US"/>
        </a:p>
      </dgm:t>
    </dgm:pt>
    <dgm:pt modelId="{0A0CCBF6-81CC-4E7C-B48D-CDFE71280413}" type="pres">
      <dgm:prSet presAssocID="{086123C3-F1E7-4937-9B5F-9801101A51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348727-D6A7-4831-BD72-D0A0D9C934FA}" type="pres">
      <dgm:prSet presAssocID="{0C635DF1-169D-49A1-BC30-B092EEE1CBD3}" presName="composite" presStyleCnt="0"/>
      <dgm:spPr/>
    </dgm:pt>
    <dgm:pt modelId="{2771A691-648C-4604-B7E9-E9C78B637BC6}" type="pres">
      <dgm:prSet presAssocID="{0C635DF1-169D-49A1-BC30-B092EEE1CBD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B285C-38EF-4945-9BB7-B82E1465E608}" type="pres">
      <dgm:prSet presAssocID="{0C635DF1-169D-49A1-BC30-B092EEE1CBD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5641D-A790-462B-BF73-BF0E3414B5BB}" type="pres">
      <dgm:prSet presAssocID="{DA488B77-9BBF-4C8A-A9DF-78DE588BC721}" presName="sp" presStyleCnt="0"/>
      <dgm:spPr/>
    </dgm:pt>
    <dgm:pt modelId="{3D580E9C-049E-4B07-BD95-1408128D30B4}" type="pres">
      <dgm:prSet presAssocID="{9BC1B6AA-CFA7-4E87-AB93-FEFA0FE231BB}" presName="composite" presStyleCnt="0"/>
      <dgm:spPr/>
    </dgm:pt>
    <dgm:pt modelId="{62FED370-CA57-412B-842B-E7B5D3CBD644}" type="pres">
      <dgm:prSet presAssocID="{9BC1B6AA-CFA7-4E87-AB93-FEFA0FE231B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A7EB5-6748-45FA-A0B2-E734C5CF71AB}" type="pres">
      <dgm:prSet presAssocID="{9BC1B6AA-CFA7-4E87-AB93-FEFA0FE231B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CB88CF-62F5-4AB8-9616-5CE1B983EBDA}" type="presOf" srcId="{E34A3B1C-8159-4481-83CB-B6680A47B35C}" destId="{E17B285C-38EF-4945-9BB7-B82E1465E608}" srcOrd="0" destOrd="0" presId="urn:microsoft.com/office/officeart/2005/8/layout/chevron2"/>
    <dgm:cxn modelId="{BC400D82-7AE4-45C4-B88A-CF66D9A21665}" srcId="{0C635DF1-169D-49A1-BC30-B092EEE1CBD3}" destId="{E34A3B1C-8159-4481-83CB-B6680A47B35C}" srcOrd="0" destOrd="0" parTransId="{D5760517-A055-4873-8690-0989D321E6C4}" sibTransId="{A3A3B29A-1E56-4B51-A4A1-935226CBC942}"/>
    <dgm:cxn modelId="{9BA4D577-8BC3-4FF9-B4A8-C9D4CCE3B157}" type="presOf" srcId="{9BC1B6AA-CFA7-4E87-AB93-FEFA0FE231BB}" destId="{62FED370-CA57-412B-842B-E7B5D3CBD644}" srcOrd="0" destOrd="0" presId="urn:microsoft.com/office/officeart/2005/8/layout/chevron2"/>
    <dgm:cxn modelId="{4F93F5CC-8829-4B05-9BFB-EA12B1CB753B}" srcId="{086123C3-F1E7-4937-9B5F-9801101A5194}" destId="{0C635DF1-169D-49A1-BC30-B092EEE1CBD3}" srcOrd="0" destOrd="0" parTransId="{273FA1D8-0713-47BC-B890-1EAEC288CCF7}" sibTransId="{DA488B77-9BBF-4C8A-A9DF-78DE588BC721}"/>
    <dgm:cxn modelId="{46BA361D-B887-4434-BCF4-402AC160F67F}" srcId="{086123C3-F1E7-4937-9B5F-9801101A5194}" destId="{9BC1B6AA-CFA7-4E87-AB93-FEFA0FE231BB}" srcOrd="1" destOrd="0" parTransId="{4824F13E-9B3C-440C-9993-CD94DE7619D2}" sibTransId="{B2A6EC6D-6C01-4B9C-A40D-EA5A8F521179}"/>
    <dgm:cxn modelId="{667A4AEA-E7B6-4E8E-A43F-6A719E11136C}" type="presOf" srcId="{227D08D0-E36E-4537-B562-0F65EC8EF3B6}" destId="{8C8A7EB5-6748-45FA-A0B2-E734C5CF71AB}" srcOrd="0" destOrd="0" presId="urn:microsoft.com/office/officeart/2005/8/layout/chevron2"/>
    <dgm:cxn modelId="{ECCA3B96-AA94-48D0-9673-479A8093C25C}" srcId="{9BC1B6AA-CFA7-4E87-AB93-FEFA0FE231BB}" destId="{F94A53D4-E1DE-48D4-9B4C-01F9BC1352B4}" srcOrd="1" destOrd="0" parTransId="{F426AC4E-DD62-4CC5-9777-4F9FD2333856}" sibTransId="{D780BEC7-4134-46EB-857D-11D23919FABB}"/>
    <dgm:cxn modelId="{42B59F50-5F1E-4EA9-B010-0CE065B3C7B8}" type="presOf" srcId="{F94A53D4-E1DE-48D4-9B4C-01F9BC1352B4}" destId="{8C8A7EB5-6748-45FA-A0B2-E734C5CF71AB}" srcOrd="0" destOrd="1" presId="urn:microsoft.com/office/officeart/2005/8/layout/chevron2"/>
    <dgm:cxn modelId="{D95DCB5C-B2B4-493F-B762-4CD64CFD850E}" type="presOf" srcId="{086123C3-F1E7-4937-9B5F-9801101A5194}" destId="{0A0CCBF6-81CC-4E7C-B48D-CDFE71280413}" srcOrd="0" destOrd="0" presId="urn:microsoft.com/office/officeart/2005/8/layout/chevron2"/>
    <dgm:cxn modelId="{3852A7FE-5EE2-4523-98A0-887AE6210161}" type="presOf" srcId="{0C635DF1-169D-49A1-BC30-B092EEE1CBD3}" destId="{2771A691-648C-4604-B7E9-E9C78B637BC6}" srcOrd="0" destOrd="0" presId="urn:microsoft.com/office/officeart/2005/8/layout/chevron2"/>
    <dgm:cxn modelId="{0B3E0BEE-89DF-4F51-B102-99B047A55C22}" srcId="{9BC1B6AA-CFA7-4E87-AB93-FEFA0FE231BB}" destId="{227D08D0-E36E-4537-B562-0F65EC8EF3B6}" srcOrd="0" destOrd="0" parTransId="{54E9E571-4EC0-4222-9A70-CF662F944DED}" sibTransId="{9D424F93-7489-4364-9F98-81DAB9ED862F}"/>
    <dgm:cxn modelId="{321EB019-F599-4014-8E37-AB221ECC8F7D}" type="presParOf" srcId="{0A0CCBF6-81CC-4E7C-B48D-CDFE71280413}" destId="{35348727-D6A7-4831-BD72-D0A0D9C934FA}" srcOrd="0" destOrd="0" presId="urn:microsoft.com/office/officeart/2005/8/layout/chevron2"/>
    <dgm:cxn modelId="{2CB9F001-546F-4424-9DD6-199A98F05FA6}" type="presParOf" srcId="{35348727-D6A7-4831-BD72-D0A0D9C934FA}" destId="{2771A691-648C-4604-B7E9-E9C78B637BC6}" srcOrd="0" destOrd="0" presId="urn:microsoft.com/office/officeart/2005/8/layout/chevron2"/>
    <dgm:cxn modelId="{3C4E3517-79E6-40BD-AE1E-67A593E77C83}" type="presParOf" srcId="{35348727-D6A7-4831-BD72-D0A0D9C934FA}" destId="{E17B285C-38EF-4945-9BB7-B82E1465E608}" srcOrd="1" destOrd="0" presId="urn:microsoft.com/office/officeart/2005/8/layout/chevron2"/>
    <dgm:cxn modelId="{CF05610F-692D-41DF-A3A1-0341C451FB35}" type="presParOf" srcId="{0A0CCBF6-81CC-4E7C-B48D-CDFE71280413}" destId="{22E5641D-A790-462B-BF73-BF0E3414B5BB}" srcOrd="1" destOrd="0" presId="urn:microsoft.com/office/officeart/2005/8/layout/chevron2"/>
    <dgm:cxn modelId="{B0698852-DDF3-4673-A510-0FC1AE5F1CE0}" type="presParOf" srcId="{0A0CCBF6-81CC-4E7C-B48D-CDFE71280413}" destId="{3D580E9C-049E-4B07-BD95-1408128D30B4}" srcOrd="2" destOrd="0" presId="urn:microsoft.com/office/officeart/2005/8/layout/chevron2"/>
    <dgm:cxn modelId="{C0CB21E2-D6D3-441A-B32D-B3C30112A5E9}" type="presParOf" srcId="{3D580E9C-049E-4B07-BD95-1408128D30B4}" destId="{62FED370-CA57-412B-842B-E7B5D3CBD644}" srcOrd="0" destOrd="0" presId="urn:microsoft.com/office/officeart/2005/8/layout/chevron2"/>
    <dgm:cxn modelId="{1DCCD864-8F1D-4C0B-B1F5-DCD3388ADE3D}" type="presParOf" srcId="{3D580E9C-049E-4B07-BD95-1408128D30B4}" destId="{8C8A7EB5-6748-45FA-A0B2-E734C5CF71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3483FA-4D6E-47E4-A3B2-C91644EC31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5AC0E4-AAF9-4D09-B6AA-231FBA8283F8}">
      <dgm:prSet phldrT="[Text]"/>
      <dgm:spPr/>
      <dgm:t>
        <a:bodyPr/>
        <a:lstStyle/>
        <a:p>
          <a:r>
            <a:rPr lang="en-US" dirty="0" err="1" smtClean="0"/>
            <a:t>Puncak</a:t>
          </a:r>
          <a:r>
            <a:rPr lang="en-US" dirty="0" smtClean="0"/>
            <a:t> (2015)</a:t>
          </a:r>
          <a:endParaRPr lang="en-US" dirty="0"/>
        </a:p>
      </dgm:t>
    </dgm:pt>
    <dgm:pt modelId="{625F5AA1-2E70-4D39-A11E-B3D35EC74093}" type="parTrans" cxnId="{2A370AAE-BCAA-48FF-818A-B1E3E8B751D9}">
      <dgm:prSet/>
      <dgm:spPr/>
      <dgm:t>
        <a:bodyPr/>
        <a:lstStyle/>
        <a:p>
          <a:endParaRPr lang="en-US"/>
        </a:p>
      </dgm:t>
    </dgm:pt>
    <dgm:pt modelId="{7CD9AABD-AA05-4225-BCA3-2162EBFFBA79}" type="sibTrans" cxnId="{2A370AAE-BCAA-48FF-818A-B1E3E8B751D9}">
      <dgm:prSet/>
      <dgm:spPr/>
      <dgm:t>
        <a:bodyPr/>
        <a:lstStyle/>
        <a:p>
          <a:endParaRPr lang="en-US"/>
        </a:p>
      </dgm:t>
    </dgm:pt>
    <dgm:pt modelId="{638C5276-F197-4823-BDA9-C8801B3710C1}">
      <dgm:prSet phldrT="[Text]"/>
      <dgm:spPr/>
      <dgm:t>
        <a:bodyPr/>
        <a:lstStyle/>
        <a:p>
          <a:pPr algn="just"/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teh</a:t>
          </a:r>
          <a:r>
            <a:rPr lang="en-US" dirty="0" smtClean="0"/>
            <a:t> herbal </a:t>
          </a:r>
          <a:r>
            <a:rPr lang="en-US" dirty="0" err="1" smtClean="0"/>
            <a:t>kulit</a:t>
          </a:r>
          <a:r>
            <a:rPr lang="en-US" dirty="0" smtClean="0"/>
            <a:t> </a:t>
          </a:r>
          <a:r>
            <a:rPr lang="en-US" dirty="0" err="1" smtClean="0"/>
            <a:t>salak</a:t>
          </a:r>
          <a:r>
            <a:rPr lang="en-US" dirty="0" smtClean="0"/>
            <a:t> </a:t>
          </a:r>
          <a:r>
            <a:rPr lang="en-US" dirty="0" err="1" smtClean="0"/>
            <a:t>diperoleh</a:t>
          </a:r>
          <a:r>
            <a:rPr lang="en-US" dirty="0" smtClean="0"/>
            <a:t> </a:t>
          </a:r>
          <a:r>
            <a:rPr lang="en-US" dirty="0" err="1" smtClean="0"/>
            <a:t>perlakuan</a:t>
          </a:r>
          <a:r>
            <a:rPr lang="en-US" dirty="0" smtClean="0"/>
            <a:t> </a:t>
          </a:r>
          <a:r>
            <a:rPr lang="en-US" dirty="0" err="1" smtClean="0"/>
            <a:t>terbaik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proporsi</a:t>
          </a:r>
          <a:r>
            <a:rPr lang="en-US" dirty="0" smtClean="0"/>
            <a:t> </a:t>
          </a:r>
          <a:r>
            <a:rPr lang="en-US" dirty="0" err="1" smtClean="0"/>
            <a:t>filtrat</a:t>
          </a:r>
          <a:r>
            <a:rPr lang="en-US" dirty="0" smtClean="0"/>
            <a:t> </a:t>
          </a:r>
          <a:r>
            <a:rPr lang="en-US" dirty="0" err="1" smtClean="0"/>
            <a:t>kulit</a:t>
          </a:r>
          <a:r>
            <a:rPr lang="en-US" dirty="0" smtClean="0"/>
            <a:t> </a:t>
          </a:r>
          <a:r>
            <a:rPr lang="en-US" dirty="0" err="1" smtClean="0"/>
            <a:t>salak</a:t>
          </a:r>
          <a:r>
            <a:rPr lang="en-US" dirty="0" smtClean="0"/>
            <a:t> : </a:t>
          </a:r>
          <a:r>
            <a:rPr lang="en-US" dirty="0" err="1" smtClean="0"/>
            <a:t>filtrat</a:t>
          </a:r>
          <a:r>
            <a:rPr lang="en-US" dirty="0" smtClean="0"/>
            <a:t> </a:t>
          </a:r>
          <a:r>
            <a:rPr lang="en-US" dirty="0" err="1" smtClean="0"/>
            <a:t>pandan</a:t>
          </a:r>
          <a:r>
            <a:rPr lang="en-US" dirty="0" smtClean="0"/>
            <a:t> </a:t>
          </a:r>
          <a:r>
            <a:rPr lang="en-US" dirty="0" err="1" smtClean="0"/>
            <a:t>wangi</a:t>
          </a:r>
          <a:r>
            <a:rPr lang="en-US" dirty="0" smtClean="0"/>
            <a:t> (90 : 10).</a:t>
          </a:r>
          <a:endParaRPr lang="en-US" dirty="0"/>
        </a:p>
      </dgm:t>
    </dgm:pt>
    <dgm:pt modelId="{2E8FF07E-D587-4731-A698-EAA9F9F4D103}" type="parTrans" cxnId="{643898B5-DCB3-4E10-987C-AA8B6BE054FB}">
      <dgm:prSet/>
      <dgm:spPr/>
      <dgm:t>
        <a:bodyPr/>
        <a:lstStyle/>
        <a:p>
          <a:endParaRPr lang="en-US"/>
        </a:p>
      </dgm:t>
    </dgm:pt>
    <dgm:pt modelId="{47E07C14-44A0-400E-878E-186DD92E07C7}" type="sibTrans" cxnId="{643898B5-DCB3-4E10-987C-AA8B6BE054FB}">
      <dgm:prSet/>
      <dgm:spPr/>
      <dgm:t>
        <a:bodyPr/>
        <a:lstStyle/>
        <a:p>
          <a:endParaRPr lang="en-US"/>
        </a:p>
      </dgm:t>
    </dgm:pt>
    <dgm:pt modelId="{F864C972-F4CF-4870-9EEF-D060DC14AC2C}">
      <dgm:prSet phldrT="[Text]"/>
      <dgm:spPr/>
      <dgm:t>
        <a:bodyPr/>
        <a:lstStyle/>
        <a:p>
          <a:r>
            <a:rPr lang="en-US" dirty="0" err="1" smtClean="0"/>
            <a:t>Retno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Tri (2015)</a:t>
          </a:r>
          <a:endParaRPr lang="en-US" dirty="0"/>
        </a:p>
      </dgm:t>
    </dgm:pt>
    <dgm:pt modelId="{FADB0564-0DEC-4990-A0FE-2B4F37007149}" type="parTrans" cxnId="{FADD206F-979D-4DA7-8656-58D787D5CE22}">
      <dgm:prSet/>
      <dgm:spPr/>
      <dgm:t>
        <a:bodyPr/>
        <a:lstStyle/>
        <a:p>
          <a:endParaRPr lang="en-US"/>
        </a:p>
      </dgm:t>
    </dgm:pt>
    <dgm:pt modelId="{CAADDC7A-7B5E-4605-9533-9DD5E068FA9E}" type="sibTrans" cxnId="{FADD206F-979D-4DA7-8656-58D787D5CE22}">
      <dgm:prSet/>
      <dgm:spPr/>
      <dgm:t>
        <a:bodyPr/>
        <a:lstStyle/>
        <a:p>
          <a:endParaRPr lang="en-US"/>
        </a:p>
      </dgm:t>
    </dgm:pt>
    <dgm:pt modelId="{3D0023A2-33C9-4597-A58B-EF9433E4BAE2}">
      <dgm:prSet phldrT="[Text]"/>
      <dgm:spPr/>
      <dgm:t>
        <a:bodyPr/>
        <a:lstStyle/>
        <a:p>
          <a:pPr algn="just"/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minuman</a:t>
          </a:r>
          <a:r>
            <a:rPr lang="en-US" dirty="0" smtClean="0"/>
            <a:t> </a:t>
          </a:r>
          <a:r>
            <a:rPr lang="en-US" dirty="0" err="1" smtClean="0"/>
            <a:t>fungsional</a:t>
          </a:r>
          <a:r>
            <a:rPr lang="en-US" dirty="0" smtClean="0"/>
            <a:t> </a:t>
          </a:r>
          <a:r>
            <a:rPr lang="en-US" dirty="0" err="1" smtClean="0"/>
            <a:t>liang</a:t>
          </a:r>
          <a:r>
            <a:rPr lang="en-US" dirty="0" smtClean="0"/>
            <a:t> </a:t>
          </a:r>
          <a:r>
            <a:rPr lang="en-US" dirty="0" err="1" smtClean="0"/>
            <a:t>teh</a:t>
          </a:r>
          <a:r>
            <a:rPr lang="en-US" dirty="0" smtClean="0"/>
            <a:t> </a:t>
          </a:r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salam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terbaik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proporsi</a:t>
          </a:r>
          <a:r>
            <a:rPr lang="en-US" dirty="0" smtClean="0"/>
            <a:t>  </a:t>
          </a:r>
          <a:r>
            <a:rPr lang="en-US" dirty="0" err="1" smtClean="0"/>
            <a:t>filtrat</a:t>
          </a:r>
          <a:r>
            <a:rPr lang="en-US" dirty="0" smtClean="0"/>
            <a:t> </a:t>
          </a:r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salam</a:t>
          </a:r>
          <a:r>
            <a:rPr lang="en-US" dirty="0" smtClean="0"/>
            <a:t> : </a:t>
          </a:r>
          <a:r>
            <a:rPr lang="en-US" dirty="0" err="1" smtClean="0"/>
            <a:t>filtrat</a:t>
          </a:r>
          <a:r>
            <a:rPr lang="en-US" dirty="0" smtClean="0"/>
            <a:t> </a:t>
          </a:r>
          <a:r>
            <a:rPr lang="en-US" dirty="0" err="1" smtClean="0"/>
            <a:t>jahe</a:t>
          </a:r>
          <a:r>
            <a:rPr lang="en-US" dirty="0" smtClean="0"/>
            <a:t> (70 : 30).</a:t>
          </a:r>
          <a:endParaRPr lang="en-US" dirty="0"/>
        </a:p>
      </dgm:t>
    </dgm:pt>
    <dgm:pt modelId="{322FA4AA-3CE2-4FB9-B53C-AF446E3AB06C}" type="parTrans" cxnId="{EE8508A6-DCCB-4FD2-9179-5422FC83C974}">
      <dgm:prSet/>
      <dgm:spPr/>
      <dgm:t>
        <a:bodyPr/>
        <a:lstStyle/>
        <a:p>
          <a:endParaRPr lang="en-US"/>
        </a:p>
      </dgm:t>
    </dgm:pt>
    <dgm:pt modelId="{713460AF-AA5F-482D-AEB1-01D14E8F97B6}" type="sibTrans" cxnId="{EE8508A6-DCCB-4FD2-9179-5422FC83C974}">
      <dgm:prSet/>
      <dgm:spPr/>
      <dgm:t>
        <a:bodyPr/>
        <a:lstStyle/>
        <a:p>
          <a:endParaRPr lang="en-US"/>
        </a:p>
      </dgm:t>
    </dgm:pt>
    <dgm:pt modelId="{CE778478-E62E-47AB-B941-79BD1A1194E3}">
      <dgm:prSet phldrT="[Text]"/>
      <dgm:spPr/>
      <dgm:t>
        <a:bodyPr/>
        <a:lstStyle/>
        <a:p>
          <a:r>
            <a:rPr lang="en-US" dirty="0" err="1" smtClean="0"/>
            <a:t>Ayu</a:t>
          </a:r>
          <a:r>
            <a:rPr lang="en-US" dirty="0" smtClean="0"/>
            <a:t> (2016)</a:t>
          </a:r>
          <a:endParaRPr lang="en-US" dirty="0"/>
        </a:p>
      </dgm:t>
    </dgm:pt>
    <dgm:pt modelId="{DF189AE7-FA45-40C9-B48C-C1570B2D14D0}" type="parTrans" cxnId="{2C4B9EEC-354E-404C-955D-12F9D1C2F52B}">
      <dgm:prSet/>
      <dgm:spPr/>
      <dgm:t>
        <a:bodyPr/>
        <a:lstStyle/>
        <a:p>
          <a:endParaRPr lang="en-US"/>
        </a:p>
      </dgm:t>
    </dgm:pt>
    <dgm:pt modelId="{54A6AA7F-F23E-4657-9EA4-465CDA9D8974}" type="sibTrans" cxnId="{2C4B9EEC-354E-404C-955D-12F9D1C2F52B}">
      <dgm:prSet/>
      <dgm:spPr/>
      <dgm:t>
        <a:bodyPr/>
        <a:lstStyle/>
        <a:p>
          <a:endParaRPr lang="en-US"/>
        </a:p>
      </dgm:t>
    </dgm:pt>
    <dgm:pt modelId="{378921B2-6744-43D9-9C17-09AC4543DA9E}">
      <dgm:prSet phldrT="[Text]"/>
      <dgm:spPr/>
      <dgm:t>
        <a:bodyPr/>
        <a:lstStyle/>
        <a:p>
          <a:pPr algn="just"/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teh</a:t>
          </a:r>
          <a:r>
            <a:rPr lang="en-US" dirty="0" smtClean="0"/>
            <a:t> </a:t>
          </a:r>
          <a:r>
            <a:rPr lang="en-US" dirty="0" err="1" smtClean="0"/>
            <a:t>kombinasi</a:t>
          </a:r>
          <a:r>
            <a:rPr lang="en-US" dirty="0" smtClean="0"/>
            <a:t> </a:t>
          </a:r>
          <a:r>
            <a:rPr lang="en-US" dirty="0" err="1" smtClean="0"/>
            <a:t>krokot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kelor</a:t>
          </a:r>
          <a:r>
            <a:rPr lang="en-US" dirty="0" smtClean="0"/>
            <a:t> </a:t>
          </a:r>
          <a:r>
            <a:rPr lang="en-US" dirty="0" err="1" smtClean="0"/>
            <a:t>kualitas</a:t>
          </a:r>
          <a:r>
            <a:rPr lang="en-US" dirty="0" smtClean="0"/>
            <a:t> </a:t>
          </a:r>
          <a:r>
            <a:rPr lang="en-US" dirty="0" err="1" smtClean="0"/>
            <a:t>antioksidan</a:t>
          </a:r>
          <a:r>
            <a:rPr lang="en-US" dirty="0" smtClean="0"/>
            <a:t> </a:t>
          </a:r>
          <a:r>
            <a:rPr lang="en-US" dirty="0" err="1" smtClean="0"/>
            <a:t>tertinggi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proporsi</a:t>
          </a:r>
          <a:r>
            <a:rPr lang="en-US" dirty="0" smtClean="0"/>
            <a:t> (0,7 : 1,3 ) </a:t>
          </a:r>
          <a:r>
            <a:rPr lang="en-US" dirty="0" err="1" smtClean="0"/>
            <a:t>gr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suhu</a:t>
          </a:r>
          <a:r>
            <a:rPr lang="en-US" dirty="0" smtClean="0"/>
            <a:t> </a:t>
          </a:r>
          <a:r>
            <a:rPr lang="en-US" dirty="0" err="1" smtClean="0"/>
            <a:t>pengeringan</a:t>
          </a:r>
          <a:r>
            <a:rPr lang="en-US" dirty="0" smtClean="0"/>
            <a:t>  55 °C.</a:t>
          </a:r>
          <a:endParaRPr lang="en-US" dirty="0"/>
        </a:p>
      </dgm:t>
    </dgm:pt>
    <dgm:pt modelId="{F54D44A6-E979-4B82-AB0A-75151AAA3589}" type="parTrans" cxnId="{CC00D289-9B10-49FF-A5A6-EB1741A94044}">
      <dgm:prSet/>
      <dgm:spPr/>
      <dgm:t>
        <a:bodyPr/>
        <a:lstStyle/>
        <a:p>
          <a:endParaRPr lang="en-US"/>
        </a:p>
      </dgm:t>
    </dgm:pt>
    <dgm:pt modelId="{788F42AA-4F1D-424C-B4E1-A56FF86F2283}" type="sibTrans" cxnId="{CC00D289-9B10-49FF-A5A6-EB1741A94044}">
      <dgm:prSet/>
      <dgm:spPr/>
      <dgm:t>
        <a:bodyPr/>
        <a:lstStyle/>
        <a:p>
          <a:endParaRPr lang="en-US"/>
        </a:p>
      </dgm:t>
    </dgm:pt>
    <dgm:pt modelId="{820DF3D0-BA4E-4BD9-A17D-3B9C7797D98B}" type="pres">
      <dgm:prSet presAssocID="{6D3483FA-4D6E-47E4-A3B2-C91644EC31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68742B-3506-47A3-BF07-C29C2E0AC0B8}" type="pres">
      <dgm:prSet presAssocID="{F45AC0E4-AAF9-4D09-B6AA-231FBA8283F8}" presName="linNode" presStyleCnt="0"/>
      <dgm:spPr/>
    </dgm:pt>
    <dgm:pt modelId="{F6EBBD1A-13FC-4A8A-9C97-B2435E0AD5BD}" type="pres">
      <dgm:prSet presAssocID="{F45AC0E4-AAF9-4D09-B6AA-231FBA8283F8}" presName="parentText" presStyleLbl="node1" presStyleIdx="0" presStyleCnt="3" custScaleX="84839" custScaleY="32798" custLinFactNeighborX="-947" custLinFactNeighborY="-236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3B838-F093-402E-AD19-D57BAAC8B711}" type="pres">
      <dgm:prSet presAssocID="{F45AC0E4-AAF9-4D09-B6AA-231FBA8283F8}" presName="descendantText" presStyleLbl="alignAccFollowNode1" presStyleIdx="0" presStyleCnt="3" custScaleX="103893" custScaleY="71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0FA82-93F5-4693-984A-4136BB604305}" type="pres">
      <dgm:prSet presAssocID="{7CD9AABD-AA05-4225-BCA3-2162EBFFBA79}" presName="sp" presStyleCnt="0"/>
      <dgm:spPr/>
    </dgm:pt>
    <dgm:pt modelId="{7255203C-37DC-4886-BAF1-C2E6B164F225}" type="pres">
      <dgm:prSet presAssocID="{F864C972-F4CF-4870-9EEF-D060DC14AC2C}" presName="linNode" presStyleCnt="0"/>
      <dgm:spPr/>
    </dgm:pt>
    <dgm:pt modelId="{9748E366-5A65-42BF-A943-EBBFA6062ACE}" type="pres">
      <dgm:prSet presAssocID="{F864C972-F4CF-4870-9EEF-D060DC14AC2C}" presName="parentText" presStyleLbl="node1" presStyleIdx="1" presStyleCnt="3" custScaleX="84222" custScaleY="27804" custLinFactNeighborX="-947" custLinFactNeighborY="-206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291C1-C4CF-4895-A61B-02ADD707A06E}" type="pres">
      <dgm:prSet presAssocID="{F864C972-F4CF-4870-9EEF-D060DC14AC2C}" presName="descendantText" presStyleLbl="alignAccFollowNode1" presStyleIdx="1" presStyleCnt="3" custScaleX="103624" custScaleY="82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1966D-76E0-4161-BA14-752374534065}" type="pres">
      <dgm:prSet presAssocID="{CAADDC7A-7B5E-4605-9533-9DD5E068FA9E}" presName="sp" presStyleCnt="0"/>
      <dgm:spPr/>
    </dgm:pt>
    <dgm:pt modelId="{146ACEA3-CCDD-4E65-996F-3DACF4700323}" type="pres">
      <dgm:prSet presAssocID="{CE778478-E62E-47AB-B941-79BD1A1194E3}" presName="linNode" presStyleCnt="0"/>
      <dgm:spPr/>
    </dgm:pt>
    <dgm:pt modelId="{CAEED324-88D7-44A7-BFB1-588CF4FB0A73}" type="pres">
      <dgm:prSet presAssocID="{CE778478-E62E-47AB-B941-79BD1A1194E3}" presName="parentText" presStyleLbl="node1" presStyleIdx="2" presStyleCnt="3" custScaleX="83679" custScaleY="29310" custLinFactNeighborX="-947" custLinFactNeighborY="-237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E06CA-A2DD-4D79-AC32-E994FD69FB2A}" type="pres">
      <dgm:prSet presAssocID="{CE778478-E62E-47AB-B941-79BD1A1194E3}" presName="descendantText" presStyleLbl="alignAccFollowNode1" presStyleIdx="2" presStyleCnt="3" custScaleX="102741" custScaleY="85613" custLinFactNeighborX="1586" custLinFactNeighborY="-1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898B5-DCB3-4E10-987C-AA8B6BE054FB}" srcId="{F45AC0E4-AAF9-4D09-B6AA-231FBA8283F8}" destId="{638C5276-F197-4823-BDA9-C8801B3710C1}" srcOrd="0" destOrd="0" parTransId="{2E8FF07E-D587-4731-A698-EAA9F9F4D103}" sibTransId="{47E07C14-44A0-400E-878E-186DD92E07C7}"/>
    <dgm:cxn modelId="{4ED8C64B-C503-4B3D-B6FD-BEAD8FA7C072}" type="presOf" srcId="{3D0023A2-33C9-4597-A58B-EF9433E4BAE2}" destId="{422291C1-C4CF-4895-A61B-02ADD707A06E}" srcOrd="0" destOrd="0" presId="urn:microsoft.com/office/officeart/2005/8/layout/vList5"/>
    <dgm:cxn modelId="{A66C7897-7587-4F83-BDBB-EE15E508D67C}" type="presOf" srcId="{6D3483FA-4D6E-47E4-A3B2-C91644EC316E}" destId="{820DF3D0-BA4E-4BD9-A17D-3B9C7797D98B}" srcOrd="0" destOrd="0" presId="urn:microsoft.com/office/officeart/2005/8/layout/vList5"/>
    <dgm:cxn modelId="{6109E6EA-BF6A-446D-AAED-B6FB44EAD77C}" type="presOf" srcId="{638C5276-F197-4823-BDA9-C8801B3710C1}" destId="{6853B838-F093-402E-AD19-D57BAAC8B711}" srcOrd="0" destOrd="0" presId="urn:microsoft.com/office/officeart/2005/8/layout/vList5"/>
    <dgm:cxn modelId="{8EF9DEAD-1F17-4F78-AF10-D6664BF8D599}" type="presOf" srcId="{F864C972-F4CF-4870-9EEF-D060DC14AC2C}" destId="{9748E366-5A65-42BF-A943-EBBFA6062ACE}" srcOrd="0" destOrd="0" presId="urn:microsoft.com/office/officeart/2005/8/layout/vList5"/>
    <dgm:cxn modelId="{0B91078B-E4B8-40FC-A5A9-5ED26E775775}" type="presOf" srcId="{378921B2-6744-43D9-9C17-09AC4543DA9E}" destId="{3C1E06CA-A2DD-4D79-AC32-E994FD69FB2A}" srcOrd="0" destOrd="0" presId="urn:microsoft.com/office/officeart/2005/8/layout/vList5"/>
    <dgm:cxn modelId="{EE8508A6-DCCB-4FD2-9179-5422FC83C974}" srcId="{F864C972-F4CF-4870-9EEF-D060DC14AC2C}" destId="{3D0023A2-33C9-4597-A58B-EF9433E4BAE2}" srcOrd="0" destOrd="0" parTransId="{322FA4AA-3CE2-4FB9-B53C-AF446E3AB06C}" sibTransId="{713460AF-AA5F-482D-AEB1-01D14E8F97B6}"/>
    <dgm:cxn modelId="{2A370AAE-BCAA-48FF-818A-B1E3E8B751D9}" srcId="{6D3483FA-4D6E-47E4-A3B2-C91644EC316E}" destId="{F45AC0E4-AAF9-4D09-B6AA-231FBA8283F8}" srcOrd="0" destOrd="0" parTransId="{625F5AA1-2E70-4D39-A11E-B3D35EC74093}" sibTransId="{7CD9AABD-AA05-4225-BCA3-2162EBFFBA79}"/>
    <dgm:cxn modelId="{CC00D289-9B10-49FF-A5A6-EB1741A94044}" srcId="{CE778478-E62E-47AB-B941-79BD1A1194E3}" destId="{378921B2-6744-43D9-9C17-09AC4543DA9E}" srcOrd="0" destOrd="0" parTransId="{F54D44A6-E979-4B82-AB0A-75151AAA3589}" sibTransId="{788F42AA-4F1D-424C-B4E1-A56FF86F2283}"/>
    <dgm:cxn modelId="{2C4B9EEC-354E-404C-955D-12F9D1C2F52B}" srcId="{6D3483FA-4D6E-47E4-A3B2-C91644EC316E}" destId="{CE778478-E62E-47AB-B941-79BD1A1194E3}" srcOrd="2" destOrd="0" parTransId="{DF189AE7-FA45-40C9-B48C-C1570B2D14D0}" sibTransId="{54A6AA7F-F23E-4657-9EA4-465CDA9D8974}"/>
    <dgm:cxn modelId="{FADD206F-979D-4DA7-8656-58D787D5CE22}" srcId="{6D3483FA-4D6E-47E4-A3B2-C91644EC316E}" destId="{F864C972-F4CF-4870-9EEF-D060DC14AC2C}" srcOrd="1" destOrd="0" parTransId="{FADB0564-0DEC-4990-A0FE-2B4F37007149}" sibTransId="{CAADDC7A-7B5E-4605-9533-9DD5E068FA9E}"/>
    <dgm:cxn modelId="{A5BB17A3-1625-4998-9787-08438DD65D38}" type="presOf" srcId="{F45AC0E4-AAF9-4D09-B6AA-231FBA8283F8}" destId="{F6EBBD1A-13FC-4A8A-9C97-B2435E0AD5BD}" srcOrd="0" destOrd="0" presId="urn:microsoft.com/office/officeart/2005/8/layout/vList5"/>
    <dgm:cxn modelId="{973F5755-4A25-47E8-ABE3-240E0D0E9EAA}" type="presOf" srcId="{CE778478-E62E-47AB-B941-79BD1A1194E3}" destId="{CAEED324-88D7-44A7-BFB1-588CF4FB0A73}" srcOrd="0" destOrd="0" presId="urn:microsoft.com/office/officeart/2005/8/layout/vList5"/>
    <dgm:cxn modelId="{972679DB-1434-441E-9CA6-13D9244C4AF4}" type="presParOf" srcId="{820DF3D0-BA4E-4BD9-A17D-3B9C7797D98B}" destId="{0968742B-3506-47A3-BF07-C29C2E0AC0B8}" srcOrd="0" destOrd="0" presId="urn:microsoft.com/office/officeart/2005/8/layout/vList5"/>
    <dgm:cxn modelId="{9C5C75DA-D056-43E9-8A34-40CBC39DFCF2}" type="presParOf" srcId="{0968742B-3506-47A3-BF07-C29C2E0AC0B8}" destId="{F6EBBD1A-13FC-4A8A-9C97-B2435E0AD5BD}" srcOrd="0" destOrd="0" presId="urn:microsoft.com/office/officeart/2005/8/layout/vList5"/>
    <dgm:cxn modelId="{F0604E66-A039-4862-97FF-62C9C7385EE8}" type="presParOf" srcId="{0968742B-3506-47A3-BF07-C29C2E0AC0B8}" destId="{6853B838-F093-402E-AD19-D57BAAC8B711}" srcOrd="1" destOrd="0" presId="urn:microsoft.com/office/officeart/2005/8/layout/vList5"/>
    <dgm:cxn modelId="{2959509A-FBC3-46C4-AB1A-6F5D4682F240}" type="presParOf" srcId="{820DF3D0-BA4E-4BD9-A17D-3B9C7797D98B}" destId="{5890FA82-93F5-4693-984A-4136BB604305}" srcOrd="1" destOrd="0" presId="urn:microsoft.com/office/officeart/2005/8/layout/vList5"/>
    <dgm:cxn modelId="{445296A8-FB92-4B14-9B6E-92D70C033892}" type="presParOf" srcId="{820DF3D0-BA4E-4BD9-A17D-3B9C7797D98B}" destId="{7255203C-37DC-4886-BAF1-C2E6B164F225}" srcOrd="2" destOrd="0" presId="urn:microsoft.com/office/officeart/2005/8/layout/vList5"/>
    <dgm:cxn modelId="{BC0E7C5A-9079-4815-8E41-F31CD5674AE7}" type="presParOf" srcId="{7255203C-37DC-4886-BAF1-C2E6B164F225}" destId="{9748E366-5A65-42BF-A943-EBBFA6062ACE}" srcOrd="0" destOrd="0" presId="urn:microsoft.com/office/officeart/2005/8/layout/vList5"/>
    <dgm:cxn modelId="{EC75FF39-EDFD-41C3-8530-2574C54135DC}" type="presParOf" srcId="{7255203C-37DC-4886-BAF1-C2E6B164F225}" destId="{422291C1-C4CF-4895-A61B-02ADD707A06E}" srcOrd="1" destOrd="0" presId="urn:microsoft.com/office/officeart/2005/8/layout/vList5"/>
    <dgm:cxn modelId="{121D75EC-3198-41F7-B986-9C045CC4C6F5}" type="presParOf" srcId="{820DF3D0-BA4E-4BD9-A17D-3B9C7797D98B}" destId="{DD81966D-76E0-4161-BA14-752374534065}" srcOrd="3" destOrd="0" presId="urn:microsoft.com/office/officeart/2005/8/layout/vList5"/>
    <dgm:cxn modelId="{78AF4E57-CE89-46D0-A279-0B4446E19008}" type="presParOf" srcId="{820DF3D0-BA4E-4BD9-A17D-3B9C7797D98B}" destId="{146ACEA3-CCDD-4E65-996F-3DACF4700323}" srcOrd="4" destOrd="0" presId="urn:microsoft.com/office/officeart/2005/8/layout/vList5"/>
    <dgm:cxn modelId="{7494C36B-1B35-436F-B760-FAE12D984130}" type="presParOf" srcId="{146ACEA3-CCDD-4E65-996F-3DACF4700323}" destId="{CAEED324-88D7-44A7-BFB1-588CF4FB0A73}" srcOrd="0" destOrd="0" presId="urn:microsoft.com/office/officeart/2005/8/layout/vList5"/>
    <dgm:cxn modelId="{6AEA33C0-DC48-41AA-993A-B04151B47A04}" type="presParOf" srcId="{146ACEA3-CCDD-4E65-996F-3DACF4700323}" destId="{3C1E06CA-A2DD-4D79-AC32-E994FD69FB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3483FA-4D6E-47E4-A3B2-C91644EC31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5AC0E4-AAF9-4D09-B6AA-231FBA8283F8}">
      <dgm:prSet phldrT="[Text]" custT="1"/>
      <dgm:spPr/>
      <dgm:t>
        <a:bodyPr/>
        <a:lstStyle/>
        <a:p>
          <a:r>
            <a:rPr lang="en-US" sz="2200" dirty="0" err="1" smtClean="0"/>
            <a:t>Duwi</a:t>
          </a:r>
          <a:r>
            <a:rPr lang="en-US" sz="2200" dirty="0" smtClean="0"/>
            <a:t> (2016)</a:t>
          </a:r>
          <a:endParaRPr lang="en-US" sz="2200" dirty="0"/>
        </a:p>
      </dgm:t>
    </dgm:pt>
    <dgm:pt modelId="{625F5AA1-2E70-4D39-A11E-B3D35EC74093}" type="parTrans" cxnId="{2A370AAE-BCAA-48FF-818A-B1E3E8B751D9}">
      <dgm:prSet/>
      <dgm:spPr/>
      <dgm:t>
        <a:bodyPr/>
        <a:lstStyle/>
        <a:p>
          <a:endParaRPr lang="en-US"/>
        </a:p>
      </dgm:t>
    </dgm:pt>
    <dgm:pt modelId="{7CD9AABD-AA05-4225-BCA3-2162EBFFBA79}" type="sibTrans" cxnId="{2A370AAE-BCAA-48FF-818A-B1E3E8B751D9}">
      <dgm:prSet/>
      <dgm:spPr/>
      <dgm:t>
        <a:bodyPr/>
        <a:lstStyle/>
        <a:p>
          <a:endParaRPr lang="en-US"/>
        </a:p>
      </dgm:t>
    </dgm:pt>
    <dgm:pt modelId="{638C5276-F197-4823-BDA9-C8801B3710C1}">
      <dgm:prSet phldrT="[Text]"/>
      <dgm:spPr/>
      <dgm:t>
        <a:bodyPr/>
        <a:lstStyle/>
        <a:p>
          <a:pPr algn="just"/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teh</a:t>
          </a:r>
          <a:r>
            <a:rPr lang="en-US" dirty="0" smtClean="0"/>
            <a:t> </a:t>
          </a:r>
          <a:r>
            <a:rPr lang="en-US" dirty="0" err="1" smtClean="0"/>
            <a:t>kombinasi</a:t>
          </a:r>
          <a:r>
            <a:rPr lang="en-US" dirty="0" smtClean="0"/>
            <a:t> </a:t>
          </a:r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katuk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kelor</a:t>
          </a:r>
          <a:r>
            <a:rPr lang="en-US" dirty="0" smtClean="0"/>
            <a:t> </a:t>
          </a:r>
          <a:r>
            <a:rPr lang="en-US" dirty="0" err="1" smtClean="0"/>
            <a:t>aktivitas</a:t>
          </a:r>
          <a:r>
            <a:rPr lang="en-US" dirty="0" smtClean="0"/>
            <a:t> </a:t>
          </a:r>
          <a:r>
            <a:rPr lang="en-US" dirty="0" err="1" smtClean="0"/>
            <a:t>antioksidan</a:t>
          </a:r>
          <a:r>
            <a:rPr lang="en-US" dirty="0" smtClean="0"/>
            <a:t> </a:t>
          </a:r>
          <a:r>
            <a:rPr lang="en-US" dirty="0" err="1" smtClean="0"/>
            <a:t>tertinggi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suhu</a:t>
          </a:r>
          <a:r>
            <a:rPr lang="en-US" dirty="0" smtClean="0"/>
            <a:t> </a:t>
          </a:r>
          <a:r>
            <a:rPr lang="en-US" dirty="0" err="1" smtClean="0"/>
            <a:t>pengeringan</a:t>
          </a:r>
          <a:r>
            <a:rPr lang="en-US" dirty="0" smtClean="0"/>
            <a:t> 55°C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proporsi</a:t>
          </a:r>
          <a:r>
            <a:rPr lang="en-US" dirty="0" smtClean="0"/>
            <a:t> </a:t>
          </a:r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katuk</a:t>
          </a:r>
          <a:r>
            <a:rPr lang="en-US" dirty="0" smtClean="0"/>
            <a:t> 0,7 </a:t>
          </a:r>
          <a:r>
            <a:rPr lang="en-US" dirty="0" err="1" smtClean="0"/>
            <a:t>gr</a:t>
          </a:r>
          <a:r>
            <a:rPr lang="en-US" dirty="0" smtClean="0"/>
            <a:t> : </a:t>
          </a:r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kelor</a:t>
          </a:r>
          <a:r>
            <a:rPr lang="en-US" dirty="0" smtClean="0"/>
            <a:t> 1,3 gr.</a:t>
          </a:r>
          <a:endParaRPr lang="en-US" dirty="0"/>
        </a:p>
      </dgm:t>
    </dgm:pt>
    <dgm:pt modelId="{2E8FF07E-D587-4731-A698-EAA9F9F4D103}" type="parTrans" cxnId="{643898B5-DCB3-4E10-987C-AA8B6BE054FB}">
      <dgm:prSet/>
      <dgm:spPr/>
      <dgm:t>
        <a:bodyPr/>
        <a:lstStyle/>
        <a:p>
          <a:endParaRPr lang="en-US"/>
        </a:p>
      </dgm:t>
    </dgm:pt>
    <dgm:pt modelId="{47E07C14-44A0-400E-878E-186DD92E07C7}" type="sibTrans" cxnId="{643898B5-DCB3-4E10-987C-AA8B6BE054FB}">
      <dgm:prSet/>
      <dgm:spPr/>
      <dgm:t>
        <a:bodyPr/>
        <a:lstStyle/>
        <a:p>
          <a:endParaRPr lang="en-US"/>
        </a:p>
      </dgm:t>
    </dgm:pt>
    <dgm:pt modelId="{F864C972-F4CF-4870-9EEF-D060DC14AC2C}">
      <dgm:prSet phldrT="[Text]" custT="1"/>
      <dgm:spPr/>
      <dgm:t>
        <a:bodyPr/>
        <a:lstStyle/>
        <a:p>
          <a:r>
            <a:rPr lang="en-US" sz="2200" dirty="0" err="1" smtClean="0"/>
            <a:t>Adri</a:t>
          </a:r>
          <a:r>
            <a:rPr lang="en-US" sz="2200" dirty="0" smtClean="0"/>
            <a:t> </a:t>
          </a:r>
          <a:r>
            <a:rPr lang="en-US" sz="2200" dirty="0" err="1" smtClean="0"/>
            <a:t>dan</a:t>
          </a:r>
          <a:r>
            <a:rPr lang="en-US" sz="2200" dirty="0" smtClean="0"/>
            <a:t> </a:t>
          </a:r>
          <a:r>
            <a:rPr lang="en-US" sz="2200" dirty="0" err="1" smtClean="0"/>
            <a:t>Harsoelistyorini</a:t>
          </a:r>
          <a:r>
            <a:rPr lang="en-US" sz="2200" dirty="0" smtClean="0"/>
            <a:t> (2013)</a:t>
          </a:r>
          <a:endParaRPr lang="en-US" sz="2200" dirty="0"/>
        </a:p>
      </dgm:t>
    </dgm:pt>
    <dgm:pt modelId="{FADB0564-0DEC-4990-A0FE-2B4F37007149}" type="parTrans" cxnId="{FADD206F-979D-4DA7-8656-58D787D5CE22}">
      <dgm:prSet/>
      <dgm:spPr/>
      <dgm:t>
        <a:bodyPr/>
        <a:lstStyle/>
        <a:p>
          <a:endParaRPr lang="en-US"/>
        </a:p>
      </dgm:t>
    </dgm:pt>
    <dgm:pt modelId="{CAADDC7A-7B5E-4605-9533-9DD5E068FA9E}" type="sibTrans" cxnId="{FADD206F-979D-4DA7-8656-58D787D5CE22}">
      <dgm:prSet/>
      <dgm:spPr/>
      <dgm:t>
        <a:bodyPr/>
        <a:lstStyle/>
        <a:p>
          <a:endParaRPr lang="en-US"/>
        </a:p>
      </dgm:t>
    </dgm:pt>
    <dgm:pt modelId="{3D0023A2-33C9-4597-A58B-EF9433E4BAE2}">
      <dgm:prSet phldrT="[Text]"/>
      <dgm:spPr/>
      <dgm:t>
        <a:bodyPr/>
        <a:lstStyle/>
        <a:p>
          <a:pPr algn="just"/>
          <a:r>
            <a:rPr lang="en-US" dirty="0" err="1" smtClean="0"/>
            <a:t>Dalam</a:t>
          </a:r>
          <a:r>
            <a:rPr lang="en-US" baseline="0" dirty="0" smtClean="0"/>
            <a:t> </a:t>
          </a:r>
          <a:r>
            <a:rPr lang="en-US" baseline="0" dirty="0" err="1" smtClean="0"/>
            <a:t>penelitian</a:t>
          </a:r>
          <a:r>
            <a:rPr lang="en-US" baseline="0" dirty="0" smtClean="0"/>
            <a:t> </a:t>
          </a:r>
          <a:r>
            <a:rPr lang="en-US" baseline="0" dirty="0" err="1" smtClean="0"/>
            <a:t>teh</a:t>
          </a:r>
          <a:r>
            <a:rPr lang="en-US" baseline="0" dirty="0" smtClean="0"/>
            <a:t> </a:t>
          </a:r>
          <a:r>
            <a:rPr lang="en-US" baseline="0" dirty="0" err="1" smtClean="0"/>
            <a:t>daun</a:t>
          </a:r>
          <a:r>
            <a:rPr lang="en-US" baseline="0" dirty="0" smtClean="0"/>
            <a:t> </a:t>
          </a:r>
          <a:r>
            <a:rPr lang="en-US" baseline="0" dirty="0" err="1" smtClean="0"/>
            <a:t>sirsak</a:t>
          </a:r>
          <a:r>
            <a:rPr lang="en-US" baseline="0" dirty="0" smtClean="0"/>
            <a:t> </a:t>
          </a:r>
          <a:r>
            <a:rPr lang="en-US" baseline="0" dirty="0" err="1" smtClean="0"/>
            <a:t>kandungan</a:t>
          </a:r>
          <a:r>
            <a:rPr lang="en-US" baseline="0" dirty="0" smtClean="0"/>
            <a:t> </a:t>
          </a:r>
          <a:r>
            <a:rPr lang="en-US" baseline="0" dirty="0" err="1" smtClean="0"/>
            <a:t>aktivitas</a:t>
          </a:r>
          <a:r>
            <a:rPr lang="en-US" baseline="0" dirty="0" smtClean="0"/>
            <a:t> </a:t>
          </a:r>
          <a:r>
            <a:rPr lang="en-US" baseline="0" dirty="0" err="1" smtClean="0"/>
            <a:t>antioksidan</a:t>
          </a:r>
          <a:r>
            <a:rPr lang="en-US" baseline="0" dirty="0" smtClean="0"/>
            <a:t> </a:t>
          </a:r>
          <a:r>
            <a:rPr lang="en-US" baseline="0" dirty="0" err="1" smtClean="0"/>
            <a:t>tertinggi</a:t>
          </a:r>
          <a:r>
            <a:rPr lang="en-US" baseline="0" dirty="0" smtClean="0"/>
            <a:t> </a:t>
          </a:r>
          <a:r>
            <a:rPr lang="en-US" baseline="0" dirty="0" err="1" smtClean="0"/>
            <a:t>terdapat</a:t>
          </a:r>
          <a:r>
            <a:rPr lang="en-US" baseline="0" dirty="0" smtClean="0"/>
            <a:t> </a:t>
          </a:r>
          <a:r>
            <a:rPr lang="en-US" baseline="0" dirty="0" err="1" smtClean="0"/>
            <a:t>pada</a:t>
          </a:r>
          <a:r>
            <a:rPr lang="en-US" baseline="0" dirty="0" smtClean="0"/>
            <a:t> </a:t>
          </a:r>
          <a:r>
            <a:rPr lang="en-US" baseline="0" dirty="0" err="1" smtClean="0"/>
            <a:t>suhu</a:t>
          </a:r>
          <a:r>
            <a:rPr lang="en-US" baseline="0" dirty="0" smtClean="0"/>
            <a:t> </a:t>
          </a:r>
          <a:r>
            <a:rPr lang="en-US" baseline="0" dirty="0" err="1" smtClean="0"/>
            <a:t>pengeringan</a:t>
          </a:r>
          <a:r>
            <a:rPr lang="en-US" baseline="0" dirty="0" smtClean="0"/>
            <a:t> 50</a:t>
          </a:r>
          <a:r>
            <a:rPr lang="en-US" dirty="0" smtClean="0"/>
            <a:t>°C</a:t>
          </a:r>
          <a:r>
            <a:rPr lang="en-US" baseline="0" dirty="0" smtClean="0"/>
            <a:t> </a:t>
          </a:r>
          <a:r>
            <a:rPr lang="en-US" baseline="0" dirty="0" err="1" smtClean="0"/>
            <a:t>selama</a:t>
          </a:r>
          <a:r>
            <a:rPr lang="en-US" baseline="0" dirty="0" smtClean="0"/>
            <a:t> 150 </a:t>
          </a:r>
          <a:r>
            <a:rPr lang="en-US" baseline="0" dirty="0" err="1" smtClean="0"/>
            <a:t>menit</a:t>
          </a:r>
          <a:r>
            <a:rPr lang="en-US" baseline="0" dirty="0" smtClean="0"/>
            <a:t>. </a:t>
          </a:r>
          <a:endParaRPr lang="en-US" dirty="0"/>
        </a:p>
      </dgm:t>
    </dgm:pt>
    <dgm:pt modelId="{322FA4AA-3CE2-4FB9-B53C-AF446E3AB06C}" type="parTrans" cxnId="{EE8508A6-DCCB-4FD2-9179-5422FC83C974}">
      <dgm:prSet/>
      <dgm:spPr/>
      <dgm:t>
        <a:bodyPr/>
        <a:lstStyle/>
        <a:p>
          <a:endParaRPr lang="en-US"/>
        </a:p>
      </dgm:t>
    </dgm:pt>
    <dgm:pt modelId="{713460AF-AA5F-482D-AEB1-01D14E8F97B6}" type="sibTrans" cxnId="{EE8508A6-DCCB-4FD2-9179-5422FC83C974}">
      <dgm:prSet/>
      <dgm:spPr/>
      <dgm:t>
        <a:bodyPr/>
        <a:lstStyle/>
        <a:p>
          <a:endParaRPr lang="en-US"/>
        </a:p>
      </dgm:t>
    </dgm:pt>
    <dgm:pt modelId="{CE778478-E62E-47AB-B941-79BD1A1194E3}">
      <dgm:prSet phldrT="[Text]" custT="1"/>
      <dgm:spPr/>
      <dgm:t>
        <a:bodyPr/>
        <a:lstStyle/>
        <a:p>
          <a:r>
            <a:rPr lang="en-US" sz="2200" dirty="0" err="1" smtClean="0"/>
            <a:t>Kurnia</a:t>
          </a:r>
          <a:r>
            <a:rPr lang="en-US" sz="2200" dirty="0" smtClean="0"/>
            <a:t> (2016)</a:t>
          </a:r>
          <a:endParaRPr lang="en-US" sz="2200" dirty="0"/>
        </a:p>
      </dgm:t>
    </dgm:pt>
    <dgm:pt modelId="{DF189AE7-FA45-40C9-B48C-C1570B2D14D0}" type="parTrans" cxnId="{2C4B9EEC-354E-404C-955D-12F9D1C2F52B}">
      <dgm:prSet/>
      <dgm:spPr/>
      <dgm:t>
        <a:bodyPr/>
        <a:lstStyle/>
        <a:p>
          <a:endParaRPr lang="en-US"/>
        </a:p>
      </dgm:t>
    </dgm:pt>
    <dgm:pt modelId="{54A6AA7F-F23E-4657-9EA4-465CDA9D8974}" type="sibTrans" cxnId="{2C4B9EEC-354E-404C-955D-12F9D1C2F52B}">
      <dgm:prSet/>
      <dgm:spPr/>
      <dgm:t>
        <a:bodyPr/>
        <a:lstStyle/>
        <a:p>
          <a:endParaRPr lang="en-US"/>
        </a:p>
      </dgm:t>
    </dgm:pt>
    <dgm:pt modelId="{378921B2-6744-43D9-9C17-09AC4543DA9E}">
      <dgm:prSet phldrT="[Text]"/>
      <dgm:spPr/>
      <dgm:t>
        <a:bodyPr/>
        <a:lstStyle/>
        <a:p>
          <a:pPr algn="just"/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teh</a:t>
          </a:r>
          <a:r>
            <a:rPr lang="en-US" dirty="0" smtClean="0"/>
            <a:t> </a:t>
          </a:r>
          <a:r>
            <a:rPr lang="en-US" dirty="0" err="1" smtClean="0"/>
            <a:t>kombinasi</a:t>
          </a:r>
          <a:r>
            <a:rPr lang="en-US" dirty="0" smtClean="0"/>
            <a:t> </a:t>
          </a:r>
          <a:r>
            <a:rPr lang="en-US" dirty="0" err="1" smtClean="0"/>
            <a:t>rambut</a:t>
          </a:r>
          <a:r>
            <a:rPr lang="en-US" dirty="0" smtClean="0"/>
            <a:t> </a:t>
          </a:r>
          <a:r>
            <a:rPr lang="en-US" dirty="0" err="1" smtClean="0"/>
            <a:t>jagung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kelor</a:t>
          </a:r>
          <a:r>
            <a:rPr lang="en-US" dirty="0" smtClean="0"/>
            <a:t>  </a:t>
          </a:r>
          <a:r>
            <a:rPr lang="en-US" dirty="0" err="1" smtClean="0"/>
            <a:t>aktivitas</a:t>
          </a:r>
          <a:r>
            <a:rPr lang="en-US" dirty="0" smtClean="0"/>
            <a:t> </a:t>
          </a:r>
          <a:r>
            <a:rPr lang="en-US" dirty="0" err="1" smtClean="0"/>
            <a:t>antioksidan</a:t>
          </a:r>
          <a:r>
            <a:rPr lang="en-US" dirty="0" smtClean="0"/>
            <a:t> </a:t>
          </a:r>
          <a:r>
            <a:rPr lang="en-US" dirty="0" err="1" smtClean="0"/>
            <a:t>tertinggi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suhu</a:t>
          </a:r>
          <a:r>
            <a:rPr lang="en-US" dirty="0" smtClean="0"/>
            <a:t> </a:t>
          </a:r>
          <a:r>
            <a:rPr lang="en-US" dirty="0" err="1" smtClean="0"/>
            <a:t>pengeringan</a:t>
          </a:r>
          <a:r>
            <a:rPr lang="en-US" dirty="0" smtClean="0"/>
            <a:t> 55 °C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proporsi</a:t>
          </a:r>
          <a:r>
            <a:rPr lang="en-US" dirty="0" smtClean="0"/>
            <a:t> (1 : 2).</a:t>
          </a:r>
          <a:endParaRPr lang="en-US" dirty="0"/>
        </a:p>
      </dgm:t>
    </dgm:pt>
    <dgm:pt modelId="{F54D44A6-E979-4B82-AB0A-75151AAA3589}" type="parTrans" cxnId="{CC00D289-9B10-49FF-A5A6-EB1741A94044}">
      <dgm:prSet/>
      <dgm:spPr/>
      <dgm:t>
        <a:bodyPr/>
        <a:lstStyle/>
        <a:p>
          <a:endParaRPr lang="en-US"/>
        </a:p>
      </dgm:t>
    </dgm:pt>
    <dgm:pt modelId="{788F42AA-4F1D-424C-B4E1-A56FF86F2283}" type="sibTrans" cxnId="{CC00D289-9B10-49FF-A5A6-EB1741A94044}">
      <dgm:prSet/>
      <dgm:spPr/>
      <dgm:t>
        <a:bodyPr/>
        <a:lstStyle/>
        <a:p>
          <a:endParaRPr lang="en-US"/>
        </a:p>
      </dgm:t>
    </dgm:pt>
    <dgm:pt modelId="{820DF3D0-BA4E-4BD9-A17D-3B9C7797D98B}" type="pres">
      <dgm:prSet presAssocID="{6D3483FA-4D6E-47E4-A3B2-C91644EC31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68742B-3506-47A3-BF07-C29C2E0AC0B8}" type="pres">
      <dgm:prSet presAssocID="{F45AC0E4-AAF9-4D09-B6AA-231FBA8283F8}" presName="linNode" presStyleCnt="0"/>
      <dgm:spPr/>
    </dgm:pt>
    <dgm:pt modelId="{F6EBBD1A-13FC-4A8A-9C97-B2435E0AD5BD}" type="pres">
      <dgm:prSet presAssocID="{F45AC0E4-AAF9-4D09-B6AA-231FBA8283F8}" presName="parentText" presStyleLbl="node1" presStyleIdx="0" presStyleCnt="3" custScaleX="84839" custScaleY="32798" custLinFactNeighborX="-947" custLinFactNeighborY="-236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3B838-F093-402E-AD19-D57BAAC8B711}" type="pres">
      <dgm:prSet presAssocID="{F45AC0E4-AAF9-4D09-B6AA-231FBA8283F8}" presName="descendantText" presStyleLbl="alignAccFollowNode1" presStyleIdx="0" presStyleCnt="3" custScaleX="103893" custScaleY="83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0FA82-93F5-4693-984A-4136BB604305}" type="pres">
      <dgm:prSet presAssocID="{7CD9AABD-AA05-4225-BCA3-2162EBFFBA79}" presName="sp" presStyleCnt="0"/>
      <dgm:spPr/>
    </dgm:pt>
    <dgm:pt modelId="{7255203C-37DC-4886-BAF1-C2E6B164F225}" type="pres">
      <dgm:prSet presAssocID="{F864C972-F4CF-4870-9EEF-D060DC14AC2C}" presName="linNode" presStyleCnt="0"/>
      <dgm:spPr/>
    </dgm:pt>
    <dgm:pt modelId="{9748E366-5A65-42BF-A943-EBBFA6062ACE}" type="pres">
      <dgm:prSet presAssocID="{F864C972-F4CF-4870-9EEF-D060DC14AC2C}" presName="parentText" presStyleLbl="node1" presStyleIdx="1" presStyleCnt="3" custScaleX="84222" custScaleY="44880" custLinFactNeighborX="-871" custLinFactNeighborY="-114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291C1-C4CF-4895-A61B-02ADD707A06E}" type="pres">
      <dgm:prSet presAssocID="{F864C972-F4CF-4870-9EEF-D060DC14AC2C}" presName="descendantText" presStyleLbl="alignAccFollowNode1" presStyleIdx="1" presStyleCnt="3" custScaleX="103624" custScaleY="82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1966D-76E0-4161-BA14-752374534065}" type="pres">
      <dgm:prSet presAssocID="{CAADDC7A-7B5E-4605-9533-9DD5E068FA9E}" presName="sp" presStyleCnt="0"/>
      <dgm:spPr/>
    </dgm:pt>
    <dgm:pt modelId="{146ACEA3-CCDD-4E65-996F-3DACF4700323}" type="pres">
      <dgm:prSet presAssocID="{CE778478-E62E-47AB-B941-79BD1A1194E3}" presName="linNode" presStyleCnt="0"/>
      <dgm:spPr/>
    </dgm:pt>
    <dgm:pt modelId="{CAEED324-88D7-44A7-BFB1-588CF4FB0A73}" type="pres">
      <dgm:prSet presAssocID="{CE778478-E62E-47AB-B941-79BD1A1194E3}" presName="parentText" presStyleLbl="node1" presStyleIdx="2" presStyleCnt="3" custScaleX="83679" custScaleY="29310" custLinFactNeighborX="-871" custLinFactNeighborY="-202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E06CA-A2DD-4D79-AC32-E994FD69FB2A}" type="pres">
      <dgm:prSet presAssocID="{CE778478-E62E-47AB-B941-79BD1A1194E3}" presName="descendantText" presStyleLbl="alignAccFollowNode1" presStyleIdx="2" presStyleCnt="3" custScaleX="102741" custScaleY="85613" custLinFactNeighborX="2184" custLinFactNeighborY="-1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898B5-DCB3-4E10-987C-AA8B6BE054FB}" srcId="{F45AC0E4-AAF9-4D09-B6AA-231FBA8283F8}" destId="{638C5276-F197-4823-BDA9-C8801B3710C1}" srcOrd="0" destOrd="0" parTransId="{2E8FF07E-D587-4731-A698-EAA9F9F4D103}" sibTransId="{47E07C14-44A0-400E-878E-186DD92E07C7}"/>
    <dgm:cxn modelId="{07FC9106-34A6-45A4-9574-A2B80B2B7D37}" type="presOf" srcId="{378921B2-6744-43D9-9C17-09AC4543DA9E}" destId="{3C1E06CA-A2DD-4D79-AC32-E994FD69FB2A}" srcOrd="0" destOrd="0" presId="urn:microsoft.com/office/officeart/2005/8/layout/vList5"/>
    <dgm:cxn modelId="{589D4B7F-F1F5-4FED-9FD5-6FC8D277EE19}" type="presOf" srcId="{F45AC0E4-AAF9-4D09-B6AA-231FBA8283F8}" destId="{F6EBBD1A-13FC-4A8A-9C97-B2435E0AD5BD}" srcOrd="0" destOrd="0" presId="urn:microsoft.com/office/officeart/2005/8/layout/vList5"/>
    <dgm:cxn modelId="{92FF5EF5-4F33-46F6-A281-6BA730457056}" type="presOf" srcId="{638C5276-F197-4823-BDA9-C8801B3710C1}" destId="{6853B838-F093-402E-AD19-D57BAAC8B711}" srcOrd="0" destOrd="0" presId="urn:microsoft.com/office/officeart/2005/8/layout/vList5"/>
    <dgm:cxn modelId="{5006645D-74EC-4E2A-B60B-18F34ACD2F6F}" type="presOf" srcId="{3D0023A2-33C9-4597-A58B-EF9433E4BAE2}" destId="{422291C1-C4CF-4895-A61B-02ADD707A06E}" srcOrd="0" destOrd="0" presId="urn:microsoft.com/office/officeart/2005/8/layout/vList5"/>
    <dgm:cxn modelId="{F41875A9-0EBD-471C-97A9-075C4B2C735D}" type="presOf" srcId="{F864C972-F4CF-4870-9EEF-D060DC14AC2C}" destId="{9748E366-5A65-42BF-A943-EBBFA6062ACE}" srcOrd="0" destOrd="0" presId="urn:microsoft.com/office/officeart/2005/8/layout/vList5"/>
    <dgm:cxn modelId="{35E6A04E-292F-4584-B028-512D641CBFB1}" type="presOf" srcId="{6D3483FA-4D6E-47E4-A3B2-C91644EC316E}" destId="{820DF3D0-BA4E-4BD9-A17D-3B9C7797D98B}" srcOrd="0" destOrd="0" presId="urn:microsoft.com/office/officeart/2005/8/layout/vList5"/>
    <dgm:cxn modelId="{1E9710D4-B9E5-46DC-B7FB-0AED61A626C0}" type="presOf" srcId="{CE778478-E62E-47AB-B941-79BD1A1194E3}" destId="{CAEED324-88D7-44A7-BFB1-588CF4FB0A73}" srcOrd="0" destOrd="0" presId="urn:microsoft.com/office/officeart/2005/8/layout/vList5"/>
    <dgm:cxn modelId="{EE8508A6-DCCB-4FD2-9179-5422FC83C974}" srcId="{F864C972-F4CF-4870-9EEF-D060DC14AC2C}" destId="{3D0023A2-33C9-4597-A58B-EF9433E4BAE2}" srcOrd="0" destOrd="0" parTransId="{322FA4AA-3CE2-4FB9-B53C-AF446E3AB06C}" sibTransId="{713460AF-AA5F-482D-AEB1-01D14E8F97B6}"/>
    <dgm:cxn modelId="{2A370AAE-BCAA-48FF-818A-B1E3E8B751D9}" srcId="{6D3483FA-4D6E-47E4-A3B2-C91644EC316E}" destId="{F45AC0E4-AAF9-4D09-B6AA-231FBA8283F8}" srcOrd="0" destOrd="0" parTransId="{625F5AA1-2E70-4D39-A11E-B3D35EC74093}" sibTransId="{7CD9AABD-AA05-4225-BCA3-2162EBFFBA79}"/>
    <dgm:cxn modelId="{CC00D289-9B10-49FF-A5A6-EB1741A94044}" srcId="{CE778478-E62E-47AB-B941-79BD1A1194E3}" destId="{378921B2-6744-43D9-9C17-09AC4543DA9E}" srcOrd="0" destOrd="0" parTransId="{F54D44A6-E979-4B82-AB0A-75151AAA3589}" sibTransId="{788F42AA-4F1D-424C-B4E1-A56FF86F2283}"/>
    <dgm:cxn modelId="{2C4B9EEC-354E-404C-955D-12F9D1C2F52B}" srcId="{6D3483FA-4D6E-47E4-A3B2-C91644EC316E}" destId="{CE778478-E62E-47AB-B941-79BD1A1194E3}" srcOrd="2" destOrd="0" parTransId="{DF189AE7-FA45-40C9-B48C-C1570B2D14D0}" sibTransId="{54A6AA7F-F23E-4657-9EA4-465CDA9D8974}"/>
    <dgm:cxn modelId="{FADD206F-979D-4DA7-8656-58D787D5CE22}" srcId="{6D3483FA-4D6E-47E4-A3B2-C91644EC316E}" destId="{F864C972-F4CF-4870-9EEF-D060DC14AC2C}" srcOrd="1" destOrd="0" parTransId="{FADB0564-0DEC-4990-A0FE-2B4F37007149}" sibTransId="{CAADDC7A-7B5E-4605-9533-9DD5E068FA9E}"/>
    <dgm:cxn modelId="{A6610E44-17C5-4AB7-8130-0DB518FD879A}" type="presParOf" srcId="{820DF3D0-BA4E-4BD9-A17D-3B9C7797D98B}" destId="{0968742B-3506-47A3-BF07-C29C2E0AC0B8}" srcOrd="0" destOrd="0" presId="urn:microsoft.com/office/officeart/2005/8/layout/vList5"/>
    <dgm:cxn modelId="{7092514C-3AFF-4C1A-912B-E64F8B438A93}" type="presParOf" srcId="{0968742B-3506-47A3-BF07-C29C2E0AC0B8}" destId="{F6EBBD1A-13FC-4A8A-9C97-B2435E0AD5BD}" srcOrd="0" destOrd="0" presId="urn:microsoft.com/office/officeart/2005/8/layout/vList5"/>
    <dgm:cxn modelId="{7D877E10-D8A9-46B9-BA12-71ABB37C4759}" type="presParOf" srcId="{0968742B-3506-47A3-BF07-C29C2E0AC0B8}" destId="{6853B838-F093-402E-AD19-D57BAAC8B711}" srcOrd="1" destOrd="0" presId="urn:microsoft.com/office/officeart/2005/8/layout/vList5"/>
    <dgm:cxn modelId="{3BE4237B-F21A-487F-BB23-FC54925A1E86}" type="presParOf" srcId="{820DF3D0-BA4E-4BD9-A17D-3B9C7797D98B}" destId="{5890FA82-93F5-4693-984A-4136BB604305}" srcOrd="1" destOrd="0" presId="urn:microsoft.com/office/officeart/2005/8/layout/vList5"/>
    <dgm:cxn modelId="{640628EF-ABD0-457C-AD8C-598ED28476B4}" type="presParOf" srcId="{820DF3D0-BA4E-4BD9-A17D-3B9C7797D98B}" destId="{7255203C-37DC-4886-BAF1-C2E6B164F225}" srcOrd="2" destOrd="0" presId="urn:microsoft.com/office/officeart/2005/8/layout/vList5"/>
    <dgm:cxn modelId="{CE208C9E-5266-43BC-9D36-598ECFEE3ABF}" type="presParOf" srcId="{7255203C-37DC-4886-BAF1-C2E6B164F225}" destId="{9748E366-5A65-42BF-A943-EBBFA6062ACE}" srcOrd="0" destOrd="0" presId="urn:microsoft.com/office/officeart/2005/8/layout/vList5"/>
    <dgm:cxn modelId="{DF28E858-0C1D-49C1-B17C-4D7EEB83CA47}" type="presParOf" srcId="{7255203C-37DC-4886-BAF1-C2E6B164F225}" destId="{422291C1-C4CF-4895-A61B-02ADD707A06E}" srcOrd="1" destOrd="0" presId="urn:microsoft.com/office/officeart/2005/8/layout/vList5"/>
    <dgm:cxn modelId="{5BDA8450-558C-4BBB-BA63-65E15BC029AA}" type="presParOf" srcId="{820DF3D0-BA4E-4BD9-A17D-3B9C7797D98B}" destId="{DD81966D-76E0-4161-BA14-752374534065}" srcOrd="3" destOrd="0" presId="urn:microsoft.com/office/officeart/2005/8/layout/vList5"/>
    <dgm:cxn modelId="{8DBF9880-19AA-41A4-BDB3-493918D142D6}" type="presParOf" srcId="{820DF3D0-BA4E-4BD9-A17D-3B9C7797D98B}" destId="{146ACEA3-CCDD-4E65-996F-3DACF4700323}" srcOrd="4" destOrd="0" presId="urn:microsoft.com/office/officeart/2005/8/layout/vList5"/>
    <dgm:cxn modelId="{ECC34693-048D-4051-8D7E-531D08637E74}" type="presParOf" srcId="{146ACEA3-CCDD-4E65-996F-3DACF4700323}" destId="{CAEED324-88D7-44A7-BFB1-588CF4FB0A73}" srcOrd="0" destOrd="0" presId="urn:microsoft.com/office/officeart/2005/8/layout/vList5"/>
    <dgm:cxn modelId="{310B6555-F4C0-4316-AE37-9D64DA26FF4D}" type="presParOf" srcId="{146ACEA3-CCDD-4E65-996F-3DACF4700323}" destId="{3C1E06CA-A2DD-4D79-AC32-E994FD69FB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A6E9E2-6887-4BAA-BB40-28E4ABBFCE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B15557-98AC-49BE-A0C7-DB6960503C74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September 2016</a:t>
          </a:r>
          <a:endParaRPr lang="en-US" dirty="0"/>
        </a:p>
      </dgm:t>
    </dgm:pt>
    <dgm:pt modelId="{940F2DC7-6393-4CFF-90AD-92CC283404E3}" type="parTrans" cxnId="{BD73A956-AEB0-4879-890A-ECCE1AFC9D6E}">
      <dgm:prSet/>
      <dgm:spPr/>
      <dgm:t>
        <a:bodyPr/>
        <a:lstStyle/>
        <a:p>
          <a:endParaRPr lang="en-US"/>
        </a:p>
      </dgm:t>
    </dgm:pt>
    <dgm:pt modelId="{2E2E0C4B-BD34-4EA7-A3BC-7C9C7193FB14}" type="sibTrans" cxnId="{BD73A956-AEB0-4879-890A-ECCE1AFC9D6E}">
      <dgm:prSet/>
      <dgm:spPr/>
      <dgm:t>
        <a:bodyPr/>
        <a:lstStyle/>
        <a:p>
          <a:endParaRPr lang="en-US"/>
        </a:p>
      </dgm:t>
    </dgm:pt>
    <dgm:pt modelId="{BDFB38D1-48EB-491D-8B26-190EC5DA2AD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Laboratorium</a:t>
          </a:r>
          <a:r>
            <a:rPr lang="en-US" dirty="0" smtClean="0"/>
            <a:t> </a:t>
          </a:r>
          <a:r>
            <a:rPr lang="en-US" dirty="0" err="1" smtClean="0"/>
            <a:t>Teknologi</a:t>
          </a:r>
          <a:r>
            <a:rPr lang="en-US" dirty="0" smtClean="0"/>
            <a:t> </a:t>
          </a:r>
          <a:r>
            <a:rPr lang="en-US" dirty="0" err="1" smtClean="0"/>
            <a:t>Pangan</a:t>
          </a:r>
          <a:r>
            <a:rPr lang="en-US" dirty="0" smtClean="0"/>
            <a:t> - </a:t>
          </a:r>
          <a:r>
            <a:rPr lang="en-US" dirty="0" err="1" smtClean="0"/>
            <a:t>Universitas</a:t>
          </a:r>
          <a:r>
            <a:rPr lang="en-US" dirty="0" smtClean="0"/>
            <a:t> </a:t>
          </a:r>
          <a:r>
            <a:rPr lang="en-US" dirty="0" err="1" smtClean="0"/>
            <a:t>Pasundan</a:t>
          </a:r>
          <a:endParaRPr lang="en-US" dirty="0"/>
        </a:p>
      </dgm:t>
    </dgm:pt>
    <dgm:pt modelId="{8F7F3EB4-D2E3-4DDF-8239-7A2CAC02766B}" type="parTrans" cxnId="{DDB5629A-91AE-4022-895C-B3B105231B4B}">
      <dgm:prSet/>
      <dgm:spPr/>
      <dgm:t>
        <a:bodyPr/>
        <a:lstStyle/>
        <a:p>
          <a:endParaRPr lang="en-US"/>
        </a:p>
      </dgm:t>
    </dgm:pt>
    <dgm:pt modelId="{4C36E98A-0E70-4058-B572-4C4A56B10A7E}" type="sibTrans" cxnId="{DDB5629A-91AE-4022-895C-B3B105231B4B}">
      <dgm:prSet/>
      <dgm:spPr/>
      <dgm:t>
        <a:bodyPr/>
        <a:lstStyle/>
        <a:p>
          <a:endParaRPr lang="en-US"/>
        </a:p>
      </dgm:t>
    </dgm:pt>
    <dgm:pt modelId="{BE466567-5D6B-4419-932D-9CC5EF7394A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DED615D-372C-411E-925F-DB78F89ED386}" type="sibTrans" cxnId="{A35CE5EB-BBBD-4AC0-BB26-B9C70FA78B2D}">
      <dgm:prSet/>
      <dgm:spPr/>
      <dgm:t>
        <a:bodyPr/>
        <a:lstStyle/>
        <a:p>
          <a:endParaRPr lang="en-US"/>
        </a:p>
      </dgm:t>
    </dgm:pt>
    <dgm:pt modelId="{8B8BEB5A-DBEF-443B-8BD5-0F3A3B134B6B}" type="parTrans" cxnId="{A35CE5EB-BBBD-4AC0-BB26-B9C70FA78B2D}">
      <dgm:prSet/>
      <dgm:spPr/>
      <dgm:t>
        <a:bodyPr/>
        <a:lstStyle/>
        <a:p>
          <a:endParaRPr lang="en-US"/>
        </a:p>
      </dgm:t>
    </dgm:pt>
    <dgm:pt modelId="{F90C6327-89C5-49BD-95DA-1A1173F8CE84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8A39A49-4093-4A4A-AC0B-63EC560C8E3D}" type="sibTrans" cxnId="{56E80A28-E5C5-4703-B087-34E5DF19B18B}">
      <dgm:prSet/>
      <dgm:spPr/>
      <dgm:t>
        <a:bodyPr/>
        <a:lstStyle/>
        <a:p>
          <a:endParaRPr lang="en-US"/>
        </a:p>
      </dgm:t>
    </dgm:pt>
    <dgm:pt modelId="{41645734-295B-40B6-ACD7-CAECC38288BF}" type="parTrans" cxnId="{56E80A28-E5C5-4703-B087-34E5DF19B18B}">
      <dgm:prSet/>
      <dgm:spPr/>
      <dgm:t>
        <a:bodyPr/>
        <a:lstStyle/>
        <a:p>
          <a:endParaRPr lang="en-US"/>
        </a:p>
      </dgm:t>
    </dgm:pt>
    <dgm:pt modelId="{709F0736-A950-4287-8C99-7DF627C3A3EA}" type="pres">
      <dgm:prSet presAssocID="{C3A6E9E2-6887-4BAA-BB40-28E4ABBFCE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707D1-103D-4352-812F-CCF1B33D6A40}" type="pres">
      <dgm:prSet presAssocID="{BE466567-5D6B-4419-932D-9CC5EF7394A5}" presName="linNode" presStyleCnt="0"/>
      <dgm:spPr/>
    </dgm:pt>
    <dgm:pt modelId="{EB9D1C88-F457-4290-B42E-606E4637F94F}" type="pres">
      <dgm:prSet presAssocID="{BE466567-5D6B-4419-932D-9CC5EF7394A5}" presName="parentText" presStyleLbl="node1" presStyleIdx="0" presStyleCnt="2" custScaleX="74897" custScaleY="73264" custLinFactNeighborY="-34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76583-058E-4A8A-8A56-1A2BE3FEAEE6}" type="pres">
      <dgm:prSet presAssocID="{BE466567-5D6B-4419-932D-9CC5EF7394A5}" presName="descendantText" presStyleLbl="alignAccFollowNode1" presStyleIdx="0" presStyleCnt="2" custScaleX="59144" custScaleY="26719" custLinFactNeighborX="2572" custLinFactNeighborY="-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BC6CC-9773-47FE-A97F-4AF0041D95E4}" type="pres">
      <dgm:prSet presAssocID="{9DED615D-372C-411E-925F-DB78F89ED386}" presName="sp" presStyleCnt="0"/>
      <dgm:spPr/>
    </dgm:pt>
    <dgm:pt modelId="{95BAA206-F978-4897-A86A-479FBC19F5FB}" type="pres">
      <dgm:prSet presAssocID="{F90C6327-89C5-49BD-95DA-1A1173F8CE84}" presName="linNode" presStyleCnt="0"/>
      <dgm:spPr/>
    </dgm:pt>
    <dgm:pt modelId="{3C02607B-02C5-4E8E-A7E2-D6469CA22F99}" type="pres">
      <dgm:prSet presAssocID="{F90C6327-89C5-49BD-95DA-1A1173F8CE84}" presName="parentText" presStyleLbl="node1" presStyleIdx="1" presStyleCnt="2" custScaleX="90329" custScaleY="760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B085D-22CC-41B0-803E-FB08938FCF40}" type="pres">
      <dgm:prSet presAssocID="{F90C6327-89C5-49BD-95DA-1A1173F8CE84}" presName="descendantText" presStyleLbl="alignAccFollowNode1" presStyleIdx="1" presStyleCnt="2" custScaleY="53653" custLinFactNeighborX="2572" custLinFactNeighborY="-1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2BA363-E55E-4783-940C-1EA6E3E018AF}" type="presOf" srcId="{48B15557-98AC-49BE-A0C7-DB6960503C74}" destId="{49876583-058E-4A8A-8A56-1A2BE3FEAEE6}" srcOrd="0" destOrd="0" presId="urn:microsoft.com/office/officeart/2005/8/layout/vList5"/>
    <dgm:cxn modelId="{A35CE5EB-BBBD-4AC0-BB26-B9C70FA78B2D}" srcId="{C3A6E9E2-6887-4BAA-BB40-28E4ABBFCE25}" destId="{BE466567-5D6B-4419-932D-9CC5EF7394A5}" srcOrd="0" destOrd="0" parTransId="{8B8BEB5A-DBEF-443B-8BD5-0F3A3B134B6B}" sibTransId="{9DED615D-372C-411E-925F-DB78F89ED386}"/>
    <dgm:cxn modelId="{E3DE0100-C3C6-410A-A020-17F85C83FCDA}" type="presOf" srcId="{F90C6327-89C5-49BD-95DA-1A1173F8CE84}" destId="{3C02607B-02C5-4E8E-A7E2-D6469CA22F99}" srcOrd="0" destOrd="0" presId="urn:microsoft.com/office/officeart/2005/8/layout/vList5"/>
    <dgm:cxn modelId="{BD73A956-AEB0-4879-890A-ECCE1AFC9D6E}" srcId="{BE466567-5D6B-4419-932D-9CC5EF7394A5}" destId="{48B15557-98AC-49BE-A0C7-DB6960503C74}" srcOrd="0" destOrd="0" parTransId="{940F2DC7-6393-4CFF-90AD-92CC283404E3}" sibTransId="{2E2E0C4B-BD34-4EA7-A3BC-7C9C7193FB14}"/>
    <dgm:cxn modelId="{3DEBF75A-F77A-44B0-9C4B-69ABEDB515CC}" type="presOf" srcId="{BDFB38D1-48EB-491D-8B26-190EC5DA2AD1}" destId="{7A0B085D-22CC-41B0-803E-FB08938FCF40}" srcOrd="0" destOrd="0" presId="urn:microsoft.com/office/officeart/2005/8/layout/vList5"/>
    <dgm:cxn modelId="{DDB5629A-91AE-4022-895C-B3B105231B4B}" srcId="{F90C6327-89C5-49BD-95DA-1A1173F8CE84}" destId="{BDFB38D1-48EB-491D-8B26-190EC5DA2AD1}" srcOrd="0" destOrd="0" parTransId="{8F7F3EB4-D2E3-4DDF-8239-7A2CAC02766B}" sibTransId="{4C36E98A-0E70-4058-B572-4C4A56B10A7E}"/>
    <dgm:cxn modelId="{62B7A01C-5F94-4051-B368-8263CD55E1AB}" type="presOf" srcId="{BE466567-5D6B-4419-932D-9CC5EF7394A5}" destId="{EB9D1C88-F457-4290-B42E-606E4637F94F}" srcOrd="0" destOrd="0" presId="urn:microsoft.com/office/officeart/2005/8/layout/vList5"/>
    <dgm:cxn modelId="{56E80A28-E5C5-4703-B087-34E5DF19B18B}" srcId="{C3A6E9E2-6887-4BAA-BB40-28E4ABBFCE25}" destId="{F90C6327-89C5-49BD-95DA-1A1173F8CE84}" srcOrd="1" destOrd="0" parTransId="{41645734-295B-40B6-ACD7-CAECC38288BF}" sibTransId="{08A39A49-4093-4A4A-AC0B-63EC560C8E3D}"/>
    <dgm:cxn modelId="{B53C7B86-CB97-46AC-BF52-7204371EC745}" type="presOf" srcId="{C3A6E9E2-6887-4BAA-BB40-28E4ABBFCE25}" destId="{709F0736-A950-4287-8C99-7DF627C3A3EA}" srcOrd="0" destOrd="0" presId="urn:microsoft.com/office/officeart/2005/8/layout/vList5"/>
    <dgm:cxn modelId="{18FB3DB1-EC98-4DD3-ADAB-ADDEB16E89B1}" type="presParOf" srcId="{709F0736-A950-4287-8C99-7DF627C3A3EA}" destId="{828707D1-103D-4352-812F-CCF1B33D6A40}" srcOrd="0" destOrd="0" presId="urn:microsoft.com/office/officeart/2005/8/layout/vList5"/>
    <dgm:cxn modelId="{DE15F205-F27A-40CB-A063-048F13B4EF21}" type="presParOf" srcId="{828707D1-103D-4352-812F-CCF1B33D6A40}" destId="{EB9D1C88-F457-4290-B42E-606E4637F94F}" srcOrd="0" destOrd="0" presId="urn:microsoft.com/office/officeart/2005/8/layout/vList5"/>
    <dgm:cxn modelId="{979E90EA-272D-4C4C-A911-DA2992CEDF5E}" type="presParOf" srcId="{828707D1-103D-4352-812F-CCF1B33D6A40}" destId="{49876583-058E-4A8A-8A56-1A2BE3FEAEE6}" srcOrd="1" destOrd="0" presId="urn:microsoft.com/office/officeart/2005/8/layout/vList5"/>
    <dgm:cxn modelId="{15BEAF5D-9B2A-40D5-84EE-CC2DC3D496EF}" type="presParOf" srcId="{709F0736-A950-4287-8C99-7DF627C3A3EA}" destId="{92DBC6CC-9773-47FE-A97F-4AF0041D95E4}" srcOrd="1" destOrd="0" presId="urn:microsoft.com/office/officeart/2005/8/layout/vList5"/>
    <dgm:cxn modelId="{BB08D73C-1CD5-4B59-9085-1282129F59AA}" type="presParOf" srcId="{709F0736-A950-4287-8C99-7DF627C3A3EA}" destId="{95BAA206-F978-4897-A86A-479FBC19F5FB}" srcOrd="2" destOrd="0" presId="urn:microsoft.com/office/officeart/2005/8/layout/vList5"/>
    <dgm:cxn modelId="{5F4D0EEE-EAAE-44F8-A81C-3A3CEC50A9AE}" type="presParOf" srcId="{95BAA206-F978-4897-A86A-479FBC19F5FB}" destId="{3C02607B-02C5-4E8E-A7E2-D6469CA22F99}" srcOrd="0" destOrd="0" presId="urn:microsoft.com/office/officeart/2005/8/layout/vList5"/>
    <dgm:cxn modelId="{FDC74D82-F040-48E4-B2DA-3AA1C7D421CE}" type="presParOf" srcId="{95BAA206-F978-4897-A86A-479FBC19F5FB}" destId="{7A0B085D-22CC-41B0-803E-FB08938FCF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DF2C34-B8A4-4A63-8C67-28B7F2173F3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978F9A-FC37-4E6F-89EF-995431D73556}">
      <dgm:prSet/>
      <dgm:spPr/>
      <dgm:t>
        <a:bodyPr/>
        <a:lstStyle/>
        <a:p>
          <a:pPr rtl="0"/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Binahong</a:t>
          </a:r>
          <a:endParaRPr lang="en-US" dirty="0"/>
        </a:p>
      </dgm:t>
    </dgm:pt>
    <dgm:pt modelId="{665FF9C0-F547-4553-952A-8DFBD8D66747}" type="parTrans" cxnId="{D049EA29-7692-4AD3-952D-254FA2425EE6}">
      <dgm:prSet/>
      <dgm:spPr/>
      <dgm:t>
        <a:bodyPr/>
        <a:lstStyle/>
        <a:p>
          <a:endParaRPr lang="en-US"/>
        </a:p>
      </dgm:t>
    </dgm:pt>
    <dgm:pt modelId="{F90FFEF3-263B-4C2D-A8AD-FC2A35D41380}" type="sibTrans" cxnId="{D049EA29-7692-4AD3-952D-254FA2425EE6}">
      <dgm:prSet/>
      <dgm:spPr/>
      <dgm:t>
        <a:bodyPr/>
        <a:lstStyle/>
        <a:p>
          <a:endParaRPr lang="en-US"/>
        </a:p>
      </dgm:t>
    </dgm:pt>
    <dgm:pt modelId="{6BDB98CB-6C30-4209-B2A7-1C06D01A8AF2}">
      <dgm:prSet/>
      <dgm:spPr/>
      <dgm:t>
        <a:bodyPr/>
        <a:lstStyle/>
        <a:p>
          <a:pPr rtl="0"/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Teh</a:t>
          </a:r>
          <a:r>
            <a:rPr lang="en-US" dirty="0" smtClean="0"/>
            <a:t> </a:t>
          </a:r>
          <a:endParaRPr lang="en-US" dirty="0"/>
        </a:p>
      </dgm:t>
    </dgm:pt>
    <dgm:pt modelId="{80122BBF-6914-46DA-B82D-E0F75853F40C}" type="parTrans" cxnId="{A9931CF9-7FE6-4F64-AA42-D27EC034D263}">
      <dgm:prSet/>
      <dgm:spPr/>
      <dgm:t>
        <a:bodyPr/>
        <a:lstStyle/>
        <a:p>
          <a:endParaRPr lang="en-US"/>
        </a:p>
      </dgm:t>
    </dgm:pt>
    <dgm:pt modelId="{09D420FE-48DE-4451-B4E6-89E72B81C677}" type="sibTrans" cxnId="{A9931CF9-7FE6-4F64-AA42-D27EC034D263}">
      <dgm:prSet/>
      <dgm:spPr/>
      <dgm:t>
        <a:bodyPr/>
        <a:lstStyle/>
        <a:p>
          <a:endParaRPr lang="en-US"/>
        </a:p>
      </dgm:t>
    </dgm:pt>
    <dgm:pt modelId="{8F25E926-F890-4814-9367-007923908510}" type="pres">
      <dgm:prSet presAssocID="{CFDF2C34-B8A4-4A63-8C67-28B7F2173F3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D82C29-6DF6-4864-A2E9-334744FC22DE}" type="pres">
      <dgm:prSet presAssocID="{04978F9A-FC37-4E6F-89EF-995431D73556}" presName="composite" presStyleCnt="0"/>
      <dgm:spPr/>
    </dgm:pt>
    <dgm:pt modelId="{62F86AF2-858F-4D38-8A73-B75395A3F749}" type="pres">
      <dgm:prSet presAssocID="{04978F9A-FC37-4E6F-89EF-995431D73556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1C2459-A347-43C9-BC64-83926A1548F0}" type="pres">
      <dgm:prSet presAssocID="{04978F9A-FC37-4E6F-89EF-995431D73556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C440-36B1-4A87-B973-AE1FCC166508}" type="pres">
      <dgm:prSet presAssocID="{F90FFEF3-263B-4C2D-A8AD-FC2A35D41380}" presName="spacing" presStyleCnt="0"/>
      <dgm:spPr/>
    </dgm:pt>
    <dgm:pt modelId="{8FF66802-0A23-429F-8832-B31BCAB1DC0F}" type="pres">
      <dgm:prSet presAssocID="{6BDB98CB-6C30-4209-B2A7-1C06D01A8AF2}" presName="composite" presStyleCnt="0"/>
      <dgm:spPr/>
    </dgm:pt>
    <dgm:pt modelId="{E8D48D5C-A786-475E-892A-AC9CDC0B1430}" type="pres">
      <dgm:prSet presAssocID="{6BDB98CB-6C30-4209-B2A7-1C06D01A8AF2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E3AF155-2A05-40B2-B8ED-20DF2B173D19}" type="pres">
      <dgm:prSet presAssocID="{6BDB98CB-6C30-4209-B2A7-1C06D01A8AF2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9EA29-7692-4AD3-952D-254FA2425EE6}" srcId="{CFDF2C34-B8A4-4A63-8C67-28B7F2173F38}" destId="{04978F9A-FC37-4E6F-89EF-995431D73556}" srcOrd="0" destOrd="0" parTransId="{665FF9C0-F547-4553-952A-8DFBD8D66747}" sibTransId="{F90FFEF3-263B-4C2D-A8AD-FC2A35D41380}"/>
    <dgm:cxn modelId="{A090A71A-C068-402D-BC6A-175910504F4B}" type="presOf" srcId="{6BDB98CB-6C30-4209-B2A7-1C06D01A8AF2}" destId="{2E3AF155-2A05-40B2-B8ED-20DF2B173D19}" srcOrd="0" destOrd="0" presId="urn:microsoft.com/office/officeart/2005/8/layout/vList3"/>
    <dgm:cxn modelId="{72A2D855-4D65-49BC-80AD-03621E5CF9F8}" type="presOf" srcId="{04978F9A-FC37-4E6F-89EF-995431D73556}" destId="{151C2459-A347-43C9-BC64-83926A1548F0}" srcOrd="0" destOrd="0" presId="urn:microsoft.com/office/officeart/2005/8/layout/vList3"/>
    <dgm:cxn modelId="{DBBEAEFE-954B-46C3-BFD1-E3A8740376D8}" type="presOf" srcId="{CFDF2C34-B8A4-4A63-8C67-28B7F2173F38}" destId="{8F25E926-F890-4814-9367-007923908510}" srcOrd="0" destOrd="0" presId="urn:microsoft.com/office/officeart/2005/8/layout/vList3"/>
    <dgm:cxn modelId="{A9931CF9-7FE6-4F64-AA42-D27EC034D263}" srcId="{CFDF2C34-B8A4-4A63-8C67-28B7F2173F38}" destId="{6BDB98CB-6C30-4209-B2A7-1C06D01A8AF2}" srcOrd="1" destOrd="0" parTransId="{80122BBF-6914-46DA-B82D-E0F75853F40C}" sibTransId="{09D420FE-48DE-4451-B4E6-89E72B81C677}"/>
    <dgm:cxn modelId="{A980E254-350A-45E9-98A5-F4ED41FEBEAB}" type="presParOf" srcId="{8F25E926-F890-4814-9367-007923908510}" destId="{43D82C29-6DF6-4864-A2E9-334744FC22DE}" srcOrd="0" destOrd="0" presId="urn:microsoft.com/office/officeart/2005/8/layout/vList3"/>
    <dgm:cxn modelId="{B8D43C01-9156-4CFA-B0BC-935870FBC404}" type="presParOf" srcId="{43D82C29-6DF6-4864-A2E9-334744FC22DE}" destId="{62F86AF2-858F-4D38-8A73-B75395A3F749}" srcOrd="0" destOrd="0" presId="urn:microsoft.com/office/officeart/2005/8/layout/vList3"/>
    <dgm:cxn modelId="{A81A6C75-B605-4E59-9FA6-B59CFFF63ABD}" type="presParOf" srcId="{43D82C29-6DF6-4864-A2E9-334744FC22DE}" destId="{151C2459-A347-43C9-BC64-83926A1548F0}" srcOrd="1" destOrd="0" presId="urn:microsoft.com/office/officeart/2005/8/layout/vList3"/>
    <dgm:cxn modelId="{1645E541-6F48-4A70-8CE3-62C670618552}" type="presParOf" srcId="{8F25E926-F890-4814-9367-007923908510}" destId="{9C1CC440-36B1-4A87-B973-AE1FCC166508}" srcOrd="1" destOrd="0" presId="urn:microsoft.com/office/officeart/2005/8/layout/vList3"/>
    <dgm:cxn modelId="{6D36751E-A9EF-4110-BAD3-B5DAB9474ED4}" type="presParOf" srcId="{8F25E926-F890-4814-9367-007923908510}" destId="{8FF66802-0A23-429F-8832-B31BCAB1DC0F}" srcOrd="2" destOrd="0" presId="urn:microsoft.com/office/officeart/2005/8/layout/vList3"/>
    <dgm:cxn modelId="{F0BDE92E-B71C-4A5E-BB22-AEF0454EFC57}" type="presParOf" srcId="{8FF66802-0A23-429F-8832-B31BCAB1DC0F}" destId="{E8D48D5C-A786-475E-892A-AC9CDC0B1430}" srcOrd="0" destOrd="0" presId="urn:microsoft.com/office/officeart/2005/8/layout/vList3"/>
    <dgm:cxn modelId="{88177AB3-09E0-4B56-ACE5-FB08A6343DBF}" type="presParOf" srcId="{8FF66802-0A23-429F-8832-B31BCAB1DC0F}" destId="{2E3AF155-2A05-40B2-B8ED-20DF2B173D1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D0359E-813C-4597-AB25-EFA8C2968F6F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B3FB94-518D-4FB4-830C-C030EFF8254C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Bagaimana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pengaruh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perbandingan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daun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binahong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daun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teh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terhadap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karakteristik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teh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herbal ?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2981" y="0"/>
        <a:ext cx="5966618" cy="1357791"/>
      </dsp:txXfrm>
    </dsp:sp>
    <dsp:sp modelId="{1BAE8044-98F5-44ED-AB03-CCB9DF5A985C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0DC7EC-350C-4488-81B6-4F769F4C572E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Bagaimana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pengaruh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suhu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pengeringan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terhadap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karakteristik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teh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herbal ?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2981" y="1357791"/>
        <a:ext cx="5966618" cy="1357787"/>
      </dsp:txXfrm>
    </dsp:sp>
    <dsp:sp modelId="{70237114-1BFF-4498-9DC6-79D13286E639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EDB99-683A-42FD-B8BD-AA6A0243F0E2}">
      <dsp:nvSpPr>
        <dsp:cNvPr id="0" name=""/>
        <dsp:cNvSpPr/>
      </dsp:nvSpPr>
      <dsp:spPr>
        <a:xfrm>
          <a:off x="2262981" y="2609019"/>
          <a:ext cx="5966618" cy="15709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Bagaimana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pengaruh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interaksi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antara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perbandingan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daun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binahong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daun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teh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suhu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pengeringan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terhadap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karakteristik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teh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herbal ?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2981" y="2609019"/>
        <a:ext cx="5966618" cy="15709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71A691-648C-4604-B7E9-E9C78B637BC6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Maksud</a:t>
          </a:r>
          <a:endParaRPr lang="en-US" sz="3900" kern="1200" dirty="0"/>
        </a:p>
      </dsp:txBody>
      <dsp:txXfrm rot="5400000">
        <a:off x="-360662" y="361516"/>
        <a:ext cx="2404417" cy="1683092"/>
      </dsp:txXfrm>
    </dsp:sp>
    <dsp:sp modelId="{E17B285C-38EF-4945-9BB7-B82E1465E608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Mengetahui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bagaimana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cara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membuat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teh</a:t>
          </a:r>
          <a:r>
            <a:rPr lang="en-US" sz="2400" kern="1200" dirty="0" smtClean="0"/>
            <a:t> herbal</a:t>
          </a:r>
          <a:endParaRPr lang="en-US" sz="2400" kern="1200" dirty="0"/>
        </a:p>
      </dsp:txBody>
      <dsp:txXfrm rot="5400000">
        <a:off x="4174910" y="-2490964"/>
        <a:ext cx="1562871" cy="6546507"/>
      </dsp:txXfrm>
    </dsp:sp>
    <dsp:sp modelId="{62FED370-CA57-412B-842B-E7B5D3CBD644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Tujuan</a:t>
          </a:r>
          <a:endParaRPr lang="en-US" sz="3900" kern="1200" dirty="0"/>
        </a:p>
      </dsp:txBody>
      <dsp:txXfrm rot="5400000">
        <a:off x="-360662" y="2481354"/>
        <a:ext cx="2404417" cy="1683092"/>
      </dsp:txXfrm>
    </dsp:sp>
    <dsp:sp modelId="{8C8A7EB5-6748-45FA-A0B2-E734C5CF71AB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mengetahui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pengaruh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perbandingan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daun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binahong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daun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teh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mengetahui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suhu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pengeringan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tepat</a:t>
          </a:r>
          <a:endParaRPr lang="en-US" sz="2400" kern="1200" dirty="0"/>
        </a:p>
      </dsp:txBody>
      <dsp:txXfrm rot="5400000">
        <a:off x="4174910" y="-371126"/>
        <a:ext cx="1562871" cy="65465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53B838-F093-402E-AD19-D57BAAC8B711}">
      <dsp:nvSpPr>
        <dsp:cNvPr id="0" name=""/>
        <dsp:cNvSpPr/>
      </dsp:nvSpPr>
      <dsp:spPr>
        <a:xfrm rot="5400000">
          <a:off x="5028716" y="-2245923"/>
          <a:ext cx="1282492" cy="57759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penelitian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teh</a:t>
          </a:r>
          <a:r>
            <a:rPr lang="en-US" sz="2100" kern="1200" dirty="0" smtClean="0"/>
            <a:t> herbal </a:t>
          </a:r>
          <a:r>
            <a:rPr lang="en-US" sz="2100" kern="1200" dirty="0" err="1" smtClean="0"/>
            <a:t>kulit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salak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diperoleh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perlakuan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terbaik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proporsi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filtrat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kulit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salak</a:t>
          </a:r>
          <a:r>
            <a:rPr lang="en-US" sz="2100" kern="1200" dirty="0" smtClean="0"/>
            <a:t> : </a:t>
          </a:r>
          <a:r>
            <a:rPr lang="en-US" sz="2100" kern="1200" dirty="0" err="1" smtClean="0"/>
            <a:t>filtrat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pandan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wangi</a:t>
          </a:r>
          <a:r>
            <a:rPr lang="en-US" sz="2100" kern="1200" dirty="0" smtClean="0"/>
            <a:t> (90 : 10).</a:t>
          </a:r>
          <a:endParaRPr lang="en-US" sz="2100" kern="1200" dirty="0"/>
        </a:p>
      </dsp:txBody>
      <dsp:txXfrm rot="5400000">
        <a:off x="5028716" y="-2245923"/>
        <a:ext cx="1282492" cy="5775985"/>
      </dsp:txXfrm>
    </dsp:sp>
    <dsp:sp modelId="{F6EBBD1A-13FC-4A8A-9C97-B2435E0AD5BD}">
      <dsp:nvSpPr>
        <dsp:cNvPr id="0" name=""/>
        <dsp:cNvSpPr/>
      </dsp:nvSpPr>
      <dsp:spPr>
        <a:xfrm>
          <a:off x="76195" y="0"/>
          <a:ext cx="2653125" cy="73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Puncak</a:t>
          </a:r>
          <a:r>
            <a:rPr lang="en-US" sz="2200" kern="1200" dirty="0" smtClean="0"/>
            <a:t> (2015)</a:t>
          </a:r>
          <a:endParaRPr lang="en-US" sz="2200" kern="1200" dirty="0"/>
        </a:p>
      </dsp:txBody>
      <dsp:txXfrm>
        <a:off x="76195" y="0"/>
        <a:ext cx="2653125" cy="735689"/>
      </dsp:txXfrm>
    </dsp:sp>
    <dsp:sp modelId="{422291C1-C4CF-4895-A61B-02ADD707A06E}">
      <dsp:nvSpPr>
        <dsp:cNvPr id="0" name=""/>
        <dsp:cNvSpPr/>
      </dsp:nvSpPr>
      <dsp:spPr>
        <a:xfrm rot="5400000">
          <a:off x="4902584" y="-744438"/>
          <a:ext cx="1481212" cy="57610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penelitian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minuman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fungsional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liang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daun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hasil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terbaik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proporsi</a:t>
          </a:r>
          <a:r>
            <a:rPr lang="en-US" sz="2100" kern="1200" dirty="0" smtClean="0"/>
            <a:t>  </a:t>
          </a:r>
          <a:r>
            <a:rPr lang="en-US" sz="2100" kern="1200" dirty="0" err="1" smtClean="0"/>
            <a:t>filtrat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daun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salam</a:t>
          </a:r>
          <a:r>
            <a:rPr lang="en-US" sz="2100" kern="1200" dirty="0" smtClean="0"/>
            <a:t> : </a:t>
          </a:r>
          <a:r>
            <a:rPr lang="en-US" sz="2100" kern="1200" dirty="0" err="1" smtClean="0"/>
            <a:t>filtrat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jahe</a:t>
          </a:r>
          <a:r>
            <a:rPr lang="en-US" sz="2100" kern="1200" dirty="0" smtClean="0"/>
            <a:t> (70 : 30).</a:t>
          </a:r>
          <a:endParaRPr lang="en-US" sz="2100" kern="1200" dirty="0"/>
        </a:p>
      </dsp:txBody>
      <dsp:txXfrm rot="5400000">
        <a:off x="4902584" y="-744438"/>
        <a:ext cx="1481212" cy="5761030"/>
      </dsp:txXfrm>
    </dsp:sp>
    <dsp:sp modelId="{9748E366-5A65-42BF-A943-EBBFA6062ACE}">
      <dsp:nvSpPr>
        <dsp:cNvPr id="0" name=""/>
        <dsp:cNvSpPr/>
      </dsp:nvSpPr>
      <dsp:spPr>
        <a:xfrm>
          <a:off x="76195" y="1360145"/>
          <a:ext cx="2633830" cy="623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Retno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Tri (2015)</a:t>
          </a:r>
          <a:endParaRPr lang="en-US" sz="2200" kern="1200" dirty="0"/>
        </a:p>
      </dsp:txBody>
      <dsp:txXfrm>
        <a:off x="76195" y="1360145"/>
        <a:ext cx="2633830" cy="623669"/>
      </dsp:txXfrm>
    </dsp:sp>
    <dsp:sp modelId="{3C1E06CA-A2DD-4D79-AC32-E994FD69FB2A}">
      <dsp:nvSpPr>
        <dsp:cNvPr id="0" name=""/>
        <dsp:cNvSpPr/>
      </dsp:nvSpPr>
      <dsp:spPr>
        <a:xfrm rot="5400000">
          <a:off x="4883110" y="877654"/>
          <a:ext cx="1536302" cy="57119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Hasil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penelitian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kombinasi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krokot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daun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kelor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kualitas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antioksidan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tertinggi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proporsi</a:t>
          </a:r>
          <a:r>
            <a:rPr lang="en-US" sz="2100" kern="1200" dirty="0" smtClean="0"/>
            <a:t> (0,7 : 1,3 ) </a:t>
          </a:r>
          <a:r>
            <a:rPr lang="en-US" sz="2100" kern="1200" dirty="0" err="1" smtClean="0"/>
            <a:t>gr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dengan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suhu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pengeringan</a:t>
          </a:r>
          <a:r>
            <a:rPr lang="en-US" sz="2100" kern="1200" dirty="0" smtClean="0"/>
            <a:t>  55 °C.</a:t>
          </a:r>
          <a:endParaRPr lang="en-US" sz="2100" kern="1200" dirty="0"/>
        </a:p>
      </dsp:txBody>
      <dsp:txXfrm rot="5400000">
        <a:off x="4883110" y="877654"/>
        <a:ext cx="1536302" cy="5711939"/>
      </dsp:txXfrm>
    </dsp:sp>
    <dsp:sp modelId="{CAEED324-88D7-44A7-BFB1-588CF4FB0A73}">
      <dsp:nvSpPr>
        <dsp:cNvPr id="0" name=""/>
        <dsp:cNvSpPr/>
      </dsp:nvSpPr>
      <dsp:spPr>
        <a:xfrm>
          <a:off x="76195" y="2895596"/>
          <a:ext cx="2616849" cy="657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Ayu</a:t>
          </a:r>
          <a:r>
            <a:rPr lang="en-US" sz="2200" kern="1200" dirty="0" smtClean="0"/>
            <a:t> (2016)</a:t>
          </a:r>
          <a:endParaRPr lang="en-US" sz="2200" kern="1200" dirty="0"/>
        </a:p>
      </dsp:txBody>
      <dsp:txXfrm>
        <a:off x="76195" y="2895596"/>
        <a:ext cx="2616849" cy="6574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53B838-F093-402E-AD19-D57BAAC8B711}">
      <dsp:nvSpPr>
        <dsp:cNvPr id="0" name=""/>
        <dsp:cNvSpPr/>
      </dsp:nvSpPr>
      <dsp:spPr>
        <a:xfrm rot="5400000">
          <a:off x="4853042" y="-2118602"/>
          <a:ext cx="1434894" cy="56746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Hasil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kombinasi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daun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katuk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daun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kelor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aktivitas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antioksidan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tertinggi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suhu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pengeringan</a:t>
          </a:r>
          <a:r>
            <a:rPr lang="en-US" sz="2100" kern="1200" dirty="0" smtClean="0"/>
            <a:t> 55°C </a:t>
          </a:r>
          <a:r>
            <a:rPr lang="en-US" sz="2100" kern="1200" dirty="0" err="1" smtClean="0"/>
            <a:t>dengan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proporsi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daun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katuk</a:t>
          </a:r>
          <a:r>
            <a:rPr lang="en-US" sz="2100" kern="1200" dirty="0" smtClean="0"/>
            <a:t> 0,7 </a:t>
          </a:r>
          <a:r>
            <a:rPr lang="en-US" sz="2100" kern="1200" dirty="0" err="1" smtClean="0"/>
            <a:t>gr</a:t>
          </a:r>
          <a:r>
            <a:rPr lang="en-US" sz="2100" kern="1200" dirty="0" smtClean="0"/>
            <a:t> : </a:t>
          </a:r>
          <a:r>
            <a:rPr lang="en-US" sz="2100" kern="1200" dirty="0" err="1" smtClean="0"/>
            <a:t>daun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kelor</a:t>
          </a:r>
          <a:r>
            <a:rPr lang="en-US" sz="2100" kern="1200" dirty="0" smtClean="0"/>
            <a:t> 1,3 gr.</a:t>
          </a:r>
          <a:endParaRPr lang="en-US" sz="2100" kern="1200" dirty="0"/>
        </a:p>
      </dsp:txBody>
      <dsp:txXfrm rot="5400000">
        <a:off x="4853042" y="-2118602"/>
        <a:ext cx="1434894" cy="5674652"/>
      </dsp:txXfrm>
    </dsp:sp>
    <dsp:sp modelId="{F6EBBD1A-13FC-4A8A-9C97-B2435E0AD5BD}">
      <dsp:nvSpPr>
        <dsp:cNvPr id="0" name=""/>
        <dsp:cNvSpPr/>
      </dsp:nvSpPr>
      <dsp:spPr>
        <a:xfrm>
          <a:off x="74858" y="0"/>
          <a:ext cx="2606579" cy="700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Duwi</a:t>
          </a:r>
          <a:r>
            <a:rPr lang="en-US" sz="2200" kern="1200" dirty="0" smtClean="0"/>
            <a:t> (2016)</a:t>
          </a:r>
          <a:endParaRPr lang="en-US" sz="2200" kern="1200" dirty="0"/>
        </a:p>
      </dsp:txBody>
      <dsp:txXfrm>
        <a:off x="74858" y="0"/>
        <a:ext cx="2606579" cy="700898"/>
      </dsp:txXfrm>
    </dsp:sp>
    <dsp:sp modelId="{422291C1-C4CF-4895-A61B-02ADD707A06E}">
      <dsp:nvSpPr>
        <dsp:cNvPr id="0" name=""/>
        <dsp:cNvSpPr/>
      </dsp:nvSpPr>
      <dsp:spPr>
        <a:xfrm rot="5400000">
          <a:off x="4838604" y="-581376"/>
          <a:ext cx="1411164" cy="5659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Dalam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penelitian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teh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daun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sirsak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kandungan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aktivitas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antioksidan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tertinggi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terdapat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pada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suhu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pengeringan</a:t>
          </a:r>
          <a:r>
            <a:rPr lang="en-US" sz="2100" kern="1200" baseline="0" dirty="0" smtClean="0"/>
            <a:t> 50</a:t>
          </a:r>
          <a:r>
            <a:rPr lang="en-US" sz="2100" kern="1200" dirty="0" smtClean="0"/>
            <a:t>°C</a:t>
          </a:r>
          <a:r>
            <a:rPr lang="en-US" sz="2100" kern="1200" baseline="0" dirty="0" smtClean="0"/>
            <a:t> </a:t>
          </a:r>
          <a:r>
            <a:rPr lang="en-US" sz="2100" kern="1200" baseline="0" dirty="0" err="1" smtClean="0"/>
            <a:t>selama</a:t>
          </a:r>
          <a:r>
            <a:rPr lang="en-US" sz="2100" kern="1200" baseline="0" dirty="0" smtClean="0"/>
            <a:t> 150 </a:t>
          </a:r>
          <a:r>
            <a:rPr lang="en-US" sz="2100" kern="1200" baseline="0" dirty="0" err="1" smtClean="0"/>
            <a:t>menit</a:t>
          </a:r>
          <a:r>
            <a:rPr lang="en-US" sz="2100" kern="1200" baseline="0" dirty="0" smtClean="0"/>
            <a:t>. </a:t>
          </a:r>
          <a:endParaRPr lang="en-US" sz="2100" kern="1200" dirty="0"/>
        </a:p>
      </dsp:txBody>
      <dsp:txXfrm rot="5400000">
        <a:off x="4838604" y="-581376"/>
        <a:ext cx="1411164" cy="5659959"/>
      </dsp:txXfrm>
    </dsp:sp>
    <dsp:sp modelId="{9748E366-5A65-42BF-A943-EBBFA6062ACE}">
      <dsp:nvSpPr>
        <dsp:cNvPr id="0" name=""/>
        <dsp:cNvSpPr/>
      </dsp:nvSpPr>
      <dsp:spPr>
        <a:xfrm>
          <a:off x="79009" y="1524006"/>
          <a:ext cx="2587623" cy="959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Adri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Harsoelistyorini</a:t>
          </a:r>
          <a:r>
            <a:rPr lang="en-US" sz="2200" kern="1200" dirty="0" smtClean="0"/>
            <a:t> (2013)</a:t>
          </a:r>
          <a:endParaRPr lang="en-US" sz="2200" kern="1200" dirty="0"/>
        </a:p>
      </dsp:txBody>
      <dsp:txXfrm>
        <a:off x="79009" y="1524006"/>
        <a:ext cx="2587623" cy="959092"/>
      </dsp:txXfrm>
    </dsp:sp>
    <dsp:sp modelId="{3C1E06CA-A2DD-4D79-AC32-E994FD69FB2A}">
      <dsp:nvSpPr>
        <dsp:cNvPr id="0" name=""/>
        <dsp:cNvSpPr/>
      </dsp:nvSpPr>
      <dsp:spPr>
        <a:xfrm rot="5400000">
          <a:off x="4838664" y="964737"/>
          <a:ext cx="1463649" cy="56117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penelitian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kombinasi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rambut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jagung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daun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kelor</a:t>
          </a:r>
          <a:r>
            <a:rPr lang="en-US" sz="2100" kern="1200" dirty="0" smtClean="0"/>
            <a:t>  </a:t>
          </a:r>
          <a:r>
            <a:rPr lang="en-US" sz="2100" kern="1200" dirty="0" err="1" smtClean="0"/>
            <a:t>aktivitas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antioksidan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tertinggi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suhu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pengeringan</a:t>
          </a:r>
          <a:r>
            <a:rPr lang="en-US" sz="2100" kern="1200" dirty="0" smtClean="0"/>
            <a:t> 55 °C </a:t>
          </a:r>
          <a:r>
            <a:rPr lang="en-US" sz="2100" kern="1200" dirty="0" err="1" smtClean="0"/>
            <a:t>dengan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proporsi</a:t>
          </a:r>
          <a:r>
            <a:rPr lang="en-US" sz="2100" kern="1200" dirty="0" smtClean="0"/>
            <a:t> (1 : 2).</a:t>
          </a:r>
          <a:endParaRPr lang="en-US" sz="2100" kern="1200" dirty="0"/>
        </a:p>
      </dsp:txBody>
      <dsp:txXfrm rot="5400000">
        <a:off x="4838664" y="964737"/>
        <a:ext cx="1463649" cy="5611729"/>
      </dsp:txXfrm>
    </dsp:sp>
    <dsp:sp modelId="{CAEED324-88D7-44A7-BFB1-588CF4FB0A73}">
      <dsp:nvSpPr>
        <dsp:cNvPr id="0" name=""/>
        <dsp:cNvSpPr/>
      </dsp:nvSpPr>
      <dsp:spPr>
        <a:xfrm>
          <a:off x="79009" y="3048005"/>
          <a:ext cx="2570940" cy="626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Kurnia</a:t>
          </a:r>
          <a:r>
            <a:rPr lang="en-US" sz="2200" kern="1200" dirty="0" smtClean="0"/>
            <a:t> (2016)</a:t>
          </a:r>
          <a:endParaRPr lang="en-US" sz="2200" kern="1200" dirty="0"/>
        </a:p>
      </dsp:txBody>
      <dsp:txXfrm>
        <a:off x="79009" y="3048005"/>
        <a:ext cx="2570940" cy="62635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876583-058E-4A8A-8A56-1A2BE3FEAEE6}">
      <dsp:nvSpPr>
        <dsp:cNvPr id="0" name=""/>
        <dsp:cNvSpPr/>
      </dsp:nvSpPr>
      <dsp:spPr>
        <a:xfrm rot="5400000">
          <a:off x="3682752" y="-499131"/>
          <a:ext cx="626375" cy="3115081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September 2016</a:t>
          </a:r>
          <a:endParaRPr lang="en-US" sz="2900" kern="1200" dirty="0"/>
        </a:p>
      </dsp:txBody>
      <dsp:txXfrm rot="5400000">
        <a:off x="3682752" y="-499131"/>
        <a:ext cx="626375" cy="3115081"/>
      </dsp:txXfrm>
    </dsp:sp>
    <dsp:sp modelId="{EB9D1C88-F457-4290-B42E-606E4637F94F}">
      <dsp:nvSpPr>
        <dsp:cNvPr id="0" name=""/>
        <dsp:cNvSpPr/>
      </dsp:nvSpPr>
      <dsp:spPr>
        <a:xfrm>
          <a:off x="143259" y="0"/>
          <a:ext cx="2218940" cy="214691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43259" y="0"/>
        <a:ext cx="2218940" cy="2146916"/>
      </dsp:txXfrm>
    </dsp:sp>
    <dsp:sp modelId="{7A0B085D-22CC-41B0-803E-FB08938FCF40}">
      <dsp:nvSpPr>
        <dsp:cNvPr id="0" name=""/>
        <dsp:cNvSpPr/>
      </dsp:nvSpPr>
      <dsp:spPr>
        <a:xfrm rot="5400000">
          <a:off x="4900172" y="738624"/>
          <a:ext cx="1257791" cy="5266944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/>
            <a:t>Laboratorium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Teknologi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Pangan</a:t>
          </a:r>
          <a:r>
            <a:rPr lang="en-US" sz="2900" kern="1200" dirty="0" smtClean="0"/>
            <a:t> - </a:t>
          </a:r>
          <a:r>
            <a:rPr lang="en-US" sz="2900" kern="1200" dirty="0" err="1" smtClean="0"/>
            <a:t>Universitas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Pasundan</a:t>
          </a:r>
          <a:endParaRPr lang="en-US" sz="2900" kern="1200" dirty="0"/>
        </a:p>
      </dsp:txBody>
      <dsp:txXfrm rot="5400000">
        <a:off x="4900172" y="738624"/>
        <a:ext cx="1257791" cy="5266944"/>
      </dsp:txXfrm>
    </dsp:sp>
    <dsp:sp modelId="{3C02607B-02C5-4E8E-A7E2-D6469CA22F99}">
      <dsp:nvSpPr>
        <dsp:cNvPr id="0" name=""/>
        <dsp:cNvSpPr/>
      </dsp:nvSpPr>
      <dsp:spPr>
        <a:xfrm>
          <a:off x="143259" y="2295171"/>
          <a:ext cx="2676137" cy="222905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43259" y="2295171"/>
        <a:ext cx="2676137" cy="22290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1C2459-A347-43C9-BC64-83926A1548F0}">
      <dsp:nvSpPr>
        <dsp:cNvPr id="0" name=""/>
        <dsp:cNvSpPr/>
      </dsp:nvSpPr>
      <dsp:spPr>
        <a:xfrm rot="10800000">
          <a:off x="1632395" y="279"/>
          <a:ext cx="5472684" cy="10157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18" tIns="179070" rIns="334264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Daun</a:t>
          </a:r>
          <a:r>
            <a:rPr lang="en-US" sz="4700" kern="1200" dirty="0" smtClean="0"/>
            <a:t> </a:t>
          </a:r>
          <a:r>
            <a:rPr lang="en-US" sz="4700" kern="1200" dirty="0" err="1" smtClean="0"/>
            <a:t>Binahong</a:t>
          </a:r>
          <a:endParaRPr lang="en-US" sz="4700" kern="1200" dirty="0"/>
        </a:p>
      </dsp:txBody>
      <dsp:txXfrm rot="10800000">
        <a:off x="1632395" y="279"/>
        <a:ext cx="5472684" cy="1015751"/>
      </dsp:txXfrm>
    </dsp:sp>
    <dsp:sp modelId="{62F86AF2-858F-4D38-8A73-B75395A3F749}">
      <dsp:nvSpPr>
        <dsp:cNvPr id="0" name=""/>
        <dsp:cNvSpPr/>
      </dsp:nvSpPr>
      <dsp:spPr>
        <a:xfrm>
          <a:off x="1124520" y="279"/>
          <a:ext cx="1015751" cy="10157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AF155-2A05-40B2-B8ED-20DF2B173D19}">
      <dsp:nvSpPr>
        <dsp:cNvPr id="0" name=""/>
        <dsp:cNvSpPr/>
      </dsp:nvSpPr>
      <dsp:spPr>
        <a:xfrm rot="10800000">
          <a:off x="1632395" y="1269968"/>
          <a:ext cx="5472684" cy="10157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918" tIns="179070" rIns="334264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Daun</a:t>
          </a:r>
          <a:r>
            <a:rPr lang="en-US" sz="4700" kern="1200" dirty="0" smtClean="0"/>
            <a:t> </a:t>
          </a:r>
          <a:r>
            <a:rPr lang="en-US" sz="4700" kern="1200" dirty="0" err="1" smtClean="0"/>
            <a:t>Teh</a:t>
          </a:r>
          <a:r>
            <a:rPr lang="en-US" sz="4700" kern="1200" dirty="0" smtClean="0"/>
            <a:t> </a:t>
          </a:r>
          <a:endParaRPr lang="en-US" sz="4700" kern="1200" dirty="0"/>
        </a:p>
      </dsp:txBody>
      <dsp:txXfrm rot="10800000">
        <a:off x="1632395" y="1269968"/>
        <a:ext cx="5472684" cy="1015751"/>
      </dsp:txXfrm>
    </dsp:sp>
    <dsp:sp modelId="{E8D48D5C-A786-475E-892A-AC9CDC0B1430}">
      <dsp:nvSpPr>
        <dsp:cNvPr id="0" name=""/>
        <dsp:cNvSpPr/>
      </dsp:nvSpPr>
      <dsp:spPr>
        <a:xfrm>
          <a:off x="1124520" y="1269968"/>
          <a:ext cx="1015751" cy="101575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D25C-FCA7-4F64-856A-0083057D3E14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DFDF-4A0D-43AF-9956-5E076392C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D25C-FCA7-4F64-856A-0083057D3E14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DFDF-4A0D-43AF-9956-5E076392C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D25C-FCA7-4F64-856A-0083057D3E14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DFDF-4A0D-43AF-9956-5E076392C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D25C-FCA7-4F64-856A-0083057D3E14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DFDF-4A0D-43AF-9956-5E076392C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D25C-FCA7-4F64-856A-0083057D3E14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DFDF-4A0D-43AF-9956-5E076392C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D25C-FCA7-4F64-856A-0083057D3E14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DFDF-4A0D-43AF-9956-5E076392C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D25C-FCA7-4F64-856A-0083057D3E14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DFDF-4A0D-43AF-9956-5E076392C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D25C-FCA7-4F64-856A-0083057D3E14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DFDF-4A0D-43AF-9956-5E076392C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D25C-FCA7-4F64-856A-0083057D3E14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DFDF-4A0D-43AF-9956-5E076392C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D25C-FCA7-4F64-856A-0083057D3E14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DFDF-4A0D-43AF-9956-5E076392C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D25C-FCA7-4F64-856A-0083057D3E14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9DFDF-4A0D-43AF-9956-5E076392C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D25C-FCA7-4F64-856A-0083057D3E14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9DFDF-4A0D-43AF-9956-5E076392C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859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PENGARUH PERBANDINGAN TEH HERBAL DAUN BINAHONG (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Anredera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cordifolia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(Ten.)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Steenis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DENGAN DAUN TEH (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Camellia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sinensis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 DAN SUHU PENGERINGAN TERHADAP KARAKTERISTIK TEH HERBAL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362200"/>
            <a:ext cx="41910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: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Rindy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Partriana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D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(133020442)</a:t>
            </a:r>
            <a:endParaRPr lang="en-US" sz="24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572000"/>
            <a:ext cx="8458200" cy="2590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Dosen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Pembimbing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		Dr. Ir.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Yudi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Garnida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MS.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Dosen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Pembimbing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II		Dr. Ir.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Hj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Hasnelly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, MSIE.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Dosen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Penguji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Ir.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Sumartini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MP.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657600"/>
            <a:ext cx="2438400" cy="1519707"/>
          </a:xfrm>
          <a:prstGeom prst="rect">
            <a:avLst/>
          </a:prstGeom>
        </p:spPr>
      </p:pic>
      <p:pic>
        <p:nvPicPr>
          <p:cNvPr id="8" name="Picture 7" descr="BINAHO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657600"/>
            <a:ext cx="2057400" cy="1543050"/>
          </a:xfrm>
          <a:prstGeom prst="rect">
            <a:avLst/>
          </a:prstGeom>
        </p:spPr>
      </p:pic>
      <p:pic>
        <p:nvPicPr>
          <p:cNvPr id="9" name="Picture 8" descr="12957328-Tea-leaves-wallpaper-background--Stock-Photo-t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35052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METODOLOGI PENELITIAN</a:t>
            </a:r>
            <a:endParaRPr lang="en-US" dirty="0">
              <a:latin typeface="Cooper Blac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229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BAHAN BAKU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UTAMA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648200"/>
            <a:ext cx="82296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BAHAN ANALISIS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5257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n-US" sz="3200" dirty="0" smtClean="0"/>
              <a:t>	</a:t>
            </a:r>
            <a:r>
              <a:rPr lang="en-US" sz="3200" dirty="0" err="1" smtClean="0"/>
              <a:t>Serbuk</a:t>
            </a:r>
            <a:r>
              <a:rPr lang="en-US" sz="3200" dirty="0" smtClean="0"/>
              <a:t> DPPH, </a:t>
            </a:r>
            <a:r>
              <a:rPr lang="en-US" sz="3200" dirty="0" err="1" smtClean="0"/>
              <a:t>metanol</a:t>
            </a:r>
            <a:r>
              <a:rPr lang="en-US" sz="3200" dirty="0" smtClean="0"/>
              <a:t>, </a:t>
            </a:r>
            <a:r>
              <a:rPr lang="en-US" sz="3200" dirty="0" err="1" smtClean="0"/>
              <a:t>akuades</a:t>
            </a:r>
            <a:r>
              <a:rPr lang="en-US" sz="3200" dirty="0" smtClean="0"/>
              <a:t>, </a:t>
            </a:r>
            <a:r>
              <a:rPr lang="en-US" sz="3200" dirty="0" err="1" smtClean="0"/>
              <a:t>larutan</a:t>
            </a:r>
            <a:r>
              <a:rPr lang="en-US" sz="3200" dirty="0" smtClean="0"/>
              <a:t> </a:t>
            </a:r>
            <a:r>
              <a:rPr lang="en-US" sz="3200" dirty="0" err="1" smtClean="0"/>
              <a:t>luff</a:t>
            </a:r>
            <a:r>
              <a:rPr lang="en-US" sz="3200" dirty="0" smtClean="0"/>
              <a:t> schools,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SO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6 N, KI, Na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S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r>
              <a:rPr lang="en-US" sz="3200" dirty="0" err="1" smtClean="0"/>
              <a:t>baku</a:t>
            </a:r>
            <a:r>
              <a:rPr lang="en-US" sz="3200" dirty="0" smtClean="0"/>
              <a:t> 0,1 N, </a:t>
            </a:r>
            <a:r>
              <a:rPr lang="en-US" sz="3200" dirty="0" err="1" smtClean="0"/>
              <a:t>indikator</a:t>
            </a:r>
            <a:r>
              <a:rPr lang="en-US" sz="3200" dirty="0" smtClean="0"/>
              <a:t> </a:t>
            </a:r>
            <a:r>
              <a:rPr lang="en-US" sz="3200" dirty="0" err="1" smtClean="0"/>
              <a:t>amilum</a:t>
            </a:r>
            <a:r>
              <a:rPr lang="en-US" sz="3200" dirty="0" smtClean="0"/>
              <a:t>, </a:t>
            </a:r>
            <a:r>
              <a:rPr lang="en-US" sz="3200" dirty="0" err="1" smtClean="0"/>
              <a:t>HCl</a:t>
            </a:r>
            <a:r>
              <a:rPr lang="en-US" sz="3200" dirty="0" smtClean="0"/>
              <a:t> 2N.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ALAT PENELITIAN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dirty="0" smtClean="0"/>
              <a:t>Tray, </a:t>
            </a:r>
          </a:p>
          <a:p>
            <a:r>
              <a:rPr lang="en-US" dirty="0" smtClean="0"/>
              <a:t>Blender, </a:t>
            </a:r>
          </a:p>
          <a:p>
            <a:r>
              <a:rPr lang="en-US" i="1" dirty="0" smtClean="0"/>
              <a:t>Tunnel dryer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Oven, </a:t>
            </a:r>
          </a:p>
          <a:p>
            <a:r>
              <a:rPr lang="en-US" dirty="0" err="1" smtClean="0"/>
              <a:t>Cawan</a:t>
            </a:r>
            <a:r>
              <a:rPr lang="en-US" dirty="0" smtClean="0"/>
              <a:t> </a:t>
            </a:r>
            <a:r>
              <a:rPr lang="en-US" dirty="0" err="1" smtClean="0"/>
              <a:t>porselin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Desikator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Refraktrometer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analitik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Tabung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Pipet</a:t>
            </a:r>
            <a:r>
              <a:rPr lang="en-US" dirty="0" smtClean="0"/>
              <a:t> </a:t>
            </a:r>
            <a:r>
              <a:rPr lang="en-US" dirty="0" err="1" smtClean="0"/>
              <a:t>volumetrik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Pipet</a:t>
            </a:r>
            <a:r>
              <a:rPr lang="en-US" dirty="0" smtClean="0"/>
              <a:t> </a:t>
            </a:r>
            <a:r>
              <a:rPr lang="en-US" dirty="0" err="1" smtClean="0"/>
              <a:t>tetes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Botol</a:t>
            </a:r>
            <a:r>
              <a:rPr lang="en-US" dirty="0" smtClean="0"/>
              <a:t> </a:t>
            </a:r>
            <a:r>
              <a:rPr lang="en-US" dirty="0" err="1" smtClean="0"/>
              <a:t>semprot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Labu</a:t>
            </a:r>
            <a:r>
              <a:rPr lang="en-US" dirty="0" smtClean="0"/>
              <a:t> </a:t>
            </a:r>
            <a:r>
              <a:rPr lang="en-US" dirty="0" err="1" smtClean="0"/>
              <a:t>takar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Gelas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Erlenmeyer, </a:t>
            </a:r>
          </a:p>
          <a:p>
            <a:r>
              <a:rPr lang="en-US" dirty="0" err="1" smtClean="0"/>
              <a:t>Kuvet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Spektrofotometer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PENELITIAN PENDAHULUAN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pengeringan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-	5 jam,</a:t>
            </a:r>
          </a:p>
          <a:p>
            <a:pPr>
              <a:buNone/>
            </a:pPr>
            <a:r>
              <a:rPr lang="en-US" dirty="0" smtClean="0"/>
              <a:t>	-	6 jam,</a:t>
            </a:r>
          </a:p>
          <a:p>
            <a:pPr>
              <a:buNone/>
            </a:pPr>
            <a:r>
              <a:rPr lang="en-US" dirty="0" smtClean="0"/>
              <a:t>	-	7 jam.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228600"/>
            <a:ext cx="5181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200" b="1" noProof="0" dirty="0" smtClean="0"/>
              <a:t>Diagram </a:t>
            </a:r>
            <a:r>
              <a:rPr lang="en-US" sz="3200" b="1" noProof="0" dirty="0" err="1" smtClean="0"/>
              <a:t>Alir</a:t>
            </a:r>
            <a:r>
              <a:rPr lang="en-US" sz="3200" b="1" noProof="0" dirty="0" smtClean="0"/>
              <a:t> </a:t>
            </a:r>
            <a:r>
              <a:rPr lang="en-US" sz="3200" b="1" noProof="0" dirty="0" err="1" smtClean="0"/>
              <a:t>Penelitian</a:t>
            </a:r>
            <a:r>
              <a:rPr lang="en-US" sz="3200" b="1" noProof="0" dirty="0" smtClean="0"/>
              <a:t> </a:t>
            </a:r>
            <a:r>
              <a:rPr lang="en-US" sz="3200" b="1" noProof="0" dirty="0" err="1" smtClean="0"/>
              <a:t>Pendahuluan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 descr="DIAGRAM ALIR PENDAHULUAN 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579610"/>
            <a:ext cx="6265060" cy="627839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PENELITIAN UTAMA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rgbClr val="8AEE12">
              <a:alpha val="71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Rancang</a:t>
            </a:r>
            <a:r>
              <a:rPr lang="en-US" dirty="0" smtClean="0"/>
              <a:t> </a:t>
            </a:r>
            <a:r>
              <a:rPr lang="en-US" dirty="0" err="1" smtClean="0"/>
              <a:t>Perlakuan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binahong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(P) :</a:t>
            </a:r>
          </a:p>
          <a:p>
            <a:pPr>
              <a:buNone/>
            </a:pPr>
            <a:r>
              <a:rPr lang="en-US" dirty="0" smtClean="0"/>
              <a:t>	p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binahong</a:t>
            </a:r>
            <a:r>
              <a:rPr lang="en-US" dirty="0" smtClean="0"/>
              <a:t> :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= 2 : 1</a:t>
            </a:r>
          </a:p>
          <a:p>
            <a:pPr>
              <a:buNone/>
            </a:pPr>
            <a:r>
              <a:rPr lang="en-US" dirty="0" smtClean="0"/>
              <a:t>	p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binahong</a:t>
            </a:r>
            <a:r>
              <a:rPr lang="en-US" dirty="0" smtClean="0"/>
              <a:t> :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= 1 : 1</a:t>
            </a:r>
          </a:p>
          <a:p>
            <a:pPr>
              <a:buNone/>
            </a:pPr>
            <a:r>
              <a:rPr lang="en-US" dirty="0" smtClean="0"/>
              <a:t>	p</a:t>
            </a:r>
            <a:r>
              <a:rPr lang="en-US" baseline="-25000" dirty="0" smtClean="0"/>
              <a:t>3</a:t>
            </a:r>
            <a:r>
              <a:rPr lang="en-US" dirty="0" smtClean="0"/>
              <a:t> =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binahong</a:t>
            </a:r>
            <a:r>
              <a:rPr lang="en-US" dirty="0" smtClean="0"/>
              <a:t> :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= 1 : 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pengeringan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herbal (S) :</a:t>
            </a:r>
          </a:p>
          <a:p>
            <a:pPr>
              <a:buNone/>
            </a:pPr>
            <a:r>
              <a:rPr lang="en-US" dirty="0" smtClean="0"/>
              <a:t>	s</a:t>
            </a:r>
            <a:r>
              <a:rPr lang="en-US" baseline="-25000" dirty="0" smtClean="0"/>
              <a:t>1</a:t>
            </a:r>
            <a:r>
              <a:rPr lang="en-US" dirty="0" smtClean="0"/>
              <a:t> = 50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s</a:t>
            </a:r>
            <a:r>
              <a:rPr lang="en-US" baseline="-25000" dirty="0" smtClean="0"/>
              <a:t>2</a:t>
            </a:r>
            <a:r>
              <a:rPr lang="en-US" dirty="0" smtClean="0"/>
              <a:t> = 55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s</a:t>
            </a:r>
            <a:r>
              <a:rPr lang="en-US" baseline="-25000" dirty="0" smtClean="0"/>
              <a:t>3</a:t>
            </a:r>
            <a:r>
              <a:rPr lang="en-US" dirty="0" smtClean="0"/>
              <a:t> = 60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  <a:solidFill>
            <a:srgbClr val="8AEE12">
              <a:alpha val="80000"/>
            </a:srgbClr>
          </a:solidFill>
        </p:spPr>
        <p:txBody>
          <a:bodyPr/>
          <a:lstStyle/>
          <a:p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(RAK)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faktorial</a:t>
            </a:r>
            <a:r>
              <a:rPr lang="en-US" dirty="0" smtClean="0"/>
              <a:t> 3 x 3 </a:t>
            </a:r>
            <a:r>
              <a:rPr lang="en-US" dirty="0" err="1" smtClean="0"/>
              <a:t>dengan</a:t>
            </a:r>
            <a:r>
              <a:rPr lang="en-US" dirty="0" smtClean="0"/>
              <a:t> 3 kali </a:t>
            </a:r>
            <a:r>
              <a:rPr lang="en-US" dirty="0" err="1" smtClean="0"/>
              <a:t>pengulangan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27 </a:t>
            </a:r>
            <a:r>
              <a:rPr lang="en-US" dirty="0" err="1" smtClean="0"/>
              <a:t>perlakuan</a:t>
            </a:r>
            <a:r>
              <a:rPr lang="en-US" dirty="0" smtClean="0"/>
              <a:t>. </a:t>
            </a:r>
          </a:p>
          <a:p>
            <a:pPr algn="ctr">
              <a:buNone/>
            </a:pPr>
            <a:r>
              <a:rPr lang="en-US" dirty="0" err="1" smtClean="0"/>
              <a:t>Y</a:t>
            </a:r>
            <a:r>
              <a:rPr lang="en-US" baseline="-25000" dirty="0" err="1" smtClean="0"/>
              <a:t>ijk</a:t>
            </a:r>
            <a:r>
              <a:rPr lang="en-US" dirty="0" smtClean="0"/>
              <a:t>  =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  +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k</a:t>
            </a:r>
            <a:r>
              <a:rPr lang="en-US" dirty="0" smtClean="0"/>
              <a:t> + P</a:t>
            </a:r>
            <a:r>
              <a:rPr lang="en-US" baseline="-25000" dirty="0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 + (PS)</a:t>
            </a:r>
            <a:r>
              <a:rPr lang="en-US" baseline="-25000" dirty="0" err="1" smtClean="0"/>
              <a:t>ij</a:t>
            </a:r>
            <a:r>
              <a:rPr lang="en-US" baseline="-25000" dirty="0" smtClean="0"/>
              <a:t> </a:t>
            </a:r>
            <a:r>
              <a:rPr lang="en-US" dirty="0" smtClean="0"/>
              <a:t>+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err="1" smtClean="0"/>
              <a:t>ijk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286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Rancangan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Percobaan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  <a:r>
              <a:rPr lang="en-US" sz="2800" dirty="0" smtClean="0"/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Rancangan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P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ercobaan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Faktorial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3x3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Rancangan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Kelompok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(RAK)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 descr="MODEL RA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7619999" cy="443678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069" t="37040" r="27282" b="25921"/>
          <a:stretch>
            <a:fillRect/>
          </a:stretch>
        </p:blipFill>
        <p:spPr bwMode="auto">
          <a:xfrm>
            <a:off x="838200" y="2057400"/>
            <a:ext cx="73914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286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Rancangan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Percobaan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Tata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Letak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Faktorial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3x3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Rancangan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Kelompok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(RAK)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37" t="31989" r="26167" b="19186"/>
          <a:stretch>
            <a:fillRect/>
          </a:stretch>
        </p:blipFill>
        <p:spPr bwMode="auto">
          <a:xfrm>
            <a:off x="838200" y="1066800"/>
            <a:ext cx="7467600" cy="481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286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Rancangan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Analisis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  <a:solidFill>
            <a:srgbClr val="8AEE12">
              <a:alpha val="84000"/>
            </a:srgbClr>
          </a:solidFill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sz="3300" dirty="0" err="1" smtClean="0"/>
              <a:t>maka</a:t>
            </a:r>
            <a:r>
              <a:rPr lang="en-US" sz="3300" dirty="0" smtClean="0"/>
              <a:t> </a:t>
            </a:r>
            <a:r>
              <a:rPr lang="en-US" sz="3300" dirty="0" err="1" smtClean="0"/>
              <a:t>dapat</a:t>
            </a:r>
            <a:r>
              <a:rPr lang="en-US" sz="3300" dirty="0" smtClean="0"/>
              <a:t> </a:t>
            </a:r>
            <a:r>
              <a:rPr lang="en-US" sz="3300" dirty="0" err="1" smtClean="0"/>
              <a:t>ditentukan</a:t>
            </a:r>
            <a:r>
              <a:rPr lang="en-US" sz="3300" dirty="0" smtClean="0"/>
              <a:t> </a:t>
            </a:r>
            <a:r>
              <a:rPr lang="en-US" sz="3300" dirty="0" err="1" smtClean="0"/>
              <a:t>daerah</a:t>
            </a:r>
            <a:r>
              <a:rPr lang="en-US" sz="3300" dirty="0" smtClean="0"/>
              <a:t> </a:t>
            </a:r>
            <a:r>
              <a:rPr lang="en-US" sz="3300" dirty="0" err="1" smtClean="0"/>
              <a:t>penolakan</a:t>
            </a:r>
            <a:r>
              <a:rPr lang="en-US" sz="3300" dirty="0" smtClean="0"/>
              <a:t> </a:t>
            </a:r>
            <a:r>
              <a:rPr lang="en-US" sz="3300" dirty="0" err="1" smtClean="0"/>
              <a:t>hipotesis</a:t>
            </a:r>
            <a:r>
              <a:rPr lang="en-US" sz="3300" dirty="0" smtClean="0"/>
              <a:t>, </a:t>
            </a:r>
            <a:r>
              <a:rPr lang="en-US" sz="3300" dirty="0" err="1" smtClean="0"/>
              <a:t>yaitu</a:t>
            </a:r>
            <a:r>
              <a:rPr lang="en-US" sz="3300" dirty="0" smtClean="0"/>
              <a:t> :</a:t>
            </a:r>
          </a:p>
          <a:p>
            <a:pPr algn="just">
              <a:buNone/>
            </a:pPr>
            <a:endParaRPr lang="en-US" sz="3300" dirty="0" smtClean="0"/>
          </a:p>
          <a:p>
            <a:pPr lvl="0" algn="just"/>
            <a:r>
              <a:rPr lang="en-US" sz="3300" dirty="0" err="1" smtClean="0"/>
              <a:t>Jika</a:t>
            </a:r>
            <a:r>
              <a:rPr lang="en-US" sz="3300" dirty="0" smtClean="0"/>
              <a:t> F </a:t>
            </a:r>
            <a:r>
              <a:rPr lang="en-US" sz="3300" baseline="-25000" dirty="0" err="1" smtClean="0"/>
              <a:t>hitung</a:t>
            </a:r>
            <a:r>
              <a:rPr lang="en-US" sz="3300" dirty="0" smtClean="0"/>
              <a:t> ≤ F </a:t>
            </a:r>
            <a:r>
              <a:rPr lang="en-US" sz="3300" baseline="-25000" dirty="0" err="1" smtClean="0"/>
              <a:t>tabel</a:t>
            </a:r>
            <a:r>
              <a:rPr lang="en-US" sz="3300" dirty="0" smtClean="0"/>
              <a:t> </a:t>
            </a:r>
            <a:r>
              <a:rPr lang="en-US" sz="3300" dirty="0" err="1" smtClean="0"/>
              <a:t>pada</a:t>
            </a:r>
            <a:r>
              <a:rPr lang="en-US" sz="3300" dirty="0" smtClean="0"/>
              <a:t> </a:t>
            </a:r>
            <a:r>
              <a:rPr lang="en-US" sz="3300" dirty="0" err="1" smtClean="0"/>
              <a:t>taraf</a:t>
            </a:r>
            <a:r>
              <a:rPr lang="en-US" sz="3300" dirty="0" smtClean="0"/>
              <a:t> 5% yang </a:t>
            </a:r>
            <a:r>
              <a:rPr lang="en-US" sz="3300" dirty="0" err="1" smtClean="0"/>
              <a:t>berarti</a:t>
            </a:r>
            <a:r>
              <a:rPr lang="en-US" sz="3300" dirty="0" smtClean="0"/>
              <a:t> </a:t>
            </a:r>
            <a:r>
              <a:rPr lang="en-US" sz="3300" dirty="0" err="1" smtClean="0"/>
              <a:t>tidak</a:t>
            </a:r>
            <a:r>
              <a:rPr lang="en-US" sz="3300" dirty="0" smtClean="0"/>
              <a:t> </a:t>
            </a:r>
            <a:r>
              <a:rPr lang="en-US" sz="3300" dirty="0" err="1" smtClean="0"/>
              <a:t>terdapat</a:t>
            </a:r>
            <a:r>
              <a:rPr lang="en-US" sz="3300" dirty="0" smtClean="0"/>
              <a:t> </a:t>
            </a:r>
            <a:r>
              <a:rPr lang="en-US" sz="3300" dirty="0" err="1" smtClean="0"/>
              <a:t>pengaruh</a:t>
            </a:r>
            <a:r>
              <a:rPr lang="en-US" sz="3300" dirty="0" smtClean="0"/>
              <a:t> yang </a:t>
            </a:r>
            <a:r>
              <a:rPr lang="en-US" sz="3300" dirty="0" err="1" smtClean="0"/>
              <a:t>nyata</a:t>
            </a:r>
            <a:r>
              <a:rPr lang="en-US" sz="3300" dirty="0" smtClean="0"/>
              <a:t> </a:t>
            </a:r>
            <a:r>
              <a:rPr lang="en-US" sz="3300" dirty="0" err="1" smtClean="0"/>
              <a:t>atau</a:t>
            </a:r>
            <a:r>
              <a:rPr lang="en-US" sz="3300" dirty="0" smtClean="0"/>
              <a:t> </a:t>
            </a:r>
            <a:r>
              <a:rPr lang="en-US" sz="3300" dirty="0" err="1" smtClean="0"/>
              <a:t>tidak</a:t>
            </a:r>
            <a:r>
              <a:rPr lang="en-US" sz="3300" dirty="0" smtClean="0"/>
              <a:t> </a:t>
            </a:r>
            <a:r>
              <a:rPr lang="en-US" sz="3300" dirty="0" err="1" smtClean="0"/>
              <a:t>ada</a:t>
            </a:r>
            <a:r>
              <a:rPr lang="en-US" sz="3300" dirty="0" smtClean="0"/>
              <a:t> </a:t>
            </a:r>
            <a:r>
              <a:rPr lang="en-US" sz="3300" dirty="0" err="1" smtClean="0"/>
              <a:t>pengaruh</a:t>
            </a:r>
            <a:r>
              <a:rPr lang="en-US" sz="3300" dirty="0" smtClean="0"/>
              <a:t> </a:t>
            </a:r>
            <a:r>
              <a:rPr lang="en-US" sz="3300" dirty="0" err="1" smtClean="0"/>
              <a:t>dari</a:t>
            </a:r>
            <a:r>
              <a:rPr lang="en-US" sz="3300" dirty="0" smtClean="0"/>
              <a:t> </a:t>
            </a:r>
            <a:r>
              <a:rPr lang="en-US" sz="3300" dirty="0" err="1" smtClean="0"/>
              <a:t>masing-masing</a:t>
            </a:r>
            <a:r>
              <a:rPr lang="en-US" sz="3300" dirty="0" smtClean="0"/>
              <a:t> </a:t>
            </a:r>
            <a:r>
              <a:rPr lang="en-US" sz="3300" dirty="0" err="1" smtClean="0"/>
              <a:t>perlakuan</a:t>
            </a:r>
            <a:r>
              <a:rPr lang="en-US" sz="3300" dirty="0" smtClean="0"/>
              <a:t>.</a:t>
            </a:r>
          </a:p>
          <a:p>
            <a:pPr lvl="0" algn="just"/>
            <a:endParaRPr lang="en-US" sz="3300" dirty="0" smtClean="0"/>
          </a:p>
          <a:p>
            <a:pPr lvl="0" algn="just"/>
            <a:r>
              <a:rPr lang="en-US" sz="3300" dirty="0" err="1" smtClean="0"/>
              <a:t>Jika</a:t>
            </a:r>
            <a:r>
              <a:rPr lang="en-US" sz="3300" dirty="0" smtClean="0"/>
              <a:t> F </a:t>
            </a:r>
            <a:r>
              <a:rPr lang="en-US" sz="3300" baseline="-25000" dirty="0" err="1" smtClean="0"/>
              <a:t>hitung</a:t>
            </a:r>
            <a:r>
              <a:rPr lang="en-US" sz="3300" dirty="0" smtClean="0"/>
              <a:t> ˃ F </a:t>
            </a:r>
            <a:r>
              <a:rPr lang="en-US" sz="3300" baseline="-25000" dirty="0" err="1" smtClean="0"/>
              <a:t>tabel</a:t>
            </a:r>
            <a:r>
              <a:rPr lang="en-US" sz="3300" dirty="0" smtClean="0"/>
              <a:t> </a:t>
            </a:r>
            <a:r>
              <a:rPr lang="en-US" sz="3300" dirty="0" err="1" smtClean="0"/>
              <a:t>pada</a:t>
            </a:r>
            <a:r>
              <a:rPr lang="en-US" sz="3300" dirty="0" smtClean="0"/>
              <a:t> </a:t>
            </a:r>
            <a:r>
              <a:rPr lang="en-US" sz="3300" dirty="0" err="1" smtClean="0"/>
              <a:t>taraf</a:t>
            </a:r>
            <a:r>
              <a:rPr lang="en-US" sz="3300" dirty="0" smtClean="0"/>
              <a:t> 5% yang </a:t>
            </a:r>
            <a:r>
              <a:rPr lang="en-US" sz="3300" dirty="0" err="1" smtClean="0"/>
              <a:t>berarti</a:t>
            </a:r>
            <a:r>
              <a:rPr lang="en-US" sz="3300" dirty="0" smtClean="0"/>
              <a:t> </a:t>
            </a:r>
            <a:r>
              <a:rPr lang="en-US" sz="3300" dirty="0" err="1" smtClean="0"/>
              <a:t>terdapat</a:t>
            </a:r>
            <a:r>
              <a:rPr lang="en-US" sz="3300" dirty="0" smtClean="0"/>
              <a:t> </a:t>
            </a:r>
            <a:r>
              <a:rPr lang="en-US" sz="3300" dirty="0" err="1" smtClean="0"/>
              <a:t>pengaruh</a:t>
            </a:r>
            <a:r>
              <a:rPr lang="en-US" sz="3300" dirty="0" smtClean="0"/>
              <a:t> yang </a:t>
            </a:r>
            <a:r>
              <a:rPr lang="en-US" sz="3300" dirty="0" err="1" smtClean="0"/>
              <a:t>nyata</a:t>
            </a:r>
            <a:r>
              <a:rPr lang="en-US" sz="3300" dirty="0" smtClean="0"/>
              <a:t> </a:t>
            </a:r>
            <a:r>
              <a:rPr lang="en-US" sz="3300" dirty="0" err="1" smtClean="0"/>
              <a:t>atau</a:t>
            </a:r>
            <a:r>
              <a:rPr lang="en-US" sz="3300" dirty="0" smtClean="0"/>
              <a:t> </a:t>
            </a:r>
            <a:r>
              <a:rPr lang="en-US" sz="3300" dirty="0" err="1" smtClean="0"/>
              <a:t>ada</a:t>
            </a:r>
            <a:r>
              <a:rPr lang="en-US" sz="3300" dirty="0" smtClean="0"/>
              <a:t> </a:t>
            </a:r>
            <a:r>
              <a:rPr lang="en-US" sz="3300" dirty="0" err="1" smtClean="0"/>
              <a:t>pengaruh</a:t>
            </a:r>
            <a:r>
              <a:rPr lang="en-US" sz="3300" dirty="0" smtClean="0"/>
              <a:t> </a:t>
            </a:r>
            <a:r>
              <a:rPr lang="en-US" sz="3300" dirty="0" err="1" smtClean="0"/>
              <a:t>dari</a:t>
            </a:r>
            <a:r>
              <a:rPr lang="en-US" sz="3300" dirty="0" smtClean="0"/>
              <a:t> </a:t>
            </a:r>
            <a:r>
              <a:rPr lang="en-US" sz="3300" dirty="0" err="1" smtClean="0"/>
              <a:t>masing-masing</a:t>
            </a:r>
            <a:r>
              <a:rPr lang="en-US" sz="3300" dirty="0" smtClean="0"/>
              <a:t> </a:t>
            </a:r>
            <a:r>
              <a:rPr lang="en-US" sz="3300" dirty="0" err="1" smtClean="0"/>
              <a:t>perlakuan</a:t>
            </a:r>
            <a:r>
              <a:rPr lang="en-US" sz="3300" dirty="0" smtClean="0"/>
              <a:t>.</a:t>
            </a:r>
          </a:p>
          <a:p>
            <a:pPr lvl="0" algn="just"/>
            <a:endParaRPr lang="en-US" sz="3300" dirty="0" smtClean="0"/>
          </a:p>
          <a:p>
            <a:pPr algn="just"/>
            <a:r>
              <a:rPr lang="en-US" sz="3300" dirty="0" err="1" smtClean="0"/>
              <a:t>Jika</a:t>
            </a:r>
            <a:r>
              <a:rPr lang="en-US" sz="3300" dirty="0" smtClean="0"/>
              <a:t> </a:t>
            </a:r>
            <a:r>
              <a:rPr lang="en-US" sz="3300" dirty="0" err="1" smtClean="0"/>
              <a:t>terdapat</a:t>
            </a:r>
            <a:r>
              <a:rPr lang="en-US" sz="3300" dirty="0" smtClean="0"/>
              <a:t> </a:t>
            </a:r>
            <a:r>
              <a:rPr lang="en-US" sz="3300" dirty="0" err="1" smtClean="0"/>
              <a:t>pengaruh</a:t>
            </a:r>
            <a:r>
              <a:rPr lang="en-US" sz="3300" dirty="0" smtClean="0"/>
              <a:t> </a:t>
            </a:r>
            <a:r>
              <a:rPr lang="en-US" sz="3300" dirty="0" err="1" smtClean="0"/>
              <a:t>antara</a:t>
            </a:r>
            <a:r>
              <a:rPr lang="en-US" sz="3300" dirty="0" smtClean="0"/>
              <a:t> rata-rata </a:t>
            </a:r>
            <a:r>
              <a:rPr lang="en-US" sz="3300" dirty="0" err="1" smtClean="0"/>
              <a:t>dan</a:t>
            </a:r>
            <a:r>
              <a:rPr lang="en-US" sz="3300" dirty="0" smtClean="0"/>
              <a:t> </a:t>
            </a:r>
            <a:r>
              <a:rPr lang="en-US" sz="3300" dirty="0" err="1" smtClean="0"/>
              <a:t>masing-masing</a:t>
            </a:r>
            <a:r>
              <a:rPr lang="en-US" sz="3300" dirty="0" smtClean="0"/>
              <a:t> </a:t>
            </a:r>
            <a:r>
              <a:rPr lang="en-US" sz="3300" dirty="0" err="1" smtClean="0"/>
              <a:t>perlakuan</a:t>
            </a:r>
            <a:r>
              <a:rPr lang="en-US" sz="3300" dirty="0" smtClean="0"/>
              <a:t> (F </a:t>
            </a:r>
            <a:r>
              <a:rPr lang="en-US" sz="3300" baseline="-25000" dirty="0" err="1" smtClean="0"/>
              <a:t>hitung</a:t>
            </a:r>
            <a:r>
              <a:rPr lang="en-US" sz="3300" dirty="0" smtClean="0"/>
              <a:t> ˃ F </a:t>
            </a:r>
            <a:r>
              <a:rPr lang="en-US" sz="3300" baseline="-25000" dirty="0" err="1" smtClean="0"/>
              <a:t>tabel</a:t>
            </a:r>
            <a:r>
              <a:rPr lang="en-US" sz="3300" dirty="0" smtClean="0"/>
              <a:t>) </a:t>
            </a:r>
            <a:r>
              <a:rPr lang="en-US" sz="3300" dirty="0" err="1" smtClean="0"/>
              <a:t>maka</a:t>
            </a:r>
            <a:r>
              <a:rPr lang="en-US" sz="3300" dirty="0" smtClean="0"/>
              <a:t> </a:t>
            </a:r>
            <a:r>
              <a:rPr lang="en-US" sz="3300" dirty="0" err="1" smtClean="0"/>
              <a:t>dilakukan</a:t>
            </a:r>
            <a:r>
              <a:rPr lang="en-US" sz="3300" dirty="0" smtClean="0"/>
              <a:t> </a:t>
            </a:r>
            <a:r>
              <a:rPr lang="en-US" sz="3300" dirty="0" err="1" smtClean="0"/>
              <a:t>uji</a:t>
            </a:r>
            <a:r>
              <a:rPr lang="en-US" sz="3300" dirty="0" smtClean="0"/>
              <a:t> Duncan </a:t>
            </a:r>
            <a:r>
              <a:rPr lang="en-US" sz="3300" dirty="0" err="1" smtClean="0"/>
              <a:t>untuk</a:t>
            </a:r>
            <a:r>
              <a:rPr lang="en-US" sz="3300" dirty="0" smtClean="0"/>
              <a:t> </a:t>
            </a:r>
            <a:r>
              <a:rPr lang="en-US" sz="3300" dirty="0" err="1" smtClean="0"/>
              <a:t>mengetahui</a:t>
            </a:r>
            <a:r>
              <a:rPr lang="en-US" sz="3300" dirty="0" smtClean="0"/>
              <a:t> </a:t>
            </a:r>
            <a:r>
              <a:rPr lang="en-US" sz="3300" dirty="0" err="1" smtClean="0"/>
              <a:t>perbedaan</a:t>
            </a:r>
            <a:r>
              <a:rPr lang="en-US" sz="3300" dirty="0" smtClean="0"/>
              <a:t> </a:t>
            </a:r>
            <a:r>
              <a:rPr lang="en-US" sz="3300" dirty="0" err="1" smtClean="0"/>
              <a:t>antar</a:t>
            </a:r>
            <a:r>
              <a:rPr lang="en-US" sz="3300" dirty="0" smtClean="0"/>
              <a:t> </a:t>
            </a:r>
            <a:r>
              <a:rPr lang="en-US" sz="3300" dirty="0" err="1" smtClean="0"/>
              <a:t>perlakuan</a:t>
            </a:r>
            <a:r>
              <a:rPr lang="en-US" sz="3300" dirty="0" smtClean="0"/>
              <a:t> (</a:t>
            </a:r>
            <a:r>
              <a:rPr lang="en-US" sz="3300" dirty="0" err="1" smtClean="0"/>
              <a:t>Gasperz</a:t>
            </a:r>
            <a:r>
              <a:rPr lang="en-US" sz="3300" dirty="0" smtClean="0"/>
              <a:t>, 1995).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LATAR BELAKANG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52800" y="3352800"/>
            <a:ext cx="1828800" cy="10668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Teh</a:t>
            </a:r>
            <a:r>
              <a:rPr lang="en-US" dirty="0" smtClean="0"/>
              <a:t> Herbal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76400" y="1981200"/>
            <a:ext cx="1828800" cy="10668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Teh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76800" y="1981200"/>
            <a:ext cx="1828800" cy="10668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Binahong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086600" y="2971800"/>
            <a:ext cx="1828800" cy="6858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Flavonoid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086600" y="2133600"/>
            <a:ext cx="1828800" cy="6858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Polifenol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086600" y="1219200"/>
            <a:ext cx="18288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Antioksidan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19344399">
            <a:off x="3475946" y="2804037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849341">
            <a:off x="4547154" y="2803023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8" idx="6"/>
            <a:endCxn id="10" idx="2"/>
          </p:cNvCxnSpPr>
          <p:nvPr/>
        </p:nvCxnSpPr>
        <p:spPr>
          <a:xfrm flipV="1">
            <a:off x="6705600" y="2476500"/>
            <a:ext cx="3810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6"/>
            <a:endCxn id="11" idx="2"/>
          </p:cNvCxnSpPr>
          <p:nvPr/>
        </p:nvCxnSpPr>
        <p:spPr>
          <a:xfrm flipV="1">
            <a:off x="6705600" y="1600200"/>
            <a:ext cx="381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6"/>
            <a:endCxn id="9" idx="2"/>
          </p:cNvCxnSpPr>
          <p:nvPr/>
        </p:nvCxnSpPr>
        <p:spPr>
          <a:xfrm>
            <a:off x="6705600" y="2514600"/>
            <a:ext cx="3810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wn Arrow 32"/>
          <p:cNvSpPr/>
          <p:nvPr/>
        </p:nvSpPr>
        <p:spPr>
          <a:xfrm rot="10800000">
            <a:off x="4114800" y="45720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352800" y="5257800"/>
            <a:ext cx="1905000" cy="10668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Pengeringan</a:t>
            </a:r>
            <a:endParaRPr lang="en-US" dirty="0"/>
          </a:p>
        </p:txBody>
      </p:sp>
      <p:sp>
        <p:nvSpPr>
          <p:cNvPr id="13314" name="AutoShape 2" descr="Image result for te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Image result for te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36" descr="TEH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72075"/>
            <a:ext cx="2714625" cy="16859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762000"/>
          </a:xfrm>
        </p:spPr>
        <p:txBody>
          <a:bodyPr/>
          <a:lstStyle/>
          <a:p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143000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+mj-lt"/>
                <a:cs typeface="Arial" pitchFamily="34" charset="0"/>
              </a:rPr>
              <a:t>Respon</a:t>
            </a:r>
            <a:r>
              <a:rPr lang="en-US" sz="2800" b="1" dirty="0" smtClean="0">
                <a:latin typeface="+mj-lt"/>
                <a:cs typeface="Arial" pitchFamily="34" charset="0"/>
              </a:rPr>
              <a:t> Kimia 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9812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Kadar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Air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gravimetri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lang="en-US" sz="2400" baseline="0" dirty="0" smtClean="0"/>
              <a:t>Kadar</a:t>
            </a:r>
            <a:r>
              <a:rPr lang="en-US" sz="2400" dirty="0" smtClean="0"/>
              <a:t> Abu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gravimetri</a:t>
            </a: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Aktivitas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Antioksidan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DPPH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lang="en-US" sz="2400" dirty="0" err="1" smtClean="0"/>
              <a:t>Kualitatif</a:t>
            </a:r>
            <a:r>
              <a:rPr lang="en-US" sz="2400" dirty="0" smtClean="0"/>
              <a:t> </a:t>
            </a:r>
            <a:r>
              <a:rPr lang="en-US" sz="2400" dirty="0" err="1" smtClean="0"/>
              <a:t>Saponin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busa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4114800"/>
            <a:ext cx="3581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+mj-lt"/>
                <a:cs typeface="Arial" pitchFamily="34" charset="0"/>
              </a:rPr>
              <a:t>Respon</a:t>
            </a:r>
            <a:r>
              <a:rPr lang="en-US" sz="2800" b="1" dirty="0" smtClean="0">
                <a:latin typeface="+mj-lt"/>
                <a:cs typeface="Arial" pitchFamily="34" charset="0"/>
              </a:rPr>
              <a:t> </a:t>
            </a:r>
            <a:r>
              <a:rPr lang="en-US" sz="2800" b="1" dirty="0" err="1" smtClean="0">
                <a:latin typeface="+mj-lt"/>
                <a:cs typeface="Arial" pitchFamily="34" charset="0"/>
              </a:rPr>
              <a:t>Organoleptik</a:t>
            </a:r>
            <a:r>
              <a:rPr lang="en-US" sz="2800" b="1" dirty="0" smtClean="0">
                <a:latin typeface="+mj-lt"/>
                <a:cs typeface="Arial" pitchFamily="34" charset="0"/>
              </a:rPr>
              <a:t> 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4953000"/>
            <a:ext cx="70866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70000"/>
              <a:buFont typeface="Wingdings" pitchFamily="2" charset="2"/>
              <a:buChar char="q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Uji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hedonik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dirty="0" err="1" smtClean="0">
                <a:latin typeface="+mj-lt"/>
              </a:rPr>
              <a:t>Soekarto</a:t>
            </a:r>
            <a:r>
              <a:rPr lang="en-US" sz="2400" dirty="0" smtClean="0">
                <a:latin typeface="+mj-lt"/>
              </a:rPr>
              <a:t>, 1985)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888736" y="3429000"/>
          <a:ext cx="3255264" cy="3429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21536"/>
                <a:gridCol w="1633728"/>
              </a:tblGrid>
              <a:tr h="2918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Skala Hedonik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/>
                        <a:t>Skala Numerik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Sangat tidak suka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8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Tidak suka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8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Agak tidak suka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8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Agak suka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8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/>
                        <a:t>Suka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8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d-ID" sz="1600"/>
                        <a:t>Sangat suka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228600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100" b="1" noProof="0" dirty="0" smtClean="0"/>
              <a:t>Diagram </a:t>
            </a:r>
            <a:r>
              <a:rPr lang="en-US" sz="3100" b="1" noProof="0" dirty="0" err="1" smtClean="0"/>
              <a:t>Alir</a:t>
            </a:r>
            <a:r>
              <a:rPr lang="en-US" sz="3100" b="1" noProof="0" dirty="0" smtClean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100" b="1" dirty="0" smtClean="0"/>
              <a:t>	</a:t>
            </a:r>
            <a:r>
              <a:rPr lang="en-US" sz="3100" b="1" noProof="0" dirty="0" err="1" smtClean="0"/>
              <a:t>Penelitian</a:t>
            </a:r>
            <a:r>
              <a:rPr lang="en-US" sz="3100" b="1" noProof="0" dirty="0" smtClean="0"/>
              <a:t> </a:t>
            </a:r>
            <a:r>
              <a:rPr lang="en-US" sz="3100" b="1" noProof="0" dirty="0" err="1" smtClean="0"/>
              <a:t>Utama</a:t>
            </a:r>
            <a:endParaRPr kumimoji="0" lang="en-US" sz="3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DIAGRAM ALIR UTAMA 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-10132"/>
            <a:ext cx="5029200" cy="68681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ASIL PENDAHULU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8693785" cy="235356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HASIL PENELITIAN PENDAHULUAN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648200"/>
            <a:ext cx="8229600" cy="1295400"/>
          </a:xfrm>
          <a:prstGeom prst="rect">
            <a:avLst/>
          </a:prstGeom>
          <a:solidFill>
            <a:srgbClr val="8AEE12">
              <a:alpha val="75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sz="2400" dirty="0" err="1" smtClean="0"/>
              <a:t>Keterangan</a:t>
            </a:r>
            <a:r>
              <a:rPr lang="en-US" sz="2400" dirty="0" smtClean="0"/>
              <a:t> :	Rata-rata </a:t>
            </a:r>
            <a:r>
              <a:rPr lang="en-US" sz="2400" dirty="0" err="1" smtClean="0"/>
              <a:t>perlakuan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diikuti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huruf</a:t>
            </a:r>
            <a:r>
              <a:rPr lang="en-US" sz="2400" dirty="0" smtClean="0"/>
              <a:t> yang 		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nyata</a:t>
            </a:r>
            <a:r>
              <a:rPr lang="en-US" sz="2400" dirty="0" smtClean="0"/>
              <a:t> 		</a:t>
            </a:r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r>
              <a:rPr lang="en-US" sz="2400" dirty="0" smtClean="0"/>
              <a:t> Duncan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taraf</a:t>
            </a:r>
            <a:r>
              <a:rPr lang="en-US" sz="2400" dirty="0" smtClean="0"/>
              <a:t> 5%.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ASIL KADAR AI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222" y="1600200"/>
            <a:ext cx="8697064" cy="360730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HASIL ANALISA KADAR AIR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5257800"/>
            <a:ext cx="8229600" cy="1295400"/>
          </a:xfrm>
          <a:prstGeom prst="rect">
            <a:avLst/>
          </a:prstGeom>
          <a:solidFill>
            <a:srgbClr val="8AEE12">
              <a:alpha val="75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	Rata-rata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Duncan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taraf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5%.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dibaca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vertikal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dibaca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horizontal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HASIL ANALISA KADAR ABU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5257800"/>
            <a:ext cx="8229600" cy="1295400"/>
          </a:xfrm>
          <a:prstGeom prst="rect">
            <a:avLst/>
          </a:prstGeom>
          <a:solidFill>
            <a:srgbClr val="8AEE12">
              <a:alpha val="75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	Rata-rata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Duncan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taraf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5%.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dibaca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vertikal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dibaca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horizontal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HASIL KADAR AB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610600" cy="3469706"/>
          </a:xfr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HASIL ANALISA AKTIVITAS ANTIOKSIDAN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5257800"/>
            <a:ext cx="8229600" cy="1295400"/>
          </a:xfrm>
          <a:prstGeom prst="rect">
            <a:avLst/>
          </a:prstGeom>
          <a:solidFill>
            <a:srgbClr val="8AEE12">
              <a:alpha val="75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	Rata-rata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Duncan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taraf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5%.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dibaca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vertikal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dibaca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horizontal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 descr="HASIL ANTIOKSID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7657294" cy="3644985"/>
          </a:xfrm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HASIL ORGANOLEPTIK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5257800"/>
            <a:ext cx="8229600" cy="1295400"/>
          </a:xfrm>
          <a:prstGeom prst="rect">
            <a:avLst/>
          </a:prstGeom>
          <a:solidFill>
            <a:srgbClr val="8AEE12">
              <a:alpha val="75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	Rata-rata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Duncan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taraf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5%.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dibaca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vertikal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dibaca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horizontal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990600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  <a:cs typeface="Arial" pitchFamily="34" charset="0"/>
              </a:rPr>
              <a:t>WARNA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pic>
        <p:nvPicPr>
          <p:cNvPr id="9" name="Content Placeholder 8" descr="HASIL ORLEP WAR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8376783" cy="3429000"/>
          </a:xfr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HASIL ORGANOLEPTIK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5257800"/>
            <a:ext cx="8229600" cy="1295400"/>
          </a:xfrm>
          <a:prstGeom prst="rect">
            <a:avLst/>
          </a:prstGeom>
          <a:solidFill>
            <a:srgbClr val="8AEE12">
              <a:alpha val="75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	Rata-rata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Duncan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taraf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5%.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kapital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dibaca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vertikal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dibaca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horizontal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990600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  <a:cs typeface="Arial" pitchFamily="34" charset="0"/>
              </a:rPr>
              <a:t>AROMA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pic>
        <p:nvPicPr>
          <p:cNvPr id="10" name="Content Placeholder 9" descr="HASIL ORLEP AROM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8305800" cy="3362237"/>
          </a:xfrm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HASIL ORGANOLEPTIK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724400"/>
            <a:ext cx="8229600" cy="990600"/>
          </a:xfrm>
          <a:prstGeom prst="rect">
            <a:avLst/>
          </a:prstGeom>
          <a:solidFill>
            <a:srgbClr val="8AEE12">
              <a:alpha val="75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	Rata-rata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Duncan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taraf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5%. 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990600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  <a:cs typeface="Arial" pitchFamily="34" charset="0"/>
              </a:rPr>
              <a:t>RASA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pic>
        <p:nvPicPr>
          <p:cNvPr id="9" name="Content Placeholder 8" descr="HASIL ORLEP RASA (p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8549014" cy="2286000"/>
          </a:xfr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HASIL ORGANOLEPTIK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267200"/>
            <a:ext cx="8229600" cy="990600"/>
          </a:xfrm>
          <a:prstGeom prst="rect">
            <a:avLst/>
          </a:prstGeom>
          <a:solidFill>
            <a:srgbClr val="8AEE12">
              <a:alpha val="75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	Rata-rata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Duncan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taraf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5%. 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990600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+mj-lt"/>
                <a:cs typeface="Arial" pitchFamily="34" charset="0"/>
              </a:rPr>
              <a:t>RASA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pic>
        <p:nvPicPr>
          <p:cNvPr id="10" name="Content Placeholder 9" descr="HASIL ORLEP RASA (s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8610600" cy="1881576"/>
          </a:xfr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IDENTIFIKASI MASALAH</a:t>
            </a:r>
            <a:endParaRPr lang="en-US" dirty="0">
              <a:latin typeface="Cooper Blac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HASIL ORGANOLEPTIK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267200"/>
            <a:ext cx="8229600" cy="990600"/>
          </a:xfrm>
          <a:prstGeom prst="rect">
            <a:avLst/>
          </a:prstGeom>
          <a:solidFill>
            <a:srgbClr val="8AEE12">
              <a:alpha val="75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	Rata-rata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Duncan 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taraf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5%. </a:t>
            </a:r>
            <a:endParaRPr kumimoji="0" lang="en-US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990600"/>
            <a:ext cx="2438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atin typeface="+mj-lt"/>
                <a:cs typeface="Arial" pitchFamily="34" charset="0"/>
              </a:rPr>
              <a:t>AFTER TASTE</a:t>
            </a:r>
            <a:endParaRPr lang="en-US" sz="2800" b="1" i="1" dirty="0">
              <a:latin typeface="+mj-lt"/>
              <a:cs typeface="Arial" pitchFamily="34" charset="0"/>
            </a:endParaRPr>
          </a:p>
        </p:txBody>
      </p:sp>
      <p:pic>
        <p:nvPicPr>
          <p:cNvPr id="9" name="Content Placeholder 8" descr="HASIL ORLEP AFTER TAS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8394871" cy="1834435"/>
          </a:xfrm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HASIL ANALISA SAPONIN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7" name="Content Placeholder 6" descr="HASIL SAPON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8120910" cy="4267199"/>
          </a:xfrm>
        </p:spPr>
      </p:pic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  <a:solidFill>
            <a:srgbClr val="8AEE12">
              <a:alpha val="48000"/>
            </a:srgbClr>
          </a:solidFill>
        </p:spPr>
        <p:txBody>
          <a:bodyPr/>
          <a:lstStyle/>
          <a:p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binahong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2:1</a:t>
            </a:r>
          </a:p>
          <a:p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Pengeringan</a:t>
            </a:r>
            <a:r>
              <a:rPr lang="en-US" dirty="0" smtClean="0"/>
              <a:t> 60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r>
              <a:rPr lang="en-US" dirty="0" smtClean="0"/>
              <a:t>Kadar Air 5,57 %</a:t>
            </a:r>
          </a:p>
          <a:p>
            <a:r>
              <a:rPr lang="en-US" dirty="0" smtClean="0"/>
              <a:t>Kadar Abu 3,09 %</a:t>
            </a:r>
          </a:p>
          <a:p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Antioksidan</a:t>
            </a:r>
            <a:r>
              <a:rPr lang="en-US" dirty="0" smtClean="0"/>
              <a:t> 360,5 </a:t>
            </a:r>
            <a:r>
              <a:rPr lang="en-US" dirty="0" err="1" smtClean="0"/>
              <a:t>ppm</a:t>
            </a:r>
            <a:endParaRPr lang="en-US" dirty="0" smtClean="0"/>
          </a:p>
          <a:p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Saponin</a:t>
            </a:r>
            <a:r>
              <a:rPr lang="en-US" dirty="0" smtClean="0"/>
              <a:t> (+)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PRODUK TERPILIH</a:t>
            </a:r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solidFill>
            <a:srgbClr val="8AEE12">
              <a:alpha val="72000"/>
            </a:srgbClr>
          </a:solidFill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Lama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pengeringan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dipilih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5 jam.</a:t>
            </a:r>
          </a:p>
          <a:p>
            <a:pPr lvl="0"/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 smtClean="0"/>
              <a:t>daun</a:t>
            </a:r>
            <a:r>
              <a:rPr lang="en-US" sz="2400" dirty="0" smtClean="0"/>
              <a:t> </a:t>
            </a:r>
            <a:r>
              <a:rPr lang="en-US" sz="2400" dirty="0" err="1" smtClean="0"/>
              <a:t>binahong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daun</a:t>
            </a:r>
            <a:r>
              <a:rPr lang="en-US" sz="2400" dirty="0" smtClean="0"/>
              <a:t> </a:t>
            </a:r>
            <a:r>
              <a:rPr lang="en-US" sz="2400" dirty="0" err="1" smtClean="0"/>
              <a:t>teh</a:t>
            </a:r>
            <a:r>
              <a:rPr lang="en-US" sz="2400" dirty="0" smtClean="0"/>
              <a:t> </a:t>
            </a:r>
            <a:r>
              <a:rPr lang="en-US" sz="2400" dirty="0" err="1" smtClean="0"/>
              <a:t>berpengaruh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nyata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kadar</a:t>
            </a:r>
            <a:r>
              <a:rPr lang="en-US" sz="2400" dirty="0" smtClean="0"/>
              <a:t> air, </a:t>
            </a:r>
            <a:r>
              <a:rPr lang="en-US" sz="2400" dirty="0" err="1" smtClean="0"/>
              <a:t>kadar</a:t>
            </a:r>
            <a:r>
              <a:rPr lang="en-US" sz="2400" dirty="0" smtClean="0"/>
              <a:t> </a:t>
            </a:r>
            <a:r>
              <a:rPr lang="en-US" sz="2400" dirty="0" err="1" smtClean="0"/>
              <a:t>abu</a:t>
            </a:r>
            <a:r>
              <a:rPr lang="en-US" sz="2400" dirty="0" smtClean="0"/>
              <a:t>,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antioksidan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organoleptik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parameter </a:t>
            </a:r>
            <a:r>
              <a:rPr lang="en-US" sz="2400" dirty="0" err="1" smtClean="0"/>
              <a:t>warna</a:t>
            </a:r>
            <a:r>
              <a:rPr lang="en-US" sz="2400" dirty="0" smtClean="0"/>
              <a:t>, aroma </a:t>
            </a:r>
            <a:r>
              <a:rPr lang="en-US" sz="2400" dirty="0" err="1" smtClean="0"/>
              <a:t>dan</a:t>
            </a:r>
            <a:r>
              <a:rPr lang="en-US" sz="2400" dirty="0" smtClean="0"/>
              <a:t> rasa,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nyata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i="1" dirty="0" smtClean="0"/>
              <a:t>after taste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r>
              <a:rPr lang="en-US" sz="2400" dirty="0" err="1" smtClean="0"/>
              <a:t>pengeringan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nyata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kadar</a:t>
            </a:r>
            <a:r>
              <a:rPr lang="en-US" sz="2400" dirty="0" smtClean="0"/>
              <a:t> air, </a:t>
            </a:r>
            <a:r>
              <a:rPr lang="en-US" sz="2400" dirty="0" err="1" smtClean="0"/>
              <a:t>kadar</a:t>
            </a:r>
            <a:r>
              <a:rPr lang="en-US" sz="2400" dirty="0" smtClean="0"/>
              <a:t> </a:t>
            </a:r>
            <a:r>
              <a:rPr lang="en-US" sz="2400" dirty="0" err="1" smtClean="0"/>
              <a:t>abu</a:t>
            </a:r>
            <a:r>
              <a:rPr lang="en-US" sz="2400" dirty="0" smtClean="0"/>
              <a:t>,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antioksidan</a:t>
            </a:r>
            <a:r>
              <a:rPr lang="en-US" sz="2400" dirty="0" smtClean="0"/>
              <a:t>,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organoleptik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parameter rasa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after taste</a:t>
            </a:r>
            <a:r>
              <a:rPr lang="en-US" sz="2400" dirty="0" smtClean="0"/>
              <a:t>,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nyata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organoleptik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parameter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aroma.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KESIMPULAN</a:t>
            </a:r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solidFill>
            <a:srgbClr val="8AEE12">
              <a:alpha val="76000"/>
            </a:srgbClr>
          </a:solidFill>
        </p:spPr>
        <p:txBody>
          <a:bodyPr>
            <a:normAutofit fontScale="85000" lnSpcReduction="10000"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binahong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pengeringan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air,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abu</a:t>
            </a:r>
            <a:r>
              <a:rPr lang="en-US" dirty="0" smtClean="0"/>
              <a:t>,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antioksidan</a:t>
            </a:r>
            <a:r>
              <a:rPr lang="en-US" dirty="0" smtClean="0"/>
              <a:t>,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organoleptik</a:t>
            </a:r>
            <a:r>
              <a:rPr lang="en-US" dirty="0" smtClean="0"/>
              <a:t> parameter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rasa,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organoleptik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parameter aroma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after taste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terpilih</a:t>
            </a:r>
            <a:r>
              <a:rPr lang="en-US" dirty="0" smtClean="0"/>
              <a:t>,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terpilih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p</a:t>
            </a:r>
            <a:r>
              <a:rPr lang="en-US" baseline="-25000" dirty="0" smtClean="0"/>
              <a:t>1</a:t>
            </a:r>
            <a:r>
              <a:rPr lang="en-US" dirty="0" smtClean="0"/>
              <a:t>s</a:t>
            </a:r>
            <a:r>
              <a:rPr lang="en-US" baseline="-25000" dirty="0" smtClean="0"/>
              <a:t>3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binahong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2:1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pengeringan</a:t>
            </a:r>
            <a:r>
              <a:rPr lang="en-US" dirty="0" smtClean="0"/>
              <a:t> 60°C.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pengemasan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herbal.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SARAN</a:t>
            </a:r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0000" t="1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y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5867400" cy="3925824"/>
          </a:xfrm>
          <a:prstGeom prst="rect">
            <a:avLst/>
          </a:prstGeom>
        </p:spPr>
      </p:pic>
      <p:pic>
        <p:nvPicPr>
          <p:cNvPr id="8" name="Picture 7" descr="20160908_071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86200"/>
            <a:ext cx="3962400" cy="2971800"/>
          </a:xfrm>
          <a:prstGeom prst="rect">
            <a:avLst/>
          </a:prstGeom>
        </p:spPr>
      </p:pic>
      <p:pic>
        <p:nvPicPr>
          <p:cNvPr id="10" name="Picture 9" descr="20160919_125132.jpg"/>
          <p:cNvPicPr>
            <a:picLocks noChangeAspect="1"/>
          </p:cNvPicPr>
          <p:nvPr/>
        </p:nvPicPr>
        <p:blipFill>
          <a:blip r:embed="rId5" cstate="print"/>
          <a:srcRect b="29454"/>
          <a:stretch>
            <a:fillRect/>
          </a:stretch>
        </p:blipFill>
        <p:spPr>
          <a:xfrm>
            <a:off x="4343400" y="2438400"/>
            <a:ext cx="4800600" cy="1905000"/>
          </a:xfrm>
          <a:prstGeom prst="rect">
            <a:avLst/>
          </a:prstGeom>
        </p:spPr>
      </p:pic>
      <p:pic>
        <p:nvPicPr>
          <p:cNvPr id="11" name="Picture 10" descr="20160920_175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1"/>
            <a:ext cx="4800600" cy="2700338"/>
          </a:xfrm>
          <a:prstGeom prst="rect">
            <a:avLst/>
          </a:prstGeom>
        </p:spPr>
      </p:pic>
      <p:pic>
        <p:nvPicPr>
          <p:cNvPr id="9" name="Picture 8" descr="20160916_101345.jpg"/>
          <p:cNvPicPr>
            <a:picLocks noChangeAspect="1"/>
          </p:cNvPicPr>
          <p:nvPr/>
        </p:nvPicPr>
        <p:blipFill>
          <a:blip r:embed="rId7" cstate="print"/>
          <a:srcRect l="-599" b="16168"/>
          <a:stretch>
            <a:fillRect/>
          </a:stretch>
        </p:blipFill>
        <p:spPr>
          <a:xfrm>
            <a:off x="3581400" y="3894666"/>
            <a:ext cx="2667000" cy="296333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oper Black" pitchFamily="18" charset="0"/>
              </a:rPr>
              <a:t>MAKSUD DAN TUJUAN PENELITIAN</a:t>
            </a:r>
            <a:endParaRPr lang="en-US" sz="3600" dirty="0">
              <a:latin typeface="Cooper Blac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MANFAAT PENELITIAN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herbal</a:t>
            </a:r>
          </a:p>
          <a:p>
            <a:r>
              <a:rPr lang="en-US" dirty="0" err="1" smtClean="0"/>
              <a:t>Memperkaya</a:t>
            </a:r>
            <a:r>
              <a:rPr lang="en-US" dirty="0" smtClean="0"/>
              <a:t> </a:t>
            </a:r>
            <a:r>
              <a:rPr lang="en-US" dirty="0" err="1" smtClean="0"/>
              <a:t>produk-produk</a:t>
            </a:r>
            <a:r>
              <a:rPr lang="en-US" dirty="0" smtClean="0"/>
              <a:t> </a:t>
            </a:r>
            <a:r>
              <a:rPr lang="en-US" dirty="0" err="1" smtClean="0"/>
              <a:t>minuman</a:t>
            </a:r>
            <a:r>
              <a:rPr lang="en-US" dirty="0" smtClean="0"/>
              <a:t> </a:t>
            </a:r>
            <a:r>
              <a:rPr lang="en-US" dirty="0" err="1" smtClean="0"/>
              <a:t>berkhasiat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KERANGKA PEMIKIRAN</a:t>
            </a:r>
            <a:endParaRPr lang="en-US" dirty="0">
              <a:latin typeface="Cooper Blac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534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KERANGKA PEMIKIRAN</a:t>
            </a:r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HIPOTESIS PENELITIAN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8AEE12">
              <a:alpha val="69000"/>
            </a:srgbClr>
          </a:solidFill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binahong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herbal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pengeringan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herbal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binahong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pengeringan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teh</a:t>
            </a:r>
            <a:r>
              <a:rPr lang="en-US" dirty="0" smtClean="0"/>
              <a:t> herbal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Cooper Black" pitchFamily="18" charset="0"/>
              </a:rPr>
              <a:t>WAKTU DAN TEMPAT PENELITIAN</a:t>
            </a:r>
            <a:endParaRPr lang="en-US" sz="3800" dirty="0">
              <a:latin typeface="Cooper Black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832</Words>
  <Application>Microsoft Office PowerPoint</Application>
  <PresentationFormat>On-screen Show (4:3)</PresentationFormat>
  <Paragraphs>171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PENGARUH PERBANDINGAN TEH HERBAL DAUN BINAHONG (Anredera cordifolia (Ten.) Steenis) DENGAN DAUN TEH (Camellia sinensis) DAN SUHU PENGERINGAN TERHADAP KARAKTERISTIK TEH HERBAL</vt:lpstr>
      <vt:lpstr>LATAR BELAKANG</vt:lpstr>
      <vt:lpstr>IDENTIFIKASI MASALAH</vt:lpstr>
      <vt:lpstr>MAKSUD DAN TUJUAN PENELITIAN</vt:lpstr>
      <vt:lpstr>MANFAAT PENELITIAN</vt:lpstr>
      <vt:lpstr>KERANGKA PEMIKIRAN</vt:lpstr>
      <vt:lpstr>KERANGKA PEMIKIRAN</vt:lpstr>
      <vt:lpstr>HIPOTESIS PENELITIAN</vt:lpstr>
      <vt:lpstr>WAKTU DAN TEMPAT PENELITIAN</vt:lpstr>
      <vt:lpstr>METODOLOGI PENELITIAN</vt:lpstr>
      <vt:lpstr>ALAT PENELITIAN</vt:lpstr>
      <vt:lpstr>PENELITIAN PENDAHULUAN</vt:lpstr>
      <vt:lpstr>Slide 13</vt:lpstr>
      <vt:lpstr>PENELITIAN UTAMA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HASIL PENELITIAN PENDAHULUAN</vt:lpstr>
      <vt:lpstr>HASIL ANALISA KADAR AIR</vt:lpstr>
      <vt:lpstr>HASIL ANALISA KADAR ABU</vt:lpstr>
      <vt:lpstr>HASIL ANALISA AKTIVITAS ANTIOKSIDAN</vt:lpstr>
      <vt:lpstr>HASIL ORGANOLEPTIK</vt:lpstr>
      <vt:lpstr>HASIL ORGANOLEPTIK</vt:lpstr>
      <vt:lpstr>HASIL ORGANOLEPTIK</vt:lpstr>
      <vt:lpstr>HASIL ORGANOLEPTIK</vt:lpstr>
      <vt:lpstr>HASIL ORGANOLEPTIK</vt:lpstr>
      <vt:lpstr>HASIL ANALISA SAPONIN</vt:lpstr>
      <vt:lpstr>PRODUK TERPILIH</vt:lpstr>
      <vt:lpstr>KESIMPULAN</vt:lpstr>
      <vt:lpstr>Slide 34</vt:lpstr>
      <vt:lpstr>SARAN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Pengaruh Perbandingan Daun binahong (Anredera Cordifolia (Ten.) Steenis) dengan Daun Teh (Camellia sinensis) dan Suhu Pengeringan Terhadap Kualialitas Teh Herbal</dc:title>
  <dc:creator>toshiba</dc:creator>
  <cp:lastModifiedBy>toshiba</cp:lastModifiedBy>
  <cp:revision>103</cp:revision>
  <dcterms:created xsi:type="dcterms:W3CDTF">2016-05-04T04:34:25Z</dcterms:created>
  <dcterms:modified xsi:type="dcterms:W3CDTF">2017-02-25T14:51:20Z</dcterms:modified>
</cp:coreProperties>
</file>