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76" r:id="rId14"/>
    <p:sldId id="269" r:id="rId15"/>
    <p:sldId id="274" r:id="rId16"/>
    <p:sldId id="277" r:id="rId17"/>
    <p:sldId id="270" r:id="rId18"/>
    <p:sldId id="268" r:id="rId19"/>
    <p:sldId id="278" r:id="rId20"/>
    <p:sldId id="279" r:id="rId21"/>
    <p:sldId id="280" r:id="rId22"/>
    <p:sldId id="281" r:id="rId23"/>
    <p:sldId id="283" r:id="rId24"/>
    <p:sldId id="282" r:id="rId25"/>
    <p:sldId id="284" r:id="rId26"/>
    <p:sldId id="285" r:id="rId27"/>
    <p:sldId id="286" r:id="rId28"/>
    <p:sldId id="287" r:id="rId29"/>
    <p:sldId id="288" r:id="rId30"/>
    <p:sldId id="289" r:id="rId31"/>
    <p:sldId id="293" r:id="rId32"/>
    <p:sldId id="294" r:id="rId33"/>
    <p:sldId id="295" r:id="rId34"/>
    <p:sldId id="290" r:id="rId35"/>
    <p:sldId id="291" r:id="rId36"/>
    <p:sldId id="292" r:id="rId37"/>
    <p:sldId id="27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5" d="100"/>
          <a:sy n="75" d="100"/>
        </p:scale>
        <p:origin x="-111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06AF2-AA35-4A36-AAA4-4DCD4BEF9266}" type="doc">
      <dgm:prSet loTypeId="urn:microsoft.com/office/officeart/2008/layout/PictureStrips" loCatId="list" qsTypeId="urn:microsoft.com/office/officeart/2005/8/quickstyle/simple1" qsCatId="simple" csTypeId="urn:microsoft.com/office/officeart/2005/8/colors/accent2_1" csCatId="accent2" phldr="1"/>
      <dgm:spPr/>
      <dgm:t>
        <a:bodyPr/>
        <a:lstStyle/>
        <a:p>
          <a:endParaRPr lang="en-US"/>
        </a:p>
      </dgm:t>
    </dgm:pt>
    <dgm:pt modelId="{4EA36E50-700F-4426-8E4E-29D82A30E3D3}">
      <dgm:prSet phldrT="[Text]"/>
      <dgm:spPr/>
      <dgm:t>
        <a:bodyPr/>
        <a:lstStyle/>
        <a:p>
          <a:r>
            <a:rPr lang="en-US" dirty="0" err="1" smtClean="0"/>
            <a:t>Meningkatnya</a:t>
          </a:r>
          <a:r>
            <a:rPr lang="en-US" dirty="0" smtClean="0"/>
            <a:t> </a:t>
          </a:r>
          <a:r>
            <a:rPr lang="en-US" dirty="0" err="1" smtClean="0"/>
            <a:t>permintaan</a:t>
          </a:r>
          <a:r>
            <a:rPr lang="en-US" dirty="0" smtClean="0"/>
            <a:t> </a:t>
          </a:r>
          <a:r>
            <a:rPr lang="en-US" dirty="0" err="1" smtClean="0"/>
            <a:t>konsumen</a:t>
          </a:r>
          <a:r>
            <a:rPr lang="en-US" dirty="0" smtClean="0"/>
            <a:t> </a:t>
          </a:r>
          <a:r>
            <a:rPr lang="en-US" dirty="0" err="1" smtClean="0"/>
            <a:t>terhadap</a:t>
          </a:r>
          <a:r>
            <a:rPr lang="en-US" dirty="0" smtClean="0"/>
            <a:t> </a:t>
          </a:r>
          <a:r>
            <a:rPr lang="en-US" dirty="0" err="1" smtClean="0"/>
            <a:t>makanan</a:t>
          </a:r>
          <a:r>
            <a:rPr lang="en-US" dirty="0" smtClean="0"/>
            <a:t> yang </a:t>
          </a:r>
          <a:r>
            <a:rPr lang="en-US" dirty="0" err="1" smtClean="0"/>
            <a:t>mudah</a:t>
          </a:r>
          <a:r>
            <a:rPr lang="en-US" dirty="0" smtClean="0"/>
            <a:t> </a:t>
          </a:r>
          <a:r>
            <a:rPr lang="en-US" dirty="0" err="1" smtClean="0"/>
            <a:t>dan</a:t>
          </a:r>
          <a:r>
            <a:rPr lang="en-US" dirty="0" smtClean="0"/>
            <a:t> </a:t>
          </a:r>
          <a:r>
            <a:rPr lang="en-US" dirty="0" err="1" smtClean="0"/>
            <a:t>praktis</a:t>
          </a:r>
          <a:endParaRPr lang="en-US" dirty="0"/>
        </a:p>
      </dgm:t>
    </dgm:pt>
    <dgm:pt modelId="{8E442FE8-C2E3-4BC4-87AD-47CBCAB7FF07}" type="parTrans" cxnId="{870078DE-3496-4E62-B863-0C46DC34D4B2}">
      <dgm:prSet/>
      <dgm:spPr/>
      <dgm:t>
        <a:bodyPr/>
        <a:lstStyle/>
        <a:p>
          <a:endParaRPr lang="en-US"/>
        </a:p>
      </dgm:t>
    </dgm:pt>
    <dgm:pt modelId="{774C2FBA-CD31-4EB5-AB4A-930B87C331DC}" type="sibTrans" cxnId="{870078DE-3496-4E62-B863-0C46DC34D4B2}">
      <dgm:prSet/>
      <dgm:spPr/>
      <dgm:t>
        <a:bodyPr/>
        <a:lstStyle/>
        <a:p>
          <a:endParaRPr lang="en-US"/>
        </a:p>
      </dgm:t>
    </dgm:pt>
    <dgm:pt modelId="{0EDA22C4-5877-4725-8CEA-E3F010344C3A}">
      <dgm:prSet phldrT="[Text]"/>
      <dgm:spPr/>
      <dgm:t>
        <a:bodyPr/>
        <a:lstStyle/>
        <a:p>
          <a:r>
            <a:rPr lang="en-US" dirty="0" err="1" smtClean="0"/>
            <a:t>Upaya</a:t>
          </a:r>
          <a:r>
            <a:rPr lang="en-US" dirty="0" smtClean="0"/>
            <a:t> </a:t>
          </a:r>
          <a:r>
            <a:rPr lang="en-US" dirty="0" err="1" smtClean="0"/>
            <a:t>memperpanjang</a:t>
          </a:r>
          <a:r>
            <a:rPr lang="en-US" dirty="0" smtClean="0"/>
            <a:t> </a:t>
          </a:r>
          <a:r>
            <a:rPr lang="en-US" dirty="0" err="1" smtClean="0"/>
            <a:t>umur</a:t>
          </a:r>
          <a:r>
            <a:rPr lang="en-US" dirty="0" smtClean="0"/>
            <a:t> </a:t>
          </a:r>
          <a:r>
            <a:rPr lang="en-US" dirty="0" err="1" smtClean="0"/>
            <a:t>simpan</a:t>
          </a:r>
          <a:endParaRPr lang="en-US" dirty="0"/>
        </a:p>
      </dgm:t>
    </dgm:pt>
    <dgm:pt modelId="{BA49339E-A65A-478B-9A45-B6BB427CA9F3}" type="parTrans" cxnId="{52BBEB99-E8E1-4E5B-B133-7CCE7E30C28D}">
      <dgm:prSet/>
      <dgm:spPr/>
      <dgm:t>
        <a:bodyPr/>
        <a:lstStyle/>
        <a:p>
          <a:endParaRPr lang="en-US"/>
        </a:p>
      </dgm:t>
    </dgm:pt>
    <dgm:pt modelId="{037E8260-8A53-4948-99A4-A6B6EA79AEAB}" type="sibTrans" cxnId="{52BBEB99-E8E1-4E5B-B133-7CCE7E30C28D}">
      <dgm:prSet/>
      <dgm:spPr/>
      <dgm:t>
        <a:bodyPr/>
        <a:lstStyle/>
        <a:p>
          <a:endParaRPr lang="en-US"/>
        </a:p>
      </dgm:t>
    </dgm:pt>
    <dgm:pt modelId="{573F8E1C-6E07-40AB-834F-B6D320EEE91F}">
      <dgm:prSet phldrT="[Text]"/>
      <dgm:spPr/>
      <dgm:t>
        <a:bodyPr/>
        <a:lstStyle/>
        <a:p>
          <a:r>
            <a:rPr lang="en-US" dirty="0" err="1" smtClean="0"/>
            <a:t>Upaya</a:t>
          </a:r>
          <a:r>
            <a:rPr lang="en-US" dirty="0" smtClean="0"/>
            <a:t> </a:t>
          </a:r>
          <a:r>
            <a:rPr lang="en-US" dirty="0" err="1" smtClean="0"/>
            <a:t>diversifikasi</a:t>
          </a:r>
          <a:r>
            <a:rPr lang="en-US" dirty="0" smtClean="0"/>
            <a:t> </a:t>
          </a:r>
          <a:r>
            <a:rPr lang="en-US" dirty="0" err="1" smtClean="0"/>
            <a:t>produk</a:t>
          </a:r>
          <a:endParaRPr lang="en-US" dirty="0"/>
        </a:p>
      </dgm:t>
    </dgm:pt>
    <dgm:pt modelId="{B832736A-9711-4E83-BA81-896AB2CCC9F1}" type="parTrans" cxnId="{F01C7298-E7A0-42A5-8C38-8D6D8AE93570}">
      <dgm:prSet/>
      <dgm:spPr/>
      <dgm:t>
        <a:bodyPr/>
        <a:lstStyle/>
        <a:p>
          <a:endParaRPr lang="en-US"/>
        </a:p>
      </dgm:t>
    </dgm:pt>
    <dgm:pt modelId="{73B9EE98-8D57-47BD-8F66-8FF05E1ED7CD}" type="sibTrans" cxnId="{F01C7298-E7A0-42A5-8C38-8D6D8AE93570}">
      <dgm:prSet/>
      <dgm:spPr/>
      <dgm:t>
        <a:bodyPr/>
        <a:lstStyle/>
        <a:p>
          <a:endParaRPr lang="en-US"/>
        </a:p>
      </dgm:t>
    </dgm:pt>
    <dgm:pt modelId="{FEA35F69-C2D2-4564-A764-6E29011556BA}" type="pres">
      <dgm:prSet presAssocID="{FCC06AF2-AA35-4A36-AAA4-4DCD4BEF9266}" presName="Name0" presStyleCnt="0">
        <dgm:presLayoutVars>
          <dgm:dir/>
          <dgm:resizeHandles val="exact"/>
        </dgm:presLayoutVars>
      </dgm:prSet>
      <dgm:spPr/>
      <dgm:t>
        <a:bodyPr/>
        <a:lstStyle/>
        <a:p>
          <a:endParaRPr lang="en-US"/>
        </a:p>
      </dgm:t>
    </dgm:pt>
    <dgm:pt modelId="{7CAC0348-CC85-46BC-B230-087ED87F17BA}" type="pres">
      <dgm:prSet presAssocID="{4EA36E50-700F-4426-8E4E-29D82A30E3D3}" presName="composite" presStyleCnt="0"/>
      <dgm:spPr/>
    </dgm:pt>
    <dgm:pt modelId="{024B3D91-4B66-4E20-9C0A-B3B5EB0B3CEF}" type="pres">
      <dgm:prSet presAssocID="{4EA36E50-700F-4426-8E4E-29D82A30E3D3}" presName="rect1" presStyleLbl="trAlignAcc1" presStyleIdx="0" presStyleCnt="3">
        <dgm:presLayoutVars>
          <dgm:bulletEnabled val="1"/>
        </dgm:presLayoutVars>
      </dgm:prSet>
      <dgm:spPr/>
      <dgm:t>
        <a:bodyPr/>
        <a:lstStyle/>
        <a:p>
          <a:endParaRPr lang="en-US"/>
        </a:p>
      </dgm:t>
    </dgm:pt>
    <dgm:pt modelId="{859E0AAE-6A2C-43CF-9C32-781F142AD16F}" type="pres">
      <dgm:prSet presAssocID="{4EA36E50-700F-4426-8E4E-29D82A30E3D3}" presName="rect2" presStyleLbl="fgImgPlace1" presStyleIdx="0" presStyleCnt="3"/>
      <dgm:spPr>
        <a:solidFill>
          <a:schemeClr val="accent2">
            <a:lumMod val="60000"/>
            <a:lumOff val="40000"/>
          </a:schemeClr>
        </a:solidFill>
      </dgm:spPr>
    </dgm:pt>
    <dgm:pt modelId="{19E580C7-B807-4476-A6D4-DCCDA8C1E468}" type="pres">
      <dgm:prSet presAssocID="{774C2FBA-CD31-4EB5-AB4A-930B87C331DC}" presName="sibTrans" presStyleCnt="0"/>
      <dgm:spPr/>
    </dgm:pt>
    <dgm:pt modelId="{24021A34-6C22-4EF3-9727-57AD63CC7008}" type="pres">
      <dgm:prSet presAssocID="{0EDA22C4-5877-4725-8CEA-E3F010344C3A}" presName="composite" presStyleCnt="0"/>
      <dgm:spPr/>
    </dgm:pt>
    <dgm:pt modelId="{01FD5587-F176-42C1-83E9-2E9DF870AECB}" type="pres">
      <dgm:prSet presAssocID="{0EDA22C4-5877-4725-8CEA-E3F010344C3A}" presName="rect1" presStyleLbl="trAlignAcc1" presStyleIdx="1" presStyleCnt="3">
        <dgm:presLayoutVars>
          <dgm:bulletEnabled val="1"/>
        </dgm:presLayoutVars>
      </dgm:prSet>
      <dgm:spPr/>
      <dgm:t>
        <a:bodyPr/>
        <a:lstStyle/>
        <a:p>
          <a:endParaRPr lang="en-US"/>
        </a:p>
      </dgm:t>
    </dgm:pt>
    <dgm:pt modelId="{7391B054-61FA-4D38-9326-228B806D4A82}" type="pres">
      <dgm:prSet presAssocID="{0EDA22C4-5877-4725-8CEA-E3F010344C3A}" presName="rect2" presStyleLbl="fgImgPlace1" presStyleIdx="1" presStyleCnt="3"/>
      <dgm:spPr>
        <a:solidFill>
          <a:schemeClr val="accent2">
            <a:lumMod val="60000"/>
            <a:lumOff val="40000"/>
          </a:schemeClr>
        </a:solidFill>
      </dgm:spPr>
    </dgm:pt>
    <dgm:pt modelId="{93E9959F-E818-4778-AA8E-B8977EB02BB4}" type="pres">
      <dgm:prSet presAssocID="{037E8260-8A53-4948-99A4-A6B6EA79AEAB}" presName="sibTrans" presStyleCnt="0"/>
      <dgm:spPr/>
    </dgm:pt>
    <dgm:pt modelId="{A85DA73D-BE8A-4FD6-8AA0-784F71518715}" type="pres">
      <dgm:prSet presAssocID="{573F8E1C-6E07-40AB-834F-B6D320EEE91F}" presName="composite" presStyleCnt="0"/>
      <dgm:spPr/>
    </dgm:pt>
    <dgm:pt modelId="{1C14066D-0057-4A3C-AD78-3A27432A3729}" type="pres">
      <dgm:prSet presAssocID="{573F8E1C-6E07-40AB-834F-B6D320EEE91F}" presName="rect1" presStyleLbl="trAlignAcc1" presStyleIdx="2" presStyleCnt="3">
        <dgm:presLayoutVars>
          <dgm:bulletEnabled val="1"/>
        </dgm:presLayoutVars>
      </dgm:prSet>
      <dgm:spPr/>
      <dgm:t>
        <a:bodyPr/>
        <a:lstStyle/>
        <a:p>
          <a:endParaRPr lang="en-US"/>
        </a:p>
      </dgm:t>
    </dgm:pt>
    <dgm:pt modelId="{50CCDB56-C747-431E-946C-04714DB80024}" type="pres">
      <dgm:prSet presAssocID="{573F8E1C-6E07-40AB-834F-B6D320EEE91F}" presName="rect2" presStyleLbl="fgImgPlace1" presStyleIdx="2" presStyleCnt="3"/>
      <dgm:spPr>
        <a:solidFill>
          <a:schemeClr val="accent2">
            <a:lumMod val="60000"/>
            <a:lumOff val="40000"/>
          </a:schemeClr>
        </a:solidFill>
      </dgm:spPr>
    </dgm:pt>
  </dgm:ptLst>
  <dgm:cxnLst>
    <dgm:cxn modelId="{F01C7298-E7A0-42A5-8C38-8D6D8AE93570}" srcId="{FCC06AF2-AA35-4A36-AAA4-4DCD4BEF9266}" destId="{573F8E1C-6E07-40AB-834F-B6D320EEE91F}" srcOrd="2" destOrd="0" parTransId="{B832736A-9711-4E83-BA81-896AB2CCC9F1}" sibTransId="{73B9EE98-8D57-47BD-8F66-8FF05E1ED7CD}"/>
    <dgm:cxn modelId="{E9C1778D-CAE7-4DDF-9F33-2D5EA722A39F}" type="presOf" srcId="{0EDA22C4-5877-4725-8CEA-E3F010344C3A}" destId="{01FD5587-F176-42C1-83E9-2E9DF870AECB}" srcOrd="0" destOrd="0" presId="urn:microsoft.com/office/officeart/2008/layout/PictureStrips"/>
    <dgm:cxn modelId="{870078DE-3496-4E62-B863-0C46DC34D4B2}" srcId="{FCC06AF2-AA35-4A36-AAA4-4DCD4BEF9266}" destId="{4EA36E50-700F-4426-8E4E-29D82A30E3D3}" srcOrd="0" destOrd="0" parTransId="{8E442FE8-C2E3-4BC4-87AD-47CBCAB7FF07}" sibTransId="{774C2FBA-CD31-4EB5-AB4A-930B87C331DC}"/>
    <dgm:cxn modelId="{E1163D0A-269D-4979-BA52-256581308021}" type="presOf" srcId="{4EA36E50-700F-4426-8E4E-29D82A30E3D3}" destId="{024B3D91-4B66-4E20-9C0A-B3B5EB0B3CEF}" srcOrd="0" destOrd="0" presId="urn:microsoft.com/office/officeart/2008/layout/PictureStrips"/>
    <dgm:cxn modelId="{A64F4467-74B4-4422-A797-31815DA1F5C3}" type="presOf" srcId="{FCC06AF2-AA35-4A36-AAA4-4DCD4BEF9266}" destId="{FEA35F69-C2D2-4564-A764-6E29011556BA}" srcOrd="0" destOrd="0" presId="urn:microsoft.com/office/officeart/2008/layout/PictureStrips"/>
    <dgm:cxn modelId="{52BBEB99-E8E1-4E5B-B133-7CCE7E30C28D}" srcId="{FCC06AF2-AA35-4A36-AAA4-4DCD4BEF9266}" destId="{0EDA22C4-5877-4725-8CEA-E3F010344C3A}" srcOrd="1" destOrd="0" parTransId="{BA49339E-A65A-478B-9A45-B6BB427CA9F3}" sibTransId="{037E8260-8A53-4948-99A4-A6B6EA79AEAB}"/>
    <dgm:cxn modelId="{674F5674-B57A-4A05-B20D-EF87F080DCBC}" type="presOf" srcId="{573F8E1C-6E07-40AB-834F-B6D320EEE91F}" destId="{1C14066D-0057-4A3C-AD78-3A27432A3729}" srcOrd="0" destOrd="0" presId="urn:microsoft.com/office/officeart/2008/layout/PictureStrips"/>
    <dgm:cxn modelId="{5E345715-0D31-47B0-87CA-3B3C99830161}" type="presParOf" srcId="{FEA35F69-C2D2-4564-A764-6E29011556BA}" destId="{7CAC0348-CC85-46BC-B230-087ED87F17BA}" srcOrd="0" destOrd="0" presId="urn:microsoft.com/office/officeart/2008/layout/PictureStrips"/>
    <dgm:cxn modelId="{776EB01B-AD71-49E1-9648-B2CBC0C4812B}" type="presParOf" srcId="{7CAC0348-CC85-46BC-B230-087ED87F17BA}" destId="{024B3D91-4B66-4E20-9C0A-B3B5EB0B3CEF}" srcOrd="0" destOrd="0" presId="urn:microsoft.com/office/officeart/2008/layout/PictureStrips"/>
    <dgm:cxn modelId="{61011173-8B6E-4955-A3EF-DB0E9001D18D}" type="presParOf" srcId="{7CAC0348-CC85-46BC-B230-087ED87F17BA}" destId="{859E0AAE-6A2C-43CF-9C32-781F142AD16F}" srcOrd="1" destOrd="0" presId="urn:microsoft.com/office/officeart/2008/layout/PictureStrips"/>
    <dgm:cxn modelId="{C6DDECC8-485F-4400-A69C-A722ED6361E4}" type="presParOf" srcId="{FEA35F69-C2D2-4564-A764-6E29011556BA}" destId="{19E580C7-B807-4476-A6D4-DCCDA8C1E468}" srcOrd="1" destOrd="0" presId="urn:microsoft.com/office/officeart/2008/layout/PictureStrips"/>
    <dgm:cxn modelId="{793CCB3F-2755-41C1-8C3A-027F99FA2429}" type="presParOf" srcId="{FEA35F69-C2D2-4564-A764-6E29011556BA}" destId="{24021A34-6C22-4EF3-9727-57AD63CC7008}" srcOrd="2" destOrd="0" presId="urn:microsoft.com/office/officeart/2008/layout/PictureStrips"/>
    <dgm:cxn modelId="{68CEEF98-EEB8-47EA-A80B-C89765912286}" type="presParOf" srcId="{24021A34-6C22-4EF3-9727-57AD63CC7008}" destId="{01FD5587-F176-42C1-83E9-2E9DF870AECB}" srcOrd="0" destOrd="0" presId="urn:microsoft.com/office/officeart/2008/layout/PictureStrips"/>
    <dgm:cxn modelId="{0EEFDF01-0198-4D98-ACBC-1F15022AA29E}" type="presParOf" srcId="{24021A34-6C22-4EF3-9727-57AD63CC7008}" destId="{7391B054-61FA-4D38-9326-228B806D4A82}" srcOrd="1" destOrd="0" presId="urn:microsoft.com/office/officeart/2008/layout/PictureStrips"/>
    <dgm:cxn modelId="{FADADBD1-2A6A-4688-83E6-F38B8CBB9186}" type="presParOf" srcId="{FEA35F69-C2D2-4564-A764-6E29011556BA}" destId="{93E9959F-E818-4778-AA8E-B8977EB02BB4}" srcOrd="3" destOrd="0" presId="urn:microsoft.com/office/officeart/2008/layout/PictureStrips"/>
    <dgm:cxn modelId="{6A2661E3-203B-463E-9A00-0A084BA27ED3}" type="presParOf" srcId="{FEA35F69-C2D2-4564-A764-6E29011556BA}" destId="{A85DA73D-BE8A-4FD6-8AA0-784F71518715}" srcOrd="4" destOrd="0" presId="urn:microsoft.com/office/officeart/2008/layout/PictureStrips"/>
    <dgm:cxn modelId="{188914B5-702E-44EC-8974-B910597DCF66}" type="presParOf" srcId="{A85DA73D-BE8A-4FD6-8AA0-784F71518715}" destId="{1C14066D-0057-4A3C-AD78-3A27432A3729}" srcOrd="0" destOrd="0" presId="urn:microsoft.com/office/officeart/2008/layout/PictureStrips"/>
    <dgm:cxn modelId="{AADFF91C-040C-4B08-AF5C-772A6F10F0BF}" type="presParOf" srcId="{A85DA73D-BE8A-4FD6-8AA0-784F71518715}" destId="{50CCDB56-C747-431E-946C-04714DB80024}"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99AF7E2-2C16-4ADD-A475-5CCA73BEF491}" type="doc">
      <dgm:prSet loTypeId="urn:microsoft.com/office/officeart/2005/8/layout/radial1" loCatId="cycle" qsTypeId="urn:microsoft.com/office/officeart/2005/8/quickstyle/simple1" qsCatId="simple" csTypeId="urn:microsoft.com/office/officeart/2005/8/colors/colorful3" csCatId="colorful" phldr="1"/>
      <dgm:spPr/>
      <dgm:t>
        <a:bodyPr/>
        <a:lstStyle/>
        <a:p>
          <a:endParaRPr lang="en-US"/>
        </a:p>
      </dgm:t>
    </dgm:pt>
    <dgm:pt modelId="{4F75CD61-8182-4F5A-A03C-69091F56E036}">
      <dgm:prSet phldrT="[Text]"/>
      <dgm:spPr/>
      <dgm:t>
        <a:bodyPr/>
        <a:lstStyle/>
        <a:p>
          <a:r>
            <a:rPr lang="en-US" dirty="0" err="1" smtClean="0"/>
            <a:t>Identifikasi</a:t>
          </a:r>
          <a:r>
            <a:rPr lang="en-US" dirty="0" smtClean="0"/>
            <a:t> </a:t>
          </a:r>
          <a:r>
            <a:rPr lang="en-US" dirty="0" err="1" smtClean="0"/>
            <a:t>Masalah</a:t>
          </a:r>
          <a:endParaRPr lang="en-US" dirty="0"/>
        </a:p>
      </dgm:t>
    </dgm:pt>
    <dgm:pt modelId="{8D1BC574-C8BE-4572-B5C7-895D8788F89A}" type="parTrans" cxnId="{DA4C6A6B-F5B8-45FB-AEFD-A9F882881FC3}">
      <dgm:prSet/>
      <dgm:spPr/>
      <dgm:t>
        <a:bodyPr/>
        <a:lstStyle/>
        <a:p>
          <a:endParaRPr lang="en-US"/>
        </a:p>
      </dgm:t>
    </dgm:pt>
    <dgm:pt modelId="{AB661FFA-CD00-4ED4-AE96-9449DBFF946E}" type="sibTrans" cxnId="{DA4C6A6B-F5B8-45FB-AEFD-A9F882881FC3}">
      <dgm:prSet/>
      <dgm:spPr/>
      <dgm:t>
        <a:bodyPr/>
        <a:lstStyle/>
        <a:p>
          <a:endParaRPr lang="en-US"/>
        </a:p>
      </dgm:t>
    </dgm:pt>
    <dgm:pt modelId="{F768E429-39F8-43A2-9C84-9E2232186BE9}">
      <dgm:prSet phldrT="[Text]" custT="1"/>
      <dgm:spPr/>
      <dgm:t>
        <a:bodyPr/>
        <a:lstStyle/>
        <a:p>
          <a:r>
            <a:rPr lang="en-US" sz="2000" dirty="0" err="1" smtClean="0"/>
            <a:t>Bagaimana</a:t>
          </a:r>
          <a:r>
            <a:rPr lang="en-US" sz="2000" dirty="0" smtClean="0"/>
            <a:t> </a:t>
          </a:r>
          <a:r>
            <a:rPr lang="en-US" sz="2000" dirty="0" err="1" smtClean="0"/>
            <a:t>pengaruh</a:t>
          </a:r>
          <a:r>
            <a:rPr lang="en-US" sz="2000" dirty="0" smtClean="0"/>
            <a:t> </a:t>
          </a:r>
          <a:r>
            <a:rPr lang="en-US" sz="2000" dirty="0" err="1" smtClean="0"/>
            <a:t>formulasi</a:t>
          </a:r>
          <a:r>
            <a:rPr lang="en-US" sz="2000" dirty="0" smtClean="0"/>
            <a:t> </a:t>
          </a:r>
          <a:r>
            <a:rPr lang="en-US" sz="2000" dirty="0" err="1" smtClean="0"/>
            <a:t>campuran</a:t>
          </a:r>
          <a:r>
            <a:rPr lang="en-US" sz="2000" dirty="0" smtClean="0"/>
            <a:t>  </a:t>
          </a:r>
          <a:r>
            <a:rPr lang="en-US" sz="2000" dirty="0" err="1" smtClean="0"/>
            <a:t>bahan</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a:t>
          </a:r>
          <a:endParaRPr lang="en-US" sz="2000" dirty="0"/>
        </a:p>
      </dgm:t>
    </dgm:pt>
    <dgm:pt modelId="{EA7C7A8D-DE89-41DB-B2D1-7733A76DE477}" type="parTrans" cxnId="{B21B9D7A-9AE0-4981-97F6-67C23B447BF2}">
      <dgm:prSet/>
      <dgm:spPr/>
      <dgm:t>
        <a:bodyPr/>
        <a:lstStyle/>
        <a:p>
          <a:endParaRPr lang="en-US"/>
        </a:p>
      </dgm:t>
    </dgm:pt>
    <dgm:pt modelId="{6E16294A-366B-4894-A348-50E02CA04444}" type="sibTrans" cxnId="{B21B9D7A-9AE0-4981-97F6-67C23B447BF2}">
      <dgm:prSet/>
      <dgm:spPr/>
      <dgm:t>
        <a:bodyPr/>
        <a:lstStyle/>
        <a:p>
          <a:endParaRPr lang="en-US"/>
        </a:p>
      </dgm:t>
    </dgm:pt>
    <dgm:pt modelId="{5FDF2180-A1E5-4B29-A6F6-192E73B7759F}">
      <dgm:prSet phldrT="[Text]" custT="1"/>
      <dgm:spPr/>
      <dgm:t>
        <a:bodyPr/>
        <a:lstStyle/>
        <a:p>
          <a:r>
            <a:rPr lang="en-US" sz="2000" dirty="0" err="1" smtClean="0"/>
            <a:t>Bagaimana</a:t>
          </a:r>
          <a:r>
            <a:rPr lang="en-US" sz="2000" dirty="0" smtClean="0"/>
            <a:t> </a:t>
          </a:r>
          <a:r>
            <a:rPr lang="en-US" sz="2000" dirty="0" err="1" smtClean="0"/>
            <a:t>pengaruh</a:t>
          </a:r>
          <a:r>
            <a:rPr lang="en-US" sz="2000" dirty="0" smtClean="0"/>
            <a:t> </a:t>
          </a:r>
          <a:r>
            <a:rPr lang="en-US" sz="2000" dirty="0" err="1" smtClean="0"/>
            <a:t>suhu</a:t>
          </a:r>
          <a:r>
            <a:rPr lang="en-US" sz="2000" dirty="0" smtClean="0"/>
            <a:t> </a:t>
          </a:r>
          <a:r>
            <a:rPr lang="en-US" sz="2000" dirty="0" err="1" smtClean="0"/>
            <a:t>pengeringan</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a:t>
          </a:r>
          <a:endParaRPr lang="en-US" sz="2000" dirty="0"/>
        </a:p>
      </dgm:t>
    </dgm:pt>
    <dgm:pt modelId="{FAD1609A-9054-468C-A42C-B47F794276CB}" type="parTrans" cxnId="{3F07D9C6-5567-441C-892E-3558D7219292}">
      <dgm:prSet/>
      <dgm:spPr/>
      <dgm:t>
        <a:bodyPr/>
        <a:lstStyle/>
        <a:p>
          <a:endParaRPr lang="en-US"/>
        </a:p>
      </dgm:t>
    </dgm:pt>
    <dgm:pt modelId="{1B7ACE0D-218D-4419-8A75-96C97FCE200B}" type="sibTrans" cxnId="{3F07D9C6-5567-441C-892E-3558D7219292}">
      <dgm:prSet/>
      <dgm:spPr/>
      <dgm:t>
        <a:bodyPr/>
        <a:lstStyle/>
        <a:p>
          <a:endParaRPr lang="en-US"/>
        </a:p>
      </dgm:t>
    </dgm:pt>
    <dgm:pt modelId="{6EFF3CB6-A209-451D-B87A-DB2F7EB99FA5}">
      <dgm:prSet custT="1"/>
      <dgm:spPr/>
      <dgm:t>
        <a:bodyPr/>
        <a:lstStyle/>
        <a:p>
          <a:r>
            <a:rPr lang="en-US" sz="2000" dirty="0" err="1" smtClean="0"/>
            <a:t>Bagaimana</a:t>
          </a:r>
          <a:r>
            <a:rPr lang="en-US" sz="2000" dirty="0" smtClean="0"/>
            <a:t> </a:t>
          </a:r>
          <a:r>
            <a:rPr lang="en-US" sz="2000" dirty="0" err="1" smtClean="0"/>
            <a:t>pengaruh</a:t>
          </a:r>
          <a:r>
            <a:rPr lang="en-US" sz="2000" dirty="0" smtClean="0"/>
            <a:t> </a:t>
          </a:r>
          <a:r>
            <a:rPr lang="en-US" sz="2000" dirty="0" err="1" smtClean="0"/>
            <a:t>interaksi</a:t>
          </a:r>
          <a:r>
            <a:rPr lang="en-US" sz="2000" dirty="0" smtClean="0"/>
            <a:t> </a:t>
          </a:r>
          <a:r>
            <a:rPr lang="en-US" sz="2000" dirty="0" err="1" smtClean="0"/>
            <a:t>antara</a:t>
          </a:r>
          <a:r>
            <a:rPr lang="en-US" sz="2000" dirty="0" smtClean="0"/>
            <a:t> </a:t>
          </a:r>
          <a:r>
            <a:rPr lang="en-US" sz="2000" dirty="0" err="1" smtClean="0"/>
            <a:t>formulasi</a:t>
          </a:r>
          <a:r>
            <a:rPr lang="en-US" sz="2000" dirty="0" smtClean="0"/>
            <a:t> </a:t>
          </a:r>
          <a:r>
            <a:rPr lang="en-US" sz="2000" dirty="0" err="1" smtClean="0"/>
            <a:t>campuran</a:t>
          </a:r>
          <a:r>
            <a:rPr lang="en-US" sz="2000" dirty="0" smtClean="0"/>
            <a:t> </a:t>
          </a:r>
          <a:r>
            <a:rPr lang="en-US" sz="2000" dirty="0" err="1" smtClean="0"/>
            <a:t>bahan</a:t>
          </a:r>
          <a:r>
            <a:rPr lang="en-US" sz="2000" dirty="0" smtClean="0"/>
            <a:t> </a:t>
          </a:r>
          <a:r>
            <a:rPr lang="en-US" sz="2000" dirty="0" err="1" smtClean="0"/>
            <a:t>dan</a:t>
          </a:r>
          <a:r>
            <a:rPr lang="en-US" sz="2000" dirty="0" smtClean="0"/>
            <a:t> </a:t>
          </a:r>
          <a:r>
            <a:rPr lang="en-US" sz="2000" dirty="0" err="1" smtClean="0"/>
            <a:t>suhu</a:t>
          </a:r>
          <a:r>
            <a:rPr lang="en-US" sz="2000" dirty="0" smtClean="0"/>
            <a:t> </a:t>
          </a:r>
          <a:r>
            <a:rPr lang="en-US" sz="2000" dirty="0" err="1" smtClean="0"/>
            <a:t>pengeringan</a:t>
          </a:r>
          <a:r>
            <a:rPr lang="en-US" sz="2000" dirty="0" smtClean="0"/>
            <a:t> </a:t>
          </a:r>
          <a:r>
            <a:rPr lang="en-US" sz="2000" dirty="0" err="1" smtClean="0"/>
            <a:t>terhadap</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a:t>
          </a:r>
          <a:endParaRPr lang="en-US" sz="2000" dirty="0"/>
        </a:p>
      </dgm:t>
    </dgm:pt>
    <dgm:pt modelId="{5D90C80A-08E4-4648-8193-B69B8A08C96D}" type="parTrans" cxnId="{65C9C90D-2815-4284-B43B-76A9A61893CE}">
      <dgm:prSet/>
      <dgm:spPr/>
      <dgm:t>
        <a:bodyPr/>
        <a:lstStyle/>
        <a:p>
          <a:endParaRPr lang="en-US"/>
        </a:p>
      </dgm:t>
    </dgm:pt>
    <dgm:pt modelId="{48CC5C6A-0B67-47E8-8076-2FD11ABA2EBE}" type="sibTrans" cxnId="{65C9C90D-2815-4284-B43B-76A9A61893CE}">
      <dgm:prSet/>
      <dgm:spPr/>
      <dgm:t>
        <a:bodyPr/>
        <a:lstStyle/>
        <a:p>
          <a:endParaRPr lang="en-US"/>
        </a:p>
      </dgm:t>
    </dgm:pt>
    <dgm:pt modelId="{C18ACB93-8E1A-41CB-9EFC-DBDE5C9521D8}" type="pres">
      <dgm:prSet presAssocID="{A99AF7E2-2C16-4ADD-A475-5CCA73BEF491}" presName="cycle" presStyleCnt="0">
        <dgm:presLayoutVars>
          <dgm:chMax val="1"/>
          <dgm:dir/>
          <dgm:animLvl val="ctr"/>
          <dgm:resizeHandles val="exact"/>
        </dgm:presLayoutVars>
      </dgm:prSet>
      <dgm:spPr/>
      <dgm:t>
        <a:bodyPr/>
        <a:lstStyle/>
        <a:p>
          <a:endParaRPr lang="en-US"/>
        </a:p>
      </dgm:t>
    </dgm:pt>
    <dgm:pt modelId="{6BD55BDD-EE86-4D92-803C-6CD82B12A981}" type="pres">
      <dgm:prSet presAssocID="{4F75CD61-8182-4F5A-A03C-69091F56E036}" presName="centerShape" presStyleLbl="node0" presStyleIdx="0" presStyleCnt="1" custScaleX="119477" custScaleY="63034" custLinFactNeighborX="-4736" custLinFactNeighborY="-57516"/>
      <dgm:spPr/>
      <dgm:t>
        <a:bodyPr/>
        <a:lstStyle/>
        <a:p>
          <a:endParaRPr lang="en-US"/>
        </a:p>
      </dgm:t>
    </dgm:pt>
    <dgm:pt modelId="{20ED52D2-A5BC-4F3C-BB9D-D3B77F6B921F}" type="pres">
      <dgm:prSet presAssocID="{EA7C7A8D-DE89-41DB-B2D1-7733A76DE477}" presName="Name9" presStyleLbl="parChTrans1D2" presStyleIdx="0" presStyleCnt="3"/>
      <dgm:spPr/>
      <dgm:t>
        <a:bodyPr/>
        <a:lstStyle/>
        <a:p>
          <a:endParaRPr lang="en-US"/>
        </a:p>
      </dgm:t>
    </dgm:pt>
    <dgm:pt modelId="{A4A5AD68-3B9E-4E84-B1A9-FD1FD6389287}" type="pres">
      <dgm:prSet presAssocID="{EA7C7A8D-DE89-41DB-B2D1-7733A76DE477}" presName="connTx" presStyleLbl="parChTrans1D2" presStyleIdx="0" presStyleCnt="3"/>
      <dgm:spPr/>
      <dgm:t>
        <a:bodyPr/>
        <a:lstStyle/>
        <a:p>
          <a:endParaRPr lang="en-US"/>
        </a:p>
      </dgm:t>
    </dgm:pt>
    <dgm:pt modelId="{B6E0F015-40E6-46F6-81DD-86E2037648EA}" type="pres">
      <dgm:prSet presAssocID="{F768E429-39F8-43A2-9C84-9E2232186BE9}" presName="node" presStyleLbl="node1" presStyleIdx="0" presStyleCnt="3" custScaleX="176095" custScaleY="109734" custRadScaleRad="125437" custRadScaleInc="-140479">
        <dgm:presLayoutVars>
          <dgm:bulletEnabled val="1"/>
        </dgm:presLayoutVars>
      </dgm:prSet>
      <dgm:spPr/>
      <dgm:t>
        <a:bodyPr/>
        <a:lstStyle/>
        <a:p>
          <a:endParaRPr lang="en-US"/>
        </a:p>
      </dgm:t>
    </dgm:pt>
    <dgm:pt modelId="{060A26B3-B13D-48E4-B6C7-6FA13AE50D46}" type="pres">
      <dgm:prSet presAssocID="{FAD1609A-9054-468C-A42C-B47F794276CB}" presName="Name9" presStyleLbl="parChTrans1D2" presStyleIdx="1" presStyleCnt="3"/>
      <dgm:spPr/>
      <dgm:t>
        <a:bodyPr/>
        <a:lstStyle/>
        <a:p>
          <a:endParaRPr lang="en-US"/>
        </a:p>
      </dgm:t>
    </dgm:pt>
    <dgm:pt modelId="{C0189C35-4871-4B7A-8175-D25C0DBA5088}" type="pres">
      <dgm:prSet presAssocID="{FAD1609A-9054-468C-A42C-B47F794276CB}" presName="connTx" presStyleLbl="parChTrans1D2" presStyleIdx="1" presStyleCnt="3"/>
      <dgm:spPr/>
      <dgm:t>
        <a:bodyPr/>
        <a:lstStyle/>
        <a:p>
          <a:endParaRPr lang="en-US"/>
        </a:p>
      </dgm:t>
    </dgm:pt>
    <dgm:pt modelId="{44620C90-B0EB-44A3-84B0-A48D9DFF8F5E}" type="pres">
      <dgm:prSet presAssocID="{5FDF2180-A1E5-4B29-A6F6-192E73B7759F}" presName="node" presStyleLbl="node1" presStyleIdx="1" presStyleCnt="3" custScaleX="189728" custScaleY="95143" custRadScaleRad="56595" custRadScaleInc="115108">
        <dgm:presLayoutVars>
          <dgm:bulletEnabled val="1"/>
        </dgm:presLayoutVars>
      </dgm:prSet>
      <dgm:spPr/>
      <dgm:t>
        <a:bodyPr/>
        <a:lstStyle/>
        <a:p>
          <a:endParaRPr lang="en-US"/>
        </a:p>
      </dgm:t>
    </dgm:pt>
    <dgm:pt modelId="{818D778E-5F01-4E1A-9A9F-A29E258D0512}" type="pres">
      <dgm:prSet presAssocID="{5D90C80A-08E4-4648-8193-B69B8A08C96D}" presName="Name9" presStyleLbl="parChTrans1D2" presStyleIdx="2" presStyleCnt="3"/>
      <dgm:spPr/>
      <dgm:t>
        <a:bodyPr/>
        <a:lstStyle/>
        <a:p>
          <a:endParaRPr lang="en-US"/>
        </a:p>
      </dgm:t>
    </dgm:pt>
    <dgm:pt modelId="{665BDFD4-09EC-497A-BB35-C27A14B34CCD}" type="pres">
      <dgm:prSet presAssocID="{5D90C80A-08E4-4648-8193-B69B8A08C96D}" presName="connTx" presStyleLbl="parChTrans1D2" presStyleIdx="2" presStyleCnt="3"/>
      <dgm:spPr/>
      <dgm:t>
        <a:bodyPr/>
        <a:lstStyle/>
        <a:p>
          <a:endParaRPr lang="en-US"/>
        </a:p>
      </dgm:t>
    </dgm:pt>
    <dgm:pt modelId="{B1FAD1F6-E606-4FE4-B860-5551E45E94CD}" type="pres">
      <dgm:prSet presAssocID="{6EFF3CB6-A209-451D-B87A-DB2F7EB99FA5}" presName="node" presStyleLbl="node1" presStyleIdx="2" presStyleCnt="3" custScaleX="185137" custScaleY="125461" custRadScaleRad="124883" custRadScaleInc="-254492">
        <dgm:presLayoutVars>
          <dgm:bulletEnabled val="1"/>
        </dgm:presLayoutVars>
      </dgm:prSet>
      <dgm:spPr/>
      <dgm:t>
        <a:bodyPr/>
        <a:lstStyle/>
        <a:p>
          <a:endParaRPr lang="en-US"/>
        </a:p>
      </dgm:t>
    </dgm:pt>
  </dgm:ptLst>
  <dgm:cxnLst>
    <dgm:cxn modelId="{DA4C6A6B-F5B8-45FB-AEFD-A9F882881FC3}" srcId="{A99AF7E2-2C16-4ADD-A475-5CCA73BEF491}" destId="{4F75CD61-8182-4F5A-A03C-69091F56E036}" srcOrd="0" destOrd="0" parTransId="{8D1BC574-C8BE-4572-B5C7-895D8788F89A}" sibTransId="{AB661FFA-CD00-4ED4-AE96-9449DBFF946E}"/>
    <dgm:cxn modelId="{00AA45EC-BA8F-4023-9AA4-F26646D6D5AA}" type="presOf" srcId="{5D90C80A-08E4-4648-8193-B69B8A08C96D}" destId="{818D778E-5F01-4E1A-9A9F-A29E258D0512}" srcOrd="0" destOrd="0" presId="urn:microsoft.com/office/officeart/2005/8/layout/radial1"/>
    <dgm:cxn modelId="{94766BFB-7FF8-4989-92BB-569569C7BAAB}" type="presOf" srcId="{F768E429-39F8-43A2-9C84-9E2232186BE9}" destId="{B6E0F015-40E6-46F6-81DD-86E2037648EA}" srcOrd="0" destOrd="0" presId="urn:microsoft.com/office/officeart/2005/8/layout/radial1"/>
    <dgm:cxn modelId="{3746883A-E098-4509-A628-CA61CA8540C4}" type="presOf" srcId="{EA7C7A8D-DE89-41DB-B2D1-7733A76DE477}" destId="{20ED52D2-A5BC-4F3C-BB9D-D3B77F6B921F}" srcOrd="0" destOrd="0" presId="urn:microsoft.com/office/officeart/2005/8/layout/radial1"/>
    <dgm:cxn modelId="{5AD14F0E-41EE-4ED8-95A6-EAC400F5A42A}" type="presOf" srcId="{6EFF3CB6-A209-451D-B87A-DB2F7EB99FA5}" destId="{B1FAD1F6-E606-4FE4-B860-5551E45E94CD}" srcOrd="0" destOrd="0" presId="urn:microsoft.com/office/officeart/2005/8/layout/radial1"/>
    <dgm:cxn modelId="{3E2496C5-4738-4D8E-B44B-4151BA723E9A}" type="presOf" srcId="{4F75CD61-8182-4F5A-A03C-69091F56E036}" destId="{6BD55BDD-EE86-4D92-803C-6CD82B12A981}" srcOrd="0" destOrd="0" presId="urn:microsoft.com/office/officeart/2005/8/layout/radial1"/>
    <dgm:cxn modelId="{3F07D9C6-5567-441C-892E-3558D7219292}" srcId="{4F75CD61-8182-4F5A-A03C-69091F56E036}" destId="{5FDF2180-A1E5-4B29-A6F6-192E73B7759F}" srcOrd="1" destOrd="0" parTransId="{FAD1609A-9054-468C-A42C-B47F794276CB}" sibTransId="{1B7ACE0D-218D-4419-8A75-96C97FCE200B}"/>
    <dgm:cxn modelId="{E75A5288-9C8F-43B5-A108-95430CBEBC11}" type="presOf" srcId="{5D90C80A-08E4-4648-8193-B69B8A08C96D}" destId="{665BDFD4-09EC-497A-BB35-C27A14B34CCD}" srcOrd="1" destOrd="0" presId="urn:microsoft.com/office/officeart/2005/8/layout/radial1"/>
    <dgm:cxn modelId="{65C9C90D-2815-4284-B43B-76A9A61893CE}" srcId="{4F75CD61-8182-4F5A-A03C-69091F56E036}" destId="{6EFF3CB6-A209-451D-B87A-DB2F7EB99FA5}" srcOrd="2" destOrd="0" parTransId="{5D90C80A-08E4-4648-8193-B69B8A08C96D}" sibTransId="{48CC5C6A-0B67-47E8-8076-2FD11ABA2EBE}"/>
    <dgm:cxn modelId="{7616D346-76AD-4429-925A-3F5664A94B13}" type="presOf" srcId="{EA7C7A8D-DE89-41DB-B2D1-7733A76DE477}" destId="{A4A5AD68-3B9E-4E84-B1A9-FD1FD6389287}" srcOrd="1" destOrd="0" presId="urn:microsoft.com/office/officeart/2005/8/layout/radial1"/>
    <dgm:cxn modelId="{B21B9D7A-9AE0-4981-97F6-67C23B447BF2}" srcId="{4F75CD61-8182-4F5A-A03C-69091F56E036}" destId="{F768E429-39F8-43A2-9C84-9E2232186BE9}" srcOrd="0" destOrd="0" parTransId="{EA7C7A8D-DE89-41DB-B2D1-7733A76DE477}" sibTransId="{6E16294A-366B-4894-A348-50E02CA04444}"/>
    <dgm:cxn modelId="{8A6C35D9-ED25-442F-B008-53B5955544F2}" type="presOf" srcId="{FAD1609A-9054-468C-A42C-B47F794276CB}" destId="{060A26B3-B13D-48E4-B6C7-6FA13AE50D46}" srcOrd="0" destOrd="0" presId="urn:microsoft.com/office/officeart/2005/8/layout/radial1"/>
    <dgm:cxn modelId="{0110034E-842D-4179-83D9-0A2E3DD78465}" type="presOf" srcId="{FAD1609A-9054-468C-A42C-B47F794276CB}" destId="{C0189C35-4871-4B7A-8175-D25C0DBA5088}" srcOrd="1" destOrd="0" presId="urn:microsoft.com/office/officeart/2005/8/layout/radial1"/>
    <dgm:cxn modelId="{F8DD67BB-A198-4EE5-B491-86CA88C0E40C}" type="presOf" srcId="{A99AF7E2-2C16-4ADD-A475-5CCA73BEF491}" destId="{C18ACB93-8E1A-41CB-9EFC-DBDE5C9521D8}" srcOrd="0" destOrd="0" presId="urn:microsoft.com/office/officeart/2005/8/layout/radial1"/>
    <dgm:cxn modelId="{0D3B5CB4-D1AD-4877-BD12-F4A9CEA50B27}" type="presOf" srcId="{5FDF2180-A1E5-4B29-A6F6-192E73B7759F}" destId="{44620C90-B0EB-44A3-84B0-A48D9DFF8F5E}" srcOrd="0" destOrd="0" presId="urn:microsoft.com/office/officeart/2005/8/layout/radial1"/>
    <dgm:cxn modelId="{CF8CC6AB-AF76-40F3-B6A3-C4AE73DE4F18}" type="presParOf" srcId="{C18ACB93-8E1A-41CB-9EFC-DBDE5C9521D8}" destId="{6BD55BDD-EE86-4D92-803C-6CD82B12A981}" srcOrd="0" destOrd="0" presId="urn:microsoft.com/office/officeart/2005/8/layout/radial1"/>
    <dgm:cxn modelId="{57B6FE1E-7F83-49B4-9CA7-0CBC60BB8E2D}" type="presParOf" srcId="{C18ACB93-8E1A-41CB-9EFC-DBDE5C9521D8}" destId="{20ED52D2-A5BC-4F3C-BB9D-D3B77F6B921F}" srcOrd="1" destOrd="0" presId="urn:microsoft.com/office/officeart/2005/8/layout/radial1"/>
    <dgm:cxn modelId="{C0905BAB-5856-4F0B-B8AA-FF77FB630D57}" type="presParOf" srcId="{20ED52D2-A5BC-4F3C-BB9D-D3B77F6B921F}" destId="{A4A5AD68-3B9E-4E84-B1A9-FD1FD6389287}" srcOrd="0" destOrd="0" presId="urn:microsoft.com/office/officeart/2005/8/layout/radial1"/>
    <dgm:cxn modelId="{9B683B92-FE69-47C2-8CB5-84F863F72DE9}" type="presParOf" srcId="{C18ACB93-8E1A-41CB-9EFC-DBDE5C9521D8}" destId="{B6E0F015-40E6-46F6-81DD-86E2037648EA}" srcOrd="2" destOrd="0" presId="urn:microsoft.com/office/officeart/2005/8/layout/radial1"/>
    <dgm:cxn modelId="{9EBFD33C-CBDC-4376-915C-2FEBFBB885EE}" type="presParOf" srcId="{C18ACB93-8E1A-41CB-9EFC-DBDE5C9521D8}" destId="{060A26B3-B13D-48E4-B6C7-6FA13AE50D46}" srcOrd="3" destOrd="0" presId="urn:microsoft.com/office/officeart/2005/8/layout/radial1"/>
    <dgm:cxn modelId="{D7526318-70E2-402E-8132-BB0C442281D5}" type="presParOf" srcId="{060A26B3-B13D-48E4-B6C7-6FA13AE50D46}" destId="{C0189C35-4871-4B7A-8175-D25C0DBA5088}" srcOrd="0" destOrd="0" presId="urn:microsoft.com/office/officeart/2005/8/layout/radial1"/>
    <dgm:cxn modelId="{CAC4AC64-AA84-4EE8-A9E9-93BD12DCA514}" type="presParOf" srcId="{C18ACB93-8E1A-41CB-9EFC-DBDE5C9521D8}" destId="{44620C90-B0EB-44A3-84B0-A48D9DFF8F5E}" srcOrd="4" destOrd="0" presId="urn:microsoft.com/office/officeart/2005/8/layout/radial1"/>
    <dgm:cxn modelId="{0D0793E9-C4A8-40F5-8F7D-10BB2FB0AE36}" type="presParOf" srcId="{C18ACB93-8E1A-41CB-9EFC-DBDE5C9521D8}" destId="{818D778E-5F01-4E1A-9A9F-A29E258D0512}" srcOrd="5" destOrd="0" presId="urn:microsoft.com/office/officeart/2005/8/layout/radial1"/>
    <dgm:cxn modelId="{79180693-50A6-463A-8E14-B67B506D9A6A}" type="presParOf" srcId="{818D778E-5F01-4E1A-9A9F-A29E258D0512}" destId="{665BDFD4-09EC-497A-BB35-C27A14B34CCD}" srcOrd="0" destOrd="0" presId="urn:microsoft.com/office/officeart/2005/8/layout/radial1"/>
    <dgm:cxn modelId="{62822E07-D58B-4BBF-8916-B49FD056A7E4}" type="presParOf" srcId="{C18ACB93-8E1A-41CB-9EFC-DBDE5C9521D8}" destId="{B1FAD1F6-E606-4FE4-B860-5551E45E94CD}"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3A404D-774F-435C-9DF4-80A436FDE64C}"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0AFEAAE9-5AED-4A14-B02F-7476146D177A}">
      <dgm:prSet phldrT="[Text]"/>
      <dgm:spPr/>
      <dgm:t>
        <a:bodyPr/>
        <a:lstStyle/>
        <a:p>
          <a:r>
            <a:rPr lang="en-US" dirty="0" err="1" smtClean="0"/>
            <a:t>Maksud</a:t>
          </a:r>
          <a:endParaRPr lang="en-US" dirty="0"/>
        </a:p>
      </dgm:t>
    </dgm:pt>
    <dgm:pt modelId="{D75CBA8C-F496-4895-B847-55AA2721F874}" type="parTrans" cxnId="{F93C1E35-E846-4D30-BF3A-AF5BE83DA3E1}">
      <dgm:prSet/>
      <dgm:spPr/>
      <dgm:t>
        <a:bodyPr/>
        <a:lstStyle/>
        <a:p>
          <a:endParaRPr lang="en-US"/>
        </a:p>
      </dgm:t>
    </dgm:pt>
    <dgm:pt modelId="{82E2D7E9-FE7F-4690-8AE5-57EC5905D178}" type="sibTrans" cxnId="{F93C1E35-E846-4D30-BF3A-AF5BE83DA3E1}">
      <dgm:prSet/>
      <dgm:spPr/>
      <dgm:t>
        <a:bodyPr/>
        <a:lstStyle/>
        <a:p>
          <a:endParaRPr lang="en-US"/>
        </a:p>
      </dgm:t>
    </dgm:pt>
    <dgm:pt modelId="{DE43468D-82FB-4A1A-A0D1-9B46D4143399}">
      <dgm:prSet phldrT="[Text]" custT="1"/>
      <dgm:spPr/>
      <dgm:t>
        <a:bodyPr/>
        <a:lstStyle/>
        <a:p>
          <a:r>
            <a:rPr lang="en-US" sz="2000" dirty="0" err="1" smtClean="0"/>
            <a:t>Mempermudah</a:t>
          </a:r>
          <a:r>
            <a:rPr lang="en-US" sz="2000" dirty="0" smtClean="0"/>
            <a:t> </a:t>
          </a:r>
          <a:r>
            <a:rPr lang="en-US" sz="2000" dirty="0" err="1" smtClean="0"/>
            <a:t>konsumen</a:t>
          </a:r>
          <a:r>
            <a:rPr lang="en-US" sz="2000" dirty="0" smtClean="0"/>
            <a:t> </a:t>
          </a:r>
          <a:r>
            <a:rPr lang="en-US" sz="2000" dirty="0" err="1" smtClean="0"/>
            <a:t>dalam</a:t>
          </a:r>
          <a:r>
            <a:rPr lang="en-US" sz="2000" dirty="0" smtClean="0"/>
            <a:t> </a:t>
          </a:r>
          <a:r>
            <a:rPr lang="en-US" sz="2000" dirty="0" err="1" smtClean="0"/>
            <a:t>mengkonsumsi</a:t>
          </a:r>
          <a:r>
            <a:rPr lang="en-US" sz="2000" dirty="0" smtClean="0"/>
            <a:t> </a:t>
          </a:r>
          <a:r>
            <a:rPr lang="en-US" sz="2000" dirty="0" err="1" smtClean="0"/>
            <a:t>candil</a:t>
          </a:r>
          <a:r>
            <a:rPr lang="en-US" sz="2000" dirty="0" smtClean="0"/>
            <a:t> </a:t>
          </a:r>
          <a:r>
            <a:rPr lang="en-US" sz="2000" dirty="0" err="1" smtClean="0"/>
            <a:t>dengan</a:t>
          </a:r>
          <a:r>
            <a:rPr lang="en-US" sz="2000" dirty="0" smtClean="0"/>
            <a:t> </a:t>
          </a:r>
          <a:r>
            <a:rPr lang="en-US" sz="2000" dirty="0" err="1" smtClean="0"/>
            <a:t>adanya</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 </a:t>
          </a:r>
          <a:r>
            <a:rPr lang="en-US" sz="2000" dirty="0" err="1" smtClean="0"/>
            <a:t>ini</a:t>
          </a:r>
          <a:r>
            <a:rPr lang="en-US" sz="2000" dirty="0" smtClean="0"/>
            <a:t> </a:t>
          </a:r>
          <a:r>
            <a:rPr lang="en-US" sz="2000" dirty="0" err="1" smtClean="0"/>
            <a:t>dan</a:t>
          </a:r>
          <a:r>
            <a:rPr lang="en-US" sz="2000" dirty="0" smtClean="0"/>
            <a:t> </a:t>
          </a:r>
          <a:r>
            <a:rPr lang="en-US" sz="2000" dirty="0" err="1" smtClean="0"/>
            <a:t>menciptakan</a:t>
          </a:r>
          <a:r>
            <a:rPr lang="en-US" sz="2000" dirty="0" smtClean="0"/>
            <a:t> </a:t>
          </a:r>
          <a:r>
            <a:rPr lang="en-US" sz="2000" dirty="0" err="1" smtClean="0"/>
            <a:t>produk</a:t>
          </a:r>
          <a:r>
            <a:rPr lang="en-US" sz="2000" dirty="0" smtClean="0"/>
            <a:t> </a:t>
          </a:r>
          <a:r>
            <a:rPr lang="en-US" sz="2000" dirty="0" err="1" smtClean="0"/>
            <a:t>candil</a:t>
          </a:r>
          <a:r>
            <a:rPr lang="en-US" sz="2000" dirty="0" smtClean="0"/>
            <a:t> yang </a:t>
          </a:r>
          <a:r>
            <a:rPr lang="en-US" sz="2000" dirty="0" err="1" smtClean="0"/>
            <a:t>memiliki</a:t>
          </a:r>
          <a:r>
            <a:rPr lang="en-US" sz="2000" dirty="0" smtClean="0"/>
            <a:t> </a:t>
          </a:r>
          <a:r>
            <a:rPr lang="en-US" sz="2000" dirty="0" err="1" smtClean="0"/>
            <a:t>umur</a:t>
          </a:r>
          <a:r>
            <a:rPr lang="en-US" sz="2000" dirty="0" smtClean="0"/>
            <a:t> </a:t>
          </a:r>
          <a:r>
            <a:rPr lang="en-US" sz="2000" dirty="0" err="1" smtClean="0"/>
            <a:t>simpan</a:t>
          </a:r>
          <a:r>
            <a:rPr lang="en-US" sz="2000" dirty="0" smtClean="0"/>
            <a:t> yang </a:t>
          </a:r>
          <a:r>
            <a:rPr lang="en-US" sz="2000" dirty="0" err="1" smtClean="0"/>
            <a:t>lebih</a:t>
          </a:r>
          <a:r>
            <a:rPr lang="en-US" sz="2000" dirty="0" smtClean="0"/>
            <a:t> lama.</a:t>
          </a:r>
          <a:endParaRPr lang="en-US" sz="2000" dirty="0"/>
        </a:p>
      </dgm:t>
    </dgm:pt>
    <dgm:pt modelId="{5F0F3314-46BE-4BCC-92A9-82362DF95441}" type="parTrans" cxnId="{1D031F40-5A07-4BA4-A96D-C861A184F65B}">
      <dgm:prSet/>
      <dgm:spPr/>
      <dgm:t>
        <a:bodyPr/>
        <a:lstStyle/>
        <a:p>
          <a:endParaRPr lang="en-US"/>
        </a:p>
      </dgm:t>
    </dgm:pt>
    <dgm:pt modelId="{7308DF3A-E472-4D36-9EA8-4CD93C215E2E}" type="sibTrans" cxnId="{1D031F40-5A07-4BA4-A96D-C861A184F65B}">
      <dgm:prSet/>
      <dgm:spPr/>
      <dgm:t>
        <a:bodyPr/>
        <a:lstStyle/>
        <a:p>
          <a:endParaRPr lang="en-US"/>
        </a:p>
      </dgm:t>
    </dgm:pt>
    <dgm:pt modelId="{F7C96239-AC59-4F14-9DC7-D3A612660974}">
      <dgm:prSet phldrT="[Text]"/>
      <dgm:spPr/>
      <dgm:t>
        <a:bodyPr/>
        <a:lstStyle/>
        <a:p>
          <a:r>
            <a:rPr lang="en-US" dirty="0" err="1" smtClean="0"/>
            <a:t>Tujuan</a:t>
          </a:r>
          <a:endParaRPr lang="en-US" dirty="0"/>
        </a:p>
      </dgm:t>
    </dgm:pt>
    <dgm:pt modelId="{7A7B97BA-3834-425B-8EE5-400276923D95}" type="parTrans" cxnId="{CABDB72D-167B-49CB-9C5B-008754209A60}">
      <dgm:prSet/>
      <dgm:spPr/>
      <dgm:t>
        <a:bodyPr/>
        <a:lstStyle/>
        <a:p>
          <a:endParaRPr lang="en-US"/>
        </a:p>
      </dgm:t>
    </dgm:pt>
    <dgm:pt modelId="{2923F60E-B918-46EE-BAF3-226559EB5A37}" type="sibTrans" cxnId="{CABDB72D-167B-49CB-9C5B-008754209A60}">
      <dgm:prSet/>
      <dgm:spPr/>
      <dgm:t>
        <a:bodyPr/>
        <a:lstStyle/>
        <a:p>
          <a:endParaRPr lang="en-US"/>
        </a:p>
      </dgm:t>
    </dgm:pt>
    <dgm:pt modelId="{9C434C34-BDE6-45CA-A0FE-76B6F939F02D}">
      <dgm:prSet phldrT="[Text]"/>
      <dgm:spPr/>
      <dgm:t>
        <a:bodyPr/>
        <a:lstStyle/>
        <a:p>
          <a:r>
            <a:rPr lang="en-US" dirty="0" err="1" smtClean="0"/>
            <a:t>Mempelajari</a:t>
          </a:r>
          <a:r>
            <a:rPr lang="en-US" dirty="0" smtClean="0"/>
            <a:t> </a:t>
          </a:r>
          <a:r>
            <a:rPr lang="en-US" dirty="0" err="1" smtClean="0"/>
            <a:t>pengaruh</a:t>
          </a:r>
          <a:r>
            <a:rPr lang="en-US" dirty="0" smtClean="0"/>
            <a:t> </a:t>
          </a:r>
          <a:r>
            <a:rPr lang="en-US" dirty="0" err="1" smtClean="0"/>
            <a:t>formulasi</a:t>
          </a:r>
          <a:r>
            <a:rPr lang="en-US" dirty="0" smtClean="0"/>
            <a:t> </a:t>
          </a:r>
          <a:r>
            <a:rPr lang="en-US" dirty="0" err="1" smtClean="0"/>
            <a:t>campuran</a:t>
          </a:r>
          <a:r>
            <a:rPr lang="en-US" dirty="0" smtClean="0"/>
            <a:t> </a:t>
          </a:r>
          <a:r>
            <a:rPr lang="en-US" dirty="0" err="1" smtClean="0"/>
            <a:t>bahan</a:t>
          </a:r>
          <a:r>
            <a:rPr lang="en-US" dirty="0" smtClean="0"/>
            <a:t> </a:t>
          </a:r>
          <a:r>
            <a:rPr lang="en-US" dirty="0" err="1" smtClean="0"/>
            <a:t>dan</a:t>
          </a:r>
          <a:r>
            <a:rPr lang="en-US" dirty="0" smtClean="0"/>
            <a:t> </a:t>
          </a:r>
          <a:r>
            <a:rPr lang="en-US" dirty="0" err="1" smtClean="0"/>
            <a:t>suhu</a:t>
          </a:r>
          <a:r>
            <a:rPr lang="en-US" dirty="0" smtClean="0"/>
            <a:t> </a:t>
          </a:r>
          <a:r>
            <a:rPr lang="en-US" dirty="0" err="1" smtClean="0"/>
            <a:t>pengeringan</a:t>
          </a:r>
          <a:r>
            <a:rPr lang="en-US" dirty="0" smtClean="0"/>
            <a:t> yang </a:t>
          </a:r>
          <a:r>
            <a:rPr lang="en-US" dirty="0" err="1" smtClean="0"/>
            <a:t>tepat</a:t>
          </a:r>
          <a:r>
            <a:rPr lang="en-US" dirty="0" smtClean="0"/>
            <a:t> </a:t>
          </a:r>
          <a:r>
            <a:rPr lang="en-US" dirty="0" err="1" smtClean="0"/>
            <a:t>dalam</a:t>
          </a:r>
          <a:r>
            <a:rPr lang="en-US" dirty="0" smtClean="0"/>
            <a:t> </a:t>
          </a:r>
          <a:r>
            <a:rPr lang="en-US" dirty="0" err="1" smtClean="0"/>
            <a:t>pembuatan</a:t>
          </a:r>
          <a:r>
            <a:rPr lang="en-US" dirty="0" smtClean="0"/>
            <a:t> </a:t>
          </a:r>
          <a:r>
            <a:rPr lang="en-US" dirty="0" err="1" smtClean="0"/>
            <a:t>candil</a:t>
          </a:r>
          <a:r>
            <a:rPr lang="en-US" dirty="0" smtClean="0"/>
            <a:t> </a:t>
          </a:r>
          <a:r>
            <a:rPr lang="en-US" dirty="0" err="1" smtClean="0"/>
            <a:t>instan</a:t>
          </a:r>
          <a:r>
            <a:rPr lang="en-US" dirty="0" smtClean="0"/>
            <a:t> </a:t>
          </a:r>
          <a:r>
            <a:rPr lang="en-US" dirty="0" err="1" smtClean="0"/>
            <a:t>ubi</a:t>
          </a:r>
          <a:r>
            <a:rPr lang="en-US" dirty="0" smtClean="0"/>
            <a:t> </a:t>
          </a:r>
          <a:r>
            <a:rPr lang="en-US" dirty="0" err="1" smtClean="0"/>
            <a:t>ungu</a:t>
          </a:r>
          <a:r>
            <a:rPr lang="en-US" dirty="0" smtClean="0"/>
            <a:t> </a:t>
          </a:r>
          <a:r>
            <a:rPr lang="en-US" dirty="0" err="1" smtClean="0"/>
            <a:t>untuk</a:t>
          </a:r>
          <a:r>
            <a:rPr lang="en-US" dirty="0" smtClean="0"/>
            <a:t> </a:t>
          </a:r>
          <a:r>
            <a:rPr lang="en-US" dirty="0" err="1" smtClean="0"/>
            <a:t>menghasilkan</a:t>
          </a:r>
          <a:r>
            <a:rPr lang="en-US" dirty="0" smtClean="0"/>
            <a:t> </a:t>
          </a:r>
          <a:r>
            <a:rPr lang="en-US" dirty="0" err="1" smtClean="0"/>
            <a:t>produk</a:t>
          </a:r>
          <a:r>
            <a:rPr lang="en-US" dirty="0" smtClean="0"/>
            <a:t> </a:t>
          </a:r>
          <a:r>
            <a:rPr lang="en-US" dirty="0" err="1" smtClean="0"/>
            <a:t>candil</a:t>
          </a:r>
          <a:r>
            <a:rPr lang="en-US" dirty="0" smtClean="0"/>
            <a:t> </a:t>
          </a:r>
          <a:r>
            <a:rPr lang="en-US" dirty="0" err="1" smtClean="0"/>
            <a:t>instan</a:t>
          </a:r>
          <a:r>
            <a:rPr lang="en-US" dirty="0" smtClean="0"/>
            <a:t> </a:t>
          </a:r>
          <a:r>
            <a:rPr lang="en-US" dirty="0" err="1" smtClean="0"/>
            <a:t>ubi</a:t>
          </a:r>
          <a:r>
            <a:rPr lang="en-US" dirty="0" smtClean="0"/>
            <a:t> </a:t>
          </a:r>
          <a:r>
            <a:rPr lang="en-US" dirty="0" err="1" smtClean="0"/>
            <a:t>ungu</a:t>
          </a:r>
          <a:r>
            <a:rPr lang="en-US" dirty="0" smtClean="0"/>
            <a:t> yang </a:t>
          </a:r>
          <a:r>
            <a:rPr lang="en-US" dirty="0" err="1" smtClean="0"/>
            <a:t>berkualitas</a:t>
          </a:r>
          <a:r>
            <a:rPr lang="en-US" dirty="0" smtClean="0"/>
            <a:t> </a:t>
          </a:r>
          <a:r>
            <a:rPr lang="en-US" dirty="0" err="1" smtClean="0"/>
            <a:t>baik</a:t>
          </a:r>
          <a:r>
            <a:rPr lang="en-US" dirty="0" smtClean="0"/>
            <a:t> </a:t>
          </a:r>
          <a:r>
            <a:rPr lang="en-US" dirty="0" err="1" smtClean="0"/>
            <a:t>dan</a:t>
          </a:r>
          <a:r>
            <a:rPr lang="en-US" dirty="0" smtClean="0"/>
            <a:t> </a:t>
          </a:r>
          <a:r>
            <a:rPr lang="en-US" dirty="0" err="1" smtClean="0"/>
            <a:t>tahan</a:t>
          </a:r>
          <a:r>
            <a:rPr lang="en-US" dirty="0" smtClean="0"/>
            <a:t> lama.</a:t>
          </a:r>
          <a:endParaRPr lang="en-US" dirty="0"/>
        </a:p>
      </dgm:t>
    </dgm:pt>
    <dgm:pt modelId="{7E316924-60ED-4910-8E04-9C2E19F9B0B3}" type="parTrans" cxnId="{D756B122-3284-4E65-A16B-606CD1DDF0D9}">
      <dgm:prSet/>
      <dgm:spPr/>
      <dgm:t>
        <a:bodyPr/>
        <a:lstStyle/>
        <a:p>
          <a:endParaRPr lang="en-US"/>
        </a:p>
      </dgm:t>
    </dgm:pt>
    <dgm:pt modelId="{53C847A5-5998-4364-B099-8AAE81EF9FC4}" type="sibTrans" cxnId="{D756B122-3284-4E65-A16B-606CD1DDF0D9}">
      <dgm:prSet/>
      <dgm:spPr/>
      <dgm:t>
        <a:bodyPr/>
        <a:lstStyle/>
        <a:p>
          <a:endParaRPr lang="en-US"/>
        </a:p>
      </dgm:t>
    </dgm:pt>
    <dgm:pt modelId="{5FD21D81-26FB-4DF9-8746-37B559FF4195}" type="pres">
      <dgm:prSet presAssocID="{B03A404D-774F-435C-9DF4-80A436FDE64C}" presName="list" presStyleCnt="0">
        <dgm:presLayoutVars>
          <dgm:dir/>
          <dgm:animLvl val="lvl"/>
        </dgm:presLayoutVars>
      </dgm:prSet>
      <dgm:spPr/>
      <dgm:t>
        <a:bodyPr/>
        <a:lstStyle/>
        <a:p>
          <a:endParaRPr lang="en-US"/>
        </a:p>
      </dgm:t>
    </dgm:pt>
    <dgm:pt modelId="{6090687E-E1FF-48F5-9D8D-F07855C5F69A}" type="pres">
      <dgm:prSet presAssocID="{0AFEAAE9-5AED-4A14-B02F-7476146D177A}" presName="posSpace" presStyleCnt="0"/>
      <dgm:spPr/>
    </dgm:pt>
    <dgm:pt modelId="{7D516F2E-3676-4C5C-BB85-98A67DA4D4F9}" type="pres">
      <dgm:prSet presAssocID="{0AFEAAE9-5AED-4A14-B02F-7476146D177A}" presName="vertFlow" presStyleCnt="0"/>
      <dgm:spPr/>
    </dgm:pt>
    <dgm:pt modelId="{13FC5310-7CCE-402E-944A-CAD08081FCEF}" type="pres">
      <dgm:prSet presAssocID="{0AFEAAE9-5AED-4A14-B02F-7476146D177A}" presName="topSpace" presStyleCnt="0"/>
      <dgm:spPr/>
    </dgm:pt>
    <dgm:pt modelId="{6B570F35-1261-4B85-B6DE-A1DA57EA869D}" type="pres">
      <dgm:prSet presAssocID="{0AFEAAE9-5AED-4A14-B02F-7476146D177A}" presName="firstComp" presStyleCnt="0"/>
      <dgm:spPr/>
    </dgm:pt>
    <dgm:pt modelId="{D16AEA29-91A5-404A-BFEA-AF6228A01923}" type="pres">
      <dgm:prSet presAssocID="{0AFEAAE9-5AED-4A14-B02F-7476146D177A}" presName="firstChild" presStyleLbl="bgAccFollowNode1" presStyleIdx="0" presStyleCnt="2" custScaleY="209877" custLinFactNeighborX="3028" custLinFactNeighborY="-27126"/>
      <dgm:spPr/>
      <dgm:t>
        <a:bodyPr/>
        <a:lstStyle/>
        <a:p>
          <a:endParaRPr lang="en-US"/>
        </a:p>
      </dgm:t>
    </dgm:pt>
    <dgm:pt modelId="{D1386182-26C6-400F-BA3C-F9496CD36E60}" type="pres">
      <dgm:prSet presAssocID="{0AFEAAE9-5AED-4A14-B02F-7476146D177A}" presName="firstChildTx" presStyleLbl="bgAccFollowNode1" presStyleIdx="0" presStyleCnt="2">
        <dgm:presLayoutVars>
          <dgm:bulletEnabled val="1"/>
        </dgm:presLayoutVars>
      </dgm:prSet>
      <dgm:spPr/>
      <dgm:t>
        <a:bodyPr/>
        <a:lstStyle/>
        <a:p>
          <a:endParaRPr lang="en-US"/>
        </a:p>
      </dgm:t>
    </dgm:pt>
    <dgm:pt modelId="{4CE6E55F-6B5A-47FF-AC75-C361E506F51B}" type="pres">
      <dgm:prSet presAssocID="{0AFEAAE9-5AED-4A14-B02F-7476146D177A}" presName="negSpace" presStyleCnt="0"/>
      <dgm:spPr/>
    </dgm:pt>
    <dgm:pt modelId="{EDA55AFE-2AB9-4F1A-82FC-4BCEEB2F8D25}" type="pres">
      <dgm:prSet presAssocID="{0AFEAAE9-5AED-4A14-B02F-7476146D177A}" presName="circle" presStyleLbl="node1" presStyleIdx="0" presStyleCnt="2" custLinFactNeighborY="-35629"/>
      <dgm:spPr/>
      <dgm:t>
        <a:bodyPr/>
        <a:lstStyle/>
        <a:p>
          <a:endParaRPr lang="en-US"/>
        </a:p>
      </dgm:t>
    </dgm:pt>
    <dgm:pt modelId="{BD60B1E9-CF81-46EB-AB26-5FBEDA6EE8FB}" type="pres">
      <dgm:prSet presAssocID="{82E2D7E9-FE7F-4690-8AE5-57EC5905D178}" presName="transSpace" presStyleCnt="0"/>
      <dgm:spPr/>
    </dgm:pt>
    <dgm:pt modelId="{247653FA-0520-4CAF-87CA-CBA9486F3DB6}" type="pres">
      <dgm:prSet presAssocID="{F7C96239-AC59-4F14-9DC7-D3A612660974}" presName="posSpace" presStyleCnt="0"/>
      <dgm:spPr/>
    </dgm:pt>
    <dgm:pt modelId="{7872064B-8D4E-476D-8A58-5012D16FB651}" type="pres">
      <dgm:prSet presAssocID="{F7C96239-AC59-4F14-9DC7-D3A612660974}" presName="vertFlow" presStyleCnt="0"/>
      <dgm:spPr/>
    </dgm:pt>
    <dgm:pt modelId="{5922E0C1-A183-41C2-8A67-E11E8E994235}" type="pres">
      <dgm:prSet presAssocID="{F7C96239-AC59-4F14-9DC7-D3A612660974}" presName="topSpace" presStyleCnt="0"/>
      <dgm:spPr/>
    </dgm:pt>
    <dgm:pt modelId="{2BD9FDA3-396A-462E-B600-7695BB426F82}" type="pres">
      <dgm:prSet presAssocID="{F7C96239-AC59-4F14-9DC7-D3A612660974}" presName="firstComp" presStyleCnt="0"/>
      <dgm:spPr/>
    </dgm:pt>
    <dgm:pt modelId="{EFDB0033-CE3D-4D5B-A998-3828CA2F2195}" type="pres">
      <dgm:prSet presAssocID="{F7C96239-AC59-4F14-9DC7-D3A612660974}" presName="firstChild" presStyleLbl="bgAccFollowNode1" presStyleIdx="1" presStyleCnt="2" custScaleY="225791" custLinFactNeighborY="25736"/>
      <dgm:spPr/>
      <dgm:t>
        <a:bodyPr/>
        <a:lstStyle/>
        <a:p>
          <a:endParaRPr lang="en-US"/>
        </a:p>
      </dgm:t>
    </dgm:pt>
    <dgm:pt modelId="{B6370C83-2F3A-42F2-850A-1F7BCF91D2A3}" type="pres">
      <dgm:prSet presAssocID="{F7C96239-AC59-4F14-9DC7-D3A612660974}" presName="firstChildTx" presStyleLbl="bgAccFollowNode1" presStyleIdx="1" presStyleCnt="2">
        <dgm:presLayoutVars>
          <dgm:bulletEnabled val="1"/>
        </dgm:presLayoutVars>
      </dgm:prSet>
      <dgm:spPr/>
      <dgm:t>
        <a:bodyPr/>
        <a:lstStyle/>
        <a:p>
          <a:endParaRPr lang="en-US"/>
        </a:p>
      </dgm:t>
    </dgm:pt>
    <dgm:pt modelId="{EE0753A9-0F7D-4B45-9464-EB90E52D72B6}" type="pres">
      <dgm:prSet presAssocID="{F7C96239-AC59-4F14-9DC7-D3A612660974}" presName="negSpace" presStyleCnt="0"/>
      <dgm:spPr/>
    </dgm:pt>
    <dgm:pt modelId="{C444E7C8-3D8B-42FE-8856-018B21D2FBF0}" type="pres">
      <dgm:prSet presAssocID="{F7C96239-AC59-4F14-9DC7-D3A612660974}" presName="circle" presStyleLbl="node1" presStyleIdx="1" presStyleCnt="2" custLinFactNeighborY="25749"/>
      <dgm:spPr/>
      <dgm:t>
        <a:bodyPr/>
        <a:lstStyle/>
        <a:p>
          <a:endParaRPr lang="en-US"/>
        </a:p>
      </dgm:t>
    </dgm:pt>
  </dgm:ptLst>
  <dgm:cxnLst>
    <dgm:cxn modelId="{F93C1E35-E846-4D30-BF3A-AF5BE83DA3E1}" srcId="{B03A404D-774F-435C-9DF4-80A436FDE64C}" destId="{0AFEAAE9-5AED-4A14-B02F-7476146D177A}" srcOrd="0" destOrd="0" parTransId="{D75CBA8C-F496-4895-B847-55AA2721F874}" sibTransId="{82E2D7E9-FE7F-4690-8AE5-57EC5905D178}"/>
    <dgm:cxn modelId="{48A7FB1D-E77D-407A-A7D6-312EACBC9E64}" type="presOf" srcId="{9C434C34-BDE6-45CA-A0FE-76B6F939F02D}" destId="{B6370C83-2F3A-42F2-850A-1F7BCF91D2A3}" srcOrd="1" destOrd="0" presId="urn:microsoft.com/office/officeart/2005/8/layout/hList9"/>
    <dgm:cxn modelId="{C37C9EBB-403A-4905-82FD-AD952F2EAD81}" type="presOf" srcId="{DE43468D-82FB-4A1A-A0D1-9B46D4143399}" destId="{D16AEA29-91A5-404A-BFEA-AF6228A01923}" srcOrd="0" destOrd="0" presId="urn:microsoft.com/office/officeart/2005/8/layout/hList9"/>
    <dgm:cxn modelId="{C798917D-7003-447F-A6D5-38CE58CE5E2D}" type="presOf" srcId="{DE43468D-82FB-4A1A-A0D1-9B46D4143399}" destId="{D1386182-26C6-400F-BA3C-F9496CD36E60}" srcOrd="1" destOrd="0" presId="urn:microsoft.com/office/officeart/2005/8/layout/hList9"/>
    <dgm:cxn modelId="{1E9F6C38-E0F1-4611-88E5-E304CB9EEE49}" type="presOf" srcId="{9C434C34-BDE6-45CA-A0FE-76B6F939F02D}" destId="{EFDB0033-CE3D-4D5B-A998-3828CA2F2195}" srcOrd="0" destOrd="0" presId="urn:microsoft.com/office/officeart/2005/8/layout/hList9"/>
    <dgm:cxn modelId="{8F68CD80-0308-4061-AF2F-26CFBCF11FD9}" type="presOf" srcId="{0AFEAAE9-5AED-4A14-B02F-7476146D177A}" destId="{EDA55AFE-2AB9-4F1A-82FC-4BCEEB2F8D25}" srcOrd="0" destOrd="0" presId="urn:microsoft.com/office/officeart/2005/8/layout/hList9"/>
    <dgm:cxn modelId="{CABDB72D-167B-49CB-9C5B-008754209A60}" srcId="{B03A404D-774F-435C-9DF4-80A436FDE64C}" destId="{F7C96239-AC59-4F14-9DC7-D3A612660974}" srcOrd="1" destOrd="0" parTransId="{7A7B97BA-3834-425B-8EE5-400276923D95}" sibTransId="{2923F60E-B918-46EE-BAF3-226559EB5A37}"/>
    <dgm:cxn modelId="{D756B122-3284-4E65-A16B-606CD1DDF0D9}" srcId="{F7C96239-AC59-4F14-9DC7-D3A612660974}" destId="{9C434C34-BDE6-45CA-A0FE-76B6F939F02D}" srcOrd="0" destOrd="0" parTransId="{7E316924-60ED-4910-8E04-9C2E19F9B0B3}" sibTransId="{53C847A5-5998-4364-B099-8AAE81EF9FC4}"/>
    <dgm:cxn modelId="{01D51587-4041-4C70-B6EE-8FA628BAC089}" type="presOf" srcId="{F7C96239-AC59-4F14-9DC7-D3A612660974}" destId="{C444E7C8-3D8B-42FE-8856-018B21D2FBF0}" srcOrd="0" destOrd="0" presId="urn:microsoft.com/office/officeart/2005/8/layout/hList9"/>
    <dgm:cxn modelId="{1D031F40-5A07-4BA4-A96D-C861A184F65B}" srcId="{0AFEAAE9-5AED-4A14-B02F-7476146D177A}" destId="{DE43468D-82FB-4A1A-A0D1-9B46D4143399}" srcOrd="0" destOrd="0" parTransId="{5F0F3314-46BE-4BCC-92A9-82362DF95441}" sibTransId="{7308DF3A-E472-4D36-9EA8-4CD93C215E2E}"/>
    <dgm:cxn modelId="{2A99DFFE-2EDE-416A-9F07-A7C2418F635A}" type="presOf" srcId="{B03A404D-774F-435C-9DF4-80A436FDE64C}" destId="{5FD21D81-26FB-4DF9-8746-37B559FF4195}" srcOrd="0" destOrd="0" presId="urn:microsoft.com/office/officeart/2005/8/layout/hList9"/>
    <dgm:cxn modelId="{EC5A9144-7A40-4601-A01B-85B0F3A1DB7B}" type="presParOf" srcId="{5FD21D81-26FB-4DF9-8746-37B559FF4195}" destId="{6090687E-E1FF-48F5-9D8D-F07855C5F69A}" srcOrd="0" destOrd="0" presId="urn:microsoft.com/office/officeart/2005/8/layout/hList9"/>
    <dgm:cxn modelId="{E46BCA46-DBD0-4747-AC51-0B33DD0C99D1}" type="presParOf" srcId="{5FD21D81-26FB-4DF9-8746-37B559FF4195}" destId="{7D516F2E-3676-4C5C-BB85-98A67DA4D4F9}" srcOrd="1" destOrd="0" presId="urn:microsoft.com/office/officeart/2005/8/layout/hList9"/>
    <dgm:cxn modelId="{D2A23198-3B54-4009-A771-79C8761DC2B9}" type="presParOf" srcId="{7D516F2E-3676-4C5C-BB85-98A67DA4D4F9}" destId="{13FC5310-7CCE-402E-944A-CAD08081FCEF}" srcOrd="0" destOrd="0" presId="urn:microsoft.com/office/officeart/2005/8/layout/hList9"/>
    <dgm:cxn modelId="{581A5065-0F73-4CD2-B23A-15F4D099DE93}" type="presParOf" srcId="{7D516F2E-3676-4C5C-BB85-98A67DA4D4F9}" destId="{6B570F35-1261-4B85-B6DE-A1DA57EA869D}" srcOrd="1" destOrd="0" presId="urn:microsoft.com/office/officeart/2005/8/layout/hList9"/>
    <dgm:cxn modelId="{C4609D08-D0A2-4810-8CC5-4E88739196FA}" type="presParOf" srcId="{6B570F35-1261-4B85-B6DE-A1DA57EA869D}" destId="{D16AEA29-91A5-404A-BFEA-AF6228A01923}" srcOrd="0" destOrd="0" presId="urn:microsoft.com/office/officeart/2005/8/layout/hList9"/>
    <dgm:cxn modelId="{D9992EBF-7B2B-4CBD-80F4-87897AF951F3}" type="presParOf" srcId="{6B570F35-1261-4B85-B6DE-A1DA57EA869D}" destId="{D1386182-26C6-400F-BA3C-F9496CD36E60}" srcOrd="1" destOrd="0" presId="urn:microsoft.com/office/officeart/2005/8/layout/hList9"/>
    <dgm:cxn modelId="{AEEF9EAC-E100-4510-847F-7427EF8D122F}" type="presParOf" srcId="{5FD21D81-26FB-4DF9-8746-37B559FF4195}" destId="{4CE6E55F-6B5A-47FF-AC75-C361E506F51B}" srcOrd="2" destOrd="0" presId="urn:microsoft.com/office/officeart/2005/8/layout/hList9"/>
    <dgm:cxn modelId="{91B8632F-9304-4ABA-9F3E-E8C8790A2F28}" type="presParOf" srcId="{5FD21D81-26FB-4DF9-8746-37B559FF4195}" destId="{EDA55AFE-2AB9-4F1A-82FC-4BCEEB2F8D25}" srcOrd="3" destOrd="0" presId="urn:microsoft.com/office/officeart/2005/8/layout/hList9"/>
    <dgm:cxn modelId="{0FA95562-E491-4C6F-9F5E-012FA7AA389C}" type="presParOf" srcId="{5FD21D81-26FB-4DF9-8746-37B559FF4195}" destId="{BD60B1E9-CF81-46EB-AB26-5FBEDA6EE8FB}" srcOrd="4" destOrd="0" presId="urn:microsoft.com/office/officeart/2005/8/layout/hList9"/>
    <dgm:cxn modelId="{D27225B9-5B63-4F5A-A267-76AED965E925}" type="presParOf" srcId="{5FD21D81-26FB-4DF9-8746-37B559FF4195}" destId="{247653FA-0520-4CAF-87CA-CBA9486F3DB6}" srcOrd="5" destOrd="0" presId="urn:microsoft.com/office/officeart/2005/8/layout/hList9"/>
    <dgm:cxn modelId="{C51762B2-CFC3-48EB-BA2F-F05CDA906030}" type="presParOf" srcId="{5FD21D81-26FB-4DF9-8746-37B559FF4195}" destId="{7872064B-8D4E-476D-8A58-5012D16FB651}" srcOrd="6" destOrd="0" presId="urn:microsoft.com/office/officeart/2005/8/layout/hList9"/>
    <dgm:cxn modelId="{56236230-EA81-4A13-8C78-37E94EE769B1}" type="presParOf" srcId="{7872064B-8D4E-476D-8A58-5012D16FB651}" destId="{5922E0C1-A183-41C2-8A67-E11E8E994235}" srcOrd="0" destOrd="0" presId="urn:microsoft.com/office/officeart/2005/8/layout/hList9"/>
    <dgm:cxn modelId="{B4742245-CBDB-4E4E-A911-43751EF81DF0}" type="presParOf" srcId="{7872064B-8D4E-476D-8A58-5012D16FB651}" destId="{2BD9FDA3-396A-462E-B600-7695BB426F82}" srcOrd="1" destOrd="0" presId="urn:microsoft.com/office/officeart/2005/8/layout/hList9"/>
    <dgm:cxn modelId="{4CAA6950-2621-4A18-BCE4-E3296E631833}" type="presParOf" srcId="{2BD9FDA3-396A-462E-B600-7695BB426F82}" destId="{EFDB0033-CE3D-4D5B-A998-3828CA2F2195}" srcOrd="0" destOrd="0" presId="urn:microsoft.com/office/officeart/2005/8/layout/hList9"/>
    <dgm:cxn modelId="{CE3CF5B4-4259-4654-BEB1-378987739831}" type="presParOf" srcId="{2BD9FDA3-396A-462E-B600-7695BB426F82}" destId="{B6370C83-2F3A-42F2-850A-1F7BCF91D2A3}" srcOrd="1" destOrd="0" presId="urn:microsoft.com/office/officeart/2005/8/layout/hList9"/>
    <dgm:cxn modelId="{841D8302-EB93-4878-A2F0-59563DACC07F}" type="presParOf" srcId="{5FD21D81-26FB-4DF9-8746-37B559FF4195}" destId="{EE0753A9-0F7D-4B45-9464-EB90E52D72B6}" srcOrd="7" destOrd="0" presId="urn:microsoft.com/office/officeart/2005/8/layout/hList9"/>
    <dgm:cxn modelId="{462F2ABC-B756-48F1-A378-D12BFE7B1E5E}" type="presParOf" srcId="{5FD21D81-26FB-4DF9-8746-37B559FF4195}" destId="{C444E7C8-3D8B-42FE-8856-018B21D2FBF0}"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C7720A-7B98-4F8A-B5BC-FDE2E380ADD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4B31861E-8BAD-4F62-831C-E4008D56964D}">
      <dgm:prSet phldrT="[Text]"/>
      <dgm:spPr/>
      <dgm:t>
        <a:bodyPr/>
        <a:lstStyle/>
        <a:p>
          <a:r>
            <a:rPr lang="en-US" dirty="0" err="1" smtClean="0"/>
            <a:t>Manfaat</a:t>
          </a:r>
          <a:r>
            <a:rPr lang="en-US" dirty="0" smtClean="0"/>
            <a:t> </a:t>
          </a:r>
          <a:r>
            <a:rPr lang="en-US" dirty="0" err="1" smtClean="0"/>
            <a:t>Penelitian</a:t>
          </a:r>
          <a:endParaRPr lang="en-US" dirty="0"/>
        </a:p>
      </dgm:t>
    </dgm:pt>
    <dgm:pt modelId="{631EE0DF-595E-49C5-8F6B-7FFE2B54D9A3}" type="parTrans" cxnId="{069678C3-EC0C-42FB-AF8A-BF1CFACE9AE6}">
      <dgm:prSet/>
      <dgm:spPr/>
      <dgm:t>
        <a:bodyPr/>
        <a:lstStyle/>
        <a:p>
          <a:endParaRPr lang="en-US"/>
        </a:p>
      </dgm:t>
    </dgm:pt>
    <dgm:pt modelId="{BDBC6909-EE99-40A6-BC64-C03FE9180365}" type="sibTrans" cxnId="{069678C3-EC0C-42FB-AF8A-BF1CFACE9AE6}">
      <dgm:prSet/>
      <dgm:spPr/>
      <dgm:t>
        <a:bodyPr/>
        <a:lstStyle/>
        <a:p>
          <a:endParaRPr lang="en-US"/>
        </a:p>
      </dgm:t>
    </dgm:pt>
    <dgm:pt modelId="{AA5D4A27-3405-4441-9CF3-F60B0D463E1D}">
      <dgm:prSet phldrT="[Text]"/>
      <dgm:spPr/>
      <dgm:t>
        <a:bodyPr/>
        <a:lstStyle/>
        <a:p>
          <a:r>
            <a:rPr lang="en-US" dirty="0" err="1" smtClean="0"/>
            <a:t>Memberikan</a:t>
          </a:r>
          <a:r>
            <a:rPr lang="en-US" dirty="0" smtClean="0"/>
            <a:t> </a:t>
          </a:r>
          <a:r>
            <a:rPr lang="en-US" dirty="0" err="1" smtClean="0"/>
            <a:t>informasi</a:t>
          </a:r>
          <a:r>
            <a:rPr lang="en-US" dirty="0" smtClean="0"/>
            <a:t> </a:t>
          </a:r>
          <a:r>
            <a:rPr lang="en-US" dirty="0" err="1" smtClean="0"/>
            <a:t>mengenai</a:t>
          </a:r>
          <a:r>
            <a:rPr lang="en-US" dirty="0" smtClean="0"/>
            <a:t> </a:t>
          </a:r>
          <a:r>
            <a:rPr lang="en-US" dirty="0" err="1" smtClean="0"/>
            <a:t>pengaruh</a:t>
          </a:r>
          <a:r>
            <a:rPr lang="en-US" dirty="0" smtClean="0"/>
            <a:t> </a:t>
          </a:r>
          <a:r>
            <a:rPr lang="en-US" dirty="0" err="1" smtClean="0"/>
            <a:t>formulasi</a:t>
          </a:r>
          <a:r>
            <a:rPr lang="en-US" dirty="0" smtClean="0"/>
            <a:t> </a:t>
          </a:r>
          <a:r>
            <a:rPr lang="en-US" dirty="0" err="1" smtClean="0"/>
            <a:t>campuran</a:t>
          </a:r>
          <a:r>
            <a:rPr lang="en-US" dirty="0" smtClean="0"/>
            <a:t> </a:t>
          </a:r>
          <a:r>
            <a:rPr lang="en-US" dirty="0" err="1" smtClean="0"/>
            <a:t>bahan</a:t>
          </a:r>
          <a:r>
            <a:rPr lang="en-US" dirty="0" smtClean="0"/>
            <a:t> </a:t>
          </a:r>
          <a:r>
            <a:rPr lang="en-US" dirty="0" err="1" smtClean="0"/>
            <a:t>candil</a:t>
          </a:r>
          <a:r>
            <a:rPr lang="en-US" dirty="0" smtClean="0"/>
            <a:t>  </a:t>
          </a:r>
          <a:r>
            <a:rPr lang="en-US" dirty="0" err="1" smtClean="0"/>
            <a:t>instan</a:t>
          </a:r>
          <a:r>
            <a:rPr lang="en-US" dirty="0" smtClean="0"/>
            <a:t> </a:t>
          </a:r>
          <a:r>
            <a:rPr lang="en-US" dirty="0" err="1" smtClean="0"/>
            <a:t>ubi</a:t>
          </a:r>
          <a:r>
            <a:rPr lang="en-US" dirty="0" smtClean="0"/>
            <a:t> </a:t>
          </a:r>
          <a:r>
            <a:rPr lang="en-US" dirty="0" err="1" smtClean="0"/>
            <a:t>ungu</a:t>
          </a:r>
          <a:r>
            <a:rPr lang="en-US" dirty="0" smtClean="0"/>
            <a:t> </a:t>
          </a:r>
          <a:r>
            <a:rPr lang="en-US" dirty="0" err="1" smtClean="0"/>
            <a:t>dan</a:t>
          </a:r>
          <a:r>
            <a:rPr lang="en-US" dirty="0" smtClean="0"/>
            <a:t> </a:t>
          </a:r>
          <a:r>
            <a:rPr lang="en-US" dirty="0" err="1" smtClean="0"/>
            <a:t>suhu</a:t>
          </a:r>
          <a:r>
            <a:rPr lang="en-US" dirty="0" smtClean="0"/>
            <a:t> </a:t>
          </a:r>
          <a:r>
            <a:rPr lang="en-US" dirty="0" err="1" smtClean="0"/>
            <a:t>pengeringan</a:t>
          </a:r>
          <a:r>
            <a:rPr lang="en-US" dirty="0" smtClean="0"/>
            <a:t> yang </a:t>
          </a:r>
          <a:r>
            <a:rPr lang="en-US" dirty="0" err="1" smtClean="0"/>
            <a:t>tepat</a:t>
          </a:r>
          <a:r>
            <a:rPr lang="en-US" dirty="0" smtClean="0"/>
            <a:t> </a:t>
          </a:r>
          <a:r>
            <a:rPr lang="en-US" dirty="0" err="1" smtClean="0"/>
            <a:t>terhadap</a:t>
          </a:r>
          <a:r>
            <a:rPr lang="en-US" dirty="0" smtClean="0"/>
            <a:t> </a:t>
          </a:r>
          <a:r>
            <a:rPr lang="en-US" dirty="0" err="1" smtClean="0"/>
            <a:t>karakteristik</a:t>
          </a:r>
          <a:r>
            <a:rPr lang="en-US" dirty="0" smtClean="0"/>
            <a:t> </a:t>
          </a:r>
          <a:r>
            <a:rPr lang="en-US" dirty="0" err="1" smtClean="0"/>
            <a:t>candil</a:t>
          </a:r>
          <a:r>
            <a:rPr lang="en-US" dirty="0" smtClean="0"/>
            <a:t>  </a:t>
          </a:r>
          <a:r>
            <a:rPr lang="en-US" dirty="0" err="1" smtClean="0"/>
            <a:t>instan</a:t>
          </a:r>
          <a:r>
            <a:rPr lang="en-US" dirty="0" smtClean="0"/>
            <a:t> </a:t>
          </a:r>
          <a:r>
            <a:rPr lang="en-US" dirty="0" err="1" smtClean="0"/>
            <a:t>ubi</a:t>
          </a:r>
          <a:r>
            <a:rPr lang="en-US" dirty="0" smtClean="0"/>
            <a:t> </a:t>
          </a:r>
          <a:r>
            <a:rPr lang="en-US" dirty="0" err="1" smtClean="0"/>
            <a:t>ungu</a:t>
          </a:r>
          <a:r>
            <a:rPr lang="en-US" dirty="0" smtClean="0"/>
            <a:t>.</a:t>
          </a:r>
          <a:endParaRPr lang="en-US" dirty="0"/>
        </a:p>
      </dgm:t>
    </dgm:pt>
    <dgm:pt modelId="{900E37BF-A054-4AFC-8295-03707A0479FD}" type="parTrans" cxnId="{ED49F9B6-15F6-4C17-87E5-B1B663DC4714}">
      <dgm:prSet/>
      <dgm:spPr/>
      <dgm:t>
        <a:bodyPr/>
        <a:lstStyle/>
        <a:p>
          <a:endParaRPr lang="en-US"/>
        </a:p>
      </dgm:t>
    </dgm:pt>
    <dgm:pt modelId="{DDDCE8DB-ED5F-409A-9754-9E2B6F1E4EAF}" type="sibTrans" cxnId="{ED49F9B6-15F6-4C17-87E5-B1B663DC4714}">
      <dgm:prSet/>
      <dgm:spPr/>
      <dgm:t>
        <a:bodyPr/>
        <a:lstStyle/>
        <a:p>
          <a:endParaRPr lang="en-US"/>
        </a:p>
      </dgm:t>
    </dgm:pt>
    <dgm:pt modelId="{1DD0C4ED-732D-45B7-B2AC-2E092F5E94D7}">
      <dgm:prSet phldrT="[Text]"/>
      <dgm:spPr/>
      <dgm:t>
        <a:bodyPr/>
        <a:lstStyle/>
        <a:p>
          <a:r>
            <a:rPr lang="en-US" dirty="0" err="1" smtClean="0"/>
            <a:t>Meningkatkan</a:t>
          </a:r>
          <a:r>
            <a:rPr lang="en-US" dirty="0" smtClean="0"/>
            <a:t> </a:t>
          </a:r>
          <a:r>
            <a:rPr lang="en-US" dirty="0" err="1" smtClean="0"/>
            <a:t>nilai</a:t>
          </a:r>
          <a:r>
            <a:rPr lang="en-US" dirty="0" smtClean="0"/>
            <a:t> </a:t>
          </a:r>
          <a:r>
            <a:rPr lang="en-US" dirty="0" err="1" smtClean="0"/>
            <a:t>ekonomis</a:t>
          </a:r>
          <a:r>
            <a:rPr lang="en-US" dirty="0" smtClean="0"/>
            <a:t> </a:t>
          </a:r>
          <a:r>
            <a:rPr lang="en-US" dirty="0" err="1" smtClean="0"/>
            <a:t>dari</a:t>
          </a:r>
          <a:r>
            <a:rPr lang="en-US" dirty="0" smtClean="0"/>
            <a:t> </a:t>
          </a:r>
          <a:r>
            <a:rPr lang="en-US" dirty="0" err="1" smtClean="0"/>
            <a:t>ubi</a:t>
          </a:r>
          <a:r>
            <a:rPr lang="en-US" dirty="0" smtClean="0"/>
            <a:t> </a:t>
          </a:r>
          <a:r>
            <a:rPr lang="en-US" dirty="0" err="1" smtClean="0"/>
            <a:t>ungu</a:t>
          </a:r>
          <a:r>
            <a:rPr lang="en-US" dirty="0" smtClean="0"/>
            <a:t> </a:t>
          </a:r>
          <a:r>
            <a:rPr lang="en-US" dirty="0" err="1" smtClean="0"/>
            <a:t>dan</a:t>
          </a:r>
          <a:r>
            <a:rPr lang="en-US" dirty="0" smtClean="0"/>
            <a:t> </a:t>
          </a:r>
          <a:r>
            <a:rPr lang="en-US" dirty="0" err="1" smtClean="0"/>
            <a:t>nilai</a:t>
          </a:r>
          <a:r>
            <a:rPr lang="en-US" dirty="0" smtClean="0"/>
            <a:t> </a:t>
          </a:r>
          <a:r>
            <a:rPr lang="en-US" dirty="0" err="1" smtClean="0"/>
            <a:t>ragam</a:t>
          </a:r>
          <a:r>
            <a:rPr lang="en-US" dirty="0" smtClean="0"/>
            <a:t> </a:t>
          </a:r>
          <a:r>
            <a:rPr lang="en-US" dirty="0" err="1" smtClean="0"/>
            <a:t>konsumsi</a:t>
          </a:r>
          <a:r>
            <a:rPr lang="en-US" dirty="0" smtClean="0"/>
            <a:t> </a:t>
          </a:r>
          <a:r>
            <a:rPr lang="en-US" dirty="0" err="1" smtClean="0"/>
            <a:t>produk</a:t>
          </a:r>
          <a:r>
            <a:rPr lang="en-US" dirty="0" smtClean="0"/>
            <a:t> </a:t>
          </a:r>
          <a:r>
            <a:rPr lang="en-US" dirty="0" err="1" smtClean="0"/>
            <a:t>olahan</a:t>
          </a:r>
          <a:r>
            <a:rPr lang="en-US" dirty="0" smtClean="0"/>
            <a:t> </a:t>
          </a:r>
          <a:r>
            <a:rPr lang="en-US" dirty="0" err="1" smtClean="0"/>
            <a:t>ubi</a:t>
          </a:r>
          <a:r>
            <a:rPr lang="en-US" dirty="0" smtClean="0"/>
            <a:t> </a:t>
          </a:r>
          <a:r>
            <a:rPr lang="en-US" dirty="0" err="1" smtClean="0"/>
            <a:t>ungu</a:t>
          </a:r>
          <a:r>
            <a:rPr lang="en-US" dirty="0" smtClean="0"/>
            <a:t>.</a:t>
          </a:r>
          <a:endParaRPr lang="en-US" dirty="0"/>
        </a:p>
      </dgm:t>
    </dgm:pt>
    <dgm:pt modelId="{6A52024A-843F-4502-B609-789ABD8C5509}" type="parTrans" cxnId="{9C844321-4609-4EB7-AC7D-FD3D6823D8F3}">
      <dgm:prSet/>
      <dgm:spPr/>
      <dgm:t>
        <a:bodyPr/>
        <a:lstStyle/>
        <a:p>
          <a:endParaRPr lang="en-US"/>
        </a:p>
      </dgm:t>
    </dgm:pt>
    <dgm:pt modelId="{C3D69E44-B647-4090-B5DB-3C2F50751684}" type="sibTrans" cxnId="{9C844321-4609-4EB7-AC7D-FD3D6823D8F3}">
      <dgm:prSet/>
      <dgm:spPr/>
      <dgm:t>
        <a:bodyPr/>
        <a:lstStyle/>
        <a:p>
          <a:endParaRPr lang="en-US"/>
        </a:p>
      </dgm:t>
    </dgm:pt>
    <dgm:pt modelId="{80F534AD-4AED-4E6B-B8E6-3CD314BCDB19}">
      <dgm:prSet/>
      <dgm:spPr/>
      <dgm:t>
        <a:bodyPr/>
        <a:lstStyle/>
        <a:p>
          <a:r>
            <a:rPr lang="en-US" smtClean="0"/>
            <a:t>Menghasilkan produk candil yang tahan lama dan aman serta sehat untuk dikonsumsi. </a:t>
          </a:r>
          <a:endParaRPr lang="en-US"/>
        </a:p>
      </dgm:t>
    </dgm:pt>
    <dgm:pt modelId="{972CAACC-5E37-4852-ADBC-A18F4B8D5595}" type="parTrans" cxnId="{7B8FF65A-DF28-44BF-B480-5264F03EABB1}">
      <dgm:prSet/>
      <dgm:spPr/>
      <dgm:t>
        <a:bodyPr/>
        <a:lstStyle/>
        <a:p>
          <a:endParaRPr lang="en-US"/>
        </a:p>
      </dgm:t>
    </dgm:pt>
    <dgm:pt modelId="{C0A8C35F-EE2A-4878-81CC-6E79DBAAB17B}" type="sibTrans" cxnId="{7B8FF65A-DF28-44BF-B480-5264F03EABB1}">
      <dgm:prSet/>
      <dgm:spPr/>
      <dgm:t>
        <a:bodyPr/>
        <a:lstStyle/>
        <a:p>
          <a:endParaRPr lang="en-US"/>
        </a:p>
      </dgm:t>
    </dgm:pt>
    <dgm:pt modelId="{D57383EE-2EDB-4104-8C78-99409D63FB8A}" type="pres">
      <dgm:prSet presAssocID="{31C7720A-7B98-4F8A-B5BC-FDE2E380ADD4}" presName="diagram" presStyleCnt="0">
        <dgm:presLayoutVars>
          <dgm:chPref val="1"/>
          <dgm:dir/>
          <dgm:animOne val="branch"/>
          <dgm:animLvl val="lvl"/>
          <dgm:resizeHandles/>
        </dgm:presLayoutVars>
      </dgm:prSet>
      <dgm:spPr/>
      <dgm:t>
        <a:bodyPr/>
        <a:lstStyle/>
        <a:p>
          <a:endParaRPr lang="en-US"/>
        </a:p>
      </dgm:t>
    </dgm:pt>
    <dgm:pt modelId="{8B92AB6C-4407-488D-AB64-DB656855E0D9}" type="pres">
      <dgm:prSet presAssocID="{4B31861E-8BAD-4F62-831C-E4008D56964D}" presName="root" presStyleCnt="0"/>
      <dgm:spPr/>
    </dgm:pt>
    <dgm:pt modelId="{B058DE32-4AD1-4B43-8413-9CCB48515FB0}" type="pres">
      <dgm:prSet presAssocID="{4B31861E-8BAD-4F62-831C-E4008D56964D}" presName="rootComposite" presStyleCnt="0"/>
      <dgm:spPr/>
    </dgm:pt>
    <dgm:pt modelId="{4EDBE0DC-C40D-4B13-AF42-0F6B1069D442}" type="pres">
      <dgm:prSet presAssocID="{4B31861E-8BAD-4F62-831C-E4008D56964D}" presName="rootText" presStyleLbl="node1" presStyleIdx="0" presStyleCnt="1" custLinFactNeighborX="-95992" custLinFactNeighborY="-72"/>
      <dgm:spPr/>
      <dgm:t>
        <a:bodyPr/>
        <a:lstStyle/>
        <a:p>
          <a:endParaRPr lang="en-US"/>
        </a:p>
      </dgm:t>
    </dgm:pt>
    <dgm:pt modelId="{A651D7C8-78D4-4A40-810D-DE0CDF79700B}" type="pres">
      <dgm:prSet presAssocID="{4B31861E-8BAD-4F62-831C-E4008D56964D}" presName="rootConnector" presStyleLbl="node1" presStyleIdx="0" presStyleCnt="1"/>
      <dgm:spPr/>
      <dgm:t>
        <a:bodyPr/>
        <a:lstStyle/>
        <a:p>
          <a:endParaRPr lang="en-US"/>
        </a:p>
      </dgm:t>
    </dgm:pt>
    <dgm:pt modelId="{BADD3E59-70EF-487F-9B1D-D71CBB736DD2}" type="pres">
      <dgm:prSet presAssocID="{4B31861E-8BAD-4F62-831C-E4008D56964D}" presName="childShape" presStyleCnt="0"/>
      <dgm:spPr/>
    </dgm:pt>
    <dgm:pt modelId="{2847B92A-70C2-400F-99F3-C8B154B06BE0}" type="pres">
      <dgm:prSet presAssocID="{900E37BF-A054-4AFC-8295-03707A0479FD}" presName="Name13" presStyleLbl="parChTrans1D2" presStyleIdx="0" presStyleCnt="3"/>
      <dgm:spPr/>
      <dgm:t>
        <a:bodyPr/>
        <a:lstStyle/>
        <a:p>
          <a:endParaRPr lang="en-US"/>
        </a:p>
      </dgm:t>
    </dgm:pt>
    <dgm:pt modelId="{78840D6F-0C28-45FA-A2EC-3B6DA9919A28}" type="pres">
      <dgm:prSet presAssocID="{AA5D4A27-3405-4441-9CF3-F60B0D463E1D}" presName="childText" presStyleLbl="bgAcc1" presStyleIdx="0" presStyleCnt="3" custScaleX="178720" custScaleY="140457" custLinFactNeighborX="-90070" custLinFactNeighborY="-4844">
        <dgm:presLayoutVars>
          <dgm:bulletEnabled val="1"/>
        </dgm:presLayoutVars>
      </dgm:prSet>
      <dgm:spPr/>
      <dgm:t>
        <a:bodyPr/>
        <a:lstStyle/>
        <a:p>
          <a:endParaRPr lang="en-US"/>
        </a:p>
      </dgm:t>
    </dgm:pt>
    <dgm:pt modelId="{D504C863-A8B7-4E4E-8350-87E7B3AA38D4}" type="pres">
      <dgm:prSet presAssocID="{6A52024A-843F-4502-B609-789ABD8C5509}" presName="Name13" presStyleLbl="parChTrans1D2" presStyleIdx="1" presStyleCnt="3"/>
      <dgm:spPr/>
      <dgm:t>
        <a:bodyPr/>
        <a:lstStyle/>
        <a:p>
          <a:endParaRPr lang="en-US"/>
        </a:p>
      </dgm:t>
    </dgm:pt>
    <dgm:pt modelId="{2FFC799B-1B4A-4C5E-9AC9-590A1FDC2798}" type="pres">
      <dgm:prSet presAssocID="{1DD0C4ED-732D-45B7-B2AC-2E092F5E94D7}" presName="childText" presStyleLbl="bgAcc1" presStyleIdx="1" presStyleCnt="3" custScaleX="150476" custLinFactNeighborX="35083" custLinFactNeighborY="-3891">
        <dgm:presLayoutVars>
          <dgm:bulletEnabled val="1"/>
        </dgm:presLayoutVars>
      </dgm:prSet>
      <dgm:spPr/>
      <dgm:t>
        <a:bodyPr/>
        <a:lstStyle/>
        <a:p>
          <a:endParaRPr lang="en-US"/>
        </a:p>
      </dgm:t>
    </dgm:pt>
    <dgm:pt modelId="{232B65CE-589C-4B50-83D1-AF93335A755B}" type="pres">
      <dgm:prSet presAssocID="{972CAACC-5E37-4852-ADBC-A18F4B8D5595}" presName="Name13" presStyleLbl="parChTrans1D2" presStyleIdx="2" presStyleCnt="3"/>
      <dgm:spPr/>
      <dgm:t>
        <a:bodyPr/>
        <a:lstStyle/>
        <a:p>
          <a:endParaRPr lang="en-US"/>
        </a:p>
      </dgm:t>
    </dgm:pt>
    <dgm:pt modelId="{27248AC5-62B3-4AA7-9CCA-9229CCC1777D}" type="pres">
      <dgm:prSet presAssocID="{80F534AD-4AED-4E6B-B8E6-3CD314BCDB19}" presName="childText" presStyleLbl="bgAcc1" presStyleIdx="2" presStyleCnt="3" custScaleX="150476" custLinFactX="39899" custLinFactNeighborX="100000" custLinFactNeighborY="-2937">
        <dgm:presLayoutVars>
          <dgm:bulletEnabled val="1"/>
        </dgm:presLayoutVars>
      </dgm:prSet>
      <dgm:spPr/>
      <dgm:t>
        <a:bodyPr/>
        <a:lstStyle/>
        <a:p>
          <a:endParaRPr lang="en-US"/>
        </a:p>
      </dgm:t>
    </dgm:pt>
  </dgm:ptLst>
  <dgm:cxnLst>
    <dgm:cxn modelId="{77EFF464-C44E-4B76-9D8D-73184D4291ED}" type="presOf" srcId="{AA5D4A27-3405-4441-9CF3-F60B0D463E1D}" destId="{78840D6F-0C28-45FA-A2EC-3B6DA9919A28}" srcOrd="0" destOrd="0" presId="urn:microsoft.com/office/officeart/2005/8/layout/hierarchy3"/>
    <dgm:cxn modelId="{7B8FF65A-DF28-44BF-B480-5264F03EABB1}" srcId="{4B31861E-8BAD-4F62-831C-E4008D56964D}" destId="{80F534AD-4AED-4E6B-B8E6-3CD314BCDB19}" srcOrd="2" destOrd="0" parTransId="{972CAACC-5E37-4852-ADBC-A18F4B8D5595}" sibTransId="{C0A8C35F-EE2A-4878-81CC-6E79DBAAB17B}"/>
    <dgm:cxn modelId="{E223F6E8-73BA-469B-B74E-862D4119529C}" type="presOf" srcId="{80F534AD-4AED-4E6B-B8E6-3CD314BCDB19}" destId="{27248AC5-62B3-4AA7-9CCA-9229CCC1777D}" srcOrd="0" destOrd="0" presId="urn:microsoft.com/office/officeart/2005/8/layout/hierarchy3"/>
    <dgm:cxn modelId="{3CC800D0-E3A7-43F7-A0D3-5473CEDA0BD1}" type="presOf" srcId="{4B31861E-8BAD-4F62-831C-E4008D56964D}" destId="{A651D7C8-78D4-4A40-810D-DE0CDF79700B}" srcOrd="1" destOrd="0" presId="urn:microsoft.com/office/officeart/2005/8/layout/hierarchy3"/>
    <dgm:cxn modelId="{ED49F9B6-15F6-4C17-87E5-B1B663DC4714}" srcId="{4B31861E-8BAD-4F62-831C-E4008D56964D}" destId="{AA5D4A27-3405-4441-9CF3-F60B0D463E1D}" srcOrd="0" destOrd="0" parTransId="{900E37BF-A054-4AFC-8295-03707A0479FD}" sibTransId="{DDDCE8DB-ED5F-409A-9754-9E2B6F1E4EAF}"/>
    <dgm:cxn modelId="{611689FE-A17D-4B1D-9515-C3826A86D00F}" type="presOf" srcId="{31C7720A-7B98-4F8A-B5BC-FDE2E380ADD4}" destId="{D57383EE-2EDB-4104-8C78-99409D63FB8A}" srcOrd="0" destOrd="0" presId="urn:microsoft.com/office/officeart/2005/8/layout/hierarchy3"/>
    <dgm:cxn modelId="{EDDE297C-7CEA-47B0-8DCF-9D9F27DC71D7}" type="presOf" srcId="{1DD0C4ED-732D-45B7-B2AC-2E092F5E94D7}" destId="{2FFC799B-1B4A-4C5E-9AC9-590A1FDC2798}" srcOrd="0" destOrd="0" presId="urn:microsoft.com/office/officeart/2005/8/layout/hierarchy3"/>
    <dgm:cxn modelId="{5126BAA6-AA5E-4FAB-8CC4-8F8186640017}" type="presOf" srcId="{6A52024A-843F-4502-B609-789ABD8C5509}" destId="{D504C863-A8B7-4E4E-8350-87E7B3AA38D4}" srcOrd="0" destOrd="0" presId="urn:microsoft.com/office/officeart/2005/8/layout/hierarchy3"/>
    <dgm:cxn modelId="{FC63FF34-FFED-40DE-9FA3-EB86AF80243E}" type="presOf" srcId="{4B31861E-8BAD-4F62-831C-E4008D56964D}" destId="{4EDBE0DC-C40D-4B13-AF42-0F6B1069D442}" srcOrd="0" destOrd="0" presId="urn:microsoft.com/office/officeart/2005/8/layout/hierarchy3"/>
    <dgm:cxn modelId="{069678C3-EC0C-42FB-AF8A-BF1CFACE9AE6}" srcId="{31C7720A-7B98-4F8A-B5BC-FDE2E380ADD4}" destId="{4B31861E-8BAD-4F62-831C-E4008D56964D}" srcOrd="0" destOrd="0" parTransId="{631EE0DF-595E-49C5-8F6B-7FFE2B54D9A3}" sibTransId="{BDBC6909-EE99-40A6-BC64-C03FE9180365}"/>
    <dgm:cxn modelId="{9C844321-4609-4EB7-AC7D-FD3D6823D8F3}" srcId="{4B31861E-8BAD-4F62-831C-E4008D56964D}" destId="{1DD0C4ED-732D-45B7-B2AC-2E092F5E94D7}" srcOrd="1" destOrd="0" parTransId="{6A52024A-843F-4502-B609-789ABD8C5509}" sibTransId="{C3D69E44-B647-4090-B5DB-3C2F50751684}"/>
    <dgm:cxn modelId="{99FE9D59-1E8A-471C-A165-40D182CE5DCA}" type="presOf" srcId="{900E37BF-A054-4AFC-8295-03707A0479FD}" destId="{2847B92A-70C2-400F-99F3-C8B154B06BE0}" srcOrd="0" destOrd="0" presId="urn:microsoft.com/office/officeart/2005/8/layout/hierarchy3"/>
    <dgm:cxn modelId="{DA07F409-9379-40CB-BB35-A1B4A8F64CBC}" type="presOf" srcId="{972CAACC-5E37-4852-ADBC-A18F4B8D5595}" destId="{232B65CE-589C-4B50-83D1-AF93335A755B}" srcOrd="0" destOrd="0" presId="urn:microsoft.com/office/officeart/2005/8/layout/hierarchy3"/>
    <dgm:cxn modelId="{ED75C2F7-5A92-4815-B7C3-63747056EB95}" type="presParOf" srcId="{D57383EE-2EDB-4104-8C78-99409D63FB8A}" destId="{8B92AB6C-4407-488D-AB64-DB656855E0D9}" srcOrd="0" destOrd="0" presId="urn:microsoft.com/office/officeart/2005/8/layout/hierarchy3"/>
    <dgm:cxn modelId="{2DC41429-A6E5-437A-A8FE-CD668ACEF485}" type="presParOf" srcId="{8B92AB6C-4407-488D-AB64-DB656855E0D9}" destId="{B058DE32-4AD1-4B43-8413-9CCB48515FB0}" srcOrd="0" destOrd="0" presId="urn:microsoft.com/office/officeart/2005/8/layout/hierarchy3"/>
    <dgm:cxn modelId="{675305B8-B351-48BB-B73F-D39CD3318D77}" type="presParOf" srcId="{B058DE32-4AD1-4B43-8413-9CCB48515FB0}" destId="{4EDBE0DC-C40D-4B13-AF42-0F6B1069D442}" srcOrd="0" destOrd="0" presId="urn:microsoft.com/office/officeart/2005/8/layout/hierarchy3"/>
    <dgm:cxn modelId="{93A477A0-BF6D-4AA5-AB08-7C1EA9FFD49E}" type="presParOf" srcId="{B058DE32-4AD1-4B43-8413-9CCB48515FB0}" destId="{A651D7C8-78D4-4A40-810D-DE0CDF79700B}" srcOrd="1" destOrd="0" presId="urn:microsoft.com/office/officeart/2005/8/layout/hierarchy3"/>
    <dgm:cxn modelId="{9C987B9A-6C05-463D-8CC0-8C7254E2C804}" type="presParOf" srcId="{8B92AB6C-4407-488D-AB64-DB656855E0D9}" destId="{BADD3E59-70EF-487F-9B1D-D71CBB736DD2}" srcOrd="1" destOrd="0" presId="urn:microsoft.com/office/officeart/2005/8/layout/hierarchy3"/>
    <dgm:cxn modelId="{95D580B5-5E05-4608-A513-E84BE01656BD}" type="presParOf" srcId="{BADD3E59-70EF-487F-9B1D-D71CBB736DD2}" destId="{2847B92A-70C2-400F-99F3-C8B154B06BE0}" srcOrd="0" destOrd="0" presId="urn:microsoft.com/office/officeart/2005/8/layout/hierarchy3"/>
    <dgm:cxn modelId="{36DDE744-D099-4B5A-BE66-662CB73B8C42}" type="presParOf" srcId="{BADD3E59-70EF-487F-9B1D-D71CBB736DD2}" destId="{78840D6F-0C28-45FA-A2EC-3B6DA9919A28}" srcOrd="1" destOrd="0" presId="urn:microsoft.com/office/officeart/2005/8/layout/hierarchy3"/>
    <dgm:cxn modelId="{77EE1B51-206D-4FD4-83C6-D75005C39AB2}" type="presParOf" srcId="{BADD3E59-70EF-487F-9B1D-D71CBB736DD2}" destId="{D504C863-A8B7-4E4E-8350-87E7B3AA38D4}" srcOrd="2" destOrd="0" presId="urn:microsoft.com/office/officeart/2005/8/layout/hierarchy3"/>
    <dgm:cxn modelId="{F0C72A68-26DB-4FAF-8A4F-A898A8E983E4}" type="presParOf" srcId="{BADD3E59-70EF-487F-9B1D-D71CBB736DD2}" destId="{2FFC799B-1B4A-4C5E-9AC9-590A1FDC2798}" srcOrd="3" destOrd="0" presId="urn:microsoft.com/office/officeart/2005/8/layout/hierarchy3"/>
    <dgm:cxn modelId="{38F37E63-96E4-489C-9A10-A1E7F8D2743E}" type="presParOf" srcId="{BADD3E59-70EF-487F-9B1D-D71CBB736DD2}" destId="{232B65CE-589C-4B50-83D1-AF93335A755B}" srcOrd="4" destOrd="0" presId="urn:microsoft.com/office/officeart/2005/8/layout/hierarchy3"/>
    <dgm:cxn modelId="{F301929F-5549-4977-B659-E3B50B062739}" type="presParOf" srcId="{BADD3E59-70EF-487F-9B1D-D71CBB736DD2}" destId="{27248AC5-62B3-4AA7-9CCA-9229CCC1777D}"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E5CDA8-E9B8-42E2-94C0-36C1DAE8BCCE}"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3AD225E4-C1AE-453F-B1C0-296B7AF74FD9}">
      <dgm:prSet phldrT="[Text]"/>
      <dgm:spPr/>
      <dgm:t>
        <a:bodyPr/>
        <a:lstStyle/>
        <a:p>
          <a:r>
            <a:rPr lang="en-US" dirty="0" err="1" smtClean="0"/>
            <a:t>Hipotesis</a:t>
          </a:r>
          <a:r>
            <a:rPr lang="en-US" dirty="0" smtClean="0"/>
            <a:t> </a:t>
          </a:r>
          <a:r>
            <a:rPr lang="en-US" dirty="0" err="1" smtClean="0"/>
            <a:t>Penelitian</a:t>
          </a:r>
          <a:endParaRPr lang="en-US" dirty="0"/>
        </a:p>
      </dgm:t>
    </dgm:pt>
    <dgm:pt modelId="{C81BC5A1-8A88-4B7E-8DFA-8689174BED09}" type="parTrans" cxnId="{49BE1810-FD12-405A-91E9-069E7970ED55}">
      <dgm:prSet/>
      <dgm:spPr/>
      <dgm:t>
        <a:bodyPr/>
        <a:lstStyle/>
        <a:p>
          <a:endParaRPr lang="en-US"/>
        </a:p>
      </dgm:t>
    </dgm:pt>
    <dgm:pt modelId="{ADCAA4E6-A26C-40A2-8394-8BE0AA1CAE51}" type="sibTrans" cxnId="{49BE1810-FD12-405A-91E9-069E7970ED55}">
      <dgm:prSet/>
      <dgm:spPr/>
      <dgm:t>
        <a:bodyPr/>
        <a:lstStyle/>
        <a:p>
          <a:endParaRPr lang="en-US"/>
        </a:p>
      </dgm:t>
    </dgm:pt>
    <dgm:pt modelId="{2C37C796-5A73-421D-885C-765CAFE8CE81}">
      <dgm:prSet phldrT="[Text]" custT="1"/>
      <dgm:spPr/>
      <dgm:t>
        <a:bodyPr/>
        <a:lstStyle/>
        <a:p>
          <a:r>
            <a:rPr lang="en-US" sz="2000" dirty="0" err="1" smtClean="0"/>
            <a:t>Diduga</a:t>
          </a:r>
          <a:r>
            <a:rPr lang="en-US" sz="2000" dirty="0" smtClean="0"/>
            <a:t> </a:t>
          </a:r>
          <a:r>
            <a:rPr lang="en-US" sz="2000" dirty="0" err="1" smtClean="0"/>
            <a:t>terdapat</a:t>
          </a:r>
          <a:r>
            <a:rPr lang="en-US" sz="2000" dirty="0" smtClean="0"/>
            <a:t> </a:t>
          </a:r>
          <a:r>
            <a:rPr lang="en-US" sz="2000" dirty="0" err="1" smtClean="0"/>
            <a:t>pengaruh</a:t>
          </a:r>
          <a:r>
            <a:rPr lang="en-US" sz="2000" dirty="0" smtClean="0"/>
            <a:t> </a:t>
          </a:r>
          <a:r>
            <a:rPr lang="en-US" sz="2000" dirty="0" err="1" smtClean="0"/>
            <a:t>dari</a:t>
          </a:r>
          <a:r>
            <a:rPr lang="en-US" sz="2000" dirty="0" smtClean="0"/>
            <a:t> </a:t>
          </a:r>
          <a:r>
            <a:rPr lang="en-US" sz="2000" dirty="0" err="1" smtClean="0"/>
            <a:t>Formulasi</a:t>
          </a:r>
          <a:r>
            <a:rPr lang="en-US" sz="2000" dirty="0" smtClean="0"/>
            <a:t> </a:t>
          </a:r>
          <a:r>
            <a:rPr lang="en-US" sz="2000" dirty="0" err="1" smtClean="0"/>
            <a:t>Campuran</a:t>
          </a:r>
          <a:r>
            <a:rPr lang="en-US" sz="2000" dirty="0" smtClean="0"/>
            <a:t> </a:t>
          </a:r>
          <a:r>
            <a:rPr lang="en-US" sz="2000" dirty="0" err="1" smtClean="0"/>
            <a:t>Bahan</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endParaRPr lang="en-US" sz="2000" dirty="0"/>
        </a:p>
      </dgm:t>
    </dgm:pt>
    <dgm:pt modelId="{66B6F653-5618-45FB-A266-0442AA3EDB0F}" type="parTrans" cxnId="{51C22DE2-3515-451E-977B-BB35DAD3F7B4}">
      <dgm:prSet/>
      <dgm:spPr/>
      <dgm:t>
        <a:bodyPr/>
        <a:lstStyle/>
        <a:p>
          <a:endParaRPr lang="en-US"/>
        </a:p>
      </dgm:t>
    </dgm:pt>
    <dgm:pt modelId="{EC5D796E-5EE1-4155-BF13-12FE08D478AA}" type="sibTrans" cxnId="{51C22DE2-3515-451E-977B-BB35DAD3F7B4}">
      <dgm:prSet/>
      <dgm:spPr/>
      <dgm:t>
        <a:bodyPr/>
        <a:lstStyle/>
        <a:p>
          <a:endParaRPr lang="en-US"/>
        </a:p>
      </dgm:t>
    </dgm:pt>
    <dgm:pt modelId="{487E8189-45F1-4F7B-AF23-592B37F0D748}">
      <dgm:prSet phldrT="[Text]" custT="1"/>
      <dgm:spPr/>
      <dgm:t>
        <a:bodyPr/>
        <a:lstStyle/>
        <a:p>
          <a:r>
            <a:rPr lang="en-US" sz="2000" dirty="0" err="1" smtClean="0"/>
            <a:t>Diduga</a:t>
          </a:r>
          <a:r>
            <a:rPr lang="en-US" sz="2000" dirty="0" smtClean="0"/>
            <a:t> </a:t>
          </a:r>
          <a:r>
            <a:rPr lang="en-US" sz="2000" dirty="0" err="1" smtClean="0"/>
            <a:t>terdapat</a:t>
          </a:r>
          <a:r>
            <a:rPr lang="en-US" sz="2000" dirty="0" smtClean="0"/>
            <a:t> </a:t>
          </a:r>
          <a:r>
            <a:rPr lang="en-US" sz="2000" dirty="0" err="1" smtClean="0"/>
            <a:t>pengaruh</a:t>
          </a:r>
          <a:r>
            <a:rPr lang="en-US" sz="2000" dirty="0" smtClean="0"/>
            <a:t> </a:t>
          </a:r>
          <a:r>
            <a:rPr lang="en-US" sz="2000" dirty="0" err="1" smtClean="0"/>
            <a:t>dari</a:t>
          </a:r>
          <a:r>
            <a:rPr lang="en-US" sz="2000" dirty="0" smtClean="0"/>
            <a:t> </a:t>
          </a:r>
          <a:r>
            <a:rPr lang="en-US" sz="2000" dirty="0" err="1" smtClean="0"/>
            <a:t>Suhu</a:t>
          </a:r>
          <a:r>
            <a:rPr lang="en-US" sz="2000" dirty="0" smtClean="0"/>
            <a:t> </a:t>
          </a:r>
          <a:r>
            <a:rPr lang="en-US" sz="2000" dirty="0" err="1" smtClean="0"/>
            <a:t>Pengeringan</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a:t>
          </a:r>
          <a:endParaRPr lang="en-US" sz="2000" dirty="0"/>
        </a:p>
      </dgm:t>
    </dgm:pt>
    <dgm:pt modelId="{0E9CDDEB-8DB3-4445-80AD-9AE8229ACC20}" type="parTrans" cxnId="{57048D40-540F-4854-9132-A625AC9FA281}">
      <dgm:prSet/>
      <dgm:spPr/>
      <dgm:t>
        <a:bodyPr/>
        <a:lstStyle/>
        <a:p>
          <a:endParaRPr lang="en-US"/>
        </a:p>
      </dgm:t>
    </dgm:pt>
    <dgm:pt modelId="{A9B206F9-29C1-43C5-ACF3-4D56D0E3C939}" type="sibTrans" cxnId="{57048D40-540F-4854-9132-A625AC9FA281}">
      <dgm:prSet/>
      <dgm:spPr/>
      <dgm:t>
        <a:bodyPr/>
        <a:lstStyle/>
        <a:p>
          <a:endParaRPr lang="en-US"/>
        </a:p>
      </dgm:t>
    </dgm:pt>
    <dgm:pt modelId="{86792759-6186-4239-AE39-13A5681B15D1}">
      <dgm:prSet custT="1"/>
      <dgm:spPr/>
      <dgm:t>
        <a:bodyPr/>
        <a:lstStyle/>
        <a:p>
          <a:r>
            <a:rPr lang="en-US" sz="2000" dirty="0" err="1" smtClean="0"/>
            <a:t>Diduga</a:t>
          </a:r>
          <a:r>
            <a:rPr lang="en-US" sz="2000" dirty="0" smtClean="0"/>
            <a:t> </a:t>
          </a:r>
          <a:r>
            <a:rPr lang="en-US" sz="2000" dirty="0" err="1" smtClean="0"/>
            <a:t>terdapat</a:t>
          </a:r>
          <a:r>
            <a:rPr lang="en-US" sz="2000" dirty="0" smtClean="0"/>
            <a:t> </a:t>
          </a:r>
          <a:r>
            <a:rPr lang="en-US" sz="2000" dirty="0" err="1" smtClean="0"/>
            <a:t>interaksi</a:t>
          </a:r>
          <a:r>
            <a:rPr lang="en-US" sz="2000" dirty="0" smtClean="0"/>
            <a:t> </a:t>
          </a:r>
          <a:r>
            <a:rPr lang="en-US" sz="2000" dirty="0" err="1" smtClean="0"/>
            <a:t>antara</a:t>
          </a:r>
          <a:r>
            <a:rPr lang="en-US" sz="2000" dirty="0" smtClean="0"/>
            <a:t> </a:t>
          </a:r>
          <a:r>
            <a:rPr lang="en-US" sz="2000" dirty="0" err="1" smtClean="0"/>
            <a:t>Formulasi</a:t>
          </a:r>
          <a:r>
            <a:rPr lang="en-US" sz="2000" dirty="0" smtClean="0"/>
            <a:t> </a:t>
          </a:r>
          <a:r>
            <a:rPr lang="en-US" sz="2000" dirty="0" err="1" smtClean="0"/>
            <a:t>Campuran</a:t>
          </a:r>
          <a:r>
            <a:rPr lang="en-US" sz="2000" dirty="0" smtClean="0"/>
            <a:t> </a:t>
          </a:r>
          <a:r>
            <a:rPr lang="en-US" sz="2000" dirty="0" err="1" smtClean="0"/>
            <a:t>Bahan</a:t>
          </a:r>
          <a:r>
            <a:rPr lang="en-US" sz="2000" dirty="0" smtClean="0"/>
            <a:t> </a:t>
          </a:r>
          <a:r>
            <a:rPr lang="en-US" sz="2000" dirty="0" err="1" smtClean="0"/>
            <a:t>dan</a:t>
          </a:r>
          <a:r>
            <a:rPr lang="en-US" sz="2000" dirty="0" smtClean="0"/>
            <a:t> </a:t>
          </a:r>
          <a:r>
            <a:rPr lang="en-US" sz="2000" dirty="0" err="1" smtClean="0"/>
            <a:t>Suhu</a:t>
          </a:r>
          <a:r>
            <a:rPr lang="en-US" sz="2000" dirty="0" smtClean="0"/>
            <a:t> </a:t>
          </a:r>
          <a:r>
            <a:rPr lang="en-US" sz="2000" dirty="0" err="1" smtClean="0"/>
            <a:t>Pengeringan</a:t>
          </a:r>
          <a:r>
            <a:rPr lang="en-US" sz="2000" dirty="0" smtClean="0"/>
            <a:t> </a:t>
          </a:r>
          <a:r>
            <a:rPr lang="en-US" sz="2000" dirty="0" err="1" smtClean="0"/>
            <a:t>terhadap</a:t>
          </a:r>
          <a:r>
            <a:rPr lang="en-US" sz="2000" dirty="0" smtClean="0"/>
            <a:t> </a:t>
          </a:r>
          <a:r>
            <a:rPr lang="en-US" sz="2000" dirty="0" err="1" smtClean="0"/>
            <a:t>karakteristik</a:t>
          </a:r>
          <a:r>
            <a:rPr lang="en-US" sz="2000" dirty="0" smtClean="0"/>
            <a:t> </a:t>
          </a:r>
          <a:r>
            <a:rPr lang="en-US" sz="2000" dirty="0" err="1" smtClean="0"/>
            <a:t>Candil</a:t>
          </a:r>
          <a:r>
            <a:rPr lang="en-US" sz="2000" dirty="0" smtClean="0"/>
            <a:t> </a:t>
          </a:r>
          <a:r>
            <a:rPr lang="en-US" sz="2000" dirty="0" err="1" smtClean="0"/>
            <a:t>Instan</a:t>
          </a:r>
          <a:r>
            <a:rPr lang="en-US" sz="2000" dirty="0" smtClean="0"/>
            <a:t> </a:t>
          </a:r>
          <a:r>
            <a:rPr lang="en-US" sz="2000" dirty="0" err="1" smtClean="0"/>
            <a:t>Ubi</a:t>
          </a:r>
          <a:r>
            <a:rPr lang="en-US" sz="2000" dirty="0" smtClean="0"/>
            <a:t> </a:t>
          </a:r>
          <a:r>
            <a:rPr lang="en-US" sz="2000" dirty="0" err="1" smtClean="0"/>
            <a:t>Ungu</a:t>
          </a:r>
          <a:r>
            <a:rPr lang="en-US" sz="2000" dirty="0" smtClean="0"/>
            <a:t>.</a:t>
          </a:r>
          <a:endParaRPr lang="en-US" sz="2000" dirty="0"/>
        </a:p>
      </dgm:t>
    </dgm:pt>
    <dgm:pt modelId="{92B1897E-F69C-4ACD-A1EE-D8746A32D0CC}" type="parTrans" cxnId="{D93698A1-14D3-41EB-93D3-16C05F53C562}">
      <dgm:prSet/>
      <dgm:spPr/>
      <dgm:t>
        <a:bodyPr/>
        <a:lstStyle/>
        <a:p>
          <a:endParaRPr lang="en-US"/>
        </a:p>
      </dgm:t>
    </dgm:pt>
    <dgm:pt modelId="{9B85D6D9-0EF7-4489-9A4A-F3D337DDDFE4}" type="sibTrans" cxnId="{D93698A1-14D3-41EB-93D3-16C05F53C562}">
      <dgm:prSet/>
      <dgm:spPr/>
      <dgm:t>
        <a:bodyPr/>
        <a:lstStyle/>
        <a:p>
          <a:endParaRPr lang="en-US"/>
        </a:p>
      </dgm:t>
    </dgm:pt>
    <dgm:pt modelId="{AB284998-BFB5-4969-A751-9260A4C640B8}" type="pres">
      <dgm:prSet presAssocID="{01E5CDA8-E9B8-42E2-94C0-36C1DAE8BCCE}" presName="Name0" presStyleCnt="0">
        <dgm:presLayoutVars>
          <dgm:chMax val="1"/>
          <dgm:chPref val="1"/>
          <dgm:dir/>
          <dgm:animOne val="branch"/>
          <dgm:animLvl val="lvl"/>
        </dgm:presLayoutVars>
      </dgm:prSet>
      <dgm:spPr/>
      <dgm:t>
        <a:bodyPr/>
        <a:lstStyle/>
        <a:p>
          <a:endParaRPr lang="en-US"/>
        </a:p>
      </dgm:t>
    </dgm:pt>
    <dgm:pt modelId="{FF9D7AA4-C459-4FA9-A35C-E5D55E08CACB}" type="pres">
      <dgm:prSet presAssocID="{3AD225E4-C1AE-453F-B1C0-296B7AF74FD9}" presName="singleCycle" presStyleCnt="0"/>
      <dgm:spPr/>
    </dgm:pt>
    <dgm:pt modelId="{9632E922-A505-47BF-9708-61CCE9FB0872}" type="pres">
      <dgm:prSet presAssocID="{3AD225E4-C1AE-453F-B1C0-296B7AF74FD9}" presName="singleCenter" presStyleLbl="node1" presStyleIdx="0" presStyleCnt="4" custLinFactNeighborX="1805" custLinFactNeighborY="-51377">
        <dgm:presLayoutVars>
          <dgm:chMax val="7"/>
          <dgm:chPref val="7"/>
        </dgm:presLayoutVars>
      </dgm:prSet>
      <dgm:spPr/>
      <dgm:t>
        <a:bodyPr/>
        <a:lstStyle/>
        <a:p>
          <a:endParaRPr lang="en-US"/>
        </a:p>
      </dgm:t>
    </dgm:pt>
    <dgm:pt modelId="{9CA1334F-02E1-4547-9CEA-0FFCEDD09D2F}" type="pres">
      <dgm:prSet presAssocID="{66B6F653-5618-45FB-A266-0442AA3EDB0F}" presName="Name56" presStyleLbl="parChTrans1D2" presStyleIdx="0" presStyleCnt="3"/>
      <dgm:spPr/>
      <dgm:t>
        <a:bodyPr/>
        <a:lstStyle/>
        <a:p>
          <a:endParaRPr lang="en-US"/>
        </a:p>
      </dgm:t>
    </dgm:pt>
    <dgm:pt modelId="{A50F5424-EA67-416C-BE7E-C8B5AB73B80E}" type="pres">
      <dgm:prSet presAssocID="{2C37C796-5A73-421D-885C-765CAFE8CE81}" presName="text0" presStyleLbl="node1" presStyleIdx="1" presStyleCnt="4" custScaleX="246934" custScaleY="163649" custRadScaleRad="120771" custRadScaleInc="-121127">
        <dgm:presLayoutVars>
          <dgm:bulletEnabled val="1"/>
        </dgm:presLayoutVars>
      </dgm:prSet>
      <dgm:spPr/>
      <dgm:t>
        <a:bodyPr/>
        <a:lstStyle/>
        <a:p>
          <a:endParaRPr lang="en-US"/>
        </a:p>
      </dgm:t>
    </dgm:pt>
    <dgm:pt modelId="{5D906706-AAB0-41B7-A238-3F88C2A61C9E}" type="pres">
      <dgm:prSet presAssocID="{0E9CDDEB-8DB3-4445-80AD-9AE8229ACC20}" presName="Name56" presStyleLbl="parChTrans1D2" presStyleIdx="1" presStyleCnt="3"/>
      <dgm:spPr/>
      <dgm:t>
        <a:bodyPr/>
        <a:lstStyle/>
        <a:p>
          <a:endParaRPr lang="en-US"/>
        </a:p>
      </dgm:t>
    </dgm:pt>
    <dgm:pt modelId="{7C84F65E-D84E-4499-B7FE-850C82CFDA6F}" type="pres">
      <dgm:prSet presAssocID="{487E8189-45F1-4F7B-AF23-592B37F0D748}" presName="text0" presStyleLbl="node1" presStyleIdx="2" presStyleCnt="4" custScaleX="269191" custScaleY="165929" custRadScaleRad="47533" custRadScaleInc="92185">
        <dgm:presLayoutVars>
          <dgm:bulletEnabled val="1"/>
        </dgm:presLayoutVars>
      </dgm:prSet>
      <dgm:spPr/>
      <dgm:t>
        <a:bodyPr/>
        <a:lstStyle/>
        <a:p>
          <a:endParaRPr lang="en-US"/>
        </a:p>
      </dgm:t>
    </dgm:pt>
    <dgm:pt modelId="{26FFACE3-94D0-4458-87A5-6E63590239E8}" type="pres">
      <dgm:prSet presAssocID="{92B1897E-F69C-4ACD-A1EE-D8746A32D0CC}" presName="Name56" presStyleLbl="parChTrans1D2" presStyleIdx="2" presStyleCnt="3"/>
      <dgm:spPr/>
      <dgm:t>
        <a:bodyPr/>
        <a:lstStyle/>
        <a:p>
          <a:endParaRPr lang="en-US"/>
        </a:p>
      </dgm:t>
    </dgm:pt>
    <dgm:pt modelId="{77928AD0-65FD-4116-94CC-BBF0978E9EF1}" type="pres">
      <dgm:prSet presAssocID="{86792759-6186-4239-AE39-13A5681B15D1}" presName="text0" presStyleLbl="node1" presStyleIdx="3" presStyleCnt="4" custScaleX="271611" custScaleY="171951" custRadScaleRad="109937" custRadScaleInc="-278859">
        <dgm:presLayoutVars>
          <dgm:bulletEnabled val="1"/>
        </dgm:presLayoutVars>
      </dgm:prSet>
      <dgm:spPr/>
      <dgm:t>
        <a:bodyPr/>
        <a:lstStyle/>
        <a:p>
          <a:endParaRPr lang="en-US"/>
        </a:p>
      </dgm:t>
    </dgm:pt>
  </dgm:ptLst>
  <dgm:cxnLst>
    <dgm:cxn modelId="{57048D40-540F-4854-9132-A625AC9FA281}" srcId="{3AD225E4-C1AE-453F-B1C0-296B7AF74FD9}" destId="{487E8189-45F1-4F7B-AF23-592B37F0D748}" srcOrd="1" destOrd="0" parTransId="{0E9CDDEB-8DB3-4445-80AD-9AE8229ACC20}" sibTransId="{A9B206F9-29C1-43C5-ACF3-4D56D0E3C939}"/>
    <dgm:cxn modelId="{51C22DE2-3515-451E-977B-BB35DAD3F7B4}" srcId="{3AD225E4-C1AE-453F-B1C0-296B7AF74FD9}" destId="{2C37C796-5A73-421D-885C-765CAFE8CE81}" srcOrd="0" destOrd="0" parTransId="{66B6F653-5618-45FB-A266-0442AA3EDB0F}" sibTransId="{EC5D796E-5EE1-4155-BF13-12FE08D478AA}"/>
    <dgm:cxn modelId="{2E7257B4-1EAE-44F2-8325-C3C9A2A5E652}" type="presOf" srcId="{0E9CDDEB-8DB3-4445-80AD-9AE8229ACC20}" destId="{5D906706-AAB0-41B7-A238-3F88C2A61C9E}" srcOrd="0" destOrd="0" presId="urn:microsoft.com/office/officeart/2008/layout/RadialCluster"/>
    <dgm:cxn modelId="{A564F024-5C0F-4DF4-902D-CAA2861A14B8}" type="presOf" srcId="{3AD225E4-C1AE-453F-B1C0-296B7AF74FD9}" destId="{9632E922-A505-47BF-9708-61CCE9FB0872}" srcOrd="0" destOrd="0" presId="urn:microsoft.com/office/officeart/2008/layout/RadialCluster"/>
    <dgm:cxn modelId="{1C391FC7-E734-487C-B4B4-13B6381C85BD}" type="presOf" srcId="{01E5CDA8-E9B8-42E2-94C0-36C1DAE8BCCE}" destId="{AB284998-BFB5-4969-A751-9260A4C640B8}" srcOrd="0" destOrd="0" presId="urn:microsoft.com/office/officeart/2008/layout/RadialCluster"/>
    <dgm:cxn modelId="{1E35B3E3-5F7A-499E-86C8-7EBF5612DE9D}" type="presOf" srcId="{2C37C796-5A73-421D-885C-765CAFE8CE81}" destId="{A50F5424-EA67-416C-BE7E-C8B5AB73B80E}" srcOrd="0" destOrd="0" presId="urn:microsoft.com/office/officeart/2008/layout/RadialCluster"/>
    <dgm:cxn modelId="{D93698A1-14D3-41EB-93D3-16C05F53C562}" srcId="{3AD225E4-C1AE-453F-B1C0-296B7AF74FD9}" destId="{86792759-6186-4239-AE39-13A5681B15D1}" srcOrd="2" destOrd="0" parTransId="{92B1897E-F69C-4ACD-A1EE-D8746A32D0CC}" sibTransId="{9B85D6D9-0EF7-4489-9A4A-F3D337DDDFE4}"/>
    <dgm:cxn modelId="{49BE1810-FD12-405A-91E9-069E7970ED55}" srcId="{01E5CDA8-E9B8-42E2-94C0-36C1DAE8BCCE}" destId="{3AD225E4-C1AE-453F-B1C0-296B7AF74FD9}" srcOrd="0" destOrd="0" parTransId="{C81BC5A1-8A88-4B7E-8DFA-8689174BED09}" sibTransId="{ADCAA4E6-A26C-40A2-8394-8BE0AA1CAE51}"/>
    <dgm:cxn modelId="{2366F0D6-F583-49F6-970B-C151F773A0BC}" type="presOf" srcId="{86792759-6186-4239-AE39-13A5681B15D1}" destId="{77928AD0-65FD-4116-94CC-BBF0978E9EF1}" srcOrd="0" destOrd="0" presId="urn:microsoft.com/office/officeart/2008/layout/RadialCluster"/>
    <dgm:cxn modelId="{B1B031A1-6DFE-4867-9C6D-0B6C6A00AC90}" type="presOf" srcId="{92B1897E-F69C-4ACD-A1EE-D8746A32D0CC}" destId="{26FFACE3-94D0-4458-87A5-6E63590239E8}" srcOrd="0" destOrd="0" presId="urn:microsoft.com/office/officeart/2008/layout/RadialCluster"/>
    <dgm:cxn modelId="{74AB0FE4-136D-46C2-9C42-6EEDB9C89875}" type="presOf" srcId="{66B6F653-5618-45FB-A266-0442AA3EDB0F}" destId="{9CA1334F-02E1-4547-9CEA-0FFCEDD09D2F}" srcOrd="0" destOrd="0" presId="urn:microsoft.com/office/officeart/2008/layout/RadialCluster"/>
    <dgm:cxn modelId="{03B5ACC9-2E1D-4A5B-8AEA-3F6CDBB74831}" type="presOf" srcId="{487E8189-45F1-4F7B-AF23-592B37F0D748}" destId="{7C84F65E-D84E-4499-B7FE-850C82CFDA6F}" srcOrd="0" destOrd="0" presId="urn:microsoft.com/office/officeart/2008/layout/RadialCluster"/>
    <dgm:cxn modelId="{19FC7369-E20C-4E50-893C-CDAD77D812CC}" type="presParOf" srcId="{AB284998-BFB5-4969-A751-9260A4C640B8}" destId="{FF9D7AA4-C459-4FA9-A35C-E5D55E08CACB}" srcOrd="0" destOrd="0" presId="urn:microsoft.com/office/officeart/2008/layout/RadialCluster"/>
    <dgm:cxn modelId="{B6BA992B-F446-426C-AE7C-5EFCD322D956}" type="presParOf" srcId="{FF9D7AA4-C459-4FA9-A35C-E5D55E08CACB}" destId="{9632E922-A505-47BF-9708-61CCE9FB0872}" srcOrd="0" destOrd="0" presId="urn:microsoft.com/office/officeart/2008/layout/RadialCluster"/>
    <dgm:cxn modelId="{CE999660-187D-4138-AEF0-4FF8514A8DD3}" type="presParOf" srcId="{FF9D7AA4-C459-4FA9-A35C-E5D55E08CACB}" destId="{9CA1334F-02E1-4547-9CEA-0FFCEDD09D2F}" srcOrd="1" destOrd="0" presId="urn:microsoft.com/office/officeart/2008/layout/RadialCluster"/>
    <dgm:cxn modelId="{63BC9E20-DE4A-4DE7-9630-3FFACF9A592C}" type="presParOf" srcId="{FF9D7AA4-C459-4FA9-A35C-E5D55E08CACB}" destId="{A50F5424-EA67-416C-BE7E-C8B5AB73B80E}" srcOrd="2" destOrd="0" presId="urn:microsoft.com/office/officeart/2008/layout/RadialCluster"/>
    <dgm:cxn modelId="{1C9C61CA-FE3D-412F-BA1F-4883FB6C9CF5}" type="presParOf" srcId="{FF9D7AA4-C459-4FA9-A35C-E5D55E08CACB}" destId="{5D906706-AAB0-41B7-A238-3F88C2A61C9E}" srcOrd="3" destOrd="0" presId="urn:microsoft.com/office/officeart/2008/layout/RadialCluster"/>
    <dgm:cxn modelId="{5B519E8D-60C4-4E47-96B3-7ACBFCABB6A9}" type="presParOf" srcId="{FF9D7AA4-C459-4FA9-A35C-E5D55E08CACB}" destId="{7C84F65E-D84E-4499-B7FE-850C82CFDA6F}" srcOrd="4" destOrd="0" presId="urn:microsoft.com/office/officeart/2008/layout/RadialCluster"/>
    <dgm:cxn modelId="{4C719C30-8C4F-4A31-870E-0F5FD0605C02}" type="presParOf" srcId="{FF9D7AA4-C459-4FA9-A35C-E5D55E08CACB}" destId="{26FFACE3-94D0-4458-87A5-6E63590239E8}" srcOrd="5" destOrd="0" presId="urn:microsoft.com/office/officeart/2008/layout/RadialCluster"/>
    <dgm:cxn modelId="{C556D3C5-F987-41F0-976C-63EFAB11C714}" type="presParOf" srcId="{FF9D7AA4-C459-4FA9-A35C-E5D55E08CACB}" destId="{77928AD0-65FD-4116-94CC-BBF0978E9EF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6F2065-5C97-4D65-BF1C-DFEBBD85C9E4}" type="doc">
      <dgm:prSet loTypeId="urn:microsoft.com/office/officeart/2005/8/layout/bList2" loCatId="list" qsTypeId="urn:microsoft.com/office/officeart/2005/8/quickstyle/simple1" qsCatId="simple" csTypeId="urn:microsoft.com/office/officeart/2005/8/colors/accent1_2" csCatId="accent1" phldr="1"/>
      <dgm:spPr/>
    </dgm:pt>
    <dgm:pt modelId="{36C4B698-312B-4541-B6E8-1B072F2545FF}">
      <dgm:prSet phldrT="[Text]"/>
      <dgm:spPr/>
      <dgm:t>
        <a:bodyPr/>
        <a:lstStyle/>
        <a:p>
          <a:r>
            <a:rPr lang="en-US" dirty="0" err="1" smtClean="0"/>
            <a:t>Bahan</a:t>
          </a:r>
          <a:r>
            <a:rPr lang="en-US" dirty="0" smtClean="0"/>
            <a:t> </a:t>
          </a:r>
          <a:r>
            <a:rPr lang="en-US" dirty="0" err="1" smtClean="0"/>
            <a:t>Pembuatan</a:t>
          </a:r>
          <a:r>
            <a:rPr lang="en-US" dirty="0" smtClean="0"/>
            <a:t> </a:t>
          </a:r>
          <a:r>
            <a:rPr lang="en-US" dirty="0" err="1" smtClean="0"/>
            <a:t>Candil</a:t>
          </a:r>
          <a:r>
            <a:rPr lang="en-US" dirty="0" smtClean="0"/>
            <a:t>  </a:t>
          </a:r>
          <a:r>
            <a:rPr lang="en-US" dirty="0" err="1" smtClean="0"/>
            <a:t>Ubi</a:t>
          </a:r>
          <a:r>
            <a:rPr lang="en-US" dirty="0" smtClean="0"/>
            <a:t> </a:t>
          </a:r>
          <a:r>
            <a:rPr lang="en-US" dirty="0" err="1" smtClean="0"/>
            <a:t>Ungu</a:t>
          </a:r>
          <a:endParaRPr lang="en-US" dirty="0"/>
        </a:p>
      </dgm:t>
    </dgm:pt>
    <dgm:pt modelId="{FB02C21B-84C9-41B5-8BC6-89362FCFC8D2}" type="parTrans" cxnId="{A672A615-4E77-45F7-A203-1B5E8AD104F4}">
      <dgm:prSet/>
      <dgm:spPr/>
      <dgm:t>
        <a:bodyPr/>
        <a:lstStyle/>
        <a:p>
          <a:endParaRPr lang="en-US"/>
        </a:p>
      </dgm:t>
    </dgm:pt>
    <dgm:pt modelId="{BA031694-4CDF-41E9-8428-1B17134215A0}" type="sibTrans" cxnId="{A672A615-4E77-45F7-A203-1B5E8AD104F4}">
      <dgm:prSet/>
      <dgm:spPr/>
      <dgm:t>
        <a:bodyPr/>
        <a:lstStyle/>
        <a:p>
          <a:endParaRPr lang="en-US"/>
        </a:p>
      </dgm:t>
    </dgm:pt>
    <dgm:pt modelId="{3E890690-0E12-4C60-9471-888E316AB3A1}">
      <dgm:prSet phldrT="[Text]"/>
      <dgm:spPr/>
      <dgm:t>
        <a:bodyPr/>
        <a:lstStyle/>
        <a:p>
          <a:r>
            <a:rPr lang="en-US" dirty="0" err="1" smtClean="0"/>
            <a:t>Bahan</a:t>
          </a:r>
          <a:r>
            <a:rPr lang="en-US" dirty="0" smtClean="0"/>
            <a:t> </a:t>
          </a:r>
          <a:r>
            <a:rPr lang="en-US" dirty="0" err="1" smtClean="0"/>
            <a:t>Analisis</a:t>
          </a:r>
          <a:endParaRPr lang="en-US" dirty="0"/>
        </a:p>
      </dgm:t>
    </dgm:pt>
    <dgm:pt modelId="{76D71C57-D3F5-471B-AAB3-D665E8A9401D}" type="parTrans" cxnId="{89EC7558-1AB2-4F59-B19F-76566313E210}">
      <dgm:prSet/>
      <dgm:spPr/>
      <dgm:t>
        <a:bodyPr/>
        <a:lstStyle/>
        <a:p>
          <a:endParaRPr lang="en-US"/>
        </a:p>
      </dgm:t>
    </dgm:pt>
    <dgm:pt modelId="{46D704EC-A44D-4F17-9B44-17F0BBE2DE74}" type="sibTrans" cxnId="{89EC7558-1AB2-4F59-B19F-76566313E210}">
      <dgm:prSet/>
      <dgm:spPr/>
      <dgm:t>
        <a:bodyPr/>
        <a:lstStyle/>
        <a:p>
          <a:endParaRPr lang="en-US"/>
        </a:p>
      </dgm:t>
    </dgm:pt>
    <dgm:pt modelId="{DFE20D02-807B-4568-9E6B-56EB89F7C7CC}">
      <dgm:prSet phldrT="[Text]"/>
      <dgm:spPr/>
      <dgm:t>
        <a:bodyPr/>
        <a:lstStyle/>
        <a:p>
          <a:r>
            <a:rPr lang="en-US" dirty="0" err="1" smtClean="0"/>
            <a:t>Alat</a:t>
          </a:r>
          <a:r>
            <a:rPr lang="en-US" dirty="0" smtClean="0"/>
            <a:t> </a:t>
          </a:r>
          <a:r>
            <a:rPr lang="en-US" dirty="0" err="1" smtClean="0"/>
            <a:t>Pembuatan</a:t>
          </a:r>
          <a:r>
            <a:rPr lang="en-US" dirty="0" smtClean="0"/>
            <a:t> </a:t>
          </a:r>
          <a:r>
            <a:rPr lang="en-US" dirty="0" err="1" smtClean="0"/>
            <a:t>Candil</a:t>
          </a:r>
          <a:r>
            <a:rPr lang="en-US" dirty="0" smtClean="0"/>
            <a:t>  </a:t>
          </a:r>
          <a:r>
            <a:rPr lang="en-US" dirty="0" err="1" smtClean="0"/>
            <a:t>Ubi</a:t>
          </a:r>
          <a:r>
            <a:rPr lang="en-US" dirty="0" smtClean="0"/>
            <a:t> </a:t>
          </a:r>
          <a:r>
            <a:rPr lang="en-US" dirty="0" err="1" smtClean="0"/>
            <a:t>Ungu</a:t>
          </a:r>
          <a:endParaRPr lang="en-US" dirty="0"/>
        </a:p>
      </dgm:t>
    </dgm:pt>
    <dgm:pt modelId="{D583960E-A2B4-409F-B070-DCCFE1499459}" type="parTrans" cxnId="{E33BF965-73F9-4DC1-834C-C983A279FF6E}">
      <dgm:prSet/>
      <dgm:spPr/>
      <dgm:t>
        <a:bodyPr/>
        <a:lstStyle/>
        <a:p>
          <a:endParaRPr lang="en-US"/>
        </a:p>
      </dgm:t>
    </dgm:pt>
    <dgm:pt modelId="{A6ADD8C2-F85A-45E8-99EC-B5D46009D665}" type="sibTrans" cxnId="{E33BF965-73F9-4DC1-834C-C983A279FF6E}">
      <dgm:prSet/>
      <dgm:spPr/>
      <dgm:t>
        <a:bodyPr/>
        <a:lstStyle/>
        <a:p>
          <a:endParaRPr lang="en-US"/>
        </a:p>
      </dgm:t>
    </dgm:pt>
    <dgm:pt modelId="{49FD7003-AC30-4B1D-9114-809E3AE2C57D}">
      <dgm:prSet/>
      <dgm:spPr/>
      <dgm:t>
        <a:bodyPr/>
        <a:lstStyle/>
        <a:p>
          <a:r>
            <a:rPr lang="en-US" dirty="0" err="1" smtClean="0"/>
            <a:t>ubi</a:t>
          </a:r>
          <a:r>
            <a:rPr lang="en-US" dirty="0" smtClean="0"/>
            <a:t> </a:t>
          </a:r>
          <a:r>
            <a:rPr lang="en-US" dirty="0" err="1" smtClean="0"/>
            <a:t>ungu</a:t>
          </a:r>
          <a:r>
            <a:rPr lang="en-US" dirty="0" smtClean="0"/>
            <a:t> </a:t>
          </a:r>
          <a:r>
            <a:rPr lang="en-US" dirty="0" err="1" smtClean="0"/>
            <a:t>varietas</a:t>
          </a:r>
          <a:r>
            <a:rPr lang="en-US" dirty="0" smtClean="0"/>
            <a:t> </a:t>
          </a:r>
          <a:r>
            <a:rPr lang="en-US" dirty="0" err="1" smtClean="0"/>
            <a:t>Samarinda</a:t>
          </a:r>
          <a:r>
            <a:rPr lang="en-US" dirty="0" smtClean="0"/>
            <a:t> </a:t>
          </a:r>
          <a:r>
            <a:rPr lang="en-US" dirty="0" err="1" smtClean="0"/>
            <a:t>dengan</a:t>
          </a:r>
          <a:r>
            <a:rPr lang="en-US" dirty="0" smtClean="0"/>
            <a:t> </a:t>
          </a:r>
          <a:r>
            <a:rPr lang="en-US" dirty="0" err="1" smtClean="0"/>
            <a:t>umur</a:t>
          </a:r>
          <a:r>
            <a:rPr lang="en-US" dirty="0" smtClean="0"/>
            <a:t> 4 </a:t>
          </a:r>
          <a:r>
            <a:rPr lang="en-US" dirty="0" err="1" smtClean="0"/>
            <a:t>bulan</a:t>
          </a:r>
          <a:r>
            <a:rPr lang="en-US" dirty="0" smtClean="0"/>
            <a:t>, </a:t>
          </a:r>
          <a:r>
            <a:rPr lang="en-US" i="1" dirty="0" smtClean="0"/>
            <a:t>sodium </a:t>
          </a:r>
          <a:r>
            <a:rPr lang="en-US" i="1" dirty="0" err="1" smtClean="0"/>
            <a:t>tripolifosfat</a:t>
          </a:r>
          <a:r>
            <a:rPr lang="en-US" i="1" dirty="0" smtClean="0"/>
            <a:t>, baking powder,</a:t>
          </a:r>
          <a:r>
            <a:rPr lang="en-US" dirty="0" smtClean="0"/>
            <a:t> </a:t>
          </a:r>
          <a:r>
            <a:rPr lang="en-US" dirty="0" err="1" smtClean="0"/>
            <a:t>garam</a:t>
          </a:r>
          <a:r>
            <a:rPr lang="en-US" dirty="0" smtClean="0"/>
            <a:t>, </a:t>
          </a:r>
          <a:r>
            <a:rPr lang="en-US" dirty="0" err="1" smtClean="0"/>
            <a:t>dan</a:t>
          </a:r>
          <a:r>
            <a:rPr lang="en-US" dirty="0" smtClean="0"/>
            <a:t>  air</a:t>
          </a:r>
          <a:endParaRPr lang="en-US" dirty="0"/>
        </a:p>
      </dgm:t>
    </dgm:pt>
    <dgm:pt modelId="{152C1167-6FB0-4A63-A004-19137E751548}" type="parTrans" cxnId="{5F9E6FC6-68A0-4C06-84B1-D8CC2EF898AD}">
      <dgm:prSet/>
      <dgm:spPr/>
      <dgm:t>
        <a:bodyPr/>
        <a:lstStyle/>
        <a:p>
          <a:endParaRPr lang="en-US"/>
        </a:p>
      </dgm:t>
    </dgm:pt>
    <dgm:pt modelId="{DCCA35FF-1422-46F9-B6C9-0504CBE3D52F}" type="sibTrans" cxnId="{5F9E6FC6-68A0-4C06-84B1-D8CC2EF898AD}">
      <dgm:prSet/>
      <dgm:spPr/>
      <dgm:t>
        <a:bodyPr/>
        <a:lstStyle/>
        <a:p>
          <a:endParaRPr lang="en-US"/>
        </a:p>
      </dgm:t>
    </dgm:pt>
    <dgm:pt modelId="{C0BBD551-61E0-48A2-A3AA-F1CD418ECA49}">
      <dgm:prSet/>
      <dgm:spPr/>
      <dgm:t>
        <a:bodyPr/>
        <a:lstStyle/>
        <a:p>
          <a:r>
            <a:rPr lang="en-US" dirty="0" err="1" smtClean="0"/>
            <a:t>Akuadest</a:t>
          </a:r>
          <a:r>
            <a:rPr lang="en-US" dirty="0" smtClean="0"/>
            <a:t>, </a:t>
          </a:r>
          <a:r>
            <a:rPr lang="en-US" dirty="0" err="1" smtClean="0"/>
            <a:t>larutan</a:t>
          </a:r>
          <a:r>
            <a:rPr lang="en-US" dirty="0" smtClean="0"/>
            <a:t> Luff’s, H2SO4 6 N, KI, Na2S2O3  0,1 N, </a:t>
          </a:r>
          <a:r>
            <a:rPr lang="en-US" dirty="0" err="1" smtClean="0"/>
            <a:t>amilum</a:t>
          </a:r>
          <a:r>
            <a:rPr lang="en-US" dirty="0" smtClean="0"/>
            <a:t>, </a:t>
          </a:r>
          <a:r>
            <a:rPr lang="en-US" dirty="0" err="1" smtClean="0"/>
            <a:t>HCl</a:t>
          </a:r>
          <a:r>
            <a:rPr lang="en-US" dirty="0" smtClean="0"/>
            <a:t> 9,5 N, </a:t>
          </a:r>
          <a:r>
            <a:rPr lang="en-US" i="1" dirty="0" err="1" smtClean="0"/>
            <a:t>phenopthalein</a:t>
          </a:r>
          <a:r>
            <a:rPr lang="en-US" dirty="0" smtClean="0"/>
            <a:t>,  </a:t>
          </a:r>
          <a:r>
            <a:rPr lang="en-US" dirty="0" err="1" smtClean="0"/>
            <a:t>dan</a:t>
          </a:r>
          <a:r>
            <a:rPr lang="en-US" dirty="0" smtClean="0"/>
            <a:t>  </a:t>
          </a:r>
          <a:r>
            <a:rPr lang="en-US" dirty="0" err="1" smtClean="0"/>
            <a:t>NaOH</a:t>
          </a:r>
          <a:r>
            <a:rPr lang="en-US" dirty="0" smtClean="0"/>
            <a:t>  30% </a:t>
          </a:r>
          <a:r>
            <a:rPr lang="en-US" dirty="0" err="1" smtClean="0"/>
            <a:t>untuk</a:t>
          </a:r>
          <a:r>
            <a:rPr lang="en-US" dirty="0" smtClean="0"/>
            <a:t>  </a:t>
          </a:r>
          <a:r>
            <a:rPr lang="en-US" dirty="0" err="1" smtClean="0"/>
            <a:t>analisis</a:t>
          </a:r>
          <a:r>
            <a:rPr lang="en-US" dirty="0" smtClean="0"/>
            <a:t>  </a:t>
          </a:r>
          <a:r>
            <a:rPr lang="en-US" dirty="0" err="1" smtClean="0"/>
            <a:t>karbohidrat</a:t>
          </a:r>
          <a:r>
            <a:rPr lang="en-US" dirty="0" smtClean="0"/>
            <a:t>  (</a:t>
          </a:r>
          <a:r>
            <a:rPr lang="en-US" dirty="0" err="1" smtClean="0"/>
            <a:t>gula</a:t>
          </a:r>
          <a:r>
            <a:rPr lang="en-US" dirty="0" smtClean="0"/>
            <a:t> total)</a:t>
          </a:r>
          <a:endParaRPr lang="en-US" dirty="0"/>
        </a:p>
      </dgm:t>
    </dgm:pt>
    <dgm:pt modelId="{BD478A8A-0680-49EB-BCFC-FE74A4E6A9C9}" type="parTrans" cxnId="{681F94E5-811E-453B-84BA-5CAD0194C632}">
      <dgm:prSet/>
      <dgm:spPr/>
      <dgm:t>
        <a:bodyPr/>
        <a:lstStyle/>
        <a:p>
          <a:endParaRPr lang="en-US"/>
        </a:p>
      </dgm:t>
    </dgm:pt>
    <dgm:pt modelId="{2AFDAF27-A6F5-4F2F-A340-4D94EF41928C}" type="sibTrans" cxnId="{681F94E5-811E-453B-84BA-5CAD0194C632}">
      <dgm:prSet/>
      <dgm:spPr/>
      <dgm:t>
        <a:bodyPr/>
        <a:lstStyle/>
        <a:p>
          <a:endParaRPr lang="en-US"/>
        </a:p>
      </dgm:t>
    </dgm:pt>
    <dgm:pt modelId="{5B18F530-21CB-49B3-B3EF-DEA168CD169B}">
      <dgm:prSet/>
      <dgm:spPr/>
      <dgm:t>
        <a:bodyPr/>
        <a:lstStyle/>
        <a:p>
          <a:r>
            <a:rPr lang="en-US" smtClean="0"/>
            <a:t>kompor gas, katel, panci berpenutup, pisau, talenan, sendok, </a:t>
          </a:r>
          <a:r>
            <a:rPr lang="en-US" i="1" smtClean="0"/>
            <a:t>blender</a:t>
          </a:r>
          <a:r>
            <a:rPr lang="en-US" smtClean="0"/>
            <a:t>, baskom, pengayak, </a:t>
          </a:r>
          <a:r>
            <a:rPr lang="en-US" i="1" smtClean="0"/>
            <a:t>tunnel dryer</a:t>
          </a:r>
          <a:r>
            <a:rPr lang="en-US" smtClean="0"/>
            <a:t>, timbangan, alat pencetak adonan, dan Loyang</a:t>
          </a:r>
          <a:endParaRPr lang="en-US"/>
        </a:p>
      </dgm:t>
    </dgm:pt>
    <dgm:pt modelId="{A9FFA3E2-5447-440F-870A-DA2D38E5E64C}" type="parTrans" cxnId="{57A54AD3-F2FA-4349-9FA8-1B800FDAFB26}">
      <dgm:prSet/>
      <dgm:spPr/>
      <dgm:t>
        <a:bodyPr/>
        <a:lstStyle/>
        <a:p>
          <a:endParaRPr lang="en-US"/>
        </a:p>
      </dgm:t>
    </dgm:pt>
    <dgm:pt modelId="{C1A8BFD2-EC29-4E64-8390-922C9FA9CE0B}" type="sibTrans" cxnId="{57A54AD3-F2FA-4349-9FA8-1B800FDAFB26}">
      <dgm:prSet/>
      <dgm:spPr/>
      <dgm:t>
        <a:bodyPr/>
        <a:lstStyle/>
        <a:p>
          <a:endParaRPr lang="en-US"/>
        </a:p>
      </dgm:t>
    </dgm:pt>
    <dgm:pt modelId="{1452FD79-30E9-4E57-B7E4-322CC696BD29}">
      <dgm:prSet phldrT="[Text]"/>
      <dgm:spPr/>
      <dgm:t>
        <a:bodyPr/>
        <a:lstStyle/>
        <a:p>
          <a:r>
            <a:rPr lang="en-US" dirty="0" err="1" smtClean="0"/>
            <a:t>Alat</a:t>
          </a:r>
          <a:r>
            <a:rPr lang="en-US" dirty="0" smtClean="0"/>
            <a:t> </a:t>
          </a:r>
          <a:r>
            <a:rPr lang="en-US" dirty="0" err="1" smtClean="0"/>
            <a:t>Analisis</a:t>
          </a:r>
          <a:endParaRPr lang="en-US" dirty="0"/>
        </a:p>
      </dgm:t>
    </dgm:pt>
    <dgm:pt modelId="{8D24A850-1753-42EB-90F3-5BA2E66D7711}" type="parTrans" cxnId="{BC6509B3-16CB-4FAB-A002-063237A33661}">
      <dgm:prSet/>
      <dgm:spPr/>
      <dgm:t>
        <a:bodyPr/>
        <a:lstStyle/>
        <a:p>
          <a:endParaRPr lang="en-US"/>
        </a:p>
      </dgm:t>
    </dgm:pt>
    <dgm:pt modelId="{EF35EC04-2E3D-4396-87A5-A94885CB00F6}" type="sibTrans" cxnId="{BC6509B3-16CB-4FAB-A002-063237A33661}">
      <dgm:prSet/>
      <dgm:spPr/>
      <dgm:t>
        <a:bodyPr/>
        <a:lstStyle/>
        <a:p>
          <a:endParaRPr lang="en-US"/>
        </a:p>
      </dgm:t>
    </dgm:pt>
    <dgm:pt modelId="{49A8177D-D663-449E-BE3B-6DAE540B3EB4}">
      <dgm:prSet/>
      <dgm:spPr/>
      <dgm:t>
        <a:bodyPr/>
        <a:lstStyle/>
        <a:p>
          <a:r>
            <a:rPr lang="en-US" dirty="0" err="1" smtClean="0"/>
            <a:t>Kompor</a:t>
          </a:r>
          <a:r>
            <a:rPr lang="en-US" dirty="0" smtClean="0"/>
            <a:t> gas, </a:t>
          </a:r>
          <a:r>
            <a:rPr lang="en-US" dirty="0" err="1" smtClean="0"/>
            <a:t>labu</a:t>
          </a:r>
          <a:r>
            <a:rPr lang="en-US" dirty="0" smtClean="0"/>
            <a:t> </a:t>
          </a:r>
          <a:r>
            <a:rPr lang="en-US" dirty="0" err="1" smtClean="0"/>
            <a:t>takar</a:t>
          </a:r>
          <a:r>
            <a:rPr lang="en-US" dirty="0" smtClean="0"/>
            <a:t>, </a:t>
          </a:r>
          <a:r>
            <a:rPr lang="en-US" dirty="0" err="1" smtClean="0"/>
            <a:t>erlenmeyer</a:t>
          </a:r>
          <a:r>
            <a:rPr lang="en-US" dirty="0" smtClean="0"/>
            <a:t>, </a:t>
          </a:r>
          <a:r>
            <a:rPr lang="en-US" dirty="0" err="1" smtClean="0"/>
            <a:t>buret</a:t>
          </a:r>
          <a:r>
            <a:rPr lang="en-US" dirty="0" smtClean="0"/>
            <a:t>, </a:t>
          </a:r>
          <a:r>
            <a:rPr lang="en-US" dirty="0" err="1" smtClean="0"/>
            <a:t>klem</a:t>
          </a:r>
          <a:r>
            <a:rPr lang="en-US" dirty="0" smtClean="0"/>
            <a:t>, </a:t>
          </a:r>
          <a:r>
            <a:rPr lang="en-US" dirty="0" err="1" smtClean="0"/>
            <a:t>penangas</a:t>
          </a:r>
          <a:r>
            <a:rPr lang="en-US" dirty="0" smtClean="0"/>
            <a:t> air (</a:t>
          </a:r>
          <a:r>
            <a:rPr lang="en-US" i="1" dirty="0" err="1" smtClean="0"/>
            <a:t>waterbath</a:t>
          </a:r>
          <a:r>
            <a:rPr lang="en-US" dirty="0" smtClean="0"/>
            <a:t>), </a:t>
          </a:r>
          <a:r>
            <a:rPr lang="en-US" dirty="0" err="1" smtClean="0"/>
            <a:t>dan</a:t>
          </a:r>
          <a:r>
            <a:rPr lang="en-US" dirty="0" smtClean="0"/>
            <a:t> </a:t>
          </a:r>
          <a:r>
            <a:rPr lang="en-US" dirty="0" err="1" smtClean="0"/>
            <a:t>statif</a:t>
          </a:r>
          <a:r>
            <a:rPr lang="en-US" dirty="0" smtClean="0"/>
            <a:t> </a:t>
          </a:r>
          <a:r>
            <a:rPr lang="en-US" dirty="0" err="1" smtClean="0"/>
            <a:t>untuk</a:t>
          </a:r>
          <a:r>
            <a:rPr lang="en-US" dirty="0" smtClean="0"/>
            <a:t>  </a:t>
          </a:r>
          <a:r>
            <a:rPr lang="en-US" dirty="0" err="1" smtClean="0"/>
            <a:t>analisis</a:t>
          </a:r>
          <a:r>
            <a:rPr lang="en-US" dirty="0" smtClean="0"/>
            <a:t>  </a:t>
          </a:r>
          <a:r>
            <a:rPr lang="en-US" dirty="0" err="1" smtClean="0"/>
            <a:t>karbohidrat</a:t>
          </a:r>
          <a:r>
            <a:rPr lang="en-US" dirty="0" smtClean="0"/>
            <a:t>  (</a:t>
          </a:r>
          <a:r>
            <a:rPr lang="en-US" dirty="0" err="1" smtClean="0"/>
            <a:t>gula</a:t>
          </a:r>
          <a:r>
            <a:rPr lang="en-US" dirty="0" smtClean="0"/>
            <a:t> total) </a:t>
          </a:r>
          <a:r>
            <a:rPr lang="en-US" dirty="0" err="1" smtClean="0"/>
            <a:t>serta</a:t>
          </a:r>
          <a:r>
            <a:rPr lang="en-US" dirty="0" smtClean="0"/>
            <a:t> </a:t>
          </a:r>
          <a:r>
            <a:rPr lang="en-US" dirty="0" err="1" smtClean="0"/>
            <a:t>alat</a:t>
          </a:r>
          <a:r>
            <a:rPr lang="en-US" dirty="0" smtClean="0"/>
            <a:t> colorimeter.</a:t>
          </a:r>
          <a:endParaRPr lang="en-US" dirty="0"/>
        </a:p>
      </dgm:t>
    </dgm:pt>
    <dgm:pt modelId="{B9B05F69-49D9-444B-A760-A54A6F5B4813}" type="parTrans" cxnId="{DBD1BA84-56B6-4EA0-9F25-81001DE90889}">
      <dgm:prSet/>
      <dgm:spPr/>
      <dgm:t>
        <a:bodyPr/>
        <a:lstStyle/>
        <a:p>
          <a:endParaRPr lang="en-US"/>
        </a:p>
      </dgm:t>
    </dgm:pt>
    <dgm:pt modelId="{4621AA14-E56B-4F66-8606-E3845ED97C8E}" type="sibTrans" cxnId="{DBD1BA84-56B6-4EA0-9F25-81001DE90889}">
      <dgm:prSet/>
      <dgm:spPr/>
      <dgm:t>
        <a:bodyPr/>
        <a:lstStyle/>
        <a:p>
          <a:endParaRPr lang="en-US"/>
        </a:p>
      </dgm:t>
    </dgm:pt>
    <dgm:pt modelId="{A93688F1-205D-41A6-9EA4-9058315EB653}" type="pres">
      <dgm:prSet presAssocID="{3D6F2065-5C97-4D65-BF1C-DFEBBD85C9E4}" presName="diagram" presStyleCnt="0">
        <dgm:presLayoutVars>
          <dgm:dir/>
          <dgm:animLvl val="lvl"/>
          <dgm:resizeHandles val="exact"/>
        </dgm:presLayoutVars>
      </dgm:prSet>
      <dgm:spPr/>
    </dgm:pt>
    <dgm:pt modelId="{7FCF3175-3DBE-4FDA-BCD0-5522969699F0}" type="pres">
      <dgm:prSet presAssocID="{36C4B698-312B-4541-B6E8-1B072F2545FF}" presName="compNode" presStyleCnt="0"/>
      <dgm:spPr/>
    </dgm:pt>
    <dgm:pt modelId="{E8661D95-A636-46C7-9A55-5B554066B8E4}" type="pres">
      <dgm:prSet presAssocID="{36C4B698-312B-4541-B6E8-1B072F2545FF}" presName="childRect" presStyleLbl="bgAcc1" presStyleIdx="0" presStyleCnt="4">
        <dgm:presLayoutVars>
          <dgm:bulletEnabled val="1"/>
        </dgm:presLayoutVars>
      </dgm:prSet>
      <dgm:spPr/>
      <dgm:t>
        <a:bodyPr/>
        <a:lstStyle/>
        <a:p>
          <a:endParaRPr lang="en-US"/>
        </a:p>
      </dgm:t>
    </dgm:pt>
    <dgm:pt modelId="{8CC3D2A5-2C76-4766-A4B0-F1E671ABC388}" type="pres">
      <dgm:prSet presAssocID="{36C4B698-312B-4541-B6E8-1B072F2545FF}" presName="parentText" presStyleLbl="node1" presStyleIdx="0" presStyleCnt="0">
        <dgm:presLayoutVars>
          <dgm:chMax val="0"/>
          <dgm:bulletEnabled val="1"/>
        </dgm:presLayoutVars>
      </dgm:prSet>
      <dgm:spPr/>
      <dgm:t>
        <a:bodyPr/>
        <a:lstStyle/>
        <a:p>
          <a:endParaRPr lang="en-US"/>
        </a:p>
      </dgm:t>
    </dgm:pt>
    <dgm:pt modelId="{7C95A901-B28D-4F66-9753-D5748E85FF60}" type="pres">
      <dgm:prSet presAssocID="{36C4B698-312B-4541-B6E8-1B072F2545FF}" presName="parentRect" presStyleLbl="alignNode1" presStyleIdx="0" presStyleCnt="4"/>
      <dgm:spPr/>
      <dgm:t>
        <a:bodyPr/>
        <a:lstStyle/>
        <a:p>
          <a:endParaRPr lang="en-US"/>
        </a:p>
      </dgm:t>
    </dgm:pt>
    <dgm:pt modelId="{0809C087-FFF8-42F6-8C2F-FF5C6856B07E}" type="pres">
      <dgm:prSet presAssocID="{36C4B698-312B-4541-B6E8-1B072F2545FF}" presName="adorn" presStyleLbl="fgAccFollowNode1" presStyleIdx="0" presStyleCnt="4"/>
      <dgm:spPr>
        <a:solidFill>
          <a:srgbClr val="002060">
            <a:alpha val="90000"/>
          </a:srgbClr>
        </a:solidFill>
      </dgm:spPr>
    </dgm:pt>
    <dgm:pt modelId="{7CE3D540-7622-49F1-98D5-978E1306B481}" type="pres">
      <dgm:prSet presAssocID="{BA031694-4CDF-41E9-8428-1B17134215A0}" presName="sibTrans" presStyleLbl="sibTrans2D1" presStyleIdx="0" presStyleCnt="0"/>
      <dgm:spPr/>
      <dgm:t>
        <a:bodyPr/>
        <a:lstStyle/>
        <a:p>
          <a:endParaRPr lang="en-US"/>
        </a:p>
      </dgm:t>
    </dgm:pt>
    <dgm:pt modelId="{7814AB4F-132B-4F21-93FB-7F135A74445F}" type="pres">
      <dgm:prSet presAssocID="{3E890690-0E12-4C60-9471-888E316AB3A1}" presName="compNode" presStyleCnt="0"/>
      <dgm:spPr/>
    </dgm:pt>
    <dgm:pt modelId="{7413471D-2014-4A05-8977-59A63208E7BA}" type="pres">
      <dgm:prSet presAssocID="{3E890690-0E12-4C60-9471-888E316AB3A1}" presName="childRect" presStyleLbl="bgAcc1" presStyleIdx="1" presStyleCnt="4">
        <dgm:presLayoutVars>
          <dgm:bulletEnabled val="1"/>
        </dgm:presLayoutVars>
      </dgm:prSet>
      <dgm:spPr/>
      <dgm:t>
        <a:bodyPr/>
        <a:lstStyle/>
        <a:p>
          <a:endParaRPr lang="en-US"/>
        </a:p>
      </dgm:t>
    </dgm:pt>
    <dgm:pt modelId="{85E179E4-0643-4DAF-BCA1-C06E08DCD13F}" type="pres">
      <dgm:prSet presAssocID="{3E890690-0E12-4C60-9471-888E316AB3A1}" presName="parentText" presStyleLbl="node1" presStyleIdx="0" presStyleCnt="0">
        <dgm:presLayoutVars>
          <dgm:chMax val="0"/>
          <dgm:bulletEnabled val="1"/>
        </dgm:presLayoutVars>
      </dgm:prSet>
      <dgm:spPr/>
      <dgm:t>
        <a:bodyPr/>
        <a:lstStyle/>
        <a:p>
          <a:endParaRPr lang="en-US"/>
        </a:p>
      </dgm:t>
    </dgm:pt>
    <dgm:pt modelId="{96C4297E-654D-4D9A-958D-6F5658FD8CC4}" type="pres">
      <dgm:prSet presAssocID="{3E890690-0E12-4C60-9471-888E316AB3A1}" presName="parentRect" presStyleLbl="alignNode1" presStyleIdx="1" presStyleCnt="4"/>
      <dgm:spPr/>
      <dgm:t>
        <a:bodyPr/>
        <a:lstStyle/>
        <a:p>
          <a:endParaRPr lang="en-US"/>
        </a:p>
      </dgm:t>
    </dgm:pt>
    <dgm:pt modelId="{BF6E7819-E567-412C-8739-4756A418D4AB}" type="pres">
      <dgm:prSet presAssocID="{3E890690-0E12-4C60-9471-888E316AB3A1}" presName="adorn" presStyleLbl="fgAccFollowNode1" presStyleIdx="1" presStyleCnt="4"/>
      <dgm:spPr>
        <a:solidFill>
          <a:srgbClr val="002060">
            <a:alpha val="90000"/>
          </a:srgbClr>
        </a:solidFill>
      </dgm:spPr>
    </dgm:pt>
    <dgm:pt modelId="{122455AE-533E-4EF2-9E8F-F65E566961B5}" type="pres">
      <dgm:prSet presAssocID="{46D704EC-A44D-4F17-9B44-17F0BBE2DE74}" presName="sibTrans" presStyleLbl="sibTrans2D1" presStyleIdx="0" presStyleCnt="0"/>
      <dgm:spPr/>
      <dgm:t>
        <a:bodyPr/>
        <a:lstStyle/>
        <a:p>
          <a:endParaRPr lang="en-US"/>
        </a:p>
      </dgm:t>
    </dgm:pt>
    <dgm:pt modelId="{1D62B3B1-CCD5-4B02-88FF-D9C6448A75B9}" type="pres">
      <dgm:prSet presAssocID="{1452FD79-30E9-4E57-B7E4-322CC696BD29}" presName="compNode" presStyleCnt="0"/>
      <dgm:spPr/>
    </dgm:pt>
    <dgm:pt modelId="{EA986EB9-B39E-4AA1-B3E1-5FAF02A9EECF}" type="pres">
      <dgm:prSet presAssocID="{1452FD79-30E9-4E57-B7E4-322CC696BD29}" presName="childRect" presStyleLbl="bgAcc1" presStyleIdx="2" presStyleCnt="4" custLinFactY="75313" custLinFactNeighborX="-565" custLinFactNeighborY="100000">
        <dgm:presLayoutVars>
          <dgm:bulletEnabled val="1"/>
        </dgm:presLayoutVars>
      </dgm:prSet>
      <dgm:spPr/>
      <dgm:t>
        <a:bodyPr/>
        <a:lstStyle/>
        <a:p>
          <a:endParaRPr lang="en-US"/>
        </a:p>
      </dgm:t>
    </dgm:pt>
    <dgm:pt modelId="{DB3A6814-B753-4D01-A2B4-65F76BB49423}" type="pres">
      <dgm:prSet presAssocID="{1452FD79-30E9-4E57-B7E4-322CC696BD29}" presName="parentText" presStyleLbl="node1" presStyleIdx="0" presStyleCnt="0">
        <dgm:presLayoutVars>
          <dgm:chMax val="0"/>
          <dgm:bulletEnabled val="1"/>
        </dgm:presLayoutVars>
      </dgm:prSet>
      <dgm:spPr/>
      <dgm:t>
        <a:bodyPr/>
        <a:lstStyle/>
        <a:p>
          <a:endParaRPr lang="en-US"/>
        </a:p>
      </dgm:t>
    </dgm:pt>
    <dgm:pt modelId="{3698D6C2-1B21-42E8-8EA5-AC105ECA54D8}" type="pres">
      <dgm:prSet presAssocID="{1452FD79-30E9-4E57-B7E4-322CC696BD29}" presName="parentRect" presStyleLbl="alignNode1" presStyleIdx="2" presStyleCnt="4" custLinFactY="200000" custLinFactNeighborX="-565" custLinFactNeighborY="207704"/>
      <dgm:spPr/>
      <dgm:t>
        <a:bodyPr/>
        <a:lstStyle/>
        <a:p>
          <a:endParaRPr lang="en-US"/>
        </a:p>
      </dgm:t>
    </dgm:pt>
    <dgm:pt modelId="{B205065B-B0EC-4D72-B288-F2EFF897C94E}" type="pres">
      <dgm:prSet presAssocID="{1452FD79-30E9-4E57-B7E4-322CC696BD29}" presName="adorn" presStyleLbl="fgAccFollowNode1" presStyleIdx="2" presStyleCnt="4" custLinFactY="180013" custLinFactNeighborX="4334" custLinFactNeighborY="200000"/>
      <dgm:spPr>
        <a:solidFill>
          <a:srgbClr val="002060">
            <a:alpha val="90000"/>
          </a:srgbClr>
        </a:solidFill>
      </dgm:spPr>
    </dgm:pt>
    <dgm:pt modelId="{5A7D1477-684F-4264-ADB7-DD590B5819BF}" type="pres">
      <dgm:prSet presAssocID="{EF35EC04-2E3D-4396-87A5-A94885CB00F6}" presName="sibTrans" presStyleLbl="sibTrans2D1" presStyleIdx="0" presStyleCnt="0"/>
      <dgm:spPr/>
      <dgm:t>
        <a:bodyPr/>
        <a:lstStyle/>
        <a:p>
          <a:endParaRPr lang="en-US"/>
        </a:p>
      </dgm:t>
    </dgm:pt>
    <dgm:pt modelId="{F74D821A-390D-4431-A301-30032ED35772}" type="pres">
      <dgm:prSet presAssocID="{DFE20D02-807B-4568-9E6B-56EB89F7C7CC}" presName="compNode" presStyleCnt="0"/>
      <dgm:spPr/>
    </dgm:pt>
    <dgm:pt modelId="{6C2E9D09-6E79-4F6B-A2F4-42B1683D21DF}" type="pres">
      <dgm:prSet presAssocID="{DFE20D02-807B-4568-9E6B-56EB89F7C7CC}" presName="childRect" presStyleLbl="bgAcc1" presStyleIdx="3" presStyleCnt="4">
        <dgm:presLayoutVars>
          <dgm:bulletEnabled val="1"/>
        </dgm:presLayoutVars>
      </dgm:prSet>
      <dgm:spPr/>
      <dgm:t>
        <a:bodyPr/>
        <a:lstStyle/>
        <a:p>
          <a:endParaRPr lang="en-US"/>
        </a:p>
      </dgm:t>
    </dgm:pt>
    <dgm:pt modelId="{6DDF1EAC-6783-4B8E-A8AF-D9CABDAE41FA}" type="pres">
      <dgm:prSet presAssocID="{DFE20D02-807B-4568-9E6B-56EB89F7C7CC}" presName="parentText" presStyleLbl="node1" presStyleIdx="0" presStyleCnt="0">
        <dgm:presLayoutVars>
          <dgm:chMax val="0"/>
          <dgm:bulletEnabled val="1"/>
        </dgm:presLayoutVars>
      </dgm:prSet>
      <dgm:spPr/>
      <dgm:t>
        <a:bodyPr/>
        <a:lstStyle/>
        <a:p>
          <a:endParaRPr lang="en-US"/>
        </a:p>
      </dgm:t>
    </dgm:pt>
    <dgm:pt modelId="{A517032C-62B1-4E36-98EE-2F7C1121D32D}" type="pres">
      <dgm:prSet presAssocID="{DFE20D02-807B-4568-9E6B-56EB89F7C7CC}" presName="parentRect" presStyleLbl="alignNode1" presStyleIdx="3" presStyleCnt="4"/>
      <dgm:spPr/>
      <dgm:t>
        <a:bodyPr/>
        <a:lstStyle/>
        <a:p>
          <a:endParaRPr lang="en-US"/>
        </a:p>
      </dgm:t>
    </dgm:pt>
    <dgm:pt modelId="{6386758E-3994-4C2F-931D-20660C438F65}" type="pres">
      <dgm:prSet presAssocID="{DFE20D02-807B-4568-9E6B-56EB89F7C7CC}" presName="adorn" presStyleLbl="fgAccFollowNode1" presStyleIdx="3" presStyleCnt="4"/>
      <dgm:spPr>
        <a:solidFill>
          <a:srgbClr val="002060">
            <a:alpha val="90000"/>
          </a:srgbClr>
        </a:solidFill>
      </dgm:spPr>
    </dgm:pt>
  </dgm:ptLst>
  <dgm:cxnLst>
    <dgm:cxn modelId="{A17F5DC6-8CE0-4DAE-988C-5316E3F264CB}" type="presOf" srcId="{36C4B698-312B-4541-B6E8-1B072F2545FF}" destId="{8CC3D2A5-2C76-4766-A4B0-F1E671ABC388}" srcOrd="0" destOrd="0" presId="urn:microsoft.com/office/officeart/2005/8/layout/bList2"/>
    <dgm:cxn modelId="{681F94E5-811E-453B-84BA-5CAD0194C632}" srcId="{3E890690-0E12-4C60-9471-888E316AB3A1}" destId="{C0BBD551-61E0-48A2-A3AA-F1CD418ECA49}" srcOrd="0" destOrd="0" parTransId="{BD478A8A-0680-49EB-BCFC-FE74A4E6A9C9}" sibTransId="{2AFDAF27-A6F5-4F2F-A340-4D94EF41928C}"/>
    <dgm:cxn modelId="{E33BF965-73F9-4DC1-834C-C983A279FF6E}" srcId="{3D6F2065-5C97-4D65-BF1C-DFEBBD85C9E4}" destId="{DFE20D02-807B-4568-9E6B-56EB89F7C7CC}" srcOrd="3" destOrd="0" parTransId="{D583960E-A2B4-409F-B070-DCCFE1499459}" sibTransId="{A6ADD8C2-F85A-45E8-99EC-B5D46009D665}"/>
    <dgm:cxn modelId="{EC5FCE75-1230-4B0F-83D6-DF7C057A7F0E}" type="presOf" srcId="{1452FD79-30E9-4E57-B7E4-322CC696BD29}" destId="{3698D6C2-1B21-42E8-8EA5-AC105ECA54D8}" srcOrd="1" destOrd="0" presId="urn:microsoft.com/office/officeart/2005/8/layout/bList2"/>
    <dgm:cxn modelId="{DBD1BA84-56B6-4EA0-9F25-81001DE90889}" srcId="{1452FD79-30E9-4E57-B7E4-322CC696BD29}" destId="{49A8177D-D663-449E-BE3B-6DAE540B3EB4}" srcOrd="0" destOrd="0" parTransId="{B9B05F69-49D9-444B-A760-A54A6F5B4813}" sibTransId="{4621AA14-E56B-4F66-8606-E3845ED97C8E}"/>
    <dgm:cxn modelId="{A672A615-4E77-45F7-A203-1B5E8AD104F4}" srcId="{3D6F2065-5C97-4D65-BF1C-DFEBBD85C9E4}" destId="{36C4B698-312B-4541-B6E8-1B072F2545FF}" srcOrd="0" destOrd="0" parTransId="{FB02C21B-84C9-41B5-8BC6-89362FCFC8D2}" sibTransId="{BA031694-4CDF-41E9-8428-1B17134215A0}"/>
    <dgm:cxn modelId="{983F8423-C770-49C1-8D6B-5DE1188B08A3}" type="presOf" srcId="{C0BBD551-61E0-48A2-A3AA-F1CD418ECA49}" destId="{7413471D-2014-4A05-8977-59A63208E7BA}" srcOrd="0" destOrd="0" presId="urn:microsoft.com/office/officeart/2005/8/layout/bList2"/>
    <dgm:cxn modelId="{5F9E6FC6-68A0-4C06-84B1-D8CC2EF898AD}" srcId="{36C4B698-312B-4541-B6E8-1B072F2545FF}" destId="{49FD7003-AC30-4B1D-9114-809E3AE2C57D}" srcOrd="0" destOrd="0" parTransId="{152C1167-6FB0-4A63-A004-19137E751548}" sibTransId="{DCCA35FF-1422-46F9-B6C9-0504CBE3D52F}"/>
    <dgm:cxn modelId="{A0DF6B6A-11A3-482B-BF95-50C2D084D11E}" type="presOf" srcId="{3E890690-0E12-4C60-9471-888E316AB3A1}" destId="{96C4297E-654D-4D9A-958D-6F5658FD8CC4}" srcOrd="1" destOrd="0" presId="urn:microsoft.com/office/officeart/2005/8/layout/bList2"/>
    <dgm:cxn modelId="{C352562B-0FBE-4926-A7E8-6C99114BDB53}" type="presOf" srcId="{DFE20D02-807B-4568-9E6B-56EB89F7C7CC}" destId="{A517032C-62B1-4E36-98EE-2F7C1121D32D}" srcOrd="1" destOrd="0" presId="urn:microsoft.com/office/officeart/2005/8/layout/bList2"/>
    <dgm:cxn modelId="{86EC14D1-194A-44CB-A172-5FC5F2BE08E1}" type="presOf" srcId="{5B18F530-21CB-49B3-B3EF-DEA168CD169B}" destId="{6C2E9D09-6E79-4F6B-A2F4-42B1683D21DF}" srcOrd="0" destOrd="0" presId="urn:microsoft.com/office/officeart/2005/8/layout/bList2"/>
    <dgm:cxn modelId="{D01B43CF-EEEA-44DD-9C7A-CAF2FCC327DF}" type="presOf" srcId="{3D6F2065-5C97-4D65-BF1C-DFEBBD85C9E4}" destId="{A93688F1-205D-41A6-9EA4-9058315EB653}" srcOrd="0" destOrd="0" presId="urn:microsoft.com/office/officeart/2005/8/layout/bList2"/>
    <dgm:cxn modelId="{90EECA70-4F3B-4952-9E93-6EFFBA36BB93}" type="presOf" srcId="{49FD7003-AC30-4B1D-9114-809E3AE2C57D}" destId="{E8661D95-A636-46C7-9A55-5B554066B8E4}" srcOrd="0" destOrd="0" presId="urn:microsoft.com/office/officeart/2005/8/layout/bList2"/>
    <dgm:cxn modelId="{0029E205-8112-449D-8671-755517BB3343}" type="presOf" srcId="{DFE20D02-807B-4568-9E6B-56EB89F7C7CC}" destId="{6DDF1EAC-6783-4B8E-A8AF-D9CABDAE41FA}" srcOrd="0" destOrd="0" presId="urn:microsoft.com/office/officeart/2005/8/layout/bList2"/>
    <dgm:cxn modelId="{13DB5B38-B782-4A41-82B9-A1CC821D2E2F}" type="presOf" srcId="{3E890690-0E12-4C60-9471-888E316AB3A1}" destId="{85E179E4-0643-4DAF-BCA1-C06E08DCD13F}" srcOrd="0" destOrd="0" presId="urn:microsoft.com/office/officeart/2005/8/layout/bList2"/>
    <dgm:cxn modelId="{D61F648F-5943-4AE0-BC88-2DD9E88F22F7}" type="presOf" srcId="{EF35EC04-2E3D-4396-87A5-A94885CB00F6}" destId="{5A7D1477-684F-4264-ADB7-DD590B5819BF}" srcOrd="0" destOrd="0" presId="urn:microsoft.com/office/officeart/2005/8/layout/bList2"/>
    <dgm:cxn modelId="{EE903C89-6DF1-4927-A320-0600C34775A0}" type="presOf" srcId="{BA031694-4CDF-41E9-8428-1B17134215A0}" destId="{7CE3D540-7622-49F1-98D5-978E1306B481}" srcOrd="0" destOrd="0" presId="urn:microsoft.com/office/officeart/2005/8/layout/bList2"/>
    <dgm:cxn modelId="{BC6509B3-16CB-4FAB-A002-063237A33661}" srcId="{3D6F2065-5C97-4D65-BF1C-DFEBBD85C9E4}" destId="{1452FD79-30E9-4E57-B7E4-322CC696BD29}" srcOrd="2" destOrd="0" parTransId="{8D24A850-1753-42EB-90F3-5BA2E66D7711}" sibTransId="{EF35EC04-2E3D-4396-87A5-A94885CB00F6}"/>
    <dgm:cxn modelId="{57A54AD3-F2FA-4349-9FA8-1B800FDAFB26}" srcId="{DFE20D02-807B-4568-9E6B-56EB89F7C7CC}" destId="{5B18F530-21CB-49B3-B3EF-DEA168CD169B}" srcOrd="0" destOrd="0" parTransId="{A9FFA3E2-5447-440F-870A-DA2D38E5E64C}" sibTransId="{C1A8BFD2-EC29-4E64-8390-922C9FA9CE0B}"/>
    <dgm:cxn modelId="{C8489745-134A-4B7B-A590-0C771F2FCFE2}" type="presOf" srcId="{1452FD79-30E9-4E57-B7E4-322CC696BD29}" destId="{DB3A6814-B753-4D01-A2B4-65F76BB49423}" srcOrd="0" destOrd="0" presId="urn:microsoft.com/office/officeart/2005/8/layout/bList2"/>
    <dgm:cxn modelId="{AD2ADF36-F741-4C45-82A7-29BB6F5BA4BF}" type="presOf" srcId="{49A8177D-D663-449E-BE3B-6DAE540B3EB4}" destId="{EA986EB9-B39E-4AA1-B3E1-5FAF02A9EECF}" srcOrd="0" destOrd="0" presId="urn:microsoft.com/office/officeart/2005/8/layout/bList2"/>
    <dgm:cxn modelId="{7380CBBB-2CE8-4064-8F27-0B1E384D618F}" type="presOf" srcId="{36C4B698-312B-4541-B6E8-1B072F2545FF}" destId="{7C95A901-B28D-4F66-9753-D5748E85FF60}" srcOrd="1" destOrd="0" presId="urn:microsoft.com/office/officeart/2005/8/layout/bList2"/>
    <dgm:cxn modelId="{89EC7558-1AB2-4F59-B19F-76566313E210}" srcId="{3D6F2065-5C97-4D65-BF1C-DFEBBD85C9E4}" destId="{3E890690-0E12-4C60-9471-888E316AB3A1}" srcOrd="1" destOrd="0" parTransId="{76D71C57-D3F5-471B-AAB3-D665E8A9401D}" sibTransId="{46D704EC-A44D-4F17-9B44-17F0BBE2DE74}"/>
    <dgm:cxn modelId="{DD820733-8ACF-4968-BCB8-9312AE9D58FE}" type="presOf" srcId="{46D704EC-A44D-4F17-9B44-17F0BBE2DE74}" destId="{122455AE-533E-4EF2-9E8F-F65E566961B5}" srcOrd="0" destOrd="0" presId="urn:microsoft.com/office/officeart/2005/8/layout/bList2"/>
    <dgm:cxn modelId="{18C824D7-0D00-4856-B244-A99680AC2247}" type="presParOf" srcId="{A93688F1-205D-41A6-9EA4-9058315EB653}" destId="{7FCF3175-3DBE-4FDA-BCD0-5522969699F0}" srcOrd="0" destOrd="0" presId="urn:microsoft.com/office/officeart/2005/8/layout/bList2"/>
    <dgm:cxn modelId="{76B6ACA2-FED3-4CEE-A8F1-36D12F021130}" type="presParOf" srcId="{7FCF3175-3DBE-4FDA-BCD0-5522969699F0}" destId="{E8661D95-A636-46C7-9A55-5B554066B8E4}" srcOrd="0" destOrd="0" presId="urn:microsoft.com/office/officeart/2005/8/layout/bList2"/>
    <dgm:cxn modelId="{BF7CA0FA-DDDB-4BA3-82E8-DE4A06D70E9E}" type="presParOf" srcId="{7FCF3175-3DBE-4FDA-BCD0-5522969699F0}" destId="{8CC3D2A5-2C76-4766-A4B0-F1E671ABC388}" srcOrd="1" destOrd="0" presId="urn:microsoft.com/office/officeart/2005/8/layout/bList2"/>
    <dgm:cxn modelId="{03650E2C-1BEB-4575-9DFD-A1D3EF90A548}" type="presParOf" srcId="{7FCF3175-3DBE-4FDA-BCD0-5522969699F0}" destId="{7C95A901-B28D-4F66-9753-D5748E85FF60}" srcOrd="2" destOrd="0" presId="urn:microsoft.com/office/officeart/2005/8/layout/bList2"/>
    <dgm:cxn modelId="{E18D56C6-1066-4326-8673-E883CE4CBEB5}" type="presParOf" srcId="{7FCF3175-3DBE-4FDA-BCD0-5522969699F0}" destId="{0809C087-FFF8-42F6-8C2F-FF5C6856B07E}" srcOrd="3" destOrd="0" presId="urn:microsoft.com/office/officeart/2005/8/layout/bList2"/>
    <dgm:cxn modelId="{5D2B574D-6D1A-4095-A0D4-FE96C07C1F4F}" type="presParOf" srcId="{A93688F1-205D-41A6-9EA4-9058315EB653}" destId="{7CE3D540-7622-49F1-98D5-978E1306B481}" srcOrd="1" destOrd="0" presId="urn:microsoft.com/office/officeart/2005/8/layout/bList2"/>
    <dgm:cxn modelId="{5BB85FDA-7732-44AD-8402-04E99664391F}" type="presParOf" srcId="{A93688F1-205D-41A6-9EA4-9058315EB653}" destId="{7814AB4F-132B-4F21-93FB-7F135A74445F}" srcOrd="2" destOrd="0" presId="urn:microsoft.com/office/officeart/2005/8/layout/bList2"/>
    <dgm:cxn modelId="{BB889B3F-ED09-415F-8F33-75078B351890}" type="presParOf" srcId="{7814AB4F-132B-4F21-93FB-7F135A74445F}" destId="{7413471D-2014-4A05-8977-59A63208E7BA}" srcOrd="0" destOrd="0" presId="urn:microsoft.com/office/officeart/2005/8/layout/bList2"/>
    <dgm:cxn modelId="{BF0F0E3E-79C7-4EE7-B90F-1692302FE5CB}" type="presParOf" srcId="{7814AB4F-132B-4F21-93FB-7F135A74445F}" destId="{85E179E4-0643-4DAF-BCA1-C06E08DCD13F}" srcOrd="1" destOrd="0" presId="urn:microsoft.com/office/officeart/2005/8/layout/bList2"/>
    <dgm:cxn modelId="{C3A6C4D9-78A7-4E14-97A9-2782B04AF1BA}" type="presParOf" srcId="{7814AB4F-132B-4F21-93FB-7F135A74445F}" destId="{96C4297E-654D-4D9A-958D-6F5658FD8CC4}" srcOrd="2" destOrd="0" presId="urn:microsoft.com/office/officeart/2005/8/layout/bList2"/>
    <dgm:cxn modelId="{D59F544A-3B6A-425A-B080-26EB78FD6389}" type="presParOf" srcId="{7814AB4F-132B-4F21-93FB-7F135A74445F}" destId="{BF6E7819-E567-412C-8739-4756A418D4AB}" srcOrd="3" destOrd="0" presId="urn:microsoft.com/office/officeart/2005/8/layout/bList2"/>
    <dgm:cxn modelId="{72BE05C0-B7AA-4C9B-BAFB-CC63149024C1}" type="presParOf" srcId="{A93688F1-205D-41A6-9EA4-9058315EB653}" destId="{122455AE-533E-4EF2-9E8F-F65E566961B5}" srcOrd="3" destOrd="0" presId="urn:microsoft.com/office/officeart/2005/8/layout/bList2"/>
    <dgm:cxn modelId="{853703AC-4D7E-4B55-9676-04DD37D998BD}" type="presParOf" srcId="{A93688F1-205D-41A6-9EA4-9058315EB653}" destId="{1D62B3B1-CCD5-4B02-88FF-D9C6448A75B9}" srcOrd="4" destOrd="0" presId="urn:microsoft.com/office/officeart/2005/8/layout/bList2"/>
    <dgm:cxn modelId="{98D5C4FF-9A6C-4C2B-A4EF-5342FCF372C4}" type="presParOf" srcId="{1D62B3B1-CCD5-4B02-88FF-D9C6448A75B9}" destId="{EA986EB9-B39E-4AA1-B3E1-5FAF02A9EECF}" srcOrd="0" destOrd="0" presId="urn:microsoft.com/office/officeart/2005/8/layout/bList2"/>
    <dgm:cxn modelId="{4D71B1E0-FBB7-479C-B840-E0077E5190A9}" type="presParOf" srcId="{1D62B3B1-CCD5-4B02-88FF-D9C6448A75B9}" destId="{DB3A6814-B753-4D01-A2B4-65F76BB49423}" srcOrd="1" destOrd="0" presId="urn:microsoft.com/office/officeart/2005/8/layout/bList2"/>
    <dgm:cxn modelId="{BB6147E4-DEFE-48F9-A98F-1DFBC550FAF4}" type="presParOf" srcId="{1D62B3B1-CCD5-4B02-88FF-D9C6448A75B9}" destId="{3698D6C2-1B21-42E8-8EA5-AC105ECA54D8}" srcOrd="2" destOrd="0" presId="urn:microsoft.com/office/officeart/2005/8/layout/bList2"/>
    <dgm:cxn modelId="{2457EE17-31A6-4C8C-98FD-F0E333A8B717}" type="presParOf" srcId="{1D62B3B1-CCD5-4B02-88FF-D9C6448A75B9}" destId="{B205065B-B0EC-4D72-B288-F2EFF897C94E}" srcOrd="3" destOrd="0" presId="urn:microsoft.com/office/officeart/2005/8/layout/bList2"/>
    <dgm:cxn modelId="{6AE99C8B-215A-4E39-99D2-F1C25495829C}" type="presParOf" srcId="{A93688F1-205D-41A6-9EA4-9058315EB653}" destId="{5A7D1477-684F-4264-ADB7-DD590B5819BF}" srcOrd="5" destOrd="0" presId="urn:microsoft.com/office/officeart/2005/8/layout/bList2"/>
    <dgm:cxn modelId="{671CECE2-3511-494D-94A6-C09EB2B02004}" type="presParOf" srcId="{A93688F1-205D-41A6-9EA4-9058315EB653}" destId="{F74D821A-390D-4431-A301-30032ED35772}" srcOrd="6" destOrd="0" presId="urn:microsoft.com/office/officeart/2005/8/layout/bList2"/>
    <dgm:cxn modelId="{DE696707-F11D-4E09-AE00-6A11A222F545}" type="presParOf" srcId="{F74D821A-390D-4431-A301-30032ED35772}" destId="{6C2E9D09-6E79-4F6B-A2F4-42B1683D21DF}" srcOrd="0" destOrd="0" presId="urn:microsoft.com/office/officeart/2005/8/layout/bList2"/>
    <dgm:cxn modelId="{A1348B70-A311-4BE8-9DD2-F6D03FB8B416}" type="presParOf" srcId="{F74D821A-390D-4431-A301-30032ED35772}" destId="{6DDF1EAC-6783-4B8E-A8AF-D9CABDAE41FA}" srcOrd="1" destOrd="0" presId="urn:microsoft.com/office/officeart/2005/8/layout/bList2"/>
    <dgm:cxn modelId="{B768D7BB-EDF0-4F89-9D58-52DBFAEED4B0}" type="presParOf" srcId="{F74D821A-390D-4431-A301-30032ED35772}" destId="{A517032C-62B1-4E36-98EE-2F7C1121D32D}" srcOrd="2" destOrd="0" presId="urn:microsoft.com/office/officeart/2005/8/layout/bList2"/>
    <dgm:cxn modelId="{960020DB-9D03-4B56-BC1B-04354AED9ED2}" type="presParOf" srcId="{F74D821A-390D-4431-A301-30032ED35772}" destId="{6386758E-3994-4C2F-931D-20660C438F65}"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A03C67-63A3-4F78-B0A3-60072B967DF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6F788CD-553B-4CD2-A6FA-C55A637875CE}">
      <dgm:prSet phldrT="[Text]"/>
      <dgm:spPr/>
      <dgm:t>
        <a:bodyPr/>
        <a:lstStyle/>
        <a:p>
          <a:r>
            <a:rPr lang="en-US" dirty="0" err="1" smtClean="0"/>
            <a:t>Respon</a:t>
          </a:r>
          <a:r>
            <a:rPr lang="en-US" dirty="0" smtClean="0"/>
            <a:t> Kimia</a:t>
          </a:r>
          <a:endParaRPr lang="en-US" dirty="0"/>
        </a:p>
      </dgm:t>
    </dgm:pt>
    <dgm:pt modelId="{E1EAA088-4D11-47F5-8193-B373499D0103}" type="parTrans" cxnId="{AD29409B-820A-4C11-9FDC-292ED8013D93}">
      <dgm:prSet/>
      <dgm:spPr/>
      <dgm:t>
        <a:bodyPr/>
        <a:lstStyle/>
        <a:p>
          <a:endParaRPr lang="en-US"/>
        </a:p>
      </dgm:t>
    </dgm:pt>
    <dgm:pt modelId="{1998EE1B-BD09-4419-A0B9-7247C7B8D2B4}" type="sibTrans" cxnId="{AD29409B-820A-4C11-9FDC-292ED8013D93}">
      <dgm:prSet/>
      <dgm:spPr/>
      <dgm:t>
        <a:bodyPr/>
        <a:lstStyle/>
        <a:p>
          <a:endParaRPr lang="en-US"/>
        </a:p>
      </dgm:t>
    </dgm:pt>
    <dgm:pt modelId="{E6216FB6-4293-4E03-9DC4-D22FC0882D0B}">
      <dgm:prSet phldrT="[Text]"/>
      <dgm:spPr/>
      <dgm:t>
        <a:bodyPr/>
        <a:lstStyle/>
        <a:p>
          <a:r>
            <a:rPr lang="en-US" dirty="0" smtClean="0"/>
            <a:t>Kadar air </a:t>
          </a:r>
          <a:r>
            <a:rPr lang="en-US" dirty="0" err="1" smtClean="0"/>
            <a:t>metode</a:t>
          </a:r>
          <a:r>
            <a:rPr lang="en-US" dirty="0" smtClean="0"/>
            <a:t> </a:t>
          </a:r>
          <a:r>
            <a:rPr lang="en-US" dirty="0" err="1" smtClean="0"/>
            <a:t>gravimetri</a:t>
          </a:r>
          <a:endParaRPr lang="en-US" dirty="0"/>
        </a:p>
      </dgm:t>
    </dgm:pt>
    <dgm:pt modelId="{849259C8-77C1-46CD-958F-2BDB82499BCC}" type="parTrans" cxnId="{4115044C-7C64-48BB-961C-AA83107DC73E}">
      <dgm:prSet/>
      <dgm:spPr/>
      <dgm:t>
        <a:bodyPr/>
        <a:lstStyle/>
        <a:p>
          <a:endParaRPr lang="en-US"/>
        </a:p>
      </dgm:t>
    </dgm:pt>
    <dgm:pt modelId="{02373F99-923E-454B-A8F6-2E095A8B01B9}" type="sibTrans" cxnId="{4115044C-7C64-48BB-961C-AA83107DC73E}">
      <dgm:prSet/>
      <dgm:spPr/>
      <dgm:t>
        <a:bodyPr/>
        <a:lstStyle/>
        <a:p>
          <a:endParaRPr lang="en-US"/>
        </a:p>
      </dgm:t>
    </dgm:pt>
    <dgm:pt modelId="{36BF797B-6EF1-4131-961C-7FFFD73FF759}">
      <dgm:prSet phldrT="[Text]"/>
      <dgm:spPr/>
      <dgm:t>
        <a:bodyPr/>
        <a:lstStyle/>
        <a:p>
          <a:r>
            <a:rPr lang="en-US" dirty="0" err="1" smtClean="0"/>
            <a:t>Respon</a:t>
          </a:r>
          <a:r>
            <a:rPr lang="en-US" dirty="0" smtClean="0"/>
            <a:t> </a:t>
          </a:r>
          <a:r>
            <a:rPr lang="en-US" dirty="0" err="1" smtClean="0"/>
            <a:t>Fisika</a:t>
          </a:r>
          <a:endParaRPr lang="en-US" dirty="0"/>
        </a:p>
      </dgm:t>
    </dgm:pt>
    <dgm:pt modelId="{74932ABE-501A-4874-A1A3-C9B60EA7A1C0}" type="parTrans" cxnId="{32222484-AFD1-4163-AC9B-EA7184E0CA0C}">
      <dgm:prSet/>
      <dgm:spPr/>
      <dgm:t>
        <a:bodyPr/>
        <a:lstStyle/>
        <a:p>
          <a:endParaRPr lang="en-US"/>
        </a:p>
      </dgm:t>
    </dgm:pt>
    <dgm:pt modelId="{293960A2-5AC8-4FF6-A128-F6F6CA4AD32A}" type="sibTrans" cxnId="{32222484-AFD1-4163-AC9B-EA7184E0CA0C}">
      <dgm:prSet/>
      <dgm:spPr/>
      <dgm:t>
        <a:bodyPr/>
        <a:lstStyle/>
        <a:p>
          <a:endParaRPr lang="en-US"/>
        </a:p>
      </dgm:t>
    </dgm:pt>
    <dgm:pt modelId="{62B2BCE5-832B-4F4D-B65C-3273A3ABB4F5}">
      <dgm:prSet phldrT="[Text]"/>
      <dgm:spPr/>
      <dgm:t>
        <a:bodyPr/>
        <a:lstStyle/>
        <a:p>
          <a:r>
            <a:rPr lang="en-US" dirty="0" err="1" smtClean="0"/>
            <a:t>Analisis</a:t>
          </a:r>
          <a:r>
            <a:rPr lang="en-US" dirty="0" smtClean="0"/>
            <a:t> volume </a:t>
          </a:r>
          <a:r>
            <a:rPr lang="en-US" dirty="0" err="1" smtClean="0"/>
            <a:t>pengembangan</a:t>
          </a:r>
          <a:endParaRPr lang="en-US" dirty="0"/>
        </a:p>
      </dgm:t>
    </dgm:pt>
    <dgm:pt modelId="{543C7E47-0AB7-44F1-8AD0-C3EDA8180571}" type="parTrans" cxnId="{367822BD-7CB2-4648-8075-FB5FEB05F1E0}">
      <dgm:prSet/>
      <dgm:spPr/>
      <dgm:t>
        <a:bodyPr/>
        <a:lstStyle/>
        <a:p>
          <a:endParaRPr lang="en-US"/>
        </a:p>
      </dgm:t>
    </dgm:pt>
    <dgm:pt modelId="{D698B94F-F9A3-446E-B494-9042237E004B}" type="sibTrans" cxnId="{367822BD-7CB2-4648-8075-FB5FEB05F1E0}">
      <dgm:prSet/>
      <dgm:spPr/>
      <dgm:t>
        <a:bodyPr/>
        <a:lstStyle/>
        <a:p>
          <a:endParaRPr lang="en-US"/>
        </a:p>
      </dgm:t>
    </dgm:pt>
    <dgm:pt modelId="{BF6CA15E-0D68-4856-BBA5-EB0B8CD41491}">
      <dgm:prSet phldrT="[Text]"/>
      <dgm:spPr/>
      <dgm:t>
        <a:bodyPr/>
        <a:lstStyle/>
        <a:p>
          <a:r>
            <a:rPr lang="en-US" dirty="0" err="1" smtClean="0"/>
            <a:t>Analisis</a:t>
          </a:r>
          <a:r>
            <a:rPr lang="en-US" dirty="0" smtClean="0"/>
            <a:t> </a:t>
          </a:r>
          <a:r>
            <a:rPr lang="en-US" dirty="0" err="1" smtClean="0"/>
            <a:t>warna</a:t>
          </a:r>
          <a:endParaRPr lang="en-US" dirty="0"/>
        </a:p>
      </dgm:t>
    </dgm:pt>
    <dgm:pt modelId="{DA6DAA14-AD01-490C-A3E0-446503D01DC3}" type="parTrans" cxnId="{AC12F4AF-2140-4626-B7CF-8849BDBAAA08}">
      <dgm:prSet/>
      <dgm:spPr/>
      <dgm:t>
        <a:bodyPr/>
        <a:lstStyle/>
        <a:p>
          <a:endParaRPr lang="en-US"/>
        </a:p>
      </dgm:t>
    </dgm:pt>
    <dgm:pt modelId="{4011CB6C-AA7B-42F7-BB20-D5EAB126AA69}" type="sibTrans" cxnId="{AC12F4AF-2140-4626-B7CF-8849BDBAAA08}">
      <dgm:prSet/>
      <dgm:spPr/>
      <dgm:t>
        <a:bodyPr/>
        <a:lstStyle/>
        <a:p>
          <a:endParaRPr lang="en-US"/>
        </a:p>
      </dgm:t>
    </dgm:pt>
    <dgm:pt modelId="{483E07C0-D866-4A9A-8F58-A690913A8BDF}">
      <dgm:prSet phldrT="[Text]"/>
      <dgm:spPr/>
      <dgm:t>
        <a:bodyPr/>
        <a:lstStyle/>
        <a:p>
          <a:r>
            <a:rPr lang="en-US" dirty="0" smtClean="0"/>
            <a:t>Kadar </a:t>
          </a:r>
          <a:r>
            <a:rPr lang="en-US" dirty="0" err="1" smtClean="0"/>
            <a:t>pati</a:t>
          </a:r>
          <a:r>
            <a:rPr lang="en-US" dirty="0" smtClean="0"/>
            <a:t> </a:t>
          </a:r>
          <a:r>
            <a:rPr lang="en-US" dirty="0" err="1" smtClean="0"/>
            <a:t>metode</a:t>
          </a:r>
          <a:r>
            <a:rPr lang="en-US" dirty="0" smtClean="0"/>
            <a:t> Luff </a:t>
          </a:r>
          <a:r>
            <a:rPr lang="en-US" dirty="0" err="1" smtClean="0"/>
            <a:t>Schoorl</a:t>
          </a:r>
          <a:endParaRPr lang="en-US" dirty="0"/>
        </a:p>
      </dgm:t>
    </dgm:pt>
    <dgm:pt modelId="{2202EA82-4E6E-43BC-9856-BEE1C8AAA4FE}" type="parTrans" cxnId="{EDEC099A-BDC1-460A-B846-A95A59F8B5FB}">
      <dgm:prSet/>
      <dgm:spPr/>
      <dgm:t>
        <a:bodyPr/>
        <a:lstStyle/>
        <a:p>
          <a:endParaRPr lang="en-US"/>
        </a:p>
      </dgm:t>
    </dgm:pt>
    <dgm:pt modelId="{F6264AE7-1CC4-4A0C-9DAF-7A5D9C56CF7B}" type="sibTrans" cxnId="{EDEC099A-BDC1-460A-B846-A95A59F8B5FB}">
      <dgm:prSet/>
      <dgm:spPr/>
      <dgm:t>
        <a:bodyPr/>
        <a:lstStyle/>
        <a:p>
          <a:endParaRPr lang="en-US"/>
        </a:p>
      </dgm:t>
    </dgm:pt>
    <dgm:pt modelId="{761E6BB4-8E5D-4225-806F-72036E871A96}">
      <dgm:prSet phldrT="[Text]"/>
      <dgm:spPr/>
      <dgm:t>
        <a:bodyPr/>
        <a:lstStyle/>
        <a:p>
          <a:r>
            <a:rPr lang="en-US" dirty="0" err="1" smtClean="0"/>
            <a:t>Analisis</a:t>
          </a:r>
          <a:r>
            <a:rPr lang="en-US" dirty="0" smtClean="0"/>
            <a:t> </a:t>
          </a:r>
          <a:r>
            <a:rPr lang="en-US" dirty="0" err="1" smtClean="0"/>
            <a:t>rendemen</a:t>
          </a:r>
          <a:r>
            <a:rPr lang="en-US" dirty="0" smtClean="0"/>
            <a:t> </a:t>
          </a:r>
          <a:r>
            <a:rPr lang="en-US" dirty="0" err="1" smtClean="0"/>
            <a:t>hasil</a:t>
          </a:r>
          <a:r>
            <a:rPr lang="en-US" dirty="0" smtClean="0"/>
            <a:t> </a:t>
          </a:r>
          <a:r>
            <a:rPr lang="en-US" dirty="0" err="1" smtClean="0"/>
            <a:t>pengeringan</a:t>
          </a:r>
          <a:r>
            <a:rPr lang="en-US" dirty="0" smtClean="0"/>
            <a:t> </a:t>
          </a:r>
          <a:endParaRPr lang="en-US" dirty="0"/>
        </a:p>
      </dgm:t>
    </dgm:pt>
    <dgm:pt modelId="{1EF7A0EF-7D43-4839-B79D-FCBAB7BAC0F0}" type="parTrans" cxnId="{9A4136F3-1530-4EE9-98E1-D538D4FEA7D1}">
      <dgm:prSet/>
      <dgm:spPr/>
      <dgm:t>
        <a:bodyPr/>
        <a:lstStyle/>
        <a:p>
          <a:endParaRPr lang="en-US"/>
        </a:p>
      </dgm:t>
    </dgm:pt>
    <dgm:pt modelId="{3CD3A839-2B2F-4C62-B030-C3E55EFD7AC4}" type="sibTrans" cxnId="{9A4136F3-1530-4EE9-98E1-D538D4FEA7D1}">
      <dgm:prSet/>
      <dgm:spPr/>
      <dgm:t>
        <a:bodyPr/>
        <a:lstStyle/>
        <a:p>
          <a:endParaRPr lang="en-US"/>
        </a:p>
      </dgm:t>
    </dgm:pt>
    <dgm:pt modelId="{CA962539-A0D2-4370-81FD-AD8F704A9767}">
      <dgm:prSet phldrT="[Text]"/>
      <dgm:spPr/>
      <dgm:t>
        <a:bodyPr/>
        <a:lstStyle/>
        <a:p>
          <a:r>
            <a:rPr lang="en-US" dirty="0" err="1" smtClean="0"/>
            <a:t>Respon</a:t>
          </a:r>
          <a:r>
            <a:rPr lang="en-US" dirty="0" smtClean="0"/>
            <a:t> </a:t>
          </a:r>
          <a:r>
            <a:rPr lang="en-US" dirty="0" err="1" smtClean="0"/>
            <a:t>Organoleptik</a:t>
          </a:r>
          <a:endParaRPr lang="en-US" dirty="0"/>
        </a:p>
      </dgm:t>
    </dgm:pt>
    <dgm:pt modelId="{9CD32AF0-F790-4246-9E52-9A82D999A4A2}" type="parTrans" cxnId="{E7836C0F-3EEF-438B-95D8-A0E7D52F4BED}">
      <dgm:prSet/>
      <dgm:spPr/>
      <dgm:t>
        <a:bodyPr/>
        <a:lstStyle/>
        <a:p>
          <a:endParaRPr lang="en-US"/>
        </a:p>
      </dgm:t>
    </dgm:pt>
    <dgm:pt modelId="{853538CD-A77F-41AA-AF79-52AE621EC70F}" type="sibTrans" cxnId="{E7836C0F-3EEF-438B-95D8-A0E7D52F4BED}">
      <dgm:prSet/>
      <dgm:spPr/>
      <dgm:t>
        <a:bodyPr/>
        <a:lstStyle/>
        <a:p>
          <a:endParaRPr lang="en-US"/>
        </a:p>
      </dgm:t>
    </dgm:pt>
    <dgm:pt modelId="{954EC731-B6AA-4FF8-A562-85E204A8FD37}">
      <dgm:prSet phldrT="[Text]"/>
      <dgm:spPr/>
      <dgm:t>
        <a:bodyPr/>
        <a:lstStyle/>
        <a:p>
          <a:r>
            <a:rPr lang="en-US" dirty="0" err="1" smtClean="0"/>
            <a:t>Uji</a:t>
          </a:r>
          <a:r>
            <a:rPr lang="en-US" dirty="0" smtClean="0"/>
            <a:t> </a:t>
          </a:r>
          <a:r>
            <a:rPr lang="en-US" dirty="0" err="1" smtClean="0"/>
            <a:t>hedonik</a:t>
          </a:r>
          <a:r>
            <a:rPr lang="en-US" dirty="0" smtClean="0"/>
            <a:t> </a:t>
          </a:r>
          <a:r>
            <a:rPr lang="en-US" dirty="0" err="1" smtClean="0"/>
            <a:t>dengan</a:t>
          </a:r>
          <a:r>
            <a:rPr lang="en-US" dirty="0" smtClean="0"/>
            <a:t> 15 </a:t>
          </a:r>
          <a:r>
            <a:rPr lang="en-US" dirty="0" err="1" smtClean="0"/>
            <a:t>panelis</a:t>
          </a:r>
          <a:r>
            <a:rPr lang="en-US" dirty="0" smtClean="0"/>
            <a:t> </a:t>
          </a:r>
          <a:r>
            <a:rPr lang="en-US" dirty="0" err="1" smtClean="0"/>
            <a:t>meliputi</a:t>
          </a:r>
          <a:r>
            <a:rPr lang="en-US" dirty="0" smtClean="0"/>
            <a:t> aroma, </a:t>
          </a:r>
          <a:r>
            <a:rPr lang="en-US" dirty="0" err="1" smtClean="0"/>
            <a:t>tekstur,rasa</a:t>
          </a:r>
          <a:r>
            <a:rPr lang="en-US" dirty="0" smtClean="0"/>
            <a:t> </a:t>
          </a:r>
          <a:r>
            <a:rPr lang="en-US" dirty="0" err="1" smtClean="0"/>
            <a:t>dan</a:t>
          </a:r>
          <a:r>
            <a:rPr lang="en-US" dirty="0" smtClean="0"/>
            <a:t> </a:t>
          </a:r>
          <a:r>
            <a:rPr lang="en-US" dirty="0" err="1" smtClean="0"/>
            <a:t>warna</a:t>
          </a:r>
          <a:r>
            <a:rPr lang="en-US" dirty="0" smtClean="0"/>
            <a:t>  </a:t>
          </a:r>
          <a:endParaRPr lang="en-US" dirty="0"/>
        </a:p>
      </dgm:t>
    </dgm:pt>
    <dgm:pt modelId="{C18C740F-5E90-4AC6-935D-85A0AF2AD063}" type="parTrans" cxnId="{557EB094-AB7A-4B30-A86B-AAEC6E1C8E46}">
      <dgm:prSet/>
      <dgm:spPr/>
      <dgm:t>
        <a:bodyPr/>
        <a:lstStyle/>
        <a:p>
          <a:endParaRPr lang="en-US"/>
        </a:p>
      </dgm:t>
    </dgm:pt>
    <dgm:pt modelId="{0D144B4E-7833-4D39-9451-A351F683CDC9}" type="sibTrans" cxnId="{557EB094-AB7A-4B30-A86B-AAEC6E1C8E46}">
      <dgm:prSet/>
      <dgm:spPr/>
      <dgm:t>
        <a:bodyPr/>
        <a:lstStyle/>
        <a:p>
          <a:endParaRPr lang="en-US"/>
        </a:p>
      </dgm:t>
    </dgm:pt>
    <dgm:pt modelId="{07FBDBE9-DF1B-45C3-BB29-A23C1B2E03C6}" type="pres">
      <dgm:prSet presAssocID="{57A03C67-63A3-4F78-B0A3-60072B967DFC}" presName="Name0" presStyleCnt="0">
        <dgm:presLayoutVars>
          <dgm:dir/>
          <dgm:animLvl val="lvl"/>
          <dgm:resizeHandles/>
        </dgm:presLayoutVars>
      </dgm:prSet>
      <dgm:spPr/>
      <dgm:t>
        <a:bodyPr/>
        <a:lstStyle/>
        <a:p>
          <a:endParaRPr lang="en-US"/>
        </a:p>
      </dgm:t>
    </dgm:pt>
    <dgm:pt modelId="{68AED360-4E81-4EA9-81F9-409B119AB1F2}" type="pres">
      <dgm:prSet presAssocID="{A6F788CD-553B-4CD2-A6FA-C55A637875CE}" presName="linNode" presStyleCnt="0"/>
      <dgm:spPr/>
    </dgm:pt>
    <dgm:pt modelId="{C854DBB6-17D7-4B2B-A036-15F8E2DC0235}" type="pres">
      <dgm:prSet presAssocID="{A6F788CD-553B-4CD2-A6FA-C55A637875CE}" presName="parentShp" presStyleLbl="node1" presStyleIdx="0" presStyleCnt="3">
        <dgm:presLayoutVars>
          <dgm:bulletEnabled val="1"/>
        </dgm:presLayoutVars>
      </dgm:prSet>
      <dgm:spPr/>
      <dgm:t>
        <a:bodyPr/>
        <a:lstStyle/>
        <a:p>
          <a:endParaRPr lang="en-US"/>
        </a:p>
      </dgm:t>
    </dgm:pt>
    <dgm:pt modelId="{DC6D8051-C543-420D-9A0E-E510F2EB5D92}" type="pres">
      <dgm:prSet presAssocID="{A6F788CD-553B-4CD2-A6FA-C55A637875CE}" presName="childShp" presStyleLbl="bgAccFollowNode1" presStyleIdx="0" presStyleCnt="3">
        <dgm:presLayoutVars>
          <dgm:bulletEnabled val="1"/>
        </dgm:presLayoutVars>
      </dgm:prSet>
      <dgm:spPr/>
      <dgm:t>
        <a:bodyPr/>
        <a:lstStyle/>
        <a:p>
          <a:endParaRPr lang="en-US"/>
        </a:p>
      </dgm:t>
    </dgm:pt>
    <dgm:pt modelId="{AB9BD492-38E5-4405-891F-3BD0AE16C7BE}" type="pres">
      <dgm:prSet presAssocID="{1998EE1B-BD09-4419-A0B9-7247C7B8D2B4}" presName="spacing" presStyleCnt="0"/>
      <dgm:spPr/>
    </dgm:pt>
    <dgm:pt modelId="{9BD44E5E-1D2B-41BB-B9AA-043CE7C21FF6}" type="pres">
      <dgm:prSet presAssocID="{36BF797B-6EF1-4131-961C-7FFFD73FF759}" presName="linNode" presStyleCnt="0"/>
      <dgm:spPr/>
    </dgm:pt>
    <dgm:pt modelId="{F893D14F-8959-416D-AA41-2715E35E8612}" type="pres">
      <dgm:prSet presAssocID="{36BF797B-6EF1-4131-961C-7FFFD73FF759}" presName="parentShp" presStyleLbl="node1" presStyleIdx="1" presStyleCnt="3">
        <dgm:presLayoutVars>
          <dgm:bulletEnabled val="1"/>
        </dgm:presLayoutVars>
      </dgm:prSet>
      <dgm:spPr/>
      <dgm:t>
        <a:bodyPr/>
        <a:lstStyle/>
        <a:p>
          <a:endParaRPr lang="en-US"/>
        </a:p>
      </dgm:t>
    </dgm:pt>
    <dgm:pt modelId="{3B58E79F-046A-496D-89D5-1C4657BB885E}" type="pres">
      <dgm:prSet presAssocID="{36BF797B-6EF1-4131-961C-7FFFD73FF759}" presName="childShp" presStyleLbl="bgAccFollowNode1" presStyleIdx="1" presStyleCnt="3">
        <dgm:presLayoutVars>
          <dgm:bulletEnabled val="1"/>
        </dgm:presLayoutVars>
      </dgm:prSet>
      <dgm:spPr/>
      <dgm:t>
        <a:bodyPr/>
        <a:lstStyle/>
        <a:p>
          <a:endParaRPr lang="en-US"/>
        </a:p>
      </dgm:t>
    </dgm:pt>
    <dgm:pt modelId="{F062FB9B-3AFC-4F5C-BA1B-8D9E1C1CA871}" type="pres">
      <dgm:prSet presAssocID="{293960A2-5AC8-4FF6-A128-F6F6CA4AD32A}" presName="spacing" presStyleCnt="0"/>
      <dgm:spPr/>
    </dgm:pt>
    <dgm:pt modelId="{67DBCE51-A84D-440E-B0E7-C8F853311A59}" type="pres">
      <dgm:prSet presAssocID="{CA962539-A0D2-4370-81FD-AD8F704A9767}" presName="linNode" presStyleCnt="0"/>
      <dgm:spPr/>
    </dgm:pt>
    <dgm:pt modelId="{4DC80295-1B1F-4073-9EA2-A9882775080C}" type="pres">
      <dgm:prSet presAssocID="{CA962539-A0D2-4370-81FD-AD8F704A9767}" presName="parentShp" presStyleLbl="node1" presStyleIdx="2" presStyleCnt="3">
        <dgm:presLayoutVars>
          <dgm:bulletEnabled val="1"/>
        </dgm:presLayoutVars>
      </dgm:prSet>
      <dgm:spPr/>
      <dgm:t>
        <a:bodyPr/>
        <a:lstStyle/>
        <a:p>
          <a:endParaRPr lang="en-US"/>
        </a:p>
      </dgm:t>
    </dgm:pt>
    <dgm:pt modelId="{3CCAF338-6F06-4A3C-B493-9637008B3394}" type="pres">
      <dgm:prSet presAssocID="{CA962539-A0D2-4370-81FD-AD8F704A9767}" presName="childShp" presStyleLbl="bgAccFollowNode1" presStyleIdx="2" presStyleCnt="3">
        <dgm:presLayoutVars>
          <dgm:bulletEnabled val="1"/>
        </dgm:presLayoutVars>
      </dgm:prSet>
      <dgm:spPr/>
      <dgm:t>
        <a:bodyPr/>
        <a:lstStyle/>
        <a:p>
          <a:endParaRPr lang="en-US"/>
        </a:p>
      </dgm:t>
    </dgm:pt>
  </dgm:ptLst>
  <dgm:cxnLst>
    <dgm:cxn modelId="{EDEC099A-BDC1-460A-B846-A95A59F8B5FB}" srcId="{A6F788CD-553B-4CD2-A6FA-C55A637875CE}" destId="{483E07C0-D866-4A9A-8F58-A690913A8BDF}" srcOrd="1" destOrd="0" parTransId="{2202EA82-4E6E-43BC-9856-BEE1C8AAA4FE}" sibTransId="{F6264AE7-1CC4-4A0C-9DAF-7A5D9C56CF7B}"/>
    <dgm:cxn modelId="{FE28FE92-B131-4F38-99D1-E156DD0BC25A}" type="presOf" srcId="{CA962539-A0D2-4370-81FD-AD8F704A9767}" destId="{4DC80295-1B1F-4073-9EA2-A9882775080C}" srcOrd="0" destOrd="0" presId="urn:microsoft.com/office/officeart/2005/8/layout/vList6"/>
    <dgm:cxn modelId="{7B9ADF82-86B7-45BC-A2AD-5C51CCC0276F}" type="presOf" srcId="{BF6CA15E-0D68-4856-BBA5-EB0B8CD41491}" destId="{3B58E79F-046A-496D-89D5-1C4657BB885E}" srcOrd="0" destOrd="1" presId="urn:microsoft.com/office/officeart/2005/8/layout/vList6"/>
    <dgm:cxn modelId="{557EB094-AB7A-4B30-A86B-AAEC6E1C8E46}" srcId="{CA962539-A0D2-4370-81FD-AD8F704A9767}" destId="{954EC731-B6AA-4FF8-A562-85E204A8FD37}" srcOrd="0" destOrd="0" parTransId="{C18C740F-5E90-4AC6-935D-85A0AF2AD063}" sibTransId="{0D144B4E-7833-4D39-9451-A351F683CDC9}"/>
    <dgm:cxn modelId="{32222484-AFD1-4163-AC9B-EA7184E0CA0C}" srcId="{57A03C67-63A3-4F78-B0A3-60072B967DFC}" destId="{36BF797B-6EF1-4131-961C-7FFFD73FF759}" srcOrd="1" destOrd="0" parTransId="{74932ABE-501A-4874-A1A3-C9B60EA7A1C0}" sibTransId="{293960A2-5AC8-4FF6-A128-F6F6CA4AD32A}"/>
    <dgm:cxn modelId="{AD29409B-820A-4C11-9FDC-292ED8013D93}" srcId="{57A03C67-63A3-4F78-B0A3-60072B967DFC}" destId="{A6F788CD-553B-4CD2-A6FA-C55A637875CE}" srcOrd="0" destOrd="0" parTransId="{E1EAA088-4D11-47F5-8193-B373499D0103}" sibTransId="{1998EE1B-BD09-4419-A0B9-7247C7B8D2B4}"/>
    <dgm:cxn modelId="{AB836AD0-40E0-4E6E-856B-89BE115B47A6}" type="presOf" srcId="{62B2BCE5-832B-4F4D-B65C-3273A3ABB4F5}" destId="{3B58E79F-046A-496D-89D5-1C4657BB885E}" srcOrd="0" destOrd="0" presId="urn:microsoft.com/office/officeart/2005/8/layout/vList6"/>
    <dgm:cxn modelId="{FA9A5595-137E-49A9-BCC2-F95D5B045B21}" type="presOf" srcId="{E6216FB6-4293-4E03-9DC4-D22FC0882D0B}" destId="{DC6D8051-C543-420D-9A0E-E510F2EB5D92}" srcOrd="0" destOrd="0" presId="urn:microsoft.com/office/officeart/2005/8/layout/vList6"/>
    <dgm:cxn modelId="{AC12F4AF-2140-4626-B7CF-8849BDBAAA08}" srcId="{36BF797B-6EF1-4131-961C-7FFFD73FF759}" destId="{BF6CA15E-0D68-4856-BBA5-EB0B8CD41491}" srcOrd="1" destOrd="0" parTransId="{DA6DAA14-AD01-490C-A3E0-446503D01DC3}" sibTransId="{4011CB6C-AA7B-42F7-BB20-D5EAB126AA69}"/>
    <dgm:cxn modelId="{87F79F53-99E0-46AF-96D4-6B5484F57204}" type="presOf" srcId="{57A03C67-63A3-4F78-B0A3-60072B967DFC}" destId="{07FBDBE9-DF1B-45C3-BB29-A23C1B2E03C6}" srcOrd="0" destOrd="0" presId="urn:microsoft.com/office/officeart/2005/8/layout/vList6"/>
    <dgm:cxn modelId="{634EDCA4-6377-4B29-AADE-02A639469B2E}" type="presOf" srcId="{36BF797B-6EF1-4131-961C-7FFFD73FF759}" destId="{F893D14F-8959-416D-AA41-2715E35E8612}" srcOrd="0" destOrd="0" presId="urn:microsoft.com/office/officeart/2005/8/layout/vList6"/>
    <dgm:cxn modelId="{4115044C-7C64-48BB-961C-AA83107DC73E}" srcId="{A6F788CD-553B-4CD2-A6FA-C55A637875CE}" destId="{E6216FB6-4293-4E03-9DC4-D22FC0882D0B}" srcOrd="0" destOrd="0" parTransId="{849259C8-77C1-46CD-958F-2BDB82499BCC}" sibTransId="{02373F99-923E-454B-A8F6-2E095A8B01B9}"/>
    <dgm:cxn modelId="{E7836C0F-3EEF-438B-95D8-A0E7D52F4BED}" srcId="{57A03C67-63A3-4F78-B0A3-60072B967DFC}" destId="{CA962539-A0D2-4370-81FD-AD8F704A9767}" srcOrd="2" destOrd="0" parTransId="{9CD32AF0-F790-4246-9E52-9A82D999A4A2}" sibTransId="{853538CD-A77F-41AA-AF79-52AE621EC70F}"/>
    <dgm:cxn modelId="{9A4136F3-1530-4EE9-98E1-D538D4FEA7D1}" srcId="{36BF797B-6EF1-4131-961C-7FFFD73FF759}" destId="{761E6BB4-8E5D-4225-806F-72036E871A96}" srcOrd="2" destOrd="0" parTransId="{1EF7A0EF-7D43-4839-B79D-FCBAB7BAC0F0}" sibTransId="{3CD3A839-2B2F-4C62-B030-C3E55EFD7AC4}"/>
    <dgm:cxn modelId="{8AE4D0F6-A930-4079-A906-F49394411DDA}" type="presOf" srcId="{761E6BB4-8E5D-4225-806F-72036E871A96}" destId="{3B58E79F-046A-496D-89D5-1C4657BB885E}" srcOrd="0" destOrd="2" presId="urn:microsoft.com/office/officeart/2005/8/layout/vList6"/>
    <dgm:cxn modelId="{5C627913-4D02-410F-96DB-173B6892525E}" type="presOf" srcId="{A6F788CD-553B-4CD2-A6FA-C55A637875CE}" destId="{C854DBB6-17D7-4B2B-A036-15F8E2DC0235}" srcOrd="0" destOrd="0" presId="urn:microsoft.com/office/officeart/2005/8/layout/vList6"/>
    <dgm:cxn modelId="{2E21BFB8-A952-433E-9BE2-A0BA165608FD}" type="presOf" srcId="{954EC731-B6AA-4FF8-A562-85E204A8FD37}" destId="{3CCAF338-6F06-4A3C-B493-9637008B3394}" srcOrd="0" destOrd="0" presId="urn:microsoft.com/office/officeart/2005/8/layout/vList6"/>
    <dgm:cxn modelId="{367822BD-7CB2-4648-8075-FB5FEB05F1E0}" srcId="{36BF797B-6EF1-4131-961C-7FFFD73FF759}" destId="{62B2BCE5-832B-4F4D-B65C-3273A3ABB4F5}" srcOrd="0" destOrd="0" parTransId="{543C7E47-0AB7-44F1-8AD0-C3EDA8180571}" sibTransId="{D698B94F-F9A3-446E-B494-9042237E004B}"/>
    <dgm:cxn modelId="{2EF8F855-E61E-490F-8B23-73F1209B37A5}" type="presOf" srcId="{483E07C0-D866-4A9A-8F58-A690913A8BDF}" destId="{DC6D8051-C543-420D-9A0E-E510F2EB5D92}" srcOrd="0" destOrd="1" presId="urn:microsoft.com/office/officeart/2005/8/layout/vList6"/>
    <dgm:cxn modelId="{4EBA0B87-28FD-4DBF-A3C9-2D8F2F96D16E}" type="presParOf" srcId="{07FBDBE9-DF1B-45C3-BB29-A23C1B2E03C6}" destId="{68AED360-4E81-4EA9-81F9-409B119AB1F2}" srcOrd="0" destOrd="0" presId="urn:microsoft.com/office/officeart/2005/8/layout/vList6"/>
    <dgm:cxn modelId="{4DCF68CA-521C-44B5-9112-0B5564F806A5}" type="presParOf" srcId="{68AED360-4E81-4EA9-81F9-409B119AB1F2}" destId="{C854DBB6-17D7-4B2B-A036-15F8E2DC0235}" srcOrd="0" destOrd="0" presId="urn:microsoft.com/office/officeart/2005/8/layout/vList6"/>
    <dgm:cxn modelId="{AFFEF06F-D654-41CD-AECC-5E3E4F922BA1}" type="presParOf" srcId="{68AED360-4E81-4EA9-81F9-409B119AB1F2}" destId="{DC6D8051-C543-420D-9A0E-E510F2EB5D92}" srcOrd="1" destOrd="0" presId="urn:microsoft.com/office/officeart/2005/8/layout/vList6"/>
    <dgm:cxn modelId="{A81268E9-3BBB-40BC-A873-09A45CE7A07E}" type="presParOf" srcId="{07FBDBE9-DF1B-45C3-BB29-A23C1B2E03C6}" destId="{AB9BD492-38E5-4405-891F-3BD0AE16C7BE}" srcOrd="1" destOrd="0" presId="urn:microsoft.com/office/officeart/2005/8/layout/vList6"/>
    <dgm:cxn modelId="{A3569DBF-6DE8-49E4-8AD4-A07CB3556FEF}" type="presParOf" srcId="{07FBDBE9-DF1B-45C3-BB29-A23C1B2E03C6}" destId="{9BD44E5E-1D2B-41BB-B9AA-043CE7C21FF6}" srcOrd="2" destOrd="0" presId="urn:microsoft.com/office/officeart/2005/8/layout/vList6"/>
    <dgm:cxn modelId="{0C73FB68-509A-4EBF-9780-09AC8E44CB32}" type="presParOf" srcId="{9BD44E5E-1D2B-41BB-B9AA-043CE7C21FF6}" destId="{F893D14F-8959-416D-AA41-2715E35E8612}" srcOrd="0" destOrd="0" presId="urn:microsoft.com/office/officeart/2005/8/layout/vList6"/>
    <dgm:cxn modelId="{2BF37943-F144-4096-BDDD-2A200D646CF6}" type="presParOf" srcId="{9BD44E5E-1D2B-41BB-B9AA-043CE7C21FF6}" destId="{3B58E79F-046A-496D-89D5-1C4657BB885E}" srcOrd="1" destOrd="0" presId="urn:microsoft.com/office/officeart/2005/8/layout/vList6"/>
    <dgm:cxn modelId="{88BC8AD3-17C2-4E7D-9705-BB0448F28974}" type="presParOf" srcId="{07FBDBE9-DF1B-45C3-BB29-A23C1B2E03C6}" destId="{F062FB9B-3AFC-4F5C-BA1B-8D9E1C1CA871}" srcOrd="3" destOrd="0" presId="urn:microsoft.com/office/officeart/2005/8/layout/vList6"/>
    <dgm:cxn modelId="{C9C665F1-54F1-49DC-8412-8B1DD9208D8A}" type="presParOf" srcId="{07FBDBE9-DF1B-45C3-BB29-A23C1B2E03C6}" destId="{67DBCE51-A84D-440E-B0E7-C8F853311A59}" srcOrd="4" destOrd="0" presId="urn:microsoft.com/office/officeart/2005/8/layout/vList6"/>
    <dgm:cxn modelId="{48E40C87-D6F3-4009-ABC2-AB27DE62AF76}" type="presParOf" srcId="{67DBCE51-A84D-440E-B0E7-C8F853311A59}" destId="{4DC80295-1B1F-4073-9EA2-A9882775080C}" srcOrd="0" destOrd="0" presId="urn:microsoft.com/office/officeart/2005/8/layout/vList6"/>
    <dgm:cxn modelId="{70A60051-7E16-4825-B7E0-FFE345D440BF}" type="presParOf" srcId="{67DBCE51-A84D-440E-B0E7-C8F853311A59}" destId="{3CCAF338-6F06-4A3C-B493-9637008B339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B3D91-4B66-4E20-9C0A-B3B5EB0B3CEF}">
      <dsp:nvSpPr>
        <dsp:cNvPr id="0" name=""/>
        <dsp:cNvSpPr/>
      </dsp:nvSpPr>
      <dsp:spPr>
        <a:xfrm>
          <a:off x="2229385" y="270794"/>
          <a:ext cx="3934777" cy="1229617"/>
        </a:xfrm>
        <a:prstGeom prst="rect">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2861"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Meningkatnya</a:t>
          </a:r>
          <a:r>
            <a:rPr lang="en-US" sz="1900" kern="1200" dirty="0" smtClean="0"/>
            <a:t> </a:t>
          </a:r>
          <a:r>
            <a:rPr lang="en-US" sz="1900" kern="1200" dirty="0" err="1" smtClean="0"/>
            <a:t>permintaan</a:t>
          </a:r>
          <a:r>
            <a:rPr lang="en-US" sz="1900" kern="1200" dirty="0" smtClean="0"/>
            <a:t> </a:t>
          </a:r>
          <a:r>
            <a:rPr lang="en-US" sz="1900" kern="1200" dirty="0" err="1" smtClean="0"/>
            <a:t>konsumen</a:t>
          </a:r>
          <a:r>
            <a:rPr lang="en-US" sz="1900" kern="1200" dirty="0" smtClean="0"/>
            <a:t> </a:t>
          </a:r>
          <a:r>
            <a:rPr lang="en-US" sz="1900" kern="1200" dirty="0" err="1" smtClean="0"/>
            <a:t>terhadap</a:t>
          </a:r>
          <a:r>
            <a:rPr lang="en-US" sz="1900" kern="1200" dirty="0" smtClean="0"/>
            <a:t> </a:t>
          </a:r>
          <a:r>
            <a:rPr lang="en-US" sz="1900" kern="1200" dirty="0" err="1" smtClean="0"/>
            <a:t>makanan</a:t>
          </a:r>
          <a:r>
            <a:rPr lang="en-US" sz="1900" kern="1200" dirty="0" smtClean="0"/>
            <a:t> yang </a:t>
          </a:r>
          <a:r>
            <a:rPr lang="en-US" sz="1900" kern="1200" dirty="0" err="1" smtClean="0"/>
            <a:t>mudah</a:t>
          </a:r>
          <a:r>
            <a:rPr lang="en-US" sz="1900" kern="1200" dirty="0" smtClean="0"/>
            <a:t> </a:t>
          </a:r>
          <a:r>
            <a:rPr lang="en-US" sz="1900" kern="1200" dirty="0" err="1" smtClean="0"/>
            <a:t>dan</a:t>
          </a:r>
          <a:r>
            <a:rPr lang="en-US" sz="1900" kern="1200" dirty="0" smtClean="0"/>
            <a:t> </a:t>
          </a:r>
          <a:r>
            <a:rPr lang="en-US" sz="1900" kern="1200" dirty="0" err="1" smtClean="0"/>
            <a:t>praktis</a:t>
          </a:r>
          <a:endParaRPr lang="en-US" sz="1900" kern="1200" dirty="0"/>
        </a:p>
      </dsp:txBody>
      <dsp:txXfrm>
        <a:off x="2229385" y="270794"/>
        <a:ext cx="3934777" cy="1229617"/>
      </dsp:txXfrm>
    </dsp:sp>
    <dsp:sp modelId="{859E0AAE-6A2C-43CF-9C32-781F142AD16F}">
      <dsp:nvSpPr>
        <dsp:cNvPr id="0" name=""/>
        <dsp:cNvSpPr/>
      </dsp:nvSpPr>
      <dsp:spPr>
        <a:xfrm>
          <a:off x="2065436" y="93183"/>
          <a:ext cx="860732" cy="1291098"/>
        </a:xfrm>
        <a:prstGeom prst="rect">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FD5587-F176-42C1-83E9-2E9DF870AECB}">
      <dsp:nvSpPr>
        <dsp:cNvPr id="0" name=""/>
        <dsp:cNvSpPr/>
      </dsp:nvSpPr>
      <dsp:spPr>
        <a:xfrm>
          <a:off x="2229385" y="1818747"/>
          <a:ext cx="3934777" cy="1229617"/>
        </a:xfrm>
        <a:prstGeom prst="rect">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2861"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Upaya</a:t>
          </a:r>
          <a:r>
            <a:rPr lang="en-US" sz="1900" kern="1200" dirty="0" smtClean="0"/>
            <a:t> </a:t>
          </a:r>
          <a:r>
            <a:rPr lang="en-US" sz="1900" kern="1200" dirty="0" err="1" smtClean="0"/>
            <a:t>memperpanjang</a:t>
          </a:r>
          <a:r>
            <a:rPr lang="en-US" sz="1900" kern="1200" dirty="0" smtClean="0"/>
            <a:t> </a:t>
          </a:r>
          <a:r>
            <a:rPr lang="en-US" sz="1900" kern="1200" dirty="0" err="1" smtClean="0"/>
            <a:t>umur</a:t>
          </a:r>
          <a:r>
            <a:rPr lang="en-US" sz="1900" kern="1200" dirty="0" smtClean="0"/>
            <a:t> </a:t>
          </a:r>
          <a:r>
            <a:rPr lang="en-US" sz="1900" kern="1200" dirty="0" err="1" smtClean="0"/>
            <a:t>simpan</a:t>
          </a:r>
          <a:endParaRPr lang="en-US" sz="1900" kern="1200" dirty="0"/>
        </a:p>
      </dsp:txBody>
      <dsp:txXfrm>
        <a:off x="2229385" y="1818747"/>
        <a:ext cx="3934777" cy="1229617"/>
      </dsp:txXfrm>
    </dsp:sp>
    <dsp:sp modelId="{7391B054-61FA-4D38-9326-228B806D4A82}">
      <dsp:nvSpPr>
        <dsp:cNvPr id="0" name=""/>
        <dsp:cNvSpPr/>
      </dsp:nvSpPr>
      <dsp:spPr>
        <a:xfrm>
          <a:off x="2065436" y="1641135"/>
          <a:ext cx="860732" cy="1291098"/>
        </a:xfrm>
        <a:prstGeom prst="rect">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14066D-0057-4A3C-AD78-3A27432A3729}">
      <dsp:nvSpPr>
        <dsp:cNvPr id="0" name=""/>
        <dsp:cNvSpPr/>
      </dsp:nvSpPr>
      <dsp:spPr>
        <a:xfrm>
          <a:off x="2229385" y="3366699"/>
          <a:ext cx="3934777" cy="1229617"/>
        </a:xfrm>
        <a:prstGeom prst="rect">
          <a:avLst/>
        </a:prstGeom>
        <a:solidFill>
          <a:schemeClr val="accent2">
            <a:alpha val="4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2861" tIns="72390" rIns="72390" bIns="72390" numCol="1" spcCol="1270" anchor="ctr" anchorCtr="0">
          <a:noAutofit/>
        </a:bodyPr>
        <a:lstStyle/>
        <a:p>
          <a:pPr lvl="0" algn="l" defTabSz="844550">
            <a:lnSpc>
              <a:spcPct val="90000"/>
            </a:lnSpc>
            <a:spcBef>
              <a:spcPct val="0"/>
            </a:spcBef>
            <a:spcAft>
              <a:spcPct val="35000"/>
            </a:spcAft>
          </a:pPr>
          <a:r>
            <a:rPr lang="en-US" sz="1900" kern="1200" dirty="0" err="1" smtClean="0"/>
            <a:t>Upaya</a:t>
          </a:r>
          <a:r>
            <a:rPr lang="en-US" sz="1900" kern="1200" dirty="0" smtClean="0"/>
            <a:t> </a:t>
          </a:r>
          <a:r>
            <a:rPr lang="en-US" sz="1900" kern="1200" dirty="0" err="1" smtClean="0"/>
            <a:t>diversifikasi</a:t>
          </a:r>
          <a:r>
            <a:rPr lang="en-US" sz="1900" kern="1200" dirty="0" smtClean="0"/>
            <a:t> </a:t>
          </a:r>
          <a:r>
            <a:rPr lang="en-US" sz="1900" kern="1200" dirty="0" err="1" smtClean="0"/>
            <a:t>produk</a:t>
          </a:r>
          <a:endParaRPr lang="en-US" sz="1900" kern="1200" dirty="0"/>
        </a:p>
      </dsp:txBody>
      <dsp:txXfrm>
        <a:off x="2229385" y="3366699"/>
        <a:ext cx="3934777" cy="1229617"/>
      </dsp:txXfrm>
    </dsp:sp>
    <dsp:sp modelId="{50CCDB56-C747-431E-946C-04714DB80024}">
      <dsp:nvSpPr>
        <dsp:cNvPr id="0" name=""/>
        <dsp:cNvSpPr/>
      </dsp:nvSpPr>
      <dsp:spPr>
        <a:xfrm>
          <a:off x="2065436" y="3189088"/>
          <a:ext cx="860732" cy="1291098"/>
        </a:xfrm>
        <a:prstGeom prst="rect">
          <a:avLst/>
        </a:prstGeom>
        <a:solidFill>
          <a:schemeClr val="accent2">
            <a:lumMod val="60000"/>
            <a:lumOff val="4000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55BDD-EE86-4D92-803C-6CD82B12A981}">
      <dsp:nvSpPr>
        <dsp:cNvPr id="0" name=""/>
        <dsp:cNvSpPr/>
      </dsp:nvSpPr>
      <dsp:spPr>
        <a:xfrm>
          <a:off x="2735550" y="0"/>
          <a:ext cx="2250757" cy="118746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err="1" smtClean="0"/>
            <a:t>Identifikasi</a:t>
          </a:r>
          <a:r>
            <a:rPr lang="en-US" sz="2600" kern="1200" dirty="0" smtClean="0"/>
            <a:t> </a:t>
          </a:r>
          <a:r>
            <a:rPr lang="en-US" sz="2600" kern="1200" dirty="0" err="1" smtClean="0"/>
            <a:t>Masalah</a:t>
          </a:r>
          <a:endParaRPr lang="en-US" sz="2600" kern="1200" dirty="0"/>
        </a:p>
      </dsp:txBody>
      <dsp:txXfrm>
        <a:off x="3065166" y="173899"/>
        <a:ext cx="1591525" cy="839662"/>
      </dsp:txXfrm>
    </dsp:sp>
    <dsp:sp modelId="{20ED52D2-A5BC-4F3C-BB9D-D3B77F6B921F}">
      <dsp:nvSpPr>
        <dsp:cNvPr id="0" name=""/>
        <dsp:cNvSpPr/>
      </dsp:nvSpPr>
      <dsp:spPr>
        <a:xfrm rot="7922851">
          <a:off x="2247950" y="1611556"/>
          <a:ext cx="1352826" cy="41203"/>
        </a:xfrm>
        <a:custGeom>
          <a:avLst/>
          <a:gdLst/>
          <a:ahLst/>
          <a:cxnLst/>
          <a:rect l="0" t="0" r="0" b="0"/>
          <a:pathLst>
            <a:path>
              <a:moveTo>
                <a:pt x="0" y="20601"/>
              </a:moveTo>
              <a:lnTo>
                <a:pt x="1352826" y="2060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890543" y="1598337"/>
        <a:ext cx="67641" cy="67641"/>
      </dsp:txXfrm>
    </dsp:sp>
    <dsp:sp modelId="{B6E0F015-40E6-46F6-81DD-86E2037648EA}">
      <dsp:nvSpPr>
        <dsp:cNvPr id="0" name=""/>
        <dsp:cNvSpPr/>
      </dsp:nvSpPr>
      <dsp:spPr>
        <a:xfrm>
          <a:off x="0" y="2001898"/>
          <a:ext cx="3317350" cy="206721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err="1" smtClean="0"/>
            <a:t>Bagaimana</a:t>
          </a:r>
          <a:r>
            <a:rPr lang="en-US" sz="2000" kern="1200" dirty="0" smtClean="0"/>
            <a:t> </a:t>
          </a:r>
          <a:r>
            <a:rPr lang="en-US" sz="2000" kern="1200" dirty="0" err="1" smtClean="0"/>
            <a:t>pengaruh</a:t>
          </a:r>
          <a:r>
            <a:rPr lang="en-US" sz="2000" kern="1200" dirty="0" smtClean="0"/>
            <a:t> </a:t>
          </a:r>
          <a:r>
            <a:rPr lang="en-US" sz="2000" kern="1200" dirty="0" err="1" smtClean="0"/>
            <a:t>formulasi</a:t>
          </a:r>
          <a:r>
            <a:rPr lang="en-US" sz="2000" kern="1200" dirty="0" smtClean="0"/>
            <a:t> </a:t>
          </a:r>
          <a:r>
            <a:rPr lang="en-US" sz="2000" kern="1200" dirty="0" err="1" smtClean="0"/>
            <a:t>campuran</a:t>
          </a:r>
          <a:r>
            <a:rPr lang="en-US" sz="2000" kern="1200" dirty="0" smtClean="0"/>
            <a:t>  </a:t>
          </a:r>
          <a:r>
            <a:rPr lang="en-US" sz="2000" kern="1200" dirty="0" err="1" smtClean="0"/>
            <a:t>bahan</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a:t>
          </a:r>
          <a:endParaRPr lang="en-US" sz="2000" kern="1200" dirty="0"/>
        </a:p>
      </dsp:txBody>
      <dsp:txXfrm>
        <a:off x="485815" y="2304634"/>
        <a:ext cx="2345720" cy="1461742"/>
      </dsp:txXfrm>
    </dsp:sp>
    <dsp:sp modelId="{060A26B3-B13D-48E4-B6C7-6FA13AE50D46}">
      <dsp:nvSpPr>
        <dsp:cNvPr id="0" name=""/>
        <dsp:cNvSpPr/>
      </dsp:nvSpPr>
      <dsp:spPr>
        <a:xfrm rot="5388625">
          <a:off x="2554399" y="2479688"/>
          <a:ext cx="2625675" cy="41203"/>
        </a:xfrm>
        <a:custGeom>
          <a:avLst/>
          <a:gdLst/>
          <a:ahLst/>
          <a:cxnLst/>
          <a:rect l="0" t="0" r="0" b="0"/>
          <a:pathLst>
            <a:path>
              <a:moveTo>
                <a:pt x="0" y="20601"/>
              </a:moveTo>
              <a:lnTo>
                <a:pt x="2625675" y="2060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3801595" y="2434648"/>
        <a:ext cx="131283" cy="131283"/>
      </dsp:txXfrm>
    </dsp:sp>
    <dsp:sp modelId="{44620C90-B0EB-44A3-84B0-A48D9DFF8F5E}">
      <dsp:nvSpPr>
        <dsp:cNvPr id="0" name=""/>
        <dsp:cNvSpPr/>
      </dsp:nvSpPr>
      <dsp:spPr>
        <a:xfrm>
          <a:off x="2087459" y="3813119"/>
          <a:ext cx="3574174" cy="1792343"/>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err="1" smtClean="0"/>
            <a:t>Bagaimana</a:t>
          </a:r>
          <a:r>
            <a:rPr lang="en-US" sz="2000" kern="1200" dirty="0" smtClean="0"/>
            <a:t> </a:t>
          </a:r>
          <a:r>
            <a:rPr lang="en-US" sz="2000" kern="1200" dirty="0" err="1" smtClean="0"/>
            <a:t>pengaruh</a:t>
          </a:r>
          <a:r>
            <a:rPr lang="en-US" sz="2000" kern="1200" dirty="0" smtClean="0"/>
            <a:t> </a:t>
          </a:r>
          <a:r>
            <a:rPr lang="en-US" sz="2000" kern="1200" dirty="0" err="1" smtClean="0"/>
            <a:t>suhu</a:t>
          </a:r>
          <a:r>
            <a:rPr lang="en-US" sz="2000" kern="1200" dirty="0" smtClean="0"/>
            <a:t> </a:t>
          </a:r>
          <a:r>
            <a:rPr lang="en-US" sz="2000" kern="1200" dirty="0" err="1" smtClean="0"/>
            <a:t>pengeringan</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a:t>
          </a:r>
          <a:endParaRPr lang="en-US" sz="2000" kern="1200" dirty="0"/>
        </a:p>
      </dsp:txBody>
      <dsp:txXfrm>
        <a:off x="2610885" y="4075602"/>
        <a:ext cx="2527322" cy="1267377"/>
      </dsp:txXfrm>
    </dsp:sp>
    <dsp:sp modelId="{818D778E-5F01-4E1A-9A9F-A29E258D0512}">
      <dsp:nvSpPr>
        <dsp:cNvPr id="0" name=""/>
        <dsp:cNvSpPr/>
      </dsp:nvSpPr>
      <dsp:spPr>
        <a:xfrm rot="2686264">
          <a:off x="4162006" y="1649298"/>
          <a:ext cx="1567454" cy="41203"/>
        </a:xfrm>
        <a:custGeom>
          <a:avLst/>
          <a:gdLst/>
          <a:ahLst/>
          <a:cxnLst/>
          <a:rect l="0" t="0" r="0" b="0"/>
          <a:pathLst>
            <a:path>
              <a:moveTo>
                <a:pt x="0" y="20601"/>
              </a:moveTo>
              <a:lnTo>
                <a:pt x="1567454" y="2060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06547" y="1630713"/>
        <a:ext cx="78372" cy="78372"/>
      </dsp:txXfrm>
    </dsp:sp>
    <dsp:sp modelId="{B1FAD1F6-E606-4FE4-B860-5551E45E94CD}">
      <dsp:nvSpPr>
        <dsp:cNvPr id="0" name=""/>
        <dsp:cNvSpPr/>
      </dsp:nvSpPr>
      <dsp:spPr>
        <a:xfrm>
          <a:off x="4741912" y="2015921"/>
          <a:ext cx="3487687" cy="2363486"/>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err="1" smtClean="0"/>
            <a:t>Bagaimana</a:t>
          </a:r>
          <a:r>
            <a:rPr lang="en-US" sz="2000" kern="1200" dirty="0" smtClean="0"/>
            <a:t> </a:t>
          </a:r>
          <a:r>
            <a:rPr lang="en-US" sz="2000" kern="1200" dirty="0" err="1" smtClean="0"/>
            <a:t>pengaruh</a:t>
          </a:r>
          <a:r>
            <a:rPr lang="en-US" sz="2000" kern="1200" dirty="0" smtClean="0"/>
            <a:t> </a:t>
          </a:r>
          <a:r>
            <a:rPr lang="en-US" sz="2000" kern="1200" dirty="0" err="1" smtClean="0"/>
            <a:t>interaksi</a:t>
          </a:r>
          <a:r>
            <a:rPr lang="en-US" sz="2000" kern="1200" dirty="0" smtClean="0"/>
            <a:t> </a:t>
          </a:r>
          <a:r>
            <a:rPr lang="en-US" sz="2000" kern="1200" dirty="0" err="1" smtClean="0"/>
            <a:t>antara</a:t>
          </a:r>
          <a:r>
            <a:rPr lang="en-US" sz="2000" kern="1200" dirty="0" smtClean="0"/>
            <a:t> </a:t>
          </a:r>
          <a:r>
            <a:rPr lang="en-US" sz="2000" kern="1200" dirty="0" err="1" smtClean="0"/>
            <a:t>formulasi</a:t>
          </a:r>
          <a:r>
            <a:rPr lang="en-US" sz="2000" kern="1200" dirty="0" smtClean="0"/>
            <a:t> </a:t>
          </a:r>
          <a:r>
            <a:rPr lang="en-US" sz="2000" kern="1200" dirty="0" err="1" smtClean="0"/>
            <a:t>campuran</a:t>
          </a:r>
          <a:r>
            <a:rPr lang="en-US" sz="2000" kern="1200" dirty="0" smtClean="0"/>
            <a:t> </a:t>
          </a:r>
          <a:r>
            <a:rPr lang="en-US" sz="2000" kern="1200" dirty="0" err="1" smtClean="0"/>
            <a:t>bahan</a:t>
          </a:r>
          <a:r>
            <a:rPr lang="en-US" sz="2000" kern="1200" dirty="0" smtClean="0"/>
            <a:t> </a:t>
          </a:r>
          <a:r>
            <a:rPr lang="en-US" sz="2000" kern="1200" dirty="0" err="1" smtClean="0"/>
            <a:t>dan</a:t>
          </a:r>
          <a:r>
            <a:rPr lang="en-US" sz="2000" kern="1200" dirty="0" smtClean="0"/>
            <a:t> </a:t>
          </a:r>
          <a:r>
            <a:rPr lang="en-US" sz="2000" kern="1200" dirty="0" err="1" smtClean="0"/>
            <a:t>suhu</a:t>
          </a:r>
          <a:r>
            <a:rPr lang="en-US" sz="2000" kern="1200" dirty="0" smtClean="0"/>
            <a:t> </a:t>
          </a:r>
          <a:r>
            <a:rPr lang="en-US" sz="2000" kern="1200" dirty="0" err="1" smtClean="0"/>
            <a:t>pengeringan</a:t>
          </a:r>
          <a:r>
            <a:rPr lang="en-US" sz="2000" kern="1200" dirty="0" smtClean="0"/>
            <a:t> </a:t>
          </a:r>
          <a:r>
            <a:rPr lang="en-US" sz="2000" kern="1200" dirty="0" err="1" smtClean="0"/>
            <a:t>terhadap</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a:t>
          </a:r>
          <a:endParaRPr lang="en-US" sz="2000" kern="1200" dirty="0"/>
        </a:p>
      </dsp:txBody>
      <dsp:txXfrm>
        <a:off x="5252672" y="2362046"/>
        <a:ext cx="2466167" cy="1671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AEA29-91A5-404A-BFEA-AF6228A01923}">
      <dsp:nvSpPr>
        <dsp:cNvPr id="0" name=""/>
        <dsp:cNvSpPr/>
      </dsp:nvSpPr>
      <dsp:spPr>
        <a:xfrm>
          <a:off x="1450513" y="694560"/>
          <a:ext cx="2570745" cy="359873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lvl="0" algn="l" defTabSz="889000">
            <a:lnSpc>
              <a:spcPct val="90000"/>
            </a:lnSpc>
            <a:spcBef>
              <a:spcPct val="0"/>
            </a:spcBef>
            <a:spcAft>
              <a:spcPct val="35000"/>
            </a:spcAft>
          </a:pPr>
          <a:r>
            <a:rPr lang="en-US" sz="2000" kern="1200" dirty="0" err="1" smtClean="0"/>
            <a:t>Mempermudah</a:t>
          </a:r>
          <a:r>
            <a:rPr lang="en-US" sz="2000" kern="1200" dirty="0" smtClean="0"/>
            <a:t> </a:t>
          </a:r>
          <a:r>
            <a:rPr lang="en-US" sz="2000" kern="1200" dirty="0" err="1" smtClean="0"/>
            <a:t>konsumen</a:t>
          </a:r>
          <a:r>
            <a:rPr lang="en-US" sz="2000" kern="1200" dirty="0" smtClean="0"/>
            <a:t> </a:t>
          </a:r>
          <a:r>
            <a:rPr lang="en-US" sz="2000" kern="1200" dirty="0" err="1" smtClean="0"/>
            <a:t>dalam</a:t>
          </a:r>
          <a:r>
            <a:rPr lang="en-US" sz="2000" kern="1200" dirty="0" smtClean="0"/>
            <a:t> </a:t>
          </a:r>
          <a:r>
            <a:rPr lang="en-US" sz="2000" kern="1200" dirty="0" err="1" smtClean="0"/>
            <a:t>mengkonsumsi</a:t>
          </a:r>
          <a:r>
            <a:rPr lang="en-US" sz="2000" kern="1200" dirty="0" smtClean="0"/>
            <a:t> </a:t>
          </a:r>
          <a:r>
            <a:rPr lang="en-US" sz="2000" kern="1200" dirty="0" err="1" smtClean="0"/>
            <a:t>candil</a:t>
          </a:r>
          <a:r>
            <a:rPr lang="en-US" sz="2000" kern="1200" dirty="0" smtClean="0"/>
            <a:t> </a:t>
          </a:r>
          <a:r>
            <a:rPr lang="en-US" sz="2000" kern="1200" dirty="0" err="1" smtClean="0"/>
            <a:t>dengan</a:t>
          </a:r>
          <a:r>
            <a:rPr lang="en-US" sz="2000" kern="1200" dirty="0" smtClean="0"/>
            <a:t> </a:t>
          </a:r>
          <a:r>
            <a:rPr lang="en-US" sz="2000" kern="1200" dirty="0" err="1" smtClean="0"/>
            <a:t>adanya</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 </a:t>
          </a:r>
          <a:r>
            <a:rPr lang="en-US" sz="2000" kern="1200" dirty="0" err="1" smtClean="0"/>
            <a:t>ini</a:t>
          </a:r>
          <a:r>
            <a:rPr lang="en-US" sz="2000" kern="1200" dirty="0" smtClean="0"/>
            <a:t> </a:t>
          </a:r>
          <a:r>
            <a:rPr lang="en-US" sz="2000" kern="1200" dirty="0" err="1" smtClean="0"/>
            <a:t>dan</a:t>
          </a:r>
          <a:r>
            <a:rPr lang="en-US" sz="2000" kern="1200" dirty="0" smtClean="0"/>
            <a:t> </a:t>
          </a:r>
          <a:r>
            <a:rPr lang="en-US" sz="2000" kern="1200" dirty="0" err="1" smtClean="0"/>
            <a:t>menciptakan</a:t>
          </a:r>
          <a:r>
            <a:rPr lang="en-US" sz="2000" kern="1200" dirty="0" smtClean="0"/>
            <a:t> </a:t>
          </a:r>
          <a:r>
            <a:rPr lang="en-US" sz="2000" kern="1200" dirty="0" err="1" smtClean="0"/>
            <a:t>produk</a:t>
          </a:r>
          <a:r>
            <a:rPr lang="en-US" sz="2000" kern="1200" dirty="0" smtClean="0"/>
            <a:t> </a:t>
          </a:r>
          <a:r>
            <a:rPr lang="en-US" sz="2000" kern="1200" dirty="0" err="1" smtClean="0"/>
            <a:t>candil</a:t>
          </a:r>
          <a:r>
            <a:rPr lang="en-US" sz="2000" kern="1200" dirty="0" smtClean="0"/>
            <a:t> yang </a:t>
          </a:r>
          <a:r>
            <a:rPr lang="en-US" sz="2000" kern="1200" dirty="0" err="1" smtClean="0"/>
            <a:t>memiliki</a:t>
          </a:r>
          <a:r>
            <a:rPr lang="en-US" sz="2000" kern="1200" dirty="0" smtClean="0"/>
            <a:t> </a:t>
          </a:r>
          <a:r>
            <a:rPr lang="en-US" sz="2000" kern="1200" dirty="0" err="1" smtClean="0"/>
            <a:t>umur</a:t>
          </a:r>
          <a:r>
            <a:rPr lang="en-US" sz="2000" kern="1200" dirty="0" smtClean="0"/>
            <a:t> </a:t>
          </a:r>
          <a:r>
            <a:rPr lang="en-US" sz="2000" kern="1200" dirty="0" err="1" smtClean="0"/>
            <a:t>simpan</a:t>
          </a:r>
          <a:r>
            <a:rPr lang="en-US" sz="2000" kern="1200" dirty="0" smtClean="0"/>
            <a:t> yang </a:t>
          </a:r>
          <a:r>
            <a:rPr lang="en-US" sz="2000" kern="1200" dirty="0" err="1" smtClean="0"/>
            <a:t>lebih</a:t>
          </a:r>
          <a:r>
            <a:rPr lang="en-US" sz="2000" kern="1200" dirty="0" smtClean="0"/>
            <a:t> lama.</a:t>
          </a:r>
          <a:endParaRPr lang="en-US" sz="2000" kern="1200" dirty="0"/>
        </a:p>
      </dsp:txBody>
      <dsp:txXfrm>
        <a:off x="1861832" y="694560"/>
        <a:ext cx="2159426" cy="3598734"/>
      </dsp:txXfrm>
    </dsp:sp>
    <dsp:sp modelId="{EDA55AFE-2AB9-4F1A-82FC-4BCEEB2F8D25}">
      <dsp:nvSpPr>
        <dsp:cNvPr id="0" name=""/>
        <dsp:cNvSpPr/>
      </dsp:nvSpPr>
      <dsp:spPr>
        <a:xfrm>
          <a:off x="1607" y="0"/>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err="1" smtClean="0"/>
            <a:t>Maksud</a:t>
          </a:r>
          <a:endParaRPr lang="en-US" sz="2900" kern="1200" dirty="0"/>
        </a:p>
      </dsp:txBody>
      <dsp:txXfrm>
        <a:off x="252592" y="250985"/>
        <a:ext cx="1211860" cy="1211860"/>
      </dsp:txXfrm>
    </dsp:sp>
    <dsp:sp modelId="{EFDB0033-CE3D-4D5B-A998-3828CA2F2195}">
      <dsp:nvSpPr>
        <dsp:cNvPr id="0" name=""/>
        <dsp:cNvSpPr/>
      </dsp:nvSpPr>
      <dsp:spPr>
        <a:xfrm>
          <a:off x="5657247" y="1600978"/>
          <a:ext cx="2570745" cy="387160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US" sz="1900" kern="1200" dirty="0" err="1" smtClean="0"/>
            <a:t>Mempelajari</a:t>
          </a:r>
          <a:r>
            <a:rPr lang="en-US" sz="1900" kern="1200" dirty="0" smtClean="0"/>
            <a:t> </a:t>
          </a:r>
          <a:r>
            <a:rPr lang="en-US" sz="1900" kern="1200" dirty="0" err="1" smtClean="0"/>
            <a:t>pengaruh</a:t>
          </a:r>
          <a:r>
            <a:rPr lang="en-US" sz="1900" kern="1200" dirty="0" smtClean="0"/>
            <a:t> </a:t>
          </a:r>
          <a:r>
            <a:rPr lang="en-US" sz="1900" kern="1200" dirty="0" err="1" smtClean="0"/>
            <a:t>formulasi</a:t>
          </a:r>
          <a:r>
            <a:rPr lang="en-US" sz="1900" kern="1200" dirty="0" smtClean="0"/>
            <a:t> </a:t>
          </a:r>
          <a:r>
            <a:rPr lang="en-US" sz="1900" kern="1200" dirty="0" err="1" smtClean="0"/>
            <a:t>campuran</a:t>
          </a:r>
          <a:r>
            <a:rPr lang="en-US" sz="1900" kern="1200" dirty="0" smtClean="0"/>
            <a:t> </a:t>
          </a:r>
          <a:r>
            <a:rPr lang="en-US" sz="1900" kern="1200" dirty="0" err="1" smtClean="0"/>
            <a:t>bahan</a:t>
          </a:r>
          <a:r>
            <a:rPr lang="en-US" sz="1900" kern="1200" dirty="0" smtClean="0"/>
            <a:t> </a:t>
          </a:r>
          <a:r>
            <a:rPr lang="en-US" sz="1900" kern="1200" dirty="0" err="1" smtClean="0"/>
            <a:t>dan</a:t>
          </a:r>
          <a:r>
            <a:rPr lang="en-US" sz="1900" kern="1200" dirty="0" smtClean="0"/>
            <a:t> </a:t>
          </a:r>
          <a:r>
            <a:rPr lang="en-US" sz="1900" kern="1200" dirty="0" err="1" smtClean="0"/>
            <a:t>suhu</a:t>
          </a:r>
          <a:r>
            <a:rPr lang="en-US" sz="1900" kern="1200" dirty="0" smtClean="0"/>
            <a:t> </a:t>
          </a:r>
          <a:r>
            <a:rPr lang="en-US" sz="1900" kern="1200" dirty="0" err="1" smtClean="0"/>
            <a:t>pengeringan</a:t>
          </a:r>
          <a:r>
            <a:rPr lang="en-US" sz="1900" kern="1200" dirty="0" smtClean="0"/>
            <a:t> yang </a:t>
          </a:r>
          <a:r>
            <a:rPr lang="en-US" sz="1900" kern="1200" dirty="0" err="1" smtClean="0"/>
            <a:t>tepat</a:t>
          </a:r>
          <a:r>
            <a:rPr lang="en-US" sz="1900" kern="1200" dirty="0" smtClean="0"/>
            <a:t> </a:t>
          </a:r>
          <a:r>
            <a:rPr lang="en-US" sz="1900" kern="1200" dirty="0" err="1" smtClean="0"/>
            <a:t>dalam</a:t>
          </a:r>
          <a:r>
            <a:rPr lang="en-US" sz="1900" kern="1200" dirty="0" smtClean="0"/>
            <a:t> </a:t>
          </a:r>
          <a:r>
            <a:rPr lang="en-US" sz="1900" kern="1200" dirty="0" err="1" smtClean="0"/>
            <a:t>pembuatan</a:t>
          </a:r>
          <a:r>
            <a:rPr lang="en-US" sz="1900" kern="1200" dirty="0" smtClean="0"/>
            <a:t> </a:t>
          </a:r>
          <a:r>
            <a:rPr lang="en-US" sz="1900" kern="1200" dirty="0" err="1" smtClean="0"/>
            <a:t>candil</a:t>
          </a:r>
          <a:r>
            <a:rPr lang="en-US" sz="1900" kern="1200" dirty="0" smtClean="0"/>
            <a:t> </a:t>
          </a:r>
          <a:r>
            <a:rPr lang="en-US" sz="1900" kern="1200" dirty="0" err="1" smtClean="0"/>
            <a:t>instan</a:t>
          </a:r>
          <a:r>
            <a:rPr lang="en-US" sz="1900" kern="1200" dirty="0" smtClean="0"/>
            <a:t> </a:t>
          </a:r>
          <a:r>
            <a:rPr lang="en-US" sz="1900" kern="1200" dirty="0" err="1" smtClean="0"/>
            <a:t>ubi</a:t>
          </a:r>
          <a:r>
            <a:rPr lang="en-US" sz="1900" kern="1200" dirty="0" smtClean="0"/>
            <a:t> </a:t>
          </a:r>
          <a:r>
            <a:rPr lang="en-US" sz="1900" kern="1200" dirty="0" err="1" smtClean="0"/>
            <a:t>ungu</a:t>
          </a:r>
          <a:r>
            <a:rPr lang="en-US" sz="1900" kern="1200" dirty="0" smtClean="0"/>
            <a:t> </a:t>
          </a:r>
          <a:r>
            <a:rPr lang="en-US" sz="1900" kern="1200" dirty="0" err="1" smtClean="0"/>
            <a:t>untuk</a:t>
          </a:r>
          <a:r>
            <a:rPr lang="en-US" sz="1900" kern="1200" dirty="0" smtClean="0"/>
            <a:t> </a:t>
          </a:r>
          <a:r>
            <a:rPr lang="en-US" sz="1900" kern="1200" dirty="0" err="1" smtClean="0"/>
            <a:t>menghasilkan</a:t>
          </a:r>
          <a:r>
            <a:rPr lang="en-US" sz="1900" kern="1200" dirty="0" smtClean="0"/>
            <a:t> </a:t>
          </a:r>
          <a:r>
            <a:rPr lang="en-US" sz="1900" kern="1200" dirty="0" err="1" smtClean="0"/>
            <a:t>produk</a:t>
          </a:r>
          <a:r>
            <a:rPr lang="en-US" sz="1900" kern="1200" dirty="0" smtClean="0"/>
            <a:t> </a:t>
          </a:r>
          <a:r>
            <a:rPr lang="en-US" sz="1900" kern="1200" dirty="0" err="1" smtClean="0"/>
            <a:t>candil</a:t>
          </a:r>
          <a:r>
            <a:rPr lang="en-US" sz="1900" kern="1200" dirty="0" smtClean="0"/>
            <a:t> </a:t>
          </a:r>
          <a:r>
            <a:rPr lang="en-US" sz="1900" kern="1200" dirty="0" err="1" smtClean="0"/>
            <a:t>instan</a:t>
          </a:r>
          <a:r>
            <a:rPr lang="en-US" sz="1900" kern="1200" dirty="0" smtClean="0"/>
            <a:t> </a:t>
          </a:r>
          <a:r>
            <a:rPr lang="en-US" sz="1900" kern="1200" dirty="0" err="1" smtClean="0"/>
            <a:t>ubi</a:t>
          </a:r>
          <a:r>
            <a:rPr lang="en-US" sz="1900" kern="1200" dirty="0" smtClean="0"/>
            <a:t> </a:t>
          </a:r>
          <a:r>
            <a:rPr lang="en-US" sz="1900" kern="1200" dirty="0" err="1" smtClean="0"/>
            <a:t>ungu</a:t>
          </a:r>
          <a:r>
            <a:rPr lang="en-US" sz="1900" kern="1200" dirty="0" smtClean="0"/>
            <a:t> yang </a:t>
          </a:r>
          <a:r>
            <a:rPr lang="en-US" sz="1900" kern="1200" dirty="0" err="1" smtClean="0"/>
            <a:t>berkualitas</a:t>
          </a:r>
          <a:r>
            <a:rPr lang="en-US" sz="1900" kern="1200" dirty="0" smtClean="0"/>
            <a:t> </a:t>
          </a:r>
          <a:r>
            <a:rPr lang="en-US" sz="1900" kern="1200" dirty="0" err="1" smtClean="0"/>
            <a:t>baik</a:t>
          </a:r>
          <a:r>
            <a:rPr lang="en-US" sz="1900" kern="1200" dirty="0" smtClean="0"/>
            <a:t> </a:t>
          </a:r>
          <a:r>
            <a:rPr lang="en-US" sz="1900" kern="1200" dirty="0" err="1" smtClean="0"/>
            <a:t>dan</a:t>
          </a:r>
          <a:r>
            <a:rPr lang="en-US" sz="1900" kern="1200" dirty="0" smtClean="0"/>
            <a:t> </a:t>
          </a:r>
          <a:r>
            <a:rPr lang="en-US" sz="1900" kern="1200" dirty="0" err="1" smtClean="0"/>
            <a:t>tahan</a:t>
          </a:r>
          <a:r>
            <a:rPr lang="en-US" sz="1900" kern="1200" dirty="0" smtClean="0"/>
            <a:t> lama.</a:t>
          </a:r>
          <a:endParaRPr lang="en-US" sz="1900" kern="1200" dirty="0"/>
        </a:p>
      </dsp:txBody>
      <dsp:txXfrm>
        <a:off x="6068566" y="1600978"/>
        <a:ext cx="2159426" cy="3871609"/>
      </dsp:txXfrm>
    </dsp:sp>
    <dsp:sp modelId="{C444E7C8-3D8B-42FE-8856-018B21D2FBF0}">
      <dsp:nvSpPr>
        <dsp:cNvPr id="0" name=""/>
        <dsp:cNvSpPr/>
      </dsp:nvSpPr>
      <dsp:spPr>
        <a:xfrm>
          <a:off x="4286183" y="915448"/>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en-US" sz="2900" kern="1200" dirty="0" err="1" smtClean="0"/>
            <a:t>Tujuan</a:t>
          </a:r>
          <a:endParaRPr lang="en-US" sz="2900" kern="1200" dirty="0"/>
        </a:p>
      </dsp:txBody>
      <dsp:txXfrm>
        <a:off x="4537168" y="1166433"/>
        <a:ext cx="1211860" cy="1211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BE0DC-C40D-4B13-AF42-0F6B1069D442}">
      <dsp:nvSpPr>
        <dsp:cNvPr id="0" name=""/>
        <dsp:cNvSpPr/>
      </dsp:nvSpPr>
      <dsp:spPr>
        <a:xfrm>
          <a:off x="0" y="0"/>
          <a:ext cx="2318593" cy="11592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kern="1200" dirty="0" err="1" smtClean="0"/>
            <a:t>Manfaat</a:t>
          </a:r>
          <a:r>
            <a:rPr lang="en-US" sz="3500" kern="1200" dirty="0" smtClean="0"/>
            <a:t> </a:t>
          </a:r>
          <a:r>
            <a:rPr lang="en-US" sz="3500" kern="1200" dirty="0" err="1" smtClean="0"/>
            <a:t>Penelitian</a:t>
          </a:r>
          <a:endParaRPr lang="en-US" sz="3500" kern="1200" dirty="0"/>
        </a:p>
      </dsp:txBody>
      <dsp:txXfrm>
        <a:off x="33955" y="33955"/>
        <a:ext cx="2250683" cy="1091386"/>
      </dsp:txXfrm>
    </dsp:sp>
    <dsp:sp modelId="{2847B92A-70C2-400F-99F3-C8B154B06BE0}">
      <dsp:nvSpPr>
        <dsp:cNvPr id="0" name=""/>
        <dsp:cNvSpPr/>
      </dsp:nvSpPr>
      <dsp:spPr>
        <a:xfrm>
          <a:off x="231859" y="1159296"/>
          <a:ext cx="786598" cy="1048591"/>
        </a:xfrm>
        <a:custGeom>
          <a:avLst/>
          <a:gdLst/>
          <a:ahLst/>
          <a:cxnLst/>
          <a:rect l="0" t="0" r="0" b="0"/>
          <a:pathLst>
            <a:path>
              <a:moveTo>
                <a:pt x="0" y="0"/>
              </a:moveTo>
              <a:lnTo>
                <a:pt x="0" y="1048591"/>
              </a:lnTo>
              <a:lnTo>
                <a:pt x="786598" y="10485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840D6F-0C28-45FA-A2EC-3B6DA9919A28}">
      <dsp:nvSpPr>
        <dsp:cNvPr id="0" name=""/>
        <dsp:cNvSpPr/>
      </dsp:nvSpPr>
      <dsp:spPr>
        <a:xfrm>
          <a:off x="1018457" y="1393731"/>
          <a:ext cx="3315032" cy="16283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Memberikan</a:t>
          </a:r>
          <a:r>
            <a:rPr lang="en-US" sz="1700" kern="1200" dirty="0" smtClean="0"/>
            <a:t> </a:t>
          </a:r>
          <a:r>
            <a:rPr lang="en-US" sz="1700" kern="1200" dirty="0" err="1" smtClean="0"/>
            <a:t>informasi</a:t>
          </a:r>
          <a:r>
            <a:rPr lang="en-US" sz="1700" kern="1200" dirty="0" smtClean="0"/>
            <a:t> </a:t>
          </a:r>
          <a:r>
            <a:rPr lang="en-US" sz="1700" kern="1200" dirty="0" err="1" smtClean="0"/>
            <a:t>mengenai</a:t>
          </a:r>
          <a:r>
            <a:rPr lang="en-US" sz="1700" kern="1200" dirty="0" smtClean="0"/>
            <a:t> </a:t>
          </a:r>
          <a:r>
            <a:rPr lang="en-US" sz="1700" kern="1200" dirty="0" err="1" smtClean="0"/>
            <a:t>pengaruh</a:t>
          </a:r>
          <a:r>
            <a:rPr lang="en-US" sz="1700" kern="1200" dirty="0" smtClean="0"/>
            <a:t> </a:t>
          </a:r>
          <a:r>
            <a:rPr lang="en-US" sz="1700" kern="1200" dirty="0" err="1" smtClean="0"/>
            <a:t>formulasi</a:t>
          </a:r>
          <a:r>
            <a:rPr lang="en-US" sz="1700" kern="1200" dirty="0" smtClean="0"/>
            <a:t> </a:t>
          </a:r>
          <a:r>
            <a:rPr lang="en-US" sz="1700" kern="1200" dirty="0" err="1" smtClean="0"/>
            <a:t>campuran</a:t>
          </a:r>
          <a:r>
            <a:rPr lang="en-US" sz="1700" kern="1200" dirty="0" smtClean="0"/>
            <a:t> </a:t>
          </a:r>
          <a:r>
            <a:rPr lang="en-US" sz="1700" kern="1200" dirty="0" err="1" smtClean="0"/>
            <a:t>bahan</a:t>
          </a:r>
          <a:r>
            <a:rPr lang="en-US" sz="1700" kern="1200" dirty="0" smtClean="0"/>
            <a:t> </a:t>
          </a:r>
          <a:r>
            <a:rPr lang="en-US" sz="1700" kern="1200" dirty="0" err="1" smtClean="0"/>
            <a:t>candil</a:t>
          </a:r>
          <a:r>
            <a:rPr lang="en-US" sz="1700" kern="1200" dirty="0" smtClean="0"/>
            <a:t>  </a:t>
          </a:r>
          <a:r>
            <a:rPr lang="en-US" sz="1700" kern="1200" dirty="0" err="1" smtClean="0"/>
            <a:t>instan</a:t>
          </a:r>
          <a:r>
            <a:rPr lang="en-US" sz="1700" kern="1200" dirty="0" smtClean="0"/>
            <a:t> </a:t>
          </a:r>
          <a:r>
            <a:rPr lang="en-US" sz="1700" kern="1200" dirty="0" err="1" smtClean="0"/>
            <a:t>ubi</a:t>
          </a:r>
          <a:r>
            <a:rPr lang="en-US" sz="1700" kern="1200" dirty="0" smtClean="0"/>
            <a:t> </a:t>
          </a:r>
          <a:r>
            <a:rPr lang="en-US" sz="1700" kern="1200" dirty="0" err="1" smtClean="0"/>
            <a:t>ungu</a:t>
          </a:r>
          <a:r>
            <a:rPr lang="en-US" sz="1700" kern="1200" dirty="0" smtClean="0"/>
            <a:t> </a:t>
          </a:r>
          <a:r>
            <a:rPr lang="en-US" sz="1700" kern="1200" dirty="0" err="1" smtClean="0"/>
            <a:t>dan</a:t>
          </a:r>
          <a:r>
            <a:rPr lang="en-US" sz="1700" kern="1200" dirty="0" smtClean="0"/>
            <a:t> </a:t>
          </a:r>
          <a:r>
            <a:rPr lang="en-US" sz="1700" kern="1200" dirty="0" err="1" smtClean="0"/>
            <a:t>suhu</a:t>
          </a:r>
          <a:r>
            <a:rPr lang="en-US" sz="1700" kern="1200" dirty="0" smtClean="0"/>
            <a:t> </a:t>
          </a:r>
          <a:r>
            <a:rPr lang="en-US" sz="1700" kern="1200" dirty="0" err="1" smtClean="0"/>
            <a:t>pengeringan</a:t>
          </a:r>
          <a:r>
            <a:rPr lang="en-US" sz="1700" kern="1200" dirty="0" smtClean="0"/>
            <a:t> yang </a:t>
          </a:r>
          <a:r>
            <a:rPr lang="en-US" sz="1700" kern="1200" dirty="0" err="1" smtClean="0"/>
            <a:t>tepat</a:t>
          </a:r>
          <a:r>
            <a:rPr lang="en-US" sz="1700" kern="1200" dirty="0" smtClean="0"/>
            <a:t> </a:t>
          </a:r>
          <a:r>
            <a:rPr lang="en-US" sz="1700" kern="1200" dirty="0" err="1" smtClean="0"/>
            <a:t>terhadap</a:t>
          </a:r>
          <a:r>
            <a:rPr lang="en-US" sz="1700" kern="1200" dirty="0" smtClean="0"/>
            <a:t> </a:t>
          </a:r>
          <a:r>
            <a:rPr lang="en-US" sz="1700" kern="1200" dirty="0" err="1" smtClean="0"/>
            <a:t>karakteristik</a:t>
          </a:r>
          <a:r>
            <a:rPr lang="en-US" sz="1700" kern="1200" dirty="0" smtClean="0"/>
            <a:t> </a:t>
          </a:r>
          <a:r>
            <a:rPr lang="en-US" sz="1700" kern="1200" dirty="0" err="1" smtClean="0"/>
            <a:t>candil</a:t>
          </a:r>
          <a:r>
            <a:rPr lang="en-US" sz="1700" kern="1200" dirty="0" smtClean="0"/>
            <a:t>  </a:t>
          </a:r>
          <a:r>
            <a:rPr lang="en-US" sz="1700" kern="1200" dirty="0" err="1" smtClean="0"/>
            <a:t>instan</a:t>
          </a:r>
          <a:r>
            <a:rPr lang="en-US" sz="1700" kern="1200" dirty="0" smtClean="0"/>
            <a:t> </a:t>
          </a:r>
          <a:r>
            <a:rPr lang="en-US" sz="1700" kern="1200" dirty="0" err="1" smtClean="0"/>
            <a:t>ubi</a:t>
          </a:r>
          <a:r>
            <a:rPr lang="en-US" sz="1700" kern="1200" dirty="0" smtClean="0"/>
            <a:t> </a:t>
          </a:r>
          <a:r>
            <a:rPr lang="en-US" sz="1700" kern="1200" dirty="0" err="1" smtClean="0"/>
            <a:t>ungu</a:t>
          </a:r>
          <a:r>
            <a:rPr lang="en-US" sz="1700" kern="1200" dirty="0" smtClean="0"/>
            <a:t>.</a:t>
          </a:r>
          <a:endParaRPr lang="en-US" sz="1700" kern="1200" dirty="0"/>
        </a:p>
      </dsp:txBody>
      <dsp:txXfrm>
        <a:off x="1066149" y="1441423"/>
        <a:ext cx="3219648" cy="1532929"/>
      </dsp:txXfrm>
    </dsp:sp>
    <dsp:sp modelId="{D504C863-A8B7-4E4E-8350-87E7B3AA38D4}">
      <dsp:nvSpPr>
        <dsp:cNvPr id="0" name=""/>
        <dsp:cNvSpPr/>
      </dsp:nvSpPr>
      <dsp:spPr>
        <a:xfrm>
          <a:off x="231859" y="1159296"/>
          <a:ext cx="3108029" cy="2743268"/>
        </a:xfrm>
        <a:custGeom>
          <a:avLst/>
          <a:gdLst/>
          <a:ahLst/>
          <a:cxnLst/>
          <a:rect l="0" t="0" r="0" b="0"/>
          <a:pathLst>
            <a:path>
              <a:moveTo>
                <a:pt x="0" y="0"/>
              </a:moveTo>
              <a:lnTo>
                <a:pt x="0" y="2743268"/>
              </a:lnTo>
              <a:lnTo>
                <a:pt x="3108029" y="27432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FC799B-1B4A-4C5E-9AC9-590A1FDC2798}">
      <dsp:nvSpPr>
        <dsp:cNvPr id="0" name=""/>
        <dsp:cNvSpPr/>
      </dsp:nvSpPr>
      <dsp:spPr>
        <a:xfrm>
          <a:off x="3339889" y="3322917"/>
          <a:ext cx="2791141" cy="1159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err="1" smtClean="0"/>
            <a:t>Meningkatkan</a:t>
          </a:r>
          <a:r>
            <a:rPr lang="en-US" sz="1700" kern="1200" dirty="0" smtClean="0"/>
            <a:t> </a:t>
          </a:r>
          <a:r>
            <a:rPr lang="en-US" sz="1700" kern="1200" dirty="0" err="1" smtClean="0"/>
            <a:t>nilai</a:t>
          </a:r>
          <a:r>
            <a:rPr lang="en-US" sz="1700" kern="1200" dirty="0" smtClean="0"/>
            <a:t> </a:t>
          </a:r>
          <a:r>
            <a:rPr lang="en-US" sz="1700" kern="1200" dirty="0" err="1" smtClean="0"/>
            <a:t>ekonomis</a:t>
          </a:r>
          <a:r>
            <a:rPr lang="en-US" sz="1700" kern="1200" dirty="0" smtClean="0"/>
            <a:t> </a:t>
          </a:r>
          <a:r>
            <a:rPr lang="en-US" sz="1700" kern="1200" dirty="0" err="1" smtClean="0"/>
            <a:t>dari</a:t>
          </a:r>
          <a:r>
            <a:rPr lang="en-US" sz="1700" kern="1200" dirty="0" smtClean="0"/>
            <a:t> </a:t>
          </a:r>
          <a:r>
            <a:rPr lang="en-US" sz="1700" kern="1200" dirty="0" err="1" smtClean="0"/>
            <a:t>ubi</a:t>
          </a:r>
          <a:r>
            <a:rPr lang="en-US" sz="1700" kern="1200" dirty="0" smtClean="0"/>
            <a:t> </a:t>
          </a:r>
          <a:r>
            <a:rPr lang="en-US" sz="1700" kern="1200" dirty="0" err="1" smtClean="0"/>
            <a:t>ungu</a:t>
          </a:r>
          <a:r>
            <a:rPr lang="en-US" sz="1700" kern="1200" dirty="0" smtClean="0"/>
            <a:t> </a:t>
          </a:r>
          <a:r>
            <a:rPr lang="en-US" sz="1700" kern="1200" dirty="0" err="1" smtClean="0"/>
            <a:t>dan</a:t>
          </a:r>
          <a:r>
            <a:rPr lang="en-US" sz="1700" kern="1200" dirty="0" smtClean="0"/>
            <a:t> </a:t>
          </a:r>
          <a:r>
            <a:rPr lang="en-US" sz="1700" kern="1200" dirty="0" err="1" smtClean="0"/>
            <a:t>nilai</a:t>
          </a:r>
          <a:r>
            <a:rPr lang="en-US" sz="1700" kern="1200" dirty="0" smtClean="0"/>
            <a:t> </a:t>
          </a:r>
          <a:r>
            <a:rPr lang="en-US" sz="1700" kern="1200" dirty="0" err="1" smtClean="0"/>
            <a:t>ragam</a:t>
          </a:r>
          <a:r>
            <a:rPr lang="en-US" sz="1700" kern="1200" dirty="0" smtClean="0"/>
            <a:t> </a:t>
          </a:r>
          <a:r>
            <a:rPr lang="en-US" sz="1700" kern="1200" dirty="0" err="1" smtClean="0"/>
            <a:t>konsumsi</a:t>
          </a:r>
          <a:r>
            <a:rPr lang="en-US" sz="1700" kern="1200" dirty="0" smtClean="0"/>
            <a:t> </a:t>
          </a:r>
          <a:r>
            <a:rPr lang="en-US" sz="1700" kern="1200" dirty="0" err="1" smtClean="0"/>
            <a:t>produk</a:t>
          </a:r>
          <a:r>
            <a:rPr lang="en-US" sz="1700" kern="1200" dirty="0" smtClean="0"/>
            <a:t> </a:t>
          </a:r>
          <a:r>
            <a:rPr lang="en-US" sz="1700" kern="1200" dirty="0" err="1" smtClean="0"/>
            <a:t>olahan</a:t>
          </a:r>
          <a:r>
            <a:rPr lang="en-US" sz="1700" kern="1200" dirty="0" smtClean="0"/>
            <a:t> </a:t>
          </a:r>
          <a:r>
            <a:rPr lang="en-US" sz="1700" kern="1200" dirty="0" err="1" smtClean="0"/>
            <a:t>ubi</a:t>
          </a:r>
          <a:r>
            <a:rPr lang="en-US" sz="1700" kern="1200" dirty="0" smtClean="0"/>
            <a:t> </a:t>
          </a:r>
          <a:r>
            <a:rPr lang="en-US" sz="1700" kern="1200" dirty="0" err="1" smtClean="0"/>
            <a:t>ungu</a:t>
          </a:r>
          <a:r>
            <a:rPr lang="en-US" sz="1700" kern="1200" dirty="0" smtClean="0"/>
            <a:t>.</a:t>
          </a:r>
          <a:endParaRPr lang="en-US" sz="1700" kern="1200" dirty="0"/>
        </a:p>
      </dsp:txBody>
      <dsp:txXfrm>
        <a:off x="3373844" y="3356872"/>
        <a:ext cx="2723231" cy="1091386"/>
      </dsp:txXfrm>
    </dsp:sp>
    <dsp:sp modelId="{232B65CE-589C-4B50-83D1-AF93335A755B}">
      <dsp:nvSpPr>
        <dsp:cNvPr id="0" name=""/>
        <dsp:cNvSpPr/>
      </dsp:nvSpPr>
      <dsp:spPr>
        <a:xfrm>
          <a:off x="231859" y="1159296"/>
          <a:ext cx="5052235" cy="4203449"/>
        </a:xfrm>
        <a:custGeom>
          <a:avLst/>
          <a:gdLst/>
          <a:ahLst/>
          <a:cxnLst/>
          <a:rect l="0" t="0" r="0" b="0"/>
          <a:pathLst>
            <a:path>
              <a:moveTo>
                <a:pt x="0" y="0"/>
              </a:moveTo>
              <a:lnTo>
                <a:pt x="0" y="4203449"/>
              </a:lnTo>
              <a:lnTo>
                <a:pt x="5052235" y="42034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248AC5-62B3-4AA7-9CCA-9229CCC1777D}">
      <dsp:nvSpPr>
        <dsp:cNvPr id="0" name=""/>
        <dsp:cNvSpPr/>
      </dsp:nvSpPr>
      <dsp:spPr>
        <a:xfrm>
          <a:off x="5284094" y="4783097"/>
          <a:ext cx="2791141" cy="11592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smtClean="0"/>
            <a:t>Menghasilkan produk candil yang tahan lama dan aman serta sehat untuk dikonsumsi. </a:t>
          </a:r>
          <a:endParaRPr lang="en-US" sz="1700" kern="1200"/>
        </a:p>
      </dsp:txBody>
      <dsp:txXfrm>
        <a:off x="5318049" y="4817052"/>
        <a:ext cx="2723231" cy="10913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2E922-A505-47BF-9708-61CCE9FB0872}">
      <dsp:nvSpPr>
        <dsp:cNvPr id="0" name=""/>
        <dsp:cNvSpPr/>
      </dsp:nvSpPr>
      <dsp:spPr>
        <a:xfrm>
          <a:off x="3396727" y="0"/>
          <a:ext cx="1630203" cy="16302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err="1" smtClean="0"/>
            <a:t>Hipotesis</a:t>
          </a:r>
          <a:r>
            <a:rPr lang="en-US" sz="2600" kern="1200" dirty="0" smtClean="0"/>
            <a:t> </a:t>
          </a:r>
          <a:r>
            <a:rPr lang="en-US" sz="2600" kern="1200" dirty="0" err="1" smtClean="0"/>
            <a:t>Penelitian</a:t>
          </a:r>
          <a:endParaRPr lang="en-US" sz="2600" kern="1200" dirty="0"/>
        </a:p>
      </dsp:txBody>
      <dsp:txXfrm>
        <a:off x="3476307" y="79580"/>
        <a:ext cx="1471043" cy="1471043"/>
      </dsp:txXfrm>
    </dsp:sp>
    <dsp:sp modelId="{9CA1334F-02E1-4547-9CEA-0FFCEDD09D2F}">
      <dsp:nvSpPr>
        <dsp:cNvPr id="0" name=""/>
        <dsp:cNvSpPr/>
      </dsp:nvSpPr>
      <dsp:spPr>
        <a:xfrm rot="9043950">
          <a:off x="2645914" y="1467952"/>
          <a:ext cx="802001" cy="0"/>
        </a:xfrm>
        <a:custGeom>
          <a:avLst/>
          <a:gdLst/>
          <a:ahLst/>
          <a:cxnLst/>
          <a:rect l="0" t="0" r="0" b="0"/>
          <a:pathLst>
            <a:path>
              <a:moveTo>
                <a:pt x="0" y="0"/>
              </a:moveTo>
              <a:lnTo>
                <a:pt x="80200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F5424-EA67-416C-BE7E-C8B5AB73B80E}">
      <dsp:nvSpPr>
        <dsp:cNvPr id="0" name=""/>
        <dsp:cNvSpPr/>
      </dsp:nvSpPr>
      <dsp:spPr>
        <a:xfrm>
          <a:off x="0" y="1526046"/>
          <a:ext cx="2697103" cy="17874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Diduga</a:t>
          </a:r>
          <a:r>
            <a:rPr lang="en-US" sz="2000" kern="1200" dirty="0" smtClean="0"/>
            <a:t> </a:t>
          </a:r>
          <a:r>
            <a:rPr lang="en-US" sz="2000" kern="1200" dirty="0" err="1" smtClean="0"/>
            <a:t>terdapat</a:t>
          </a:r>
          <a:r>
            <a:rPr lang="en-US" sz="2000" kern="1200" dirty="0" smtClean="0"/>
            <a:t> </a:t>
          </a:r>
          <a:r>
            <a:rPr lang="en-US" sz="2000" kern="1200" dirty="0" err="1" smtClean="0"/>
            <a:t>pengaruh</a:t>
          </a:r>
          <a:r>
            <a:rPr lang="en-US" sz="2000" kern="1200" dirty="0" smtClean="0"/>
            <a:t> </a:t>
          </a:r>
          <a:r>
            <a:rPr lang="en-US" sz="2000" kern="1200" dirty="0" err="1" smtClean="0"/>
            <a:t>dari</a:t>
          </a:r>
          <a:r>
            <a:rPr lang="en-US" sz="2000" kern="1200" dirty="0" smtClean="0"/>
            <a:t> </a:t>
          </a:r>
          <a:r>
            <a:rPr lang="en-US" sz="2000" kern="1200" dirty="0" err="1" smtClean="0"/>
            <a:t>Formulasi</a:t>
          </a:r>
          <a:r>
            <a:rPr lang="en-US" sz="2000" kern="1200" dirty="0" smtClean="0"/>
            <a:t> </a:t>
          </a:r>
          <a:r>
            <a:rPr lang="en-US" sz="2000" kern="1200" dirty="0" err="1" smtClean="0"/>
            <a:t>Campuran</a:t>
          </a:r>
          <a:r>
            <a:rPr lang="en-US" sz="2000" kern="1200" dirty="0" smtClean="0"/>
            <a:t> </a:t>
          </a:r>
          <a:r>
            <a:rPr lang="en-US" sz="2000" kern="1200" dirty="0" err="1" smtClean="0"/>
            <a:t>Bahan</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endParaRPr lang="en-US" sz="2000" kern="1200" dirty="0"/>
        </a:p>
      </dsp:txBody>
      <dsp:txXfrm>
        <a:off x="87255" y="1613301"/>
        <a:ext cx="2522593" cy="1612924"/>
      </dsp:txXfrm>
    </dsp:sp>
    <dsp:sp modelId="{5D906706-AAB0-41B7-A238-3F88C2A61C9E}">
      <dsp:nvSpPr>
        <dsp:cNvPr id="0" name=""/>
        <dsp:cNvSpPr/>
      </dsp:nvSpPr>
      <dsp:spPr>
        <a:xfrm rot="5393570">
          <a:off x="3229823" y="2615575"/>
          <a:ext cx="1970746" cy="0"/>
        </a:xfrm>
        <a:custGeom>
          <a:avLst/>
          <a:gdLst/>
          <a:ahLst/>
          <a:cxnLst/>
          <a:rect l="0" t="0" r="0" b="0"/>
          <a:pathLst>
            <a:path>
              <a:moveTo>
                <a:pt x="0" y="0"/>
              </a:moveTo>
              <a:lnTo>
                <a:pt x="197074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84F65E-D84E-4499-B7FE-850C82CFDA6F}">
      <dsp:nvSpPr>
        <dsp:cNvPr id="0" name=""/>
        <dsp:cNvSpPr/>
      </dsp:nvSpPr>
      <dsp:spPr>
        <a:xfrm>
          <a:off x="2748633" y="3600947"/>
          <a:ext cx="2940202" cy="18123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Diduga</a:t>
          </a:r>
          <a:r>
            <a:rPr lang="en-US" sz="2000" kern="1200" dirty="0" smtClean="0"/>
            <a:t> </a:t>
          </a:r>
          <a:r>
            <a:rPr lang="en-US" sz="2000" kern="1200" dirty="0" err="1" smtClean="0"/>
            <a:t>terdapat</a:t>
          </a:r>
          <a:r>
            <a:rPr lang="en-US" sz="2000" kern="1200" dirty="0" smtClean="0"/>
            <a:t> </a:t>
          </a:r>
          <a:r>
            <a:rPr lang="en-US" sz="2000" kern="1200" dirty="0" err="1" smtClean="0"/>
            <a:t>pengaruh</a:t>
          </a:r>
          <a:r>
            <a:rPr lang="en-US" sz="2000" kern="1200" dirty="0" smtClean="0"/>
            <a:t> </a:t>
          </a:r>
          <a:r>
            <a:rPr lang="en-US" sz="2000" kern="1200" dirty="0" err="1" smtClean="0"/>
            <a:t>dari</a:t>
          </a:r>
          <a:r>
            <a:rPr lang="en-US" sz="2000" kern="1200" dirty="0" smtClean="0"/>
            <a:t> </a:t>
          </a:r>
          <a:r>
            <a:rPr lang="en-US" sz="2000" kern="1200" dirty="0" err="1" smtClean="0"/>
            <a:t>Suhu</a:t>
          </a:r>
          <a:r>
            <a:rPr lang="en-US" sz="2000" kern="1200" dirty="0" smtClean="0"/>
            <a:t> </a:t>
          </a:r>
          <a:r>
            <a:rPr lang="en-US" sz="2000" kern="1200" dirty="0" err="1" smtClean="0"/>
            <a:t>Pengeringan</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a:t>
          </a:r>
          <a:endParaRPr lang="en-US" sz="2000" kern="1200" dirty="0"/>
        </a:p>
      </dsp:txBody>
      <dsp:txXfrm>
        <a:off x="2837104" y="3689418"/>
        <a:ext cx="2763260" cy="1635395"/>
      </dsp:txXfrm>
    </dsp:sp>
    <dsp:sp modelId="{26FFACE3-94D0-4458-87A5-6E63590239E8}">
      <dsp:nvSpPr>
        <dsp:cNvPr id="0" name=""/>
        <dsp:cNvSpPr/>
      </dsp:nvSpPr>
      <dsp:spPr>
        <a:xfrm rot="2017848">
          <a:off x="4996013" y="1459591"/>
          <a:ext cx="369441" cy="0"/>
        </a:xfrm>
        <a:custGeom>
          <a:avLst/>
          <a:gdLst/>
          <a:ahLst/>
          <a:cxnLst/>
          <a:rect l="0" t="0" r="0" b="0"/>
          <a:pathLst>
            <a:path>
              <a:moveTo>
                <a:pt x="0" y="0"/>
              </a:moveTo>
              <a:lnTo>
                <a:pt x="36944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928AD0-65FD-4116-94CC-BBF0978E9EF1}">
      <dsp:nvSpPr>
        <dsp:cNvPr id="0" name=""/>
        <dsp:cNvSpPr/>
      </dsp:nvSpPr>
      <dsp:spPr>
        <a:xfrm>
          <a:off x="5262965" y="1561897"/>
          <a:ext cx="2966634" cy="18781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err="1" smtClean="0"/>
            <a:t>Diduga</a:t>
          </a:r>
          <a:r>
            <a:rPr lang="en-US" sz="2000" kern="1200" dirty="0" smtClean="0"/>
            <a:t> </a:t>
          </a:r>
          <a:r>
            <a:rPr lang="en-US" sz="2000" kern="1200" dirty="0" err="1" smtClean="0"/>
            <a:t>terdapat</a:t>
          </a:r>
          <a:r>
            <a:rPr lang="en-US" sz="2000" kern="1200" dirty="0" smtClean="0"/>
            <a:t> </a:t>
          </a:r>
          <a:r>
            <a:rPr lang="en-US" sz="2000" kern="1200" dirty="0" err="1" smtClean="0"/>
            <a:t>interaksi</a:t>
          </a:r>
          <a:r>
            <a:rPr lang="en-US" sz="2000" kern="1200" dirty="0" smtClean="0"/>
            <a:t> </a:t>
          </a:r>
          <a:r>
            <a:rPr lang="en-US" sz="2000" kern="1200" dirty="0" err="1" smtClean="0"/>
            <a:t>antara</a:t>
          </a:r>
          <a:r>
            <a:rPr lang="en-US" sz="2000" kern="1200" dirty="0" smtClean="0"/>
            <a:t> </a:t>
          </a:r>
          <a:r>
            <a:rPr lang="en-US" sz="2000" kern="1200" dirty="0" err="1" smtClean="0"/>
            <a:t>Formulasi</a:t>
          </a:r>
          <a:r>
            <a:rPr lang="en-US" sz="2000" kern="1200" dirty="0" smtClean="0"/>
            <a:t> </a:t>
          </a:r>
          <a:r>
            <a:rPr lang="en-US" sz="2000" kern="1200" dirty="0" err="1" smtClean="0"/>
            <a:t>Campuran</a:t>
          </a:r>
          <a:r>
            <a:rPr lang="en-US" sz="2000" kern="1200" dirty="0" smtClean="0"/>
            <a:t> </a:t>
          </a:r>
          <a:r>
            <a:rPr lang="en-US" sz="2000" kern="1200" dirty="0" err="1" smtClean="0"/>
            <a:t>Bahan</a:t>
          </a:r>
          <a:r>
            <a:rPr lang="en-US" sz="2000" kern="1200" dirty="0" smtClean="0"/>
            <a:t> </a:t>
          </a:r>
          <a:r>
            <a:rPr lang="en-US" sz="2000" kern="1200" dirty="0" err="1" smtClean="0"/>
            <a:t>dan</a:t>
          </a:r>
          <a:r>
            <a:rPr lang="en-US" sz="2000" kern="1200" dirty="0" smtClean="0"/>
            <a:t> </a:t>
          </a:r>
          <a:r>
            <a:rPr lang="en-US" sz="2000" kern="1200" dirty="0" err="1" smtClean="0"/>
            <a:t>Suhu</a:t>
          </a:r>
          <a:r>
            <a:rPr lang="en-US" sz="2000" kern="1200" dirty="0" smtClean="0"/>
            <a:t> </a:t>
          </a:r>
          <a:r>
            <a:rPr lang="en-US" sz="2000" kern="1200" dirty="0" err="1" smtClean="0"/>
            <a:t>Pengeringan</a:t>
          </a:r>
          <a:r>
            <a:rPr lang="en-US" sz="2000" kern="1200" dirty="0" smtClean="0"/>
            <a:t> </a:t>
          </a:r>
          <a:r>
            <a:rPr lang="en-US" sz="2000" kern="1200" dirty="0" err="1" smtClean="0"/>
            <a:t>terhadap</a:t>
          </a:r>
          <a:r>
            <a:rPr lang="en-US" sz="2000" kern="1200" dirty="0" smtClean="0"/>
            <a:t> </a:t>
          </a:r>
          <a:r>
            <a:rPr lang="en-US" sz="2000" kern="1200" dirty="0" err="1" smtClean="0"/>
            <a:t>karakteristik</a:t>
          </a:r>
          <a:r>
            <a:rPr lang="en-US" sz="2000" kern="1200" dirty="0" smtClean="0"/>
            <a:t> </a:t>
          </a:r>
          <a:r>
            <a:rPr lang="en-US" sz="2000" kern="1200" dirty="0" err="1" smtClean="0"/>
            <a:t>Candil</a:t>
          </a:r>
          <a:r>
            <a:rPr lang="en-US" sz="2000" kern="1200" dirty="0" smtClean="0"/>
            <a:t> </a:t>
          </a:r>
          <a:r>
            <a:rPr lang="en-US" sz="2000" kern="1200" dirty="0" err="1" smtClean="0"/>
            <a:t>Instan</a:t>
          </a:r>
          <a:r>
            <a:rPr lang="en-US" sz="2000" kern="1200" dirty="0" smtClean="0"/>
            <a:t> </a:t>
          </a:r>
          <a:r>
            <a:rPr lang="en-US" sz="2000" kern="1200" dirty="0" err="1" smtClean="0"/>
            <a:t>Ubi</a:t>
          </a:r>
          <a:r>
            <a:rPr lang="en-US" sz="2000" kern="1200" dirty="0" smtClean="0"/>
            <a:t> </a:t>
          </a:r>
          <a:r>
            <a:rPr lang="en-US" sz="2000" kern="1200" dirty="0" err="1" smtClean="0"/>
            <a:t>Ungu</a:t>
          </a:r>
          <a:r>
            <a:rPr lang="en-US" sz="2000" kern="1200" dirty="0" smtClean="0"/>
            <a:t>.</a:t>
          </a:r>
          <a:endParaRPr lang="en-US" sz="2000" kern="1200" dirty="0"/>
        </a:p>
      </dsp:txBody>
      <dsp:txXfrm>
        <a:off x="5354647" y="1653579"/>
        <a:ext cx="2783270" cy="169474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61D95-A636-46C7-9A55-5B554066B8E4}">
      <dsp:nvSpPr>
        <dsp:cNvPr id="0" name=""/>
        <dsp:cNvSpPr/>
      </dsp:nvSpPr>
      <dsp:spPr>
        <a:xfrm>
          <a:off x="354340" y="3776"/>
          <a:ext cx="2198481" cy="1641119"/>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en-US" sz="1500" kern="1200" dirty="0" err="1" smtClean="0"/>
            <a:t>ubi</a:t>
          </a:r>
          <a:r>
            <a:rPr lang="en-US" sz="1500" kern="1200" dirty="0" smtClean="0"/>
            <a:t> </a:t>
          </a:r>
          <a:r>
            <a:rPr lang="en-US" sz="1500" kern="1200" dirty="0" err="1" smtClean="0"/>
            <a:t>ungu</a:t>
          </a:r>
          <a:r>
            <a:rPr lang="en-US" sz="1500" kern="1200" dirty="0" smtClean="0"/>
            <a:t> </a:t>
          </a:r>
          <a:r>
            <a:rPr lang="en-US" sz="1500" kern="1200" dirty="0" err="1" smtClean="0"/>
            <a:t>varietas</a:t>
          </a:r>
          <a:r>
            <a:rPr lang="en-US" sz="1500" kern="1200" dirty="0" smtClean="0"/>
            <a:t> </a:t>
          </a:r>
          <a:r>
            <a:rPr lang="en-US" sz="1500" kern="1200" dirty="0" err="1" smtClean="0"/>
            <a:t>Samarinda</a:t>
          </a:r>
          <a:r>
            <a:rPr lang="en-US" sz="1500" kern="1200" dirty="0" smtClean="0"/>
            <a:t> </a:t>
          </a:r>
          <a:r>
            <a:rPr lang="en-US" sz="1500" kern="1200" dirty="0" err="1" smtClean="0"/>
            <a:t>dengan</a:t>
          </a:r>
          <a:r>
            <a:rPr lang="en-US" sz="1500" kern="1200" dirty="0" smtClean="0"/>
            <a:t> </a:t>
          </a:r>
          <a:r>
            <a:rPr lang="en-US" sz="1500" kern="1200" dirty="0" err="1" smtClean="0"/>
            <a:t>umur</a:t>
          </a:r>
          <a:r>
            <a:rPr lang="en-US" sz="1500" kern="1200" dirty="0" smtClean="0"/>
            <a:t> 4 </a:t>
          </a:r>
          <a:r>
            <a:rPr lang="en-US" sz="1500" kern="1200" dirty="0" err="1" smtClean="0"/>
            <a:t>bulan</a:t>
          </a:r>
          <a:r>
            <a:rPr lang="en-US" sz="1500" kern="1200" dirty="0" smtClean="0"/>
            <a:t>, </a:t>
          </a:r>
          <a:r>
            <a:rPr lang="en-US" sz="1500" i="1" kern="1200" dirty="0" smtClean="0"/>
            <a:t>sodium </a:t>
          </a:r>
          <a:r>
            <a:rPr lang="en-US" sz="1500" i="1" kern="1200" dirty="0" err="1" smtClean="0"/>
            <a:t>tripolifosfat</a:t>
          </a:r>
          <a:r>
            <a:rPr lang="en-US" sz="1500" i="1" kern="1200" dirty="0" smtClean="0"/>
            <a:t>, baking powder,</a:t>
          </a:r>
          <a:r>
            <a:rPr lang="en-US" sz="1500" kern="1200" dirty="0" smtClean="0"/>
            <a:t> </a:t>
          </a:r>
          <a:r>
            <a:rPr lang="en-US" sz="1500" kern="1200" dirty="0" err="1" smtClean="0"/>
            <a:t>garam</a:t>
          </a:r>
          <a:r>
            <a:rPr lang="en-US" sz="1500" kern="1200" dirty="0" smtClean="0"/>
            <a:t>, </a:t>
          </a:r>
          <a:r>
            <a:rPr lang="en-US" sz="1500" kern="1200" dirty="0" err="1" smtClean="0"/>
            <a:t>dan</a:t>
          </a:r>
          <a:r>
            <a:rPr lang="en-US" sz="1500" kern="1200" dirty="0" smtClean="0"/>
            <a:t>  air</a:t>
          </a:r>
          <a:endParaRPr lang="en-US" sz="1500" kern="1200" dirty="0"/>
        </a:p>
      </dsp:txBody>
      <dsp:txXfrm>
        <a:off x="392793" y="42229"/>
        <a:ext cx="2121575" cy="1602666"/>
      </dsp:txXfrm>
    </dsp:sp>
    <dsp:sp modelId="{7C95A901-B28D-4F66-9753-D5748E85FF60}">
      <dsp:nvSpPr>
        <dsp:cNvPr id="0" name=""/>
        <dsp:cNvSpPr/>
      </dsp:nvSpPr>
      <dsp:spPr>
        <a:xfrm>
          <a:off x="354340" y="1644896"/>
          <a:ext cx="2198481" cy="7056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US" sz="1600" kern="1200" dirty="0" err="1" smtClean="0"/>
            <a:t>Bahan</a:t>
          </a:r>
          <a:r>
            <a:rPr lang="en-US" sz="1600" kern="1200" dirty="0" smtClean="0"/>
            <a:t> </a:t>
          </a:r>
          <a:r>
            <a:rPr lang="en-US" sz="1600" kern="1200" dirty="0" err="1" smtClean="0"/>
            <a:t>Pembuatan</a:t>
          </a:r>
          <a:r>
            <a:rPr lang="en-US" sz="1600" kern="1200" dirty="0" smtClean="0"/>
            <a:t> </a:t>
          </a:r>
          <a:r>
            <a:rPr lang="en-US" sz="1600" kern="1200" dirty="0" err="1" smtClean="0"/>
            <a:t>Candil</a:t>
          </a:r>
          <a:r>
            <a:rPr lang="en-US" sz="1600" kern="1200" dirty="0" smtClean="0"/>
            <a:t>  </a:t>
          </a:r>
          <a:r>
            <a:rPr lang="en-US" sz="1600" kern="1200" dirty="0" err="1" smtClean="0"/>
            <a:t>Ubi</a:t>
          </a:r>
          <a:r>
            <a:rPr lang="en-US" sz="1600" kern="1200" dirty="0" smtClean="0"/>
            <a:t> </a:t>
          </a:r>
          <a:r>
            <a:rPr lang="en-US" sz="1600" kern="1200" dirty="0" err="1" smtClean="0"/>
            <a:t>Ungu</a:t>
          </a:r>
          <a:endParaRPr lang="en-US" sz="1600" kern="1200" dirty="0"/>
        </a:p>
      </dsp:txBody>
      <dsp:txXfrm>
        <a:off x="354340" y="1644896"/>
        <a:ext cx="1548226" cy="705681"/>
      </dsp:txXfrm>
    </dsp:sp>
    <dsp:sp modelId="{0809C087-FFF8-42F6-8C2F-FF5C6856B07E}">
      <dsp:nvSpPr>
        <dsp:cNvPr id="0" name=""/>
        <dsp:cNvSpPr/>
      </dsp:nvSpPr>
      <dsp:spPr>
        <a:xfrm>
          <a:off x="1964757" y="1756987"/>
          <a:ext cx="769468" cy="769468"/>
        </a:xfrm>
        <a:prstGeom prst="ellipse">
          <a:avLst/>
        </a:prstGeom>
        <a:solidFill>
          <a:srgbClr val="00206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13471D-2014-4A05-8977-59A63208E7BA}">
      <dsp:nvSpPr>
        <dsp:cNvPr id="0" name=""/>
        <dsp:cNvSpPr/>
      </dsp:nvSpPr>
      <dsp:spPr>
        <a:xfrm>
          <a:off x="2924857" y="3776"/>
          <a:ext cx="2198481" cy="1641119"/>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en-US" sz="1500" kern="1200" dirty="0" err="1" smtClean="0"/>
            <a:t>Akuadest</a:t>
          </a:r>
          <a:r>
            <a:rPr lang="en-US" sz="1500" kern="1200" dirty="0" smtClean="0"/>
            <a:t>, </a:t>
          </a:r>
          <a:r>
            <a:rPr lang="en-US" sz="1500" kern="1200" dirty="0" err="1" smtClean="0"/>
            <a:t>larutan</a:t>
          </a:r>
          <a:r>
            <a:rPr lang="en-US" sz="1500" kern="1200" dirty="0" smtClean="0"/>
            <a:t> Luff’s, H2SO4 6 N, KI, Na2S2O3  0,1 N, </a:t>
          </a:r>
          <a:r>
            <a:rPr lang="en-US" sz="1500" kern="1200" dirty="0" err="1" smtClean="0"/>
            <a:t>amilum</a:t>
          </a:r>
          <a:r>
            <a:rPr lang="en-US" sz="1500" kern="1200" dirty="0" smtClean="0"/>
            <a:t>, </a:t>
          </a:r>
          <a:r>
            <a:rPr lang="en-US" sz="1500" kern="1200" dirty="0" err="1" smtClean="0"/>
            <a:t>HCl</a:t>
          </a:r>
          <a:r>
            <a:rPr lang="en-US" sz="1500" kern="1200" dirty="0" smtClean="0"/>
            <a:t> 9,5 N, </a:t>
          </a:r>
          <a:r>
            <a:rPr lang="en-US" sz="1500" i="1" kern="1200" dirty="0" err="1" smtClean="0"/>
            <a:t>phenopthalein</a:t>
          </a:r>
          <a:r>
            <a:rPr lang="en-US" sz="1500" kern="1200" dirty="0" smtClean="0"/>
            <a:t>,  </a:t>
          </a:r>
          <a:r>
            <a:rPr lang="en-US" sz="1500" kern="1200" dirty="0" err="1" smtClean="0"/>
            <a:t>dan</a:t>
          </a:r>
          <a:r>
            <a:rPr lang="en-US" sz="1500" kern="1200" dirty="0" smtClean="0"/>
            <a:t>  </a:t>
          </a:r>
          <a:r>
            <a:rPr lang="en-US" sz="1500" kern="1200" dirty="0" err="1" smtClean="0"/>
            <a:t>NaOH</a:t>
          </a:r>
          <a:r>
            <a:rPr lang="en-US" sz="1500" kern="1200" dirty="0" smtClean="0"/>
            <a:t>  30% </a:t>
          </a:r>
          <a:r>
            <a:rPr lang="en-US" sz="1500" kern="1200" dirty="0" err="1" smtClean="0"/>
            <a:t>untuk</a:t>
          </a:r>
          <a:r>
            <a:rPr lang="en-US" sz="1500" kern="1200" dirty="0" smtClean="0"/>
            <a:t>  </a:t>
          </a:r>
          <a:r>
            <a:rPr lang="en-US" sz="1500" kern="1200" dirty="0" err="1" smtClean="0"/>
            <a:t>analisis</a:t>
          </a:r>
          <a:r>
            <a:rPr lang="en-US" sz="1500" kern="1200" dirty="0" smtClean="0"/>
            <a:t>  </a:t>
          </a:r>
          <a:r>
            <a:rPr lang="en-US" sz="1500" kern="1200" dirty="0" err="1" smtClean="0"/>
            <a:t>karbohidrat</a:t>
          </a:r>
          <a:r>
            <a:rPr lang="en-US" sz="1500" kern="1200" dirty="0" smtClean="0"/>
            <a:t>  (</a:t>
          </a:r>
          <a:r>
            <a:rPr lang="en-US" sz="1500" kern="1200" dirty="0" err="1" smtClean="0"/>
            <a:t>gula</a:t>
          </a:r>
          <a:r>
            <a:rPr lang="en-US" sz="1500" kern="1200" dirty="0" smtClean="0"/>
            <a:t> total)</a:t>
          </a:r>
          <a:endParaRPr lang="en-US" sz="1500" kern="1200" dirty="0"/>
        </a:p>
      </dsp:txBody>
      <dsp:txXfrm>
        <a:off x="2963310" y="42229"/>
        <a:ext cx="2121575" cy="1602666"/>
      </dsp:txXfrm>
    </dsp:sp>
    <dsp:sp modelId="{96C4297E-654D-4D9A-958D-6F5658FD8CC4}">
      <dsp:nvSpPr>
        <dsp:cNvPr id="0" name=""/>
        <dsp:cNvSpPr/>
      </dsp:nvSpPr>
      <dsp:spPr>
        <a:xfrm>
          <a:off x="2924857" y="1644896"/>
          <a:ext cx="2198481" cy="7056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US" sz="1600" kern="1200" dirty="0" err="1" smtClean="0"/>
            <a:t>Bahan</a:t>
          </a:r>
          <a:r>
            <a:rPr lang="en-US" sz="1600" kern="1200" dirty="0" smtClean="0"/>
            <a:t> </a:t>
          </a:r>
          <a:r>
            <a:rPr lang="en-US" sz="1600" kern="1200" dirty="0" err="1" smtClean="0"/>
            <a:t>Analisis</a:t>
          </a:r>
          <a:endParaRPr lang="en-US" sz="1600" kern="1200" dirty="0"/>
        </a:p>
      </dsp:txBody>
      <dsp:txXfrm>
        <a:off x="2924857" y="1644896"/>
        <a:ext cx="1548226" cy="705681"/>
      </dsp:txXfrm>
    </dsp:sp>
    <dsp:sp modelId="{BF6E7819-E567-412C-8739-4756A418D4AB}">
      <dsp:nvSpPr>
        <dsp:cNvPr id="0" name=""/>
        <dsp:cNvSpPr/>
      </dsp:nvSpPr>
      <dsp:spPr>
        <a:xfrm>
          <a:off x="4535274" y="1756987"/>
          <a:ext cx="769468" cy="769468"/>
        </a:xfrm>
        <a:prstGeom prst="ellipse">
          <a:avLst/>
        </a:prstGeom>
        <a:solidFill>
          <a:srgbClr val="00206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86EB9-B39E-4AA1-B3E1-5FAF02A9EECF}">
      <dsp:nvSpPr>
        <dsp:cNvPr id="0" name=""/>
        <dsp:cNvSpPr/>
      </dsp:nvSpPr>
      <dsp:spPr>
        <a:xfrm>
          <a:off x="5482952" y="2880872"/>
          <a:ext cx="2198481" cy="1641119"/>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en-US" sz="1500" kern="1200" dirty="0" err="1" smtClean="0"/>
            <a:t>Kompor</a:t>
          </a:r>
          <a:r>
            <a:rPr lang="en-US" sz="1500" kern="1200" dirty="0" smtClean="0"/>
            <a:t> gas, </a:t>
          </a:r>
          <a:r>
            <a:rPr lang="en-US" sz="1500" kern="1200" dirty="0" err="1" smtClean="0"/>
            <a:t>labu</a:t>
          </a:r>
          <a:r>
            <a:rPr lang="en-US" sz="1500" kern="1200" dirty="0" smtClean="0"/>
            <a:t> </a:t>
          </a:r>
          <a:r>
            <a:rPr lang="en-US" sz="1500" kern="1200" dirty="0" err="1" smtClean="0"/>
            <a:t>takar</a:t>
          </a:r>
          <a:r>
            <a:rPr lang="en-US" sz="1500" kern="1200" dirty="0" smtClean="0"/>
            <a:t>, </a:t>
          </a:r>
          <a:r>
            <a:rPr lang="en-US" sz="1500" kern="1200" dirty="0" err="1" smtClean="0"/>
            <a:t>erlenmeyer</a:t>
          </a:r>
          <a:r>
            <a:rPr lang="en-US" sz="1500" kern="1200" dirty="0" smtClean="0"/>
            <a:t>, </a:t>
          </a:r>
          <a:r>
            <a:rPr lang="en-US" sz="1500" kern="1200" dirty="0" err="1" smtClean="0"/>
            <a:t>buret</a:t>
          </a:r>
          <a:r>
            <a:rPr lang="en-US" sz="1500" kern="1200" dirty="0" smtClean="0"/>
            <a:t>, </a:t>
          </a:r>
          <a:r>
            <a:rPr lang="en-US" sz="1500" kern="1200" dirty="0" err="1" smtClean="0"/>
            <a:t>klem</a:t>
          </a:r>
          <a:r>
            <a:rPr lang="en-US" sz="1500" kern="1200" dirty="0" smtClean="0"/>
            <a:t>, </a:t>
          </a:r>
          <a:r>
            <a:rPr lang="en-US" sz="1500" kern="1200" dirty="0" err="1" smtClean="0"/>
            <a:t>penangas</a:t>
          </a:r>
          <a:r>
            <a:rPr lang="en-US" sz="1500" kern="1200" dirty="0" smtClean="0"/>
            <a:t> air (</a:t>
          </a:r>
          <a:r>
            <a:rPr lang="en-US" sz="1500" i="1" kern="1200" dirty="0" err="1" smtClean="0"/>
            <a:t>waterbath</a:t>
          </a:r>
          <a:r>
            <a:rPr lang="en-US" sz="1500" kern="1200" dirty="0" smtClean="0"/>
            <a:t>), </a:t>
          </a:r>
          <a:r>
            <a:rPr lang="en-US" sz="1500" kern="1200" dirty="0" err="1" smtClean="0"/>
            <a:t>dan</a:t>
          </a:r>
          <a:r>
            <a:rPr lang="en-US" sz="1500" kern="1200" dirty="0" smtClean="0"/>
            <a:t> </a:t>
          </a:r>
          <a:r>
            <a:rPr lang="en-US" sz="1500" kern="1200" dirty="0" err="1" smtClean="0"/>
            <a:t>statif</a:t>
          </a:r>
          <a:r>
            <a:rPr lang="en-US" sz="1500" kern="1200" dirty="0" smtClean="0"/>
            <a:t> </a:t>
          </a:r>
          <a:r>
            <a:rPr lang="en-US" sz="1500" kern="1200" dirty="0" err="1" smtClean="0"/>
            <a:t>untuk</a:t>
          </a:r>
          <a:r>
            <a:rPr lang="en-US" sz="1500" kern="1200" dirty="0" smtClean="0"/>
            <a:t>  </a:t>
          </a:r>
          <a:r>
            <a:rPr lang="en-US" sz="1500" kern="1200" dirty="0" err="1" smtClean="0"/>
            <a:t>analisis</a:t>
          </a:r>
          <a:r>
            <a:rPr lang="en-US" sz="1500" kern="1200" dirty="0" smtClean="0"/>
            <a:t>  </a:t>
          </a:r>
          <a:r>
            <a:rPr lang="en-US" sz="1500" kern="1200" dirty="0" err="1" smtClean="0"/>
            <a:t>karbohidrat</a:t>
          </a:r>
          <a:r>
            <a:rPr lang="en-US" sz="1500" kern="1200" dirty="0" smtClean="0"/>
            <a:t>  (</a:t>
          </a:r>
          <a:r>
            <a:rPr lang="en-US" sz="1500" kern="1200" dirty="0" err="1" smtClean="0"/>
            <a:t>gula</a:t>
          </a:r>
          <a:r>
            <a:rPr lang="en-US" sz="1500" kern="1200" dirty="0" smtClean="0"/>
            <a:t> total) </a:t>
          </a:r>
          <a:r>
            <a:rPr lang="en-US" sz="1500" kern="1200" dirty="0" err="1" smtClean="0"/>
            <a:t>serta</a:t>
          </a:r>
          <a:r>
            <a:rPr lang="en-US" sz="1500" kern="1200" dirty="0" smtClean="0"/>
            <a:t> </a:t>
          </a:r>
          <a:r>
            <a:rPr lang="en-US" sz="1500" kern="1200" dirty="0" err="1" smtClean="0"/>
            <a:t>alat</a:t>
          </a:r>
          <a:r>
            <a:rPr lang="en-US" sz="1500" kern="1200" dirty="0" smtClean="0"/>
            <a:t> colorimeter.</a:t>
          </a:r>
          <a:endParaRPr lang="en-US" sz="1500" kern="1200" dirty="0"/>
        </a:p>
      </dsp:txBody>
      <dsp:txXfrm>
        <a:off x="5521405" y="2919325"/>
        <a:ext cx="2121575" cy="1602666"/>
      </dsp:txXfrm>
    </dsp:sp>
    <dsp:sp modelId="{3698D6C2-1B21-42E8-8EA5-AC105ECA54D8}">
      <dsp:nvSpPr>
        <dsp:cNvPr id="0" name=""/>
        <dsp:cNvSpPr/>
      </dsp:nvSpPr>
      <dsp:spPr>
        <a:xfrm>
          <a:off x="5482952" y="4521987"/>
          <a:ext cx="2198481" cy="7056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US" sz="1600" kern="1200" dirty="0" err="1" smtClean="0"/>
            <a:t>Alat</a:t>
          </a:r>
          <a:r>
            <a:rPr lang="en-US" sz="1600" kern="1200" dirty="0" smtClean="0"/>
            <a:t> </a:t>
          </a:r>
          <a:r>
            <a:rPr lang="en-US" sz="1600" kern="1200" dirty="0" err="1" smtClean="0"/>
            <a:t>Analisis</a:t>
          </a:r>
          <a:endParaRPr lang="en-US" sz="1600" kern="1200" dirty="0"/>
        </a:p>
      </dsp:txBody>
      <dsp:txXfrm>
        <a:off x="5482952" y="4521987"/>
        <a:ext cx="1548226" cy="705681"/>
      </dsp:txXfrm>
    </dsp:sp>
    <dsp:sp modelId="{B205065B-B0EC-4D72-B288-F2EFF897C94E}">
      <dsp:nvSpPr>
        <dsp:cNvPr id="0" name=""/>
        <dsp:cNvSpPr/>
      </dsp:nvSpPr>
      <dsp:spPr>
        <a:xfrm>
          <a:off x="7139140" y="4664544"/>
          <a:ext cx="769468" cy="769468"/>
        </a:xfrm>
        <a:prstGeom prst="ellipse">
          <a:avLst/>
        </a:prstGeom>
        <a:solidFill>
          <a:srgbClr val="00206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2E9D09-6E79-4F6B-A2F4-42B1683D21DF}">
      <dsp:nvSpPr>
        <dsp:cNvPr id="0" name=""/>
        <dsp:cNvSpPr/>
      </dsp:nvSpPr>
      <dsp:spPr>
        <a:xfrm>
          <a:off x="2924857" y="2907557"/>
          <a:ext cx="2198481" cy="1641119"/>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en-US" sz="1500" kern="1200" smtClean="0"/>
            <a:t>kompor gas, katel, panci berpenutup, pisau, talenan, sendok, </a:t>
          </a:r>
          <a:r>
            <a:rPr lang="en-US" sz="1500" i="1" kern="1200" smtClean="0"/>
            <a:t>blender</a:t>
          </a:r>
          <a:r>
            <a:rPr lang="en-US" sz="1500" kern="1200" smtClean="0"/>
            <a:t>, baskom, pengayak, </a:t>
          </a:r>
          <a:r>
            <a:rPr lang="en-US" sz="1500" i="1" kern="1200" smtClean="0"/>
            <a:t>tunnel dryer</a:t>
          </a:r>
          <a:r>
            <a:rPr lang="en-US" sz="1500" kern="1200" smtClean="0"/>
            <a:t>, timbangan, alat pencetak adonan, dan Loyang</a:t>
          </a:r>
          <a:endParaRPr lang="en-US" sz="1500" kern="1200"/>
        </a:p>
      </dsp:txBody>
      <dsp:txXfrm>
        <a:off x="2963310" y="2946010"/>
        <a:ext cx="2121575" cy="1602666"/>
      </dsp:txXfrm>
    </dsp:sp>
    <dsp:sp modelId="{A517032C-62B1-4E36-98EE-2F7C1121D32D}">
      <dsp:nvSpPr>
        <dsp:cNvPr id="0" name=""/>
        <dsp:cNvSpPr/>
      </dsp:nvSpPr>
      <dsp:spPr>
        <a:xfrm>
          <a:off x="2924857" y="4548677"/>
          <a:ext cx="2198481" cy="7056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US" sz="1600" kern="1200" dirty="0" err="1" smtClean="0"/>
            <a:t>Alat</a:t>
          </a:r>
          <a:r>
            <a:rPr lang="en-US" sz="1600" kern="1200" dirty="0" smtClean="0"/>
            <a:t> </a:t>
          </a:r>
          <a:r>
            <a:rPr lang="en-US" sz="1600" kern="1200" dirty="0" err="1" smtClean="0"/>
            <a:t>Pembuatan</a:t>
          </a:r>
          <a:r>
            <a:rPr lang="en-US" sz="1600" kern="1200" dirty="0" smtClean="0"/>
            <a:t> </a:t>
          </a:r>
          <a:r>
            <a:rPr lang="en-US" sz="1600" kern="1200" dirty="0" err="1" smtClean="0"/>
            <a:t>Candil</a:t>
          </a:r>
          <a:r>
            <a:rPr lang="en-US" sz="1600" kern="1200" dirty="0" smtClean="0"/>
            <a:t>  </a:t>
          </a:r>
          <a:r>
            <a:rPr lang="en-US" sz="1600" kern="1200" dirty="0" err="1" smtClean="0"/>
            <a:t>Ubi</a:t>
          </a:r>
          <a:r>
            <a:rPr lang="en-US" sz="1600" kern="1200" dirty="0" smtClean="0"/>
            <a:t> </a:t>
          </a:r>
          <a:r>
            <a:rPr lang="en-US" sz="1600" kern="1200" dirty="0" err="1" smtClean="0"/>
            <a:t>Ungu</a:t>
          </a:r>
          <a:endParaRPr lang="en-US" sz="1600" kern="1200" dirty="0"/>
        </a:p>
      </dsp:txBody>
      <dsp:txXfrm>
        <a:off x="2924857" y="4548677"/>
        <a:ext cx="1548226" cy="705681"/>
      </dsp:txXfrm>
    </dsp:sp>
    <dsp:sp modelId="{6386758E-3994-4C2F-931D-20660C438F65}">
      <dsp:nvSpPr>
        <dsp:cNvPr id="0" name=""/>
        <dsp:cNvSpPr/>
      </dsp:nvSpPr>
      <dsp:spPr>
        <a:xfrm>
          <a:off x="4535274" y="4660768"/>
          <a:ext cx="769468" cy="769468"/>
        </a:xfrm>
        <a:prstGeom prst="ellipse">
          <a:avLst/>
        </a:prstGeom>
        <a:solidFill>
          <a:srgbClr val="00206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6D8051-C543-420D-9A0E-E510F2EB5D92}">
      <dsp:nvSpPr>
        <dsp:cNvPr id="0" name=""/>
        <dsp:cNvSpPr/>
      </dsp:nvSpPr>
      <dsp:spPr>
        <a:xfrm>
          <a:off x="3291839" y="0"/>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Kadar air </a:t>
          </a:r>
          <a:r>
            <a:rPr lang="en-US" sz="2100" kern="1200" dirty="0" err="1" smtClean="0"/>
            <a:t>metode</a:t>
          </a:r>
          <a:r>
            <a:rPr lang="en-US" sz="2100" kern="1200" dirty="0" smtClean="0"/>
            <a:t> </a:t>
          </a:r>
          <a:r>
            <a:rPr lang="en-US" sz="2100" kern="1200" dirty="0" err="1" smtClean="0"/>
            <a:t>gravimetri</a:t>
          </a:r>
          <a:endParaRPr lang="en-US" sz="2100" kern="1200" dirty="0"/>
        </a:p>
        <a:p>
          <a:pPr marL="228600" lvl="1" indent="-228600" algn="l" defTabSz="933450">
            <a:lnSpc>
              <a:spcPct val="90000"/>
            </a:lnSpc>
            <a:spcBef>
              <a:spcPct val="0"/>
            </a:spcBef>
            <a:spcAft>
              <a:spcPct val="15000"/>
            </a:spcAft>
            <a:buChar char="••"/>
          </a:pPr>
          <a:r>
            <a:rPr lang="en-US" sz="2100" kern="1200" dirty="0" smtClean="0"/>
            <a:t>Kadar </a:t>
          </a:r>
          <a:r>
            <a:rPr lang="en-US" sz="2100" kern="1200" dirty="0" err="1" smtClean="0"/>
            <a:t>pati</a:t>
          </a:r>
          <a:r>
            <a:rPr lang="en-US" sz="2100" kern="1200" dirty="0" smtClean="0"/>
            <a:t> </a:t>
          </a:r>
          <a:r>
            <a:rPr lang="en-US" sz="2100" kern="1200" dirty="0" err="1" smtClean="0"/>
            <a:t>metode</a:t>
          </a:r>
          <a:r>
            <a:rPr lang="en-US" sz="2100" kern="1200" dirty="0" smtClean="0"/>
            <a:t> Luff </a:t>
          </a:r>
          <a:r>
            <a:rPr lang="en-US" sz="2100" kern="1200" dirty="0" err="1" smtClean="0"/>
            <a:t>Schoorl</a:t>
          </a:r>
          <a:endParaRPr lang="en-US" sz="2100" kern="1200" dirty="0"/>
        </a:p>
      </dsp:txBody>
      <dsp:txXfrm>
        <a:off x="3291839" y="176795"/>
        <a:ext cx="4407374" cy="1060773"/>
      </dsp:txXfrm>
    </dsp:sp>
    <dsp:sp modelId="{C854DBB6-17D7-4B2B-A036-15F8E2DC0235}">
      <dsp:nvSpPr>
        <dsp:cNvPr id="0" name=""/>
        <dsp:cNvSpPr/>
      </dsp:nvSpPr>
      <dsp:spPr>
        <a:xfrm>
          <a:off x="0" y="0"/>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err="1" smtClean="0"/>
            <a:t>Respon</a:t>
          </a:r>
          <a:r>
            <a:rPr lang="en-US" sz="3900" kern="1200" dirty="0" smtClean="0"/>
            <a:t> Kimia</a:t>
          </a:r>
          <a:endParaRPr lang="en-US" sz="3900" kern="1200" dirty="0"/>
        </a:p>
      </dsp:txBody>
      <dsp:txXfrm>
        <a:off x="69044" y="69044"/>
        <a:ext cx="3153752" cy="1276275"/>
      </dsp:txXfrm>
    </dsp:sp>
    <dsp:sp modelId="{3B58E79F-046A-496D-89D5-1C4657BB885E}">
      <dsp:nvSpPr>
        <dsp:cNvPr id="0" name=""/>
        <dsp:cNvSpPr/>
      </dsp:nvSpPr>
      <dsp:spPr>
        <a:xfrm>
          <a:off x="3291839" y="15557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err="1" smtClean="0"/>
            <a:t>Analisis</a:t>
          </a:r>
          <a:r>
            <a:rPr lang="en-US" sz="2100" kern="1200" dirty="0" smtClean="0"/>
            <a:t> volume </a:t>
          </a:r>
          <a:r>
            <a:rPr lang="en-US" sz="2100" kern="1200" dirty="0" err="1" smtClean="0"/>
            <a:t>pengembangan</a:t>
          </a:r>
          <a:endParaRPr lang="en-US" sz="2100" kern="1200" dirty="0"/>
        </a:p>
        <a:p>
          <a:pPr marL="228600" lvl="1" indent="-228600" algn="l" defTabSz="933450">
            <a:lnSpc>
              <a:spcPct val="90000"/>
            </a:lnSpc>
            <a:spcBef>
              <a:spcPct val="0"/>
            </a:spcBef>
            <a:spcAft>
              <a:spcPct val="15000"/>
            </a:spcAft>
            <a:buChar char="••"/>
          </a:pPr>
          <a:r>
            <a:rPr lang="en-US" sz="2100" kern="1200" dirty="0" err="1" smtClean="0"/>
            <a:t>Analisis</a:t>
          </a:r>
          <a:r>
            <a:rPr lang="en-US" sz="2100" kern="1200" dirty="0" smtClean="0"/>
            <a:t> </a:t>
          </a:r>
          <a:r>
            <a:rPr lang="en-US" sz="2100" kern="1200" dirty="0" err="1" smtClean="0"/>
            <a:t>warna</a:t>
          </a:r>
          <a:endParaRPr lang="en-US" sz="2100" kern="1200" dirty="0"/>
        </a:p>
        <a:p>
          <a:pPr marL="228600" lvl="1" indent="-228600" algn="l" defTabSz="933450">
            <a:lnSpc>
              <a:spcPct val="90000"/>
            </a:lnSpc>
            <a:spcBef>
              <a:spcPct val="0"/>
            </a:spcBef>
            <a:spcAft>
              <a:spcPct val="15000"/>
            </a:spcAft>
            <a:buChar char="••"/>
          </a:pPr>
          <a:r>
            <a:rPr lang="en-US" sz="2100" kern="1200" dirty="0" err="1" smtClean="0"/>
            <a:t>Analisis</a:t>
          </a:r>
          <a:r>
            <a:rPr lang="en-US" sz="2100" kern="1200" dirty="0" smtClean="0"/>
            <a:t> </a:t>
          </a:r>
          <a:r>
            <a:rPr lang="en-US" sz="2100" kern="1200" dirty="0" err="1" smtClean="0"/>
            <a:t>rendemen</a:t>
          </a:r>
          <a:r>
            <a:rPr lang="en-US" sz="2100" kern="1200" dirty="0" smtClean="0"/>
            <a:t> </a:t>
          </a:r>
          <a:r>
            <a:rPr lang="en-US" sz="2100" kern="1200" dirty="0" err="1" smtClean="0"/>
            <a:t>hasil</a:t>
          </a:r>
          <a:r>
            <a:rPr lang="en-US" sz="2100" kern="1200" dirty="0" smtClean="0"/>
            <a:t> </a:t>
          </a:r>
          <a:r>
            <a:rPr lang="en-US" sz="2100" kern="1200" dirty="0" err="1" smtClean="0"/>
            <a:t>pengeringan</a:t>
          </a:r>
          <a:r>
            <a:rPr lang="en-US" sz="2100" kern="1200" dirty="0" smtClean="0"/>
            <a:t> </a:t>
          </a:r>
          <a:endParaRPr lang="en-US" sz="2100" kern="1200" dirty="0"/>
        </a:p>
      </dsp:txBody>
      <dsp:txXfrm>
        <a:off x="3291839" y="1732594"/>
        <a:ext cx="4407374" cy="1060773"/>
      </dsp:txXfrm>
    </dsp:sp>
    <dsp:sp modelId="{F893D14F-8959-416D-AA41-2715E35E8612}">
      <dsp:nvSpPr>
        <dsp:cNvPr id="0" name=""/>
        <dsp:cNvSpPr/>
      </dsp:nvSpPr>
      <dsp:spPr>
        <a:xfrm>
          <a:off x="0" y="15557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err="1" smtClean="0"/>
            <a:t>Respon</a:t>
          </a:r>
          <a:r>
            <a:rPr lang="en-US" sz="3900" kern="1200" dirty="0" smtClean="0"/>
            <a:t> </a:t>
          </a:r>
          <a:r>
            <a:rPr lang="en-US" sz="3900" kern="1200" dirty="0" err="1" smtClean="0"/>
            <a:t>Fisika</a:t>
          </a:r>
          <a:endParaRPr lang="en-US" sz="3900" kern="1200" dirty="0"/>
        </a:p>
      </dsp:txBody>
      <dsp:txXfrm>
        <a:off x="69044" y="1624843"/>
        <a:ext cx="3153752" cy="1276275"/>
      </dsp:txXfrm>
    </dsp:sp>
    <dsp:sp modelId="{3CCAF338-6F06-4A3C-B493-9637008B3394}">
      <dsp:nvSpPr>
        <dsp:cNvPr id="0" name=""/>
        <dsp:cNvSpPr/>
      </dsp:nvSpPr>
      <dsp:spPr>
        <a:xfrm>
          <a:off x="3291839" y="3111599"/>
          <a:ext cx="4937760" cy="1414363"/>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err="1" smtClean="0"/>
            <a:t>Uji</a:t>
          </a:r>
          <a:r>
            <a:rPr lang="en-US" sz="2100" kern="1200" dirty="0" smtClean="0"/>
            <a:t> </a:t>
          </a:r>
          <a:r>
            <a:rPr lang="en-US" sz="2100" kern="1200" dirty="0" err="1" smtClean="0"/>
            <a:t>hedonik</a:t>
          </a:r>
          <a:r>
            <a:rPr lang="en-US" sz="2100" kern="1200" dirty="0" smtClean="0"/>
            <a:t> </a:t>
          </a:r>
          <a:r>
            <a:rPr lang="en-US" sz="2100" kern="1200" dirty="0" err="1" smtClean="0"/>
            <a:t>dengan</a:t>
          </a:r>
          <a:r>
            <a:rPr lang="en-US" sz="2100" kern="1200" dirty="0" smtClean="0"/>
            <a:t> 15 </a:t>
          </a:r>
          <a:r>
            <a:rPr lang="en-US" sz="2100" kern="1200" dirty="0" err="1" smtClean="0"/>
            <a:t>panelis</a:t>
          </a:r>
          <a:r>
            <a:rPr lang="en-US" sz="2100" kern="1200" dirty="0" smtClean="0"/>
            <a:t> </a:t>
          </a:r>
          <a:r>
            <a:rPr lang="en-US" sz="2100" kern="1200" dirty="0" err="1" smtClean="0"/>
            <a:t>meliputi</a:t>
          </a:r>
          <a:r>
            <a:rPr lang="en-US" sz="2100" kern="1200" dirty="0" smtClean="0"/>
            <a:t> aroma, </a:t>
          </a:r>
          <a:r>
            <a:rPr lang="en-US" sz="2100" kern="1200" dirty="0" err="1" smtClean="0"/>
            <a:t>tekstur,rasa</a:t>
          </a:r>
          <a:r>
            <a:rPr lang="en-US" sz="2100" kern="1200" dirty="0" smtClean="0"/>
            <a:t> </a:t>
          </a:r>
          <a:r>
            <a:rPr lang="en-US" sz="2100" kern="1200" dirty="0" err="1" smtClean="0"/>
            <a:t>dan</a:t>
          </a:r>
          <a:r>
            <a:rPr lang="en-US" sz="2100" kern="1200" dirty="0" smtClean="0"/>
            <a:t> </a:t>
          </a:r>
          <a:r>
            <a:rPr lang="en-US" sz="2100" kern="1200" dirty="0" err="1" smtClean="0"/>
            <a:t>warna</a:t>
          </a:r>
          <a:r>
            <a:rPr lang="en-US" sz="2100" kern="1200" dirty="0" smtClean="0"/>
            <a:t>  </a:t>
          </a:r>
          <a:endParaRPr lang="en-US" sz="2100" kern="1200" dirty="0"/>
        </a:p>
      </dsp:txBody>
      <dsp:txXfrm>
        <a:off x="3291839" y="3288394"/>
        <a:ext cx="4407374" cy="1060773"/>
      </dsp:txXfrm>
    </dsp:sp>
    <dsp:sp modelId="{4DC80295-1B1F-4073-9EA2-A9882775080C}">
      <dsp:nvSpPr>
        <dsp:cNvPr id="0" name=""/>
        <dsp:cNvSpPr/>
      </dsp:nvSpPr>
      <dsp:spPr>
        <a:xfrm>
          <a:off x="0" y="3111599"/>
          <a:ext cx="3291840" cy="14143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err="1" smtClean="0"/>
            <a:t>Respon</a:t>
          </a:r>
          <a:r>
            <a:rPr lang="en-US" sz="3900" kern="1200" dirty="0" smtClean="0"/>
            <a:t> </a:t>
          </a:r>
          <a:r>
            <a:rPr lang="en-US" sz="3900" kern="1200" dirty="0" err="1" smtClean="0"/>
            <a:t>Organoleptik</a:t>
          </a:r>
          <a:endParaRPr lang="en-US" sz="3900" kern="1200" dirty="0"/>
        </a:p>
      </dsp:txBody>
      <dsp:txXfrm>
        <a:off x="69044" y="3180643"/>
        <a:ext cx="3153752" cy="1276275"/>
      </dsp:txXfrm>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5632E7-79A9-436C-A7BE-5EEE9C1AE3CE}" type="datetimeFigureOut">
              <a:rPr lang="en-US" smtClean="0"/>
              <a:t>11/04/2016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297474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632E7-79A9-436C-A7BE-5EEE9C1AE3CE}" type="datetimeFigureOut">
              <a:rPr lang="en-US" smtClean="0"/>
              <a:t>11/04/2016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90143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632E7-79A9-436C-A7BE-5EEE9C1AE3CE}" type="datetimeFigureOut">
              <a:rPr lang="en-US" smtClean="0"/>
              <a:t>11/04/2016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38662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632E7-79A9-436C-A7BE-5EEE9C1AE3CE}" type="datetimeFigureOut">
              <a:rPr lang="en-US" smtClean="0"/>
              <a:t>11/04/2016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654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5632E7-79A9-436C-A7BE-5EEE9C1AE3CE}" type="datetimeFigureOut">
              <a:rPr lang="en-US" smtClean="0"/>
              <a:t>11/04/2016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3940387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5632E7-79A9-436C-A7BE-5EEE9C1AE3CE}" type="datetimeFigureOut">
              <a:rPr lang="en-US" smtClean="0"/>
              <a:t>11/04/2016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244340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632E7-79A9-436C-A7BE-5EEE9C1AE3CE}" type="datetimeFigureOut">
              <a:rPr lang="en-US" smtClean="0"/>
              <a:t>11/04/2016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294187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632E7-79A9-436C-A7BE-5EEE9C1AE3CE}" type="datetimeFigureOut">
              <a:rPr lang="en-US" smtClean="0"/>
              <a:t>11/04/2016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220181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632E7-79A9-436C-A7BE-5EEE9C1AE3CE}" type="datetimeFigureOut">
              <a:rPr lang="en-US" smtClean="0"/>
              <a:t>11/04/2016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48681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632E7-79A9-436C-A7BE-5EEE9C1AE3CE}" type="datetimeFigureOut">
              <a:rPr lang="en-US" smtClean="0"/>
              <a:t>11/04/2016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54709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5632E7-79A9-436C-A7BE-5EEE9C1AE3CE}" type="datetimeFigureOut">
              <a:rPr lang="en-US" smtClean="0"/>
              <a:t>11/04/2016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EB787-AB1C-4C77-B9D8-C67B5F6A10CA}" type="slidenum">
              <a:rPr lang="en-US" smtClean="0"/>
              <a:t>‹#›</a:t>
            </a:fld>
            <a:endParaRPr lang="en-US"/>
          </a:p>
        </p:txBody>
      </p:sp>
    </p:spTree>
    <p:extLst>
      <p:ext uri="{BB962C8B-B14F-4D97-AF65-F5344CB8AC3E}">
        <p14:creationId xmlns:p14="http://schemas.microsoft.com/office/powerpoint/2010/main" val="341426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632E7-79A9-436C-A7BE-5EEE9C1AE3CE}" type="datetimeFigureOut">
              <a:rPr lang="en-US" smtClean="0"/>
              <a:t>11/04/2016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EB787-AB1C-4C77-B9D8-C67B5F6A10CA}" type="slidenum">
              <a:rPr lang="en-US" smtClean="0"/>
              <a:t>‹#›</a:t>
            </a:fld>
            <a:endParaRPr lang="en-US"/>
          </a:p>
        </p:txBody>
      </p:sp>
    </p:spTree>
    <p:extLst>
      <p:ext uri="{BB962C8B-B14F-4D97-AF65-F5344CB8AC3E}">
        <p14:creationId xmlns:p14="http://schemas.microsoft.com/office/powerpoint/2010/main" val="112297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5.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1470025"/>
          </a:xfrm>
        </p:spPr>
        <p:txBody>
          <a:bodyPr>
            <a:noAutofit/>
          </a:bodyPr>
          <a:lstStyle/>
          <a:p>
            <a:r>
              <a:rPr lang="en-US" sz="2400" b="1" dirty="0">
                <a:solidFill>
                  <a:schemeClr val="accent4"/>
                </a:solidFill>
                <a:latin typeface="Bell MT" panose="02020503060305020303" pitchFamily="18" charset="0"/>
                <a:cs typeface="Arabic Typesetting" panose="03020402040406030203" pitchFamily="66" charset="-78"/>
              </a:rPr>
              <a:t>KAJIAN FORMULASI CAMPURAN </a:t>
            </a:r>
            <a:r>
              <a:rPr lang="en-US" sz="2400" b="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BAHAN DAN SUHU PENGERINGAN PADA PEMBUATAN CANDIL </a:t>
            </a:r>
            <a:r>
              <a:rPr lang="en-US" sz="2400" b="1" dirty="0" smtClean="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INSTAN </a:t>
            </a:r>
            <a:r>
              <a:rPr lang="en-US" sz="2400" b="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UBI UNGU</a:t>
            </a:r>
            <a:r>
              <a:rPr lang="en-US" sz="2400"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
            </a:r>
            <a:br>
              <a:rPr lang="en-US" sz="2400"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br>
            <a:r>
              <a:rPr lang="en-US" sz="2400" b="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 (</a:t>
            </a:r>
            <a:r>
              <a:rPr lang="en-US" sz="2400" b="1" i="1" dirty="0" err="1">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Ipomoeae</a:t>
            </a:r>
            <a:r>
              <a:rPr lang="en-US" sz="2400" b="1" i="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 </a:t>
            </a:r>
            <a:r>
              <a:rPr lang="en-US" sz="2400" b="1" i="1" dirty="0" err="1">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batatas</a:t>
            </a:r>
            <a:r>
              <a:rPr lang="en-US" sz="2400" b="1" i="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 Linn</a:t>
            </a:r>
            <a:r>
              <a:rPr lang="en-US" sz="2400"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a:t>
            </a:r>
            <a:r>
              <a:rPr lang="en-US" sz="2400" b="1" dirty="0">
                <a:solidFill>
                  <a:schemeClr val="accent4"/>
                </a:solidFill>
                <a:latin typeface="Bell MT" panose="02020503060305020303" pitchFamily="18" charset="0"/>
                <a:ea typeface="Arial Unicode MS" panose="020B0604020202020204" pitchFamily="34" charset="-128"/>
                <a:cs typeface="Arial Unicode MS" panose="020B0604020202020204" pitchFamily="34" charset="-128"/>
              </a:rPr>
              <a:t>)</a:t>
            </a:r>
            <a:r>
              <a:rPr lang="en-US" sz="2400" dirty="0">
                <a:solidFill>
                  <a:schemeClr val="accent4"/>
                </a:solidFill>
                <a:latin typeface="Bell MT" panose="02020503060305020303" pitchFamily="18" charset="0"/>
                <a:cs typeface="Arabic Typesetting" panose="03020402040406030203" pitchFamily="66" charset="-78"/>
              </a:rPr>
              <a:t/>
            </a:r>
            <a:br>
              <a:rPr lang="en-US" sz="2400" dirty="0">
                <a:solidFill>
                  <a:schemeClr val="accent4"/>
                </a:solidFill>
                <a:latin typeface="Bell MT" panose="02020503060305020303" pitchFamily="18" charset="0"/>
                <a:cs typeface="Arabic Typesetting" panose="03020402040406030203" pitchFamily="66" charset="-78"/>
              </a:rPr>
            </a:br>
            <a:endParaRPr lang="en-US" sz="1400" dirty="0">
              <a:solidFill>
                <a:schemeClr val="accent4"/>
              </a:solidFill>
              <a:latin typeface="Bell MT" panose="02020503060305020303" pitchFamily="18" charset="0"/>
              <a:cs typeface="Arabic Typesetting" panose="03020402040406030203" pitchFamily="66" charset="-78"/>
            </a:endParaRPr>
          </a:p>
        </p:txBody>
      </p:sp>
      <p:sp>
        <p:nvSpPr>
          <p:cNvPr id="3" name="Subtitle 2"/>
          <p:cNvSpPr>
            <a:spLocks noGrp="1"/>
          </p:cNvSpPr>
          <p:nvPr>
            <p:ph type="subTitle" idx="1"/>
          </p:nvPr>
        </p:nvSpPr>
        <p:spPr>
          <a:xfrm>
            <a:off x="467544" y="2348880"/>
            <a:ext cx="8064896" cy="3672408"/>
          </a:xfrm>
        </p:spPr>
        <p:txBody>
          <a:bodyPr>
            <a:normAutofit fontScale="62500" lnSpcReduction="20000"/>
          </a:bodyPr>
          <a:lstStyle/>
          <a:p>
            <a:r>
              <a:rPr lang="en-US" sz="2800" b="1" dirty="0" err="1" smtClean="0">
                <a:solidFill>
                  <a:schemeClr val="tx1"/>
                </a:solidFill>
                <a:latin typeface="Times New Roman" pitchFamily="18" charset="0"/>
                <a:cs typeface="Times New Roman" pitchFamily="18" charset="0"/>
              </a:rPr>
              <a:t>Oleh</a:t>
            </a:r>
            <a:r>
              <a:rPr lang="en-US" sz="2800" b="1" dirty="0" smtClean="0">
                <a:solidFill>
                  <a:schemeClr val="tx1"/>
                </a:solidFill>
                <a:latin typeface="Times New Roman" pitchFamily="18" charset="0"/>
                <a:cs typeface="Times New Roman" pitchFamily="18" charset="0"/>
              </a:rPr>
              <a:t>: </a:t>
            </a:r>
          </a:p>
          <a:p>
            <a:r>
              <a:rPr lang="en-US" sz="2800" b="1" dirty="0" smtClean="0">
                <a:solidFill>
                  <a:schemeClr val="tx1"/>
                </a:solidFill>
                <a:latin typeface="Times New Roman" pitchFamily="18" charset="0"/>
                <a:cs typeface="Times New Roman" pitchFamily="18" charset="0"/>
              </a:rPr>
              <a:t>Rival </a:t>
            </a:r>
            <a:r>
              <a:rPr lang="en-US" sz="2800" b="1" dirty="0" err="1" smtClean="0">
                <a:solidFill>
                  <a:schemeClr val="tx1"/>
                </a:solidFill>
                <a:latin typeface="Times New Roman" pitchFamily="18" charset="0"/>
                <a:cs typeface="Times New Roman" pitchFamily="18" charset="0"/>
              </a:rPr>
              <a:t>Gustian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Dwi</a:t>
            </a:r>
            <a:r>
              <a:rPr lang="en-US" sz="2800" b="1" dirty="0" smtClean="0">
                <a:solidFill>
                  <a:schemeClr val="tx1"/>
                </a:solidFill>
                <a:latin typeface="Times New Roman" pitchFamily="18" charset="0"/>
                <a:cs typeface="Times New Roman" pitchFamily="18" charset="0"/>
              </a:rPr>
              <a:t> Putra</a:t>
            </a:r>
          </a:p>
          <a:p>
            <a:r>
              <a:rPr lang="en-US" sz="2800" b="1" dirty="0" smtClean="0">
                <a:solidFill>
                  <a:schemeClr val="tx1"/>
                </a:solidFill>
                <a:latin typeface="Times New Roman" pitchFamily="18" charset="0"/>
                <a:cs typeface="Times New Roman" pitchFamily="18" charset="0"/>
              </a:rPr>
              <a:t>123020235</a:t>
            </a:r>
          </a:p>
          <a:p>
            <a:pPr algn="l"/>
            <a:r>
              <a:rPr lang="en-US" b="1" dirty="0" smtClean="0">
                <a:solidFill>
                  <a:schemeClr val="tx1"/>
                </a:solidFill>
                <a:latin typeface="Times New Roman" pitchFamily="18" charset="0"/>
                <a:cs typeface="Times New Roman" pitchFamily="18" charset="0"/>
              </a:rPr>
              <a:t>	</a:t>
            </a:r>
          </a:p>
          <a:p>
            <a:pPr algn="l"/>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Pembimbing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Utama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Pembimbing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Pendamping</a:t>
            </a:r>
            <a:endParaRPr lang="en-US" b="1" dirty="0" smtClean="0">
              <a:solidFill>
                <a:schemeClr val="tx1"/>
              </a:solidFill>
              <a:latin typeface="Times New Roman" pitchFamily="18" charset="0"/>
              <a:cs typeface="Times New Roman" pitchFamily="18" charset="0"/>
            </a:endParaRPr>
          </a:p>
          <a:p>
            <a:pPr algn="l"/>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Ir. </a:t>
            </a:r>
            <a:r>
              <a:rPr lang="en-US" b="1" dirty="0" err="1" smtClean="0">
                <a:solidFill>
                  <a:schemeClr val="tx1"/>
                </a:solidFill>
                <a:latin typeface="Times New Roman" pitchFamily="18" charset="0"/>
                <a:cs typeface="Times New Roman" pitchFamily="18" charset="0"/>
              </a:rPr>
              <a:t>Neneng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Suliasih</a:t>
            </a:r>
            <a:r>
              <a:rPr lang="en-US" b="1" dirty="0" smtClean="0">
                <a:solidFill>
                  <a:schemeClr val="tx1"/>
                </a:solidFill>
                <a:latin typeface="Times New Roman" pitchFamily="18" charset="0"/>
                <a:cs typeface="Times New Roman" pitchFamily="18" charset="0"/>
              </a:rPr>
              <a:t>, M.P		                    Dr. Ir. </a:t>
            </a:r>
            <a:r>
              <a:rPr lang="en-US" b="1" dirty="0" err="1" smtClean="0">
                <a:solidFill>
                  <a:schemeClr val="tx1"/>
                </a:solidFill>
                <a:latin typeface="Times New Roman" pitchFamily="18" charset="0"/>
                <a:cs typeface="Times New Roman" pitchFamily="18" charset="0"/>
              </a:rPr>
              <a:t>Yusman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Taufik</a:t>
            </a:r>
            <a:r>
              <a:rPr lang="en-US" b="1" dirty="0" smtClean="0">
                <a:solidFill>
                  <a:schemeClr val="tx1"/>
                </a:solidFill>
                <a:latin typeface="Times New Roman" pitchFamily="18" charset="0"/>
                <a:cs typeface="Times New Roman" pitchFamily="18" charset="0"/>
              </a:rPr>
              <a:t>, M.P</a:t>
            </a:r>
          </a:p>
          <a:p>
            <a:endParaRPr lang="en-US" b="1" dirty="0" smtClean="0">
              <a:solidFill>
                <a:schemeClr val="tx1"/>
              </a:solidFill>
              <a:latin typeface="Times New Roman" pitchFamily="18" charset="0"/>
              <a:cs typeface="Times New Roman" pitchFamily="18" charset="0"/>
            </a:endParaRPr>
          </a:p>
          <a:p>
            <a:pPr algn="just"/>
            <a:r>
              <a:rPr lang="en-US" b="1" dirty="0" smtClean="0">
                <a:solidFill>
                  <a:schemeClr val="tx1"/>
                </a:solidFill>
                <a:latin typeface="Times New Roman" pitchFamily="18" charset="0"/>
                <a:cs typeface="Times New Roman" pitchFamily="18" charset="0"/>
              </a:rPr>
              <a:t> 				</a:t>
            </a:r>
          </a:p>
          <a:p>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Penguji</a:t>
            </a:r>
            <a:r>
              <a:rPr lang="en-US" b="1" dirty="0" smtClean="0">
                <a:solidFill>
                  <a:schemeClr val="tx1"/>
                </a:solidFill>
                <a:latin typeface="Times New Roman" pitchFamily="18" charset="0"/>
                <a:cs typeface="Times New Roman" pitchFamily="18" charset="0"/>
              </a:rPr>
              <a:t> 		</a:t>
            </a:r>
          </a:p>
          <a:p>
            <a:endParaRPr lang="en-US" b="1" dirty="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  Dr. Ir. Nana </a:t>
            </a:r>
            <a:r>
              <a:rPr lang="en-US" b="1" dirty="0" err="1" smtClean="0">
                <a:solidFill>
                  <a:schemeClr val="tx1"/>
                </a:solidFill>
                <a:latin typeface="Times New Roman" pitchFamily="18" charset="0"/>
                <a:cs typeface="Times New Roman" pitchFamily="18" charset="0"/>
              </a:rPr>
              <a:t>Sutisna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M.Sc</a:t>
            </a:r>
            <a:endParaRPr lang="en-US" b="1" dirty="0" smtClean="0">
              <a:solidFill>
                <a:schemeClr val="tx1"/>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66943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747483"/>
              </p:ext>
            </p:extLst>
          </p:nvPr>
        </p:nvGraphicFramePr>
        <p:xfrm>
          <a:off x="457200" y="692150"/>
          <a:ext cx="8229600" cy="5434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6" name="Picture 2" descr="http://blog.unnes.ac.id/imasulufi16/wp-content/uploads/sites/1547/2015/12/pengertian-riset1-1024x1024-300x3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96" y="404664"/>
            <a:ext cx="1849388" cy="18493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62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82527289"/>
              </p:ext>
            </p:extLst>
          </p:nvPr>
        </p:nvGraphicFramePr>
        <p:xfrm>
          <a:off x="457200" y="692150"/>
          <a:ext cx="8229600" cy="5434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251520" y="3645024"/>
            <a:ext cx="2736304" cy="1200329"/>
          </a:xfrm>
          <a:prstGeom prst="rect">
            <a:avLst/>
          </a:prstGeom>
          <a:noFill/>
        </p:spPr>
        <p:txBody>
          <a:bodyPr wrap="square" rtlCol="0">
            <a:spAutoFit/>
          </a:bodyPr>
          <a:lstStyle/>
          <a:p>
            <a:pPr algn="ctr"/>
            <a:r>
              <a:rPr lang="en-US" sz="3600" dirty="0" err="1" smtClean="0">
                <a:latin typeface="+mj-lt"/>
              </a:rPr>
              <a:t>Metodologi</a:t>
            </a:r>
            <a:r>
              <a:rPr lang="en-US" sz="3600" dirty="0" smtClean="0">
                <a:latin typeface="+mj-lt"/>
              </a:rPr>
              <a:t> </a:t>
            </a:r>
            <a:r>
              <a:rPr lang="en-US" sz="3600" dirty="0" err="1" smtClean="0">
                <a:latin typeface="+mj-lt"/>
              </a:rPr>
              <a:t>Penelitian</a:t>
            </a:r>
            <a:endParaRPr lang="en-US" sz="3600" dirty="0">
              <a:latin typeface="+mj-lt"/>
            </a:endParaRPr>
          </a:p>
        </p:txBody>
      </p:sp>
      <p:pic>
        <p:nvPicPr>
          <p:cNvPr id="7170" name="Picture 2" descr="http://mommiesdaily.com/wp-content/uploads/2014/02/candil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56793">
            <a:off x="6372200" y="980728"/>
            <a:ext cx="1728192" cy="172819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604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Metode</a:t>
            </a:r>
            <a:r>
              <a:rPr lang="en-US" dirty="0" smtClean="0"/>
              <a:t> </a:t>
            </a:r>
            <a:r>
              <a:rPr lang="en-US" dirty="0" err="1" smtClean="0"/>
              <a:t>Penelitian</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Penelitian</a:t>
            </a:r>
            <a:r>
              <a:rPr lang="en-US" dirty="0" smtClean="0"/>
              <a:t> </a:t>
            </a:r>
            <a:r>
              <a:rPr lang="en-US" dirty="0" err="1" smtClean="0"/>
              <a:t>Pendahuluan</a:t>
            </a:r>
            <a:endParaRPr lang="en-US" dirty="0" smtClean="0"/>
          </a:p>
          <a:p>
            <a:pPr marL="0" indent="0" algn="just">
              <a:buNone/>
            </a:pPr>
            <a:r>
              <a:rPr lang="en-US" dirty="0" smtClean="0"/>
              <a:t>	</a:t>
            </a:r>
            <a:r>
              <a:rPr lang="en-US" sz="2000" dirty="0" err="1" smtClean="0"/>
              <a:t>Penelitian</a:t>
            </a:r>
            <a:r>
              <a:rPr lang="en-US" sz="2000" dirty="0" smtClean="0"/>
              <a:t> </a:t>
            </a:r>
            <a:r>
              <a:rPr lang="en-US" sz="2000" dirty="0" err="1"/>
              <a:t>pendahuluan</a:t>
            </a:r>
            <a:r>
              <a:rPr lang="en-US" sz="2000" dirty="0"/>
              <a:t> </a:t>
            </a:r>
            <a:r>
              <a:rPr lang="en-US" sz="2000" dirty="0" err="1"/>
              <a:t>dalam</a:t>
            </a:r>
            <a:r>
              <a:rPr lang="en-US" sz="2000" dirty="0"/>
              <a:t> </a:t>
            </a:r>
            <a:r>
              <a:rPr lang="en-US" sz="2000" dirty="0" err="1"/>
              <a:t>pembuatan</a:t>
            </a:r>
            <a:r>
              <a:rPr lang="en-US" sz="2000" dirty="0"/>
              <a:t> </a:t>
            </a:r>
            <a:r>
              <a:rPr lang="en-US" sz="2000" dirty="0" err="1"/>
              <a:t>candil</a:t>
            </a:r>
            <a:r>
              <a:rPr lang="en-US" sz="2000" dirty="0"/>
              <a:t> </a:t>
            </a:r>
            <a:r>
              <a:rPr lang="en-US" sz="2000" dirty="0" smtClean="0"/>
              <a:t> </a:t>
            </a:r>
            <a:r>
              <a:rPr lang="en-US" sz="2000" dirty="0" err="1"/>
              <a:t>instan</a:t>
            </a:r>
            <a:r>
              <a:rPr lang="en-US" sz="2000" dirty="0"/>
              <a:t> </a:t>
            </a:r>
            <a:r>
              <a:rPr lang="en-US" sz="2000" dirty="0" err="1"/>
              <a:t>ubi</a:t>
            </a:r>
            <a:r>
              <a:rPr lang="en-US" sz="2000" dirty="0"/>
              <a:t> </a:t>
            </a:r>
            <a:r>
              <a:rPr lang="en-US" sz="2000" dirty="0" err="1"/>
              <a:t>ungu</a:t>
            </a:r>
            <a:r>
              <a:rPr lang="en-US" sz="2000" dirty="0"/>
              <a:t> </a:t>
            </a:r>
            <a:r>
              <a:rPr lang="en-US" sz="2000" dirty="0" err="1"/>
              <a:t>ini</a:t>
            </a:r>
            <a:r>
              <a:rPr lang="en-US" sz="2000" dirty="0"/>
              <a:t> </a:t>
            </a:r>
            <a:r>
              <a:rPr lang="en-US" sz="2000" dirty="0" err="1"/>
              <a:t>yaitu</a:t>
            </a:r>
            <a:r>
              <a:rPr lang="en-US" sz="2000" dirty="0"/>
              <a:t> </a:t>
            </a:r>
            <a:r>
              <a:rPr lang="en-US" sz="2000" dirty="0" err="1"/>
              <a:t>mengetahui</a:t>
            </a:r>
            <a:r>
              <a:rPr lang="en-US" sz="2000" dirty="0"/>
              <a:t> </a:t>
            </a:r>
            <a:r>
              <a:rPr lang="en-US" sz="2000" dirty="0" err="1"/>
              <a:t>perlakuan</a:t>
            </a:r>
            <a:r>
              <a:rPr lang="en-US" sz="2000" dirty="0"/>
              <a:t> </a:t>
            </a:r>
            <a:r>
              <a:rPr lang="en-US" sz="2000" dirty="0" err="1"/>
              <a:t>sebelum</a:t>
            </a:r>
            <a:r>
              <a:rPr lang="en-US" sz="2000" dirty="0"/>
              <a:t> </a:t>
            </a:r>
            <a:r>
              <a:rPr lang="en-US" sz="2000" dirty="0" err="1"/>
              <a:t>pengeringan</a:t>
            </a:r>
            <a:r>
              <a:rPr lang="en-US" sz="2000" dirty="0"/>
              <a:t> yang </a:t>
            </a:r>
            <a:r>
              <a:rPr lang="en-US" sz="2000" dirty="0" err="1"/>
              <a:t>cocok</a:t>
            </a:r>
            <a:r>
              <a:rPr lang="en-US" sz="2000" dirty="0"/>
              <a:t> </a:t>
            </a:r>
            <a:r>
              <a:rPr lang="en-US" sz="2000" dirty="0" err="1"/>
              <a:t>dengan</a:t>
            </a:r>
            <a:r>
              <a:rPr lang="en-US" sz="2000" dirty="0"/>
              <a:t> </a:t>
            </a:r>
            <a:r>
              <a:rPr lang="en-US" sz="2000" dirty="0" err="1"/>
              <a:t>membagi</a:t>
            </a:r>
            <a:r>
              <a:rPr lang="en-US" sz="2000" dirty="0"/>
              <a:t> </a:t>
            </a:r>
            <a:r>
              <a:rPr lang="en-US" sz="2000" dirty="0" err="1"/>
              <a:t>kedalam</a:t>
            </a:r>
            <a:r>
              <a:rPr lang="en-US" sz="2000" dirty="0"/>
              <a:t> </a:t>
            </a:r>
            <a:r>
              <a:rPr lang="en-US" sz="2000" dirty="0" err="1"/>
              <a:t>dua</a:t>
            </a:r>
            <a:r>
              <a:rPr lang="en-US" sz="2000" dirty="0"/>
              <a:t> </a:t>
            </a:r>
            <a:r>
              <a:rPr lang="en-US" sz="2000" dirty="0" err="1"/>
              <a:t>perlakuan</a:t>
            </a:r>
            <a:r>
              <a:rPr lang="en-US" sz="2000" dirty="0"/>
              <a:t> </a:t>
            </a:r>
            <a:r>
              <a:rPr lang="en-US" sz="2000" dirty="0" err="1"/>
              <a:t>yakni</a:t>
            </a:r>
            <a:r>
              <a:rPr lang="en-US" sz="2000" dirty="0"/>
              <a:t> </a:t>
            </a:r>
            <a:r>
              <a:rPr lang="en-US" sz="2000" dirty="0" err="1"/>
              <a:t>perlakuan</a:t>
            </a:r>
            <a:r>
              <a:rPr lang="en-US" sz="2000" dirty="0"/>
              <a:t> </a:t>
            </a:r>
            <a:r>
              <a:rPr lang="en-US" sz="2000" dirty="0" err="1"/>
              <a:t>perebusan</a:t>
            </a:r>
            <a:r>
              <a:rPr lang="en-US" sz="2000" dirty="0"/>
              <a:t> </a:t>
            </a:r>
            <a:r>
              <a:rPr lang="en-US" sz="2000" dirty="0" err="1"/>
              <a:t>terlebih</a:t>
            </a:r>
            <a:r>
              <a:rPr lang="en-US" sz="2000" dirty="0"/>
              <a:t> </a:t>
            </a:r>
            <a:r>
              <a:rPr lang="en-US" sz="2000" dirty="0" err="1"/>
              <a:t>dahulu</a:t>
            </a:r>
            <a:r>
              <a:rPr lang="en-US" sz="2000" dirty="0"/>
              <a:t> </a:t>
            </a:r>
            <a:r>
              <a:rPr lang="en-US" sz="2000" dirty="0" err="1"/>
              <a:t>untuk</a:t>
            </a:r>
            <a:r>
              <a:rPr lang="en-US" sz="2000" dirty="0"/>
              <a:t> </a:t>
            </a:r>
            <a:r>
              <a:rPr lang="en-US" sz="2000" dirty="0" err="1"/>
              <a:t>mematangkan</a:t>
            </a:r>
            <a:r>
              <a:rPr lang="en-US" sz="2000" dirty="0"/>
              <a:t> </a:t>
            </a:r>
            <a:r>
              <a:rPr lang="en-US" sz="2000" dirty="0" err="1"/>
              <a:t>adonan</a:t>
            </a:r>
            <a:r>
              <a:rPr lang="en-US" sz="2000" dirty="0"/>
              <a:t> </a:t>
            </a:r>
            <a:r>
              <a:rPr lang="en-US" sz="2000" dirty="0" err="1"/>
              <a:t>atau</a:t>
            </a:r>
            <a:r>
              <a:rPr lang="en-US" sz="2000" dirty="0"/>
              <a:t> </a:t>
            </a:r>
            <a:r>
              <a:rPr lang="en-US" sz="2000" dirty="0" err="1"/>
              <a:t>dengan</a:t>
            </a:r>
            <a:r>
              <a:rPr lang="en-US" sz="2000" dirty="0"/>
              <a:t> </a:t>
            </a:r>
            <a:r>
              <a:rPr lang="en-US" sz="2000" dirty="0" err="1"/>
              <a:t>perlakuan</a:t>
            </a:r>
            <a:r>
              <a:rPr lang="en-US" sz="2000" dirty="0"/>
              <a:t> </a:t>
            </a:r>
            <a:r>
              <a:rPr lang="en-US" sz="2000" dirty="0" err="1"/>
              <a:t>langsung</a:t>
            </a:r>
            <a:r>
              <a:rPr lang="en-US" sz="2000" dirty="0"/>
              <a:t> </a:t>
            </a:r>
            <a:r>
              <a:rPr lang="en-US" sz="2000" dirty="0" err="1"/>
              <a:t>dilakukan</a:t>
            </a:r>
            <a:r>
              <a:rPr lang="en-US" sz="2000" dirty="0"/>
              <a:t> </a:t>
            </a:r>
            <a:r>
              <a:rPr lang="en-US" sz="2000" dirty="0" err="1"/>
              <a:t>pengeringan</a:t>
            </a:r>
            <a:r>
              <a:rPr lang="en-US" sz="2000" dirty="0"/>
              <a:t> </a:t>
            </a:r>
            <a:r>
              <a:rPr lang="en-US" sz="2000" dirty="0" err="1"/>
              <a:t>terhadap</a:t>
            </a:r>
            <a:r>
              <a:rPr lang="en-US" sz="2000" dirty="0"/>
              <a:t> </a:t>
            </a:r>
            <a:r>
              <a:rPr lang="en-US" sz="2000" dirty="0" err="1"/>
              <a:t>adonan</a:t>
            </a:r>
            <a:r>
              <a:rPr lang="en-US" sz="2000" dirty="0"/>
              <a:t> </a:t>
            </a:r>
            <a:r>
              <a:rPr lang="en-US" sz="2000" dirty="0" err="1"/>
              <a:t>candil</a:t>
            </a:r>
            <a:r>
              <a:rPr lang="en-US" sz="2000" dirty="0"/>
              <a:t> </a:t>
            </a:r>
            <a:r>
              <a:rPr lang="en-US" sz="2000" dirty="0" smtClean="0"/>
              <a:t> </a:t>
            </a:r>
            <a:r>
              <a:rPr lang="en-US" sz="2000" dirty="0" err="1"/>
              <a:t>instan</a:t>
            </a:r>
            <a:r>
              <a:rPr lang="en-US" sz="2000" dirty="0"/>
              <a:t> </a:t>
            </a:r>
            <a:r>
              <a:rPr lang="en-US" sz="2000" dirty="0" err="1"/>
              <a:t>ubi</a:t>
            </a:r>
            <a:r>
              <a:rPr lang="en-US" sz="2000" dirty="0"/>
              <a:t> </a:t>
            </a:r>
            <a:r>
              <a:rPr lang="en-US" sz="2000" dirty="0" err="1"/>
              <a:t>ungu</a:t>
            </a:r>
            <a:r>
              <a:rPr lang="en-US" sz="2000" dirty="0"/>
              <a:t> agar </a:t>
            </a:r>
            <a:r>
              <a:rPr lang="en-US" sz="2000" dirty="0" err="1"/>
              <a:t>menghasilkan</a:t>
            </a:r>
            <a:r>
              <a:rPr lang="en-US" sz="2000" dirty="0"/>
              <a:t> </a:t>
            </a:r>
            <a:r>
              <a:rPr lang="en-US" sz="2000" dirty="0" err="1"/>
              <a:t>candil</a:t>
            </a:r>
            <a:r>
              <a:rPr lang="en-US" sz="2000" dirty="0"/>
              <a:t> </a:t>
            </a:r>
            <a:r>
              <a:rPr lang="en-US" sz="2000" dirty="0" smtClean="0"/>
              <a:t> </a:t>
            </a:r>
            <a:r>
              <a:rPr lang="en-US" sz="2000" dirty="0" err="1"/>
              <a:t>instan</a:t>
            </a:r>
            <a:r>
              <a:rPr lang="en-US" sz="2000" dirty="0"/>
              <a:t> </a:t>
            </a:r>
            <a:r>
              <a:rPr lang="en-US" sz="2000" dirty="0" err="1"/>
              <a:t>ubi</a:t>
            </a:r>
            <a:r>
              <a:rPr lang="en-US" sz="2000" dirty="0"/>
              <a:t> </a:t>
            </a:r>
            <a:r>
              <a:rPr lang="en-US" sz="2000" dirty="0" err="1"/>
              <a:t>ungu</a:t>
            </a:r>
            <a:r>
              <a:rPr lang="en-US" sz="2000" dirty="0"/>
              <a:t> yang </a:t>
            </a:r>
            <a:r>
              <a:rPr lang="en-US" sz="2000" dirty="0" err="1"/>
              <a:t>baik</a:t>
            </a:r>
            <a:r>
              <a:rPr lang="en-US" sz="2000" dirty="0"/>
              <a:t> </a:t>
            </a:r>
            <a:r>
              <a:rPr lang="en-US" sz="2000" dirty="0" err="1"/>
              <a:t>dan</a:t>
            </a:r>
            <a:r>
              <a:rPr lang="en-US" sz="2000" dirty="0"/>
              <a:t> </a:t>
            </a:r>
            <a:r>
              <a:rPr lang="en-US" sz="2000" dirty="0" err="1"/>
              <a:t>memiliki</a:t>
            </a:r>
            <a:r>
              <a:rPr lang="en-US" sz="2000" dirty="0"/>
              <a:t> </a:t>
            </a:r>
            <a:r>
              <a:rPr lang="en-US" sz="2000" dirty="0" err="1"/>
              <a:t>daya</a:t>
            </a:r>
            <a:r>
              <a:rPr lang="en-US" sz="2000" dirty="0"/>
              <a:t> </a:t>
            </a:r>
            <a:r>
              <a:rPr lang="en-US" sz="2000" dirty="0" err="1"/>
              <a:t>kembang</a:t>
            </a:r>
            <a:r>
              <a:rPr lang="en-US" sz="2000" dirty="0"/>
              <a:t> yang </a:t>
            </a:r>
            <a:r>
              <a:rPr lang="en-US" sz="2000" dirty="0" err="1"/>
              <a:t>bagus</a:t>
            </a:r>
            <a:r>
              <a:rPr lang="en-US" sz="2000" dirty="0"/>
              <a:t>. </a:t>
            </a:r>
            <a:endParaRPr lang="en-US" sz="2000" dirty="0" smtClean="0"/>
          </a:p>
          <a:p>
            <a:pPr marL="0" indent="0" algn="just">
              <a:buNone/>
            </a:pPr>
            <a:r>
              <a:rPr lang="en-US" sz="2000" dirty="0" smtClean="0"/>
              <a:t>	</a:t>
            </a:r>
            <a:r>
              <a:rPr lang="en-US" sz="2000" dirty="0" err="1" smtClean="0"/>
              <a:t>Penentuan</a:t>
            </a:r>
            <a:r>
              <a:rPr lang="en-US" sz="2000" dirty="0" smtClean="0"/>
              <a:t> </a:t>
            </a:r>
            <a:r>
              <a:rPr lang="en-US" sz="2000" dirty="0" err="1"/>
              <a:t>jenis</a:t>
            </a:r>
            <a:r>
              <a:rPr lang="en-US" sz="2000" dirty="0"/>
              <a:t> </a:t>
            </a:r>
            <a:r>
              <a:rPr lang="en-US" sz="2000" dirty="0" err="1"/>
              <a:t>perlakuan</a:t>
            </a:r>
            <a:r>
              <a:rPr lang="en-US" sz="2000" dirty="0"/>
              <a:t> yang </a:t>
            </a:r>
            <a:r>
              <a:rPr lang="en-US" sz="2000" dirty="0" err="1"/>
              <a:t>baik</a:t>
            </a:r>
            <a:r>
              <a:rPr lang="en-US" sz="2000" dirty="0"/>
              <a:t> </a:t>
            </a:r>
            <a:r>
              <a:rPr lang="en-US" sz="2000" dirty="0" err="1"/>
              <a:t>didasarkan</a:t>
            </a:r>
            <a:r>
              <a:rPr lang="en-US" sz="2000" dirty="0"/>
              <a:t> </a:t>
            </a:r>
            <a:r>
              <a:rPr lang="en-US" sz="2000" dirty="0" err="1"/>
              <a:t>penilaian</a:t>
            </a:r>
            <a:r>
              <a:rPr lang="en-US" sz="2000" dirty="0"/>
              <a:t> </a:t>
            </a:r>
            <a:r>
              <a:rPr lang="en-US" sz="2000" dirty="0" err="1"/>
              <a:t>secara</a:t>
            </a:r>
            <a:r>
              <a:rPr lang="en-US" sz="2000" dirty="0"/>
              <a:t> </a:t>
            </a:r>
            <a:r>
              <a:rPr lang="en-US" sz="2000" dirty="0" err="1"/>
              <a:t>fisika</a:t>
            </a:r>
            <a:r>
              <a:rPr lang="en-US" sz="2000" dirty="0"/>
              <a:t> </a:t>
            </a:r>
            <a:r>
              <a:rPr lang="en-US" sz="2000" dirty="0" err="1"/>
              <a:t>dengan</a:t>
            </a:r>
            <a:r>
              <a:rPr lang="en-US" sz="2000" dirty="0"/>
              <a:t> </a:t>
            </a:r>
            <a:r>
              <a:rPr lang="en-US" sz="2000" dirty="0" err="1"/>
              <a:t>menggunakan</a:t>
            </a:r>
            <a:r>
              <a:rPr lang="en-US" sz="2000" dirty="0"/>
              <a:t> </a:t>
            </a:r>
            <a:r>
              <a:rPr lang="en-US" sz="2000" dirty="0" err="1"/>
              <a:t>analisis</a:t>
            </a:r>
            <a:r>
              <a:rPr lang="en-US" sz="2000" dirty="0"/>
              <a:t> </a:t>
            </a:r>
            <a:r>
              <a:rPr lang="en-US" sz="2000" dirty="0" err="1"/>
              <a:t>pengembangan</a:t>
            </a:r>
            <a:r>
              <a:rPr lang="en-US" sz="2000" dirty="0"/>
              <a:t> volume </a:t>
            </a:r>
            <a:r>
              <a:rPr lang="en-US" sz="2000" dirty="0" err="1"/>
              <a:t>dan</a:t>
            </a:r>
            <a:r>
              <a:rPr lang="en-US" sz="2000" dirty="0"/>
              <a:t> </a:t>
            </a:r>
            <a:r>
              <a:rPr lang="en-US" sz="2000" dirty="0" err="1"/>
              <a:t>organoleptik</a:t>
            </a:r>
            <a:r>
              <a:rPr lang="en-US" sz="2000" dirty="0"/>
              <a:t> </a:t>
            </a:r>
            <a:r>
              <a:rPr lang="en-US" sz="2000" dirty="0" err="1"/>
              <a:t>dengan</a:t>
            </a:r>
            <a:r>
              <a:rPr lang="en-US" sz="2000" dirty="0"/>
              <a:t> </a:t>
            </a:r>
            <a:r>
              <a:rPr lang="en-US" sz="2000" dirty="0" err="1"/>
              <a:t>menggunakan</a:t>
            </a:r>
            <a:r>
              <a:rPr lang="en-US" sz="2000" dirty="0"/>
              <a:t> </a:t>
            </a:r>
            <a:r>
              <a:rPr lang="en-US" sz="2000" dirty="0" err="1"/>
              <a:t>uji</a:t>
            </a:r>
            <a:r>
              <a:rPr lang="en-US" sz="2000" dirty="0"/>
              <a:t> </a:t>
            </a:r>
            <a:r>
              <a:rPr lang="en-US" sz="2000" dirty="0" err="1"/>
              <a:t>hedonik</a:t>
            </a:r>
            <a:r>
              <a:rPr lang="en-US" sz="2000" dirty="0"/>
              <a:t> yang </a:t>
            </a:r>
            <a:r>
              <a:rPr lang="en-US" sz="2000" dirty="0" err="1"/>
              <a:t>dilakukan</a:t>
            </a:r>
            <a:r>
              <a:rPr lang="en-US" sz="2000" dirty="0"/>
              <a:t> 15 orang </a:t>
            </a:r>
            <a:r>
              <a:rPr lang="en-US" sz="2000" dirty="0" err="1"/>
              <a:t>panelis</a:t>
            </a:r>
            <a:r>
              <a:rPr lang="en-US" sz="2000" dirty="0"/>
              <a:t> </a:t>
            </a:r>
            <a:r>
              <a:rPr lang="en-US" sz="2000" dirty="0" err="1"/>
              <a:t>dengan</a:t>
            </a:r>
            <a:r>
              <a:rPr lang="en-US" sz="2000" dirty="0"/>
              <a:t> </a:t>
            </a:r>
            <a:r>
              <a:rPr lang="en-US" sz="2000" dirty="0" err="1"/>
              <a:t>respon</a:t>
            </a:r>
            <a:r>
              <a:rPr lang="en-US" sz="2000" dirty="0"/>
              <a:t> </a:t>
            </a:r>
            <a:r>
              <a:rPr lang="en-US" sz="2000" dirty="0" err="1"/>
              <a:t>penelitian</a:t>
            </a:r>
            <a:r>
              <a:rPr lang="en-US" sz="2000" dirty="0"/>
              <a:t> </a:t>
            </a:r>
            <a:r>
              <a:rPr lang="en-US" sz="2000" dirty="0" err="1"/>
              <a:t>yakni</a:t>
            </a:r>
            <a:r>
              <a:rPr lang="en-US" sz="2000" dirty="0"/>
              <a:t> </a:t>
            </a:r>
            <a:r>
              <a:rPr lang="en-US" sz="2000" dirty="0" err="1"/>
              <a:t>nilai</a:t>
            </a:r>
            <a:r>
              <a:rPr lang="en-US" sz="2000" dirty="0"/>
              <a:t> </a:t>
            </a:r>
            <a:r>
              <a:rPr lang="en-US" sz="2000" dirty="0" err="1"/>
              <a:t>kesukaan</a:t>
            </a:r>
            <a:r>
              <a:rPr lang="en-US" sz="2000" dirty="0"/>
              <a:t> </a:t>
            </a:r>
            <a:r>
              <a:rPr lang="en-US" sz="2000" dirty="0" err="1"/>
              <a:t>terhadap</a:t>
            </a:r>
            <a:r>
              <a:rPr lang="en-US" sz="2000" dirty="0"/>
              <a:t> </a:t>
            </a:r>
            <a:r>
              <a:rPr lang="en-US" sz="2000" dirty="0" err="1"/>
              <a:t>warna</a:t>
            </a:r>
            <a:r>
              <a:rPr lang="en-US" sz="2000" dirty="0"/>
              <a:t>, aroma, rasa, </a:t>
            </a:r>
            <a:r>
              <a:rPr lang="en-US" sz="2000" dirty="0" err="1"/>
              <a:t>dan</a:t>
            </a:r>
            <a:r>
              <a:rPr lang="en-US" sz="2000" dirty="0"/>
              <a:t> </a:t>
            </a:r>
            <a:r>
              <a:rPr lang="en-US" sz="2000" dirty="0" err="1"/>
              <a:t>tekstur</a:t>
            </a:r>
            <a:r>
              <a:rPr lang="en-US" sz="2000" dirty="0"/>
              <a:t> </a:t>
            </a:r>
            <a:r>
              <a:rPr lang="en-US" sz="2000" dirty="0" err="1"/>
              <a:t>terhadap</a:t>
            </a:r>
            <a:r>
              <a:rPr lang="en-US" sz="2000" dirty="0"/>
              <a:t> </a:t>
            </a:r>
            <a:r>
              <a:rPr lang="en-US" sz="2000" dirty="0" err="1"/>
              <a:t>candil</a:t>
            </a:r>
            <a:r>
              <a:rPr lang="en-US" sz="2000" dirty="0"/>
              <a:t> yang </a:t>
            </a:r>
            <a:r>
              <a:rPr lang="en-US" sz="2000" dirty="0" err="1"/>
              <a:t>telah</a:t>
            </a:r>
            <a:r>
              <a:rPr lang="en-US" sz="2000" dirty="0"/>
              <a:t> </a:t>
            </a:r>
            <a:r>
              <a:rPr lang="en-US" sz="2000" dirty="0" err="1"/>
              <a:t>dilakukan</a:t>
            </a:r>
            <a:r>
              <a:rPr lang="en-US" sz="2000" dirty="0"/>
              <a:t> proses </a:t>
            </a:r>
            <a:r>
              <a:rPr lang="en-US" sz="2000" dirty="0" err="1"/>
              <a:t>rehidrasi</a:t>
            </a:r>
            <a:endParaRPr lang="en-US" sz="2000" dirty="0"/>
          </a:p>
        </p:txBody>
      </p:sp>
    </p:spTree>
    <p:extLst>
      <p:ext uri="{BB962C8B-B14F-4D97-AF65-F5344CB8AC3E}">
        <p14:creationId xmlns:p14="http://schemas.microsoft.com/office/powerpoint/2010/main" val="375618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US" dirty="0" err="1" smtClean="0"/>
              <a:t>Penelitian</a:t>
            </a:r>
            <a:r>
              <a:rPr lang="en-US" dirty="0" smtClean="0"/>
              <a:t> </a:t>
            </a:r>
            <a:r>
              <a:rPr lang="en-US" dirty="0" err="1" smtClean="0"/>
              <a:t>Utama</a:t>
            </a:r>
            <a:endParaRPr lang="en-US" dirty="0" smtClean="0"/>
          </a:p>
          <a:p>
            <a:pPr marL="0" indent="0">
              <a:buNone/>
            </a:pPr>
            <a:r>
              <a:rPr lang="en-US" dirty="0" smtClean="0"/>
              <a:t>	</a:t>
            </a:r>
            <a:r>
              <a:rPr lang="en-US" sz="2000" dirty="0" err="1" smtClean="0"/>
              <a:t>Rancangan</a:t>
            </a:r>
            <a:r>
              <a:rPr lang="en-US" sz="2000" dirty="0" smtClean="0"/>
              <a:t> </a:t>
            </a:r>
            <a:r>
              <a:rPr lang="en-US" sz="2000" dirty="0" err="1"/>
              <a:t>perlakuan</a:t>
            </a:r>
            <a:r>
              <a:rPr lang="en-US" sz="2000" dirty="0"/>
              <a:t> </a:t>
            </a:r>
            <a:r>
              <a:rPr lang="en-US" sz="2000" dirty="0" err="1"/>
              <a:t>pada</a:t>
            </a:r>
            <a:r>
              <a:rPr lang="en-US" sz="2000" dirty="0"/>
              <a:t> </a:t>
            </a:r>
            <a:r>
              <a:rPr lang="en-US" sz="2000" dirty="0" err="1"/>
              <a:t>penelitian</a:t>
            </a:r>
            <a:r>
              <a:rPr lang="en-US" sz="2000" dirty="0"/>
              <a:t> </a:t>
            </a:r>
            <a:r>
              <a:rPr lang="en-US" sz="2000" dirty="0" err="1"/>
              <a:t>terdiri</a:t>
            </a:r>
            <a:r>
              <a:rPr lang="en-US" sz="2000" dirty="0"/>
              <a:t> </a:t>
            </a:r>
            <a:r>
              <a:rPr lang="en-US" sz="2000" dirty="0" err="1"/>
              <a:t>dari</a:t>
            </a:r>
            <a:r>
              <a:rPr lang="en-US" sz="2000" dirty="0"/>
              <a:t> </a:t>
            </a:r>
            <a:r>
              <a:rPr lang="en-US" sz="2000" dirty="0" err="1"/>
              <a:t>dua</a:t>
            </a:r>
            <a:r>
              <a:rPr lang="en-US" sz="2000" dirty="0"/>
              <a:t> </a:t>
            </a:r>
            <a:r>
              <a:rPr lang="en-US" sz="2000" dirty="0" err="1"/>
              <a:t>faktor</a:t>
            </a:r>
            <a:r>
              <a:rPr lang="en-US" sz="2000" dirty="0"/>
              <a:t>, </a:t>
            </a:r>
            <a:r>
              <a:rPr lang="en-US" sz="2000" dirty="0" err="1"/>
              <a:t>yaitu</a:t>
            </a:r>
            <a:r>
              <a:rPr lang="en-US" sz="2000" dirty="0"/>
              <a:t> </a:t>
            </a:r>
            <a:r>
              <a:rPr lang="en-US" sz="2000" dirty="0" err="1"/>
              <a:t>formulasi</a:t>
            </a:r>
            <a:r>
              <a:rPr lang="en-US" sz="2000" dirty="0"/>
              <a:t> </a:t>
            </a:r>
            <a:r>
              <a:rPr lang="en-US" sz="2000" dirty="0" err="1"/>
              <a:t>campuran</a:t>
            </a:r>
            <a:r>
              <a:rPr lang="en-US" sz="2000" dirty="0"/>
              <a:t> </a:t>
            </a:r>
            <a:r>
              <a:rPr lang="en-US" sz="2000" dirty="0" err="1"/>
              <a:t>bahan</a:t>
            </a:r>
            <a:r>
              <a:rPr lang="en-US" sz="2000" dirty="0"/>
              <a:t> (F) yang </a:t>
            </a:r>
            <a:r>
              <a:rPr lang="en-US" sz="2000" dirty="0" err="1"/>
              <a:t>terdiri</a:t>
            </a:r>
            <a:r>
              <a:rPr lang="en-US" sz="2000" dirty="0"/>
              <a:t> </a:t>
            </a:r>
            <a:r>
              <a:rPr lang="en-US" sz="2000" dirty="0" err="1"/>
              <a:t>dari</a:t>
            </a:r>
            <a:r>
              <a:rPr lang="en-US" sz="2000" dirty="0"/>
              <a:t> </a:t>
            </a:r>
            <a:r>
              <a:rPr lang="en-US" sz="2000" dirty="0" err="1"/>
              <a:t>tiga</a:t>
            </a:r>
            <a:r>
              <a:rPr lang="en-US" sz="2000" dirty="0"/>
              <a:t> </a:t>
            </a:r>
            <a:r>
              <a:rPr lang="en-US" sz="2000" dirty="0" err="1"/>
              <a:t>taraf</a:t>
            </a:r>
            <a:r>
              <a:rPr lang="en-US" sz="2000" dirty="0"/>
              <a:t> </a:t>
            </a:r>
            <a:r>
              <a:rPr lang="en-US" sz="2000" dirty="0" err="1"/>
              <a:t>dan</a:t>
            </a:r>
            <a:r>
              <a:rPr lang="en-US" sz="2000" dirty="0"/>
              <a:t> </a:t>
            </a:r>
            <a:r>
              <a:rPr lang="en-US" sz="2000" dirty="0" err="1"/>
              <a:t>suhu</a:t>
            </a:r>
            <a:r>
              <a:rPr lang="en-US" sz="2000" dirty="0"/>
              <a:t> </a:t>
            </a:r>
            <a:r>
              <a:rPr lang="en-US" sz="2000" dirty="0" err="1"/>
              <a:t>pengeringan</a:t>
            </a:r>
            <a:r>
              <a:rPr lang="en-US" sz="2000" dirty="0"/>
              <a:t> (P) yang </a:t>
            </a:r>
            <a:r>
              <a:rPr lang="en-US" sz="2000" dirty="0" err="1"/>
              <a:t>terdiri</a:t>
            </a:r>
            <a:r>
              <a:rPr lang="en-US" sz="2000" dirty="0"/>
              <a:t> </a:t>
            </a:r>
            <a:r>
              <a:rPr lang="en-US" sz="2000" dirty="0" err="1"/>
              <a:t>dari</a:t>
            </a:r>
            <a:r>
              <a:rPr lang="en-US" sz="2000" dirty="0"/>
              <a:t> </a:t>
            </a:r>
            <a:r>
              <a:rPr lang="en-US" sz="2000" dirty="0" err="1"/>
              <a:t>tiga</a:t>
            </a:r>
            <a:r>
              <a:rPr lang="en-US" sz="2000" dirty="0"/>
              <a:t> </a:t>
            </a:r>
            <a:r>
              <a:rPr lang="en-US" sz="2000" dirty="0" err="1"/>
              <a:t>taraf</a:t>
            </a:r>
            <a:r>
              <a:rPr lang="en-US" sz="2000" dirty="0"/>
              <a:t>. </a:t>
            </a:r>
            <a:r>
              <a:rPr lang="en-US" sz="2000" dirty="0" err="1"/>
              <a:t>Faktor</a:t>
            </a:r>
            <a:r>
              <a:rPr lang="en-US" sz="2000" dirty="0"/>
              <a:t> </a:t>
            </a:r>
            <a:r>
              <a:rPr lang="en-US" sz="2000" dirty="0" err="1"/>
              <a:t>perlakuan</a:t>
            </a:r>
            <a:r>
              <a:rPr lang="en-US" sz="2000" dirty="0"/>
              <a:t> </a:t>
            </a:r>
            <a:r>
              <a:rPr lang="en-US" sz="2000" dirty="0" err="1"/>
              <a:t>terdiri</a:t>
            </a:r>
            <a:r>
              <a:rPr lang="en-US" sz="2000" dirty="0"/>
              <a:t> </a:t>
            </a:r>
            <a:r>
              <a:rPr lang="en-US" sz="2000" dirty="0" err="1"/>
              <a:t>dari</a:t>
            </a:r>
            <a:r>
              <a:rPr lang="en-US" sz="2000" dirty="0"/>
              <a:t>:</a:t>
            </a:r>
          </a:p>
          <a:p>
            <a:pPr marL="228600" lvl="0" indent="-228600">
              <a:buFont typeface="+mj-lt"/>
              <a:buAutoNum type="arabicPeriod"/>
            </a:pPr>
            <a:r>
              <a:rPr lang="en-US" sz="2000" dirty="0" err="1" smtClean="0"/>
              <a:t>Formulasi</a:t>
            </a:r>
            <a:r>
              <a:rPr lang="en-US" sz="2000" dirty="0" smtClean="0"/>
              <a:t> </a:t>
            </a:r>
            <a:r>
              <a:rPr lang="en-US" sz="2000" dirty="0" err="1"/>
              <a:t>campuran</a:t>
            </a:r>
            <a:r>
              <a:rPr lang="en-US" sz="2000" dirty="0"/>
              <a:t> </a:t>
            </a:r>
            <a:r>
              <a:rPr lang="en-US" sz="2000" dirty="0" err="1"/>
              <a:t>bahan</a:t>
            </a:r>
            <a:r>
              <a:rPr lang="en-US" sz="2000" dirty="0"/>
              <a:t> (F), </a:t>
            </a:r>
            <a:r>
              <a:rPr lang="en-US" sz="2000" dirty="0" err="1"/>
              <a:t>terdiri</a:t>
            </a:r>
            <a:r>
              <a:rPr lang="en-US" sz="2000" dirty="0"/>
              <a:t> </a:t>
            </a:r>
            <a:r>
              <a:rPr lang="en-US" sz="2000" dirty="0" err="1"/>
              <a:t>dari</a:t>
            </a:r>
            <a:r>
              <a:rPr lang="en-US" sz="2000" dirty="0"/>
              <a:t> 3 </a:t>
            </a:r>
            <a:r>
              <a:rPr lang="en-US" sz="2000" dirty="0" err="1"/>
              <a:t>taraf</a:t>
            </a:r>
            <a:r>
              <a:rPr lang="en-US" sz="2000" dirty="0"/>
              <a:t>:</a:t>
            </a:r>
          </a:p>
          <a:p>
            <a:pPr marL="571500" indent="-393700">
              <a:buNone/>
              <a:tabLst>
                <a:tab pos="800100" algn="l"/>
                <a:tab pos="914400" algn="l"/>
              </a:tabLst>
            </a:pPr>
            <a:r>
              <a:rPr lang="en-US" sz="2000" dirty="0"/>
              <a:t>	</a:t>
            </a:r>
            <a:r>
              <a:rPr lang="en-US" sz="2000" dirty="0" smtClean="0"/>
              <a:t>(</a:t>
            </a:r>
            <a:r>
              <a:rPr lang="en-US" sz="2000" dirty="0"/>
              <a:t>f</a:t>
            </a:r>
            <a:r>
              <a:rPr lang="en-US" sz="2000" baseline="-25000" dirty="0"/>
              <a:t>1</a:t>
            </a:r>
            <a:r>
              <a:rPr lang="en-US" sz="2000" dirty="0"/>
              <a:t>) Formula I (</a:t>
            </a:r>
            <a:r>
              <a:rPr lang="en-US" sz="2000" dirty="0" err="1"/>
              <a:t>Ubi</a:t>
            </a:r>
            <a:r>
              <a:rPr lang="en-US" sz="2000" dirty="0"/>
              <a:t> </a:t>
            </a:r>
            <a:r>
              <a:rPr lang="en-US" sz="2000" dirty="0" err="1"/>
              <a:t>Ungu</a:t>
            </a:r>
            <a:r>
              <a:rPr lang="en-US" sz="2000" dirty="0"/>
              <a:t> 53,47%, </a:t>
            </a:r>
            <a:r>
              <a:rPr lang="en-US" sz="2000" dirty="0" err="1"/>
              <a:t>Tapioka</a:t>
            </a:r>
            <a:r>
              <a:rPr lang="en-US" sz="2000" dirty="0"/>
              <a:t> 26,74%)</a:t>
            </a:r>
          </a:p>
          <a:p>
            <a:pPr marL="571500" indent="-571500">
              <a:buNone/>
            </a:pPr>
            <a:r>
              <a:rPr lang="en-US" sz="2000" dirty="0"/>
              <a:t>	</a:t>
            </a:r>
            <a:r>
              <a:rPr lang="en-US" sz="2000" dirty="0" smtClean="0"/>
              <a:t>(</a:t>
            </a:r>
            <a:r>
              <a:rPr lang="en-US" sz="2000" dirty="0"/>
              <a:t>f</a:t>
            </a:r>
            <a:r>
              <a:rPr lang="en-US" sz="2000" baseline="-25000" dirty="0"/>
              <a:t>2</a:t>
            </a:r>
            <a:r>
              <a:rPr lang="en-US" sz="2000" dirty="0"/>
              <a:t>) Formula II (</a:t>
            </a:r>
            <a:r>
              <a:rPr lang="en-US" sz="2000" dirty="0" err="1"/>
              <a:t>Ubi</a:t>
            </a:r>
            <a:r>
              <a:rPr lang="en-US" sz="2000" dirty="0"/>
              <a:t> </a:t>
            </a:r>
            <a:r>
              <a:rPr lang="en-US" sz="2000" dirty="0" err="1"/>
              <a:t>ungu</a:t>
            </a:r>
            <a:r>
              <a:rPr lang="en-US" sz="2000" dirty="0"/>
              <a:t> 53,41%, </a:t>
            </a:r>
            <a:r>
              <a:rPr lang="en-US" sz="2000" dirty="0" err="1"/>
              <a:t>Tapioka</a:t>
            </a:r>
            <a:r>
              <a:rPr lang="en-US" sz="2000" dirty="0"/>
              <a:t> 26,7%, </a:t>
            </a:r>
            <a:r>
              <a:rPr lang="en-US" sz="2000" i="1" dirty="0"/>
              <a:t>Baking powder</a:t>
            </a:r>
            <a:r>
              <a:rPr lang="en-US" sz="2000" dirty="0"/>
              <a:t> 0,10%)</a:t>
            </a:r>
          </a:p>
          <a:p>
            <a:pPr marL="0" indent="0">
              <a:buNone/>
              <a:tabLst>
                <a:tab pos="571500" algn="l"/>
              </a:tabLst>
            </a:pPr>
            <a:r>
              <a:rPr lang="en-US" sz="2000" dirty="0"/>
              <a:t>	</a:t>
            </a:r>
            <a:r>
              <a:rPr lang="en-US" sz="2000" dirty="0" smtClean="0"/>
              <a:t>(</a:t>
            </a:r>
            <a:r>
              <a:rPr lang="en-US" sz="2000" dirty="0"/>
              <a:t>f</a:t>
            </a:r>
            <a:r>
              <a:rPr lang="en-US" sz="2000" baseline="-25000" dirty="0"/>
              <a:t>3</a:t>
            </a:r>
            <a:r>
              <a:rPr lang="en-US" sz="2000" dirty="0"/>
              <a:t>) Formula III (</a:t>
            </a:r>
            <a:r>
              <a:rPr lang="en-US" sz="2000" dirty="0" err="1"/>
              <a:t>Ubi</a:t>
            </a:r>
            <a:r>
              <a:rPr lang="en-US" sz="2000" dirty="0"/>
              <a:t> </a:t>
            </a:r>
            <a:r>
              <a:rPr lang="en-US" sz="2000" dirty="0" err="1"/>
              <a:t>ungu</a:t>
            </a:r>
            <a:r>
              <a:rPr lang="en-US" sz="2000" dirty="0"/>
              <a:t> 53,40%, </a:t>
            </a:r>
            <a:r>
              <a:rPr lang="en-US" sz="2000" dirty="0" err="1"/>
              <a:t>Tapioka</a:t>
            </a:r>
            <a:r>
              <a:rPr lang="en-US" sz="2000" dirty="0"/>
              <a:t> 26,7%, STPP 0,11%)</a:t>
            </a:r>
          </a:p>
          <a:p>
            <a:pPr marL="0" lvl="0" indent="0">
              <a:buNone/>
            </a:pPr>
            <a:r>
              <a:rPr lang="en-US" sz="2000" dirty="0" smtClean="0"/>
              <a:t>2. </a:t>
            </a:r>
            <a:r>
              <a:rPr lang="en-US" sz="2000" dirty="0" err="1" smtClean="0"/>
              <a:t>Suhu</a:t>
            </a:r>
            <a:r>
              <a:rPr lang="en-US" sz="2000" dirty="0" smtClean="0"/>
              <a:t> </a:t>
            </a:r>
            <a:r>
              <a:rPr lang="en-US" sz="2000" dirty="0" err="1"/>
              <a:t>pengeringan</a:t>
            </a:r>
            <a:r>
              <a:rPr lang="en-US" sz="2000" dirty="0"/>
              <a:t> (P), </a:t>
            </a:r>
            <a:r>
              <a:rPr lang="en-US" sz="2000" dirty="0" err="1"/>
              <a:t>terdiri</a:t>
            </a:r>
            <a:r>
              <a:rPr lang="en-US" sz="2000" dirty="0"/>
              <a:t> </a:t>
            </a:r>
            <a:r>
              <a:rPr lang="en-US" sz="2000" dirty="0" err="1"/>
              <a:t>dari</a:t>
            </a:r>
            <a:r>
              <a:rPr lang="en-US" sz="2000" dirty="0"/>
              <a:t> 3 </a:t>
            </a:r>
            <a:r>
              <a:rPr lang="en-US" sz="2000" dirty="0" err="1"/>
              <a:t>taraf</a:t>
            </a:r>
            <a:r>
              <a:rPr lang="en-US" sz="2000" dirty="0"/>
              <a:t>:</a:t>
            </a:r>
          </a:p>
          <a:p>
            <a:pPr marL="0" indent="0">
              <a:buNone/>
              <a:tabLst>
                <a:tab pos="571500" algn="l"/>
              </a:tabLst>
            </a:pPr>
            <a:r>
              <a:rPr lang="en-US" sz="2000" dirty="0" smtClean="0"/>
              <a:t>	(</a:t>
            </a:r>
            <a:r>
              <a:rPr lang="en-US" sz="2000" dirty="0"/>
              <a:t>p</a:t>
            </a:r>
            <a:r>
              <a:rPr lang="en-US" sz="2000" baseline="-25000" dirty="0"/>
              <a:t>1</a:t>
            </a:r>
            <a:r>
              <a:rPr lang="en-US" sz="2000" dirty="0"/>
              <a:t>) 60</a:t>
            </a:r>
            <a:r>
              <a:rPr lang="en-US" sz="2000" baseline="30000" dirty="0"/>
              <a:t>o</a:t>
            </a:r>
            <a:r>
              <a:rPr lang="en-US" sz="2000" dirty="0"/>
              <a:t>C </a:t>
            </a:r>
            <a:r>
              <a:rPr lang="en-US" sz="2000" dirty="0" err="1"/>
              <a:t>selama</a:t>
            </a:r>
            <a:r>
              <a:rPr lang="en-US" sz="2000" dirty="0"/>
              <a:t> 12 jam</a:t>
            </a:r>
          </a:p>
          <a:p>
            <a:pPr marL="0" indent="0">
              <a:buNone/>
              <a:tabLst>
                <a:tab pos="571500" algn="l"/>
                <a:tab pos="749300" algn="l"/>
              </a:tabLst>
            </a:pPr>
            <a:r>
              <a:rPr lang="en-US" sz="2000" dirty="0" smtClean="0"/>
              <a:t>	(</a:t>
            </a:r>
            <a:r>
              <a:rPr lang="en-US" sz="2000" dirty="0"/>
              <a:t>p</a:t>
            </a:r>
            <a:r>
              <a:rPr lang="en-US" sz="2000" baseline="-25000" dirty="0"/>
              <a:t>2</a:t>
            </a:r>
            <a:r>
              <a:rPr lang="en-US" sz="2000" dirty="0"/>
              <a:t>) 70</a:t>
            </a:r>
            <a:r>
              <a:rPr lang="en-US" sz="2000" baseline="30000" dirty="0"/>
              <a:t>o</a:t>
            </a:r>
            <a:r>
              <a:rPr lang="en-US" sz="2000" dirty="0"/>
              <a:t>C </a:t>
            </a:r>
            <a:r>
              <a:rPr lang="en-US" sz="2000" dirty="0" err="1"/>
              <a:t>selama</a:t>
            </a:r>
            <a:r>
              <a:rPr lang="en-US" sz="2000" dirty="0"/>
              <a:t> 12 jam</a:t>
            </a:r>
          </a:p>
          <a:p>
            <a:pPr marL="0" indent="0">
              <a:buNone/>
              <a:tabLst>
                <a:tab pos="571500" algn="l"/>
              </a:tabLst>
            </a:pPr>
            <a:r>
              <a:rPr lang="en-US" sz="2000" dirty="0" smtClean="0"/>
              <a:t>	(</a:t>
            </a:r>
            <a:r>
              <a:rPr lang="en-US" sz="2000" dirty="0"/>
              <a:t>p</a:t>
            </a:r>
            <a:r>
              <a:rPr lang="en-US" sz="2000" baseline="-25000" dirty="0"/>
              <a:t>3</a:t>
            </a:r>
            <a:r>
              <a:rPr lang="en-US" sz="2000" dirty="0"/>
              <a:t>) 80</a:t>
            </a:r>
            <a:r>
              <a:rPr lang="en-US" sz="2000" baseline="30000" dirty="0"/>
              <a:t>o</a:t>
            </a:r>
            <a:r>
              <a:rPr lang="en-US" sz="2000" dirty="0"/>
              <a:t>C </a:t>
            </a:r>
            <a:r>
              <a:rPr lang="en-US" sz="2000" dirty="0" err="1"/>
              <a:t>selama</a:t>
            </a:r>
            <a:r>
              <a:rPr lang="en-US" sz="2000" dirty="0"/>
              <a:t> 12 jam</a:t>
            </a:r>
          </a:p>
          <a:p>
            <a:pPr marL="0" indent="0">
              <a:buNone/>
            </a:pPr>
            <a:endParaRPr lang="en-US" dirty="0"/>
          </a:p>
        </p:txBody>
      </p:sp>
    </p:spTree>
    <p:extLst>
      <p:ext uri="{BB962C8B-B14F-4D97-AF65-F5344CB8AC3E}">
        <p14:creationId xmlns:p14="http://schemas.microsoft.com/office/powerpoint/2010/main" val="2305013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08112"/>
          </a:xfrm>
        </p:spPr>
        <p:txBody>
          <a:bodyPr>
            <a:noAutofit/>
          </a:bodyPr>
          <a:lstStyle/>
          <a:p>
            <a:pPr algn="l"/>
            <a:r>
              <a:rPr lang="en-US" sz="2400" dirty="0">
                <a:latin typeface="+mn-lt"/>
              </a:rPr>
              <a:t>Model </a:t>
            </a:r>
            <a:r>
              <a:rPr lang="en-US" sz="2400" dirty="0" err="1">
                <a:latin typeface="+mn-lt"/>
              </a:rPr>
              <a:t>rancangan</a:t>
            </a:r>
            <a:r>
              <a:rPr lang="en-US" sz="2400" dirty="0">
                <a:latin typeface="+mn-lt"/>
              </a:rPr>
              <a:t> </a:t>
            </a:r>
            <a:r>
              <a:rPr lang="en-US" sz="2400" dirty="0" err="1">
                <a:latin typeface="+mn-lt"/>
              </a:rPr>
              <a:t>percobaan</a:t>
            </a:r>
            <a:r>
              <a:rPr lang="en-US" sz="2400" dirty="0">
                <a:latin typeface="+mn-lt"/>
              </a:rPr>
              <a:t> yang </a:t>
            </a:r>
            <a:r>
              <a:rPr lang="en-US" sz="2400" dirty="0" err="1">
                <a:latin typeface="+mn-lt"/>
              </a:rPr>
              <a:t>digunakan</a:t>
            </a:r>
            <a:r>
              <a:rPr lang="en-US" sz="2400" dirty="0">
                <a:latin typeface="+mn-lt"/>
              </a:rPr>
              <a:t> </a:t>
            </a:r>
            <a:r>
              <a:rPr lang="en-US" sz="2400" dirty="0" err="1">
                <a:latin typeface="+mn-lt"/>
              </a:rPr>
              <a:t>dalam</a:t>
            </a:r>
            <a:r>
              <a:rPr lang="en-US" sz="2400" dirty="0">
                <a:latin typeface="+mn-lt"/>
              </a:rPr>
              <a:t> </a:t>
            </a:r>
            <a:r>
              <a:rPr lang="en-US" sz="2400" dirty="0" err="1">
                <a:latin typeface="+mn-lt"/>
              </a:rPr>
              <a:t>penelitian</a:t>
            </a:r>
            <a:r>
              <a:rPr lang="en-US" sz="2400" dirty="0">
                <a:latin typeface="+mn-lt"/>
              </a:rPr>
              <a:t> </a:t>
            </a:r>
            <a:r>
              <a:rPr lang="en-US" sz="2400" dirty="0" err="1">
                <a:latin typeface="+mn-lt"/>
              </a:rPr>
              <a:t>ini</a:t>
            </a:r>
            <a:r>
              <a:rPr lang="en-US" sz="2400" dirty="0">
                <a:latin typeface="+mn-lt"/>
              </a:rPr>
              <a:t> </a:t>
            </a:r>
            <a:r>
              <a:rPr lang="en-US" sz="2400" dirty="0" err="1">
                <a:latin typeface="+mn-lt"/>
              </a:rPr>
              <a:t>adalah</a:t>
            </a:r>
            <a:r>
              <a:rPr lang="en-US" sz="2400" dirty="0">
                <a:latin typeface="+mn-lt"/>
              </a:rPr>
              <a:t> </a:t>
            </a:r>
            <a:r>
              <a:rPr lang="en-US" sz="2400" dirty="0" err="1">
                <a:latin typeface="+mn-lt"/>
              </a:rPr>
              <a:t>pola</a:t>
            </a:r>
            <a:r>
              <a:rPr lang="en-US" sz="2400" dirty="0">
                <a:latin typeface="+mn-lt"/>
              </a:rPr>
              <a:t> </a:t>
            </a:r>
            <a:r>
              <a:rPr lang="en-US" sz="2400" dirty="0" err="1">
                <a:latin typeface="+mn-lt"/>
              </a:rPr>
              <a:t>faktorial</a:t>
            </a:r>
            <a:r>
              <a:rPr lang="en-US" sz="2400" dirty="0">
                <a:latin typeface="+mn-lt"/>
              </a:rPr>
              <a:t> </a:t>
            </a:r>
            <a:r>
              <a:rPr lang="en-US" sz="2400" dirty="0" err="1">
                <a:latin typeface="+mn-lt"/>
              </a:rPr>
              <a:t>dalam</a:t>
            </a:r>
            <a:r>
              <a:rPr lang="en-US" sz="2400" dirty="0">
                <a:latin typeface="+mn-lt"/>
              </a:rPr>
              <a:t> </a:t>
            </a:r>
            <a:r>
              <a:rPr lang="en-US" sz="2400" dirty="0" err="1">
                <a:latin typeface="+mn-lt"/>
              </a:rPr>
              <a:t>Rancangan</a:t>
            </a:r>
            <a:r>
              <a:rPr lang="en-US" sz="2400" dirty="0">
                <a:latin typeface="+mn-lt"/>
              </a:rPr>
              <a:t> </a:t>
            </a:r>
            <a:r>
              <a:rPr lang="en-US" sz="2400" dirty="0" err="1">
                <a:latin typeface="+mn-lt"/>
              </a:rPr>
              <a:t>Petak</a:t>
            </a:r>
            <a:r>
              <a:rPr lang="en-US" sz="2400" dirty="0">
                <a:latin typeface="+mn-lt"/>
              </a:rPr>
              <a:t> </a:t>
            </a:r>
            <a:r>
              <a:rPr lang="en-US" sz="2400" dirty="0" err="1">
                <a:latin typeface="+mn-lt"/>
              </a:rPr>
              <a:t>Terbagi</a:t>
            </a:r>
            <a:r>
              <a:rPr lang="en-US" sz="2400" dirty="0">
                <a:latin typeface="+mn-lt"/>
              </a:rPr>
              <a:t>  (RPT). </a:t>
            </a:r>
            <a:r>
              <a:rPr lang="en-US" sz="2400" dirty="0" err="1">
                <a:latin typeface="+mn-lt"/>
              </a:rPr>
              <a:t>Penelitian</a:t>
            </a:r>
            <a:r>
              <a:rPr lang="en-US" sz="2400" dirty="0">
                <a:latin typeface="+mn-lt"/>
              </a:rPr>
              <a:t> </a:t>
            </a:r>
            <a:r>
              <a:rPr lang="en-US" sz="2400" dirty="0" err="1">
                <a:latin typeface="+mn-lt"/>
              </a:rPr>
              <a:t>utama</a:t>
            </a:r>
            <a:r>
              <a:rPr lang="en-US" sz="2400" dirty="0">
                <a:latin typeface="+mn-lt"/>
              </a:rPr>
              <a:t> </a:t>
            </a:r>
            <a:r>
              <a:rPr lang="en-US" sz="2400" dirty="0" err="1">
                <a:latin typeface="+mn-lt"/>
              </a:rPr>
              <a:t>memiliki</a:t>
            </a:r>
            <a:r>
              <a:rPr lang="en-US" sz="2400" dirty="0">
                <a:latin typeface="+mn-lt"/>
              </a:rPr>
              <a:t> </a:t>
            </a:r>
            <a:r>
              <a:rPr lang="en-US" sz="2400" dirty="0" err="1">
                <a:latin typeface="+mn-lt"/>
              </a:rPr>
              <a:t>faktorial</a:t>
            </a:r>
            <a:r>
              <a:rPr lang="en-US" sz="2400" dirty="0">
                <a:latin typeface="+mn-lt"/>
              </a:rPr>
              <a:t> 3x3 </a:t>
            </a:r>
            <a:r>
              <a:rPr lang="en-US" sz="2400" dirty="0" err="1">
                <a:latin typeface="+mn-lt"/>
              </a:rPr>
              <a:t>dengan</a:t>
            </a:r>
            <a:r>
              <a:rPr lang="en-US" sz="2400" dirty="0">
                <a:latin typeface="+mn-lt"/>
              </a:rPr>
              <a:t> 3 kali </a:t>
            </a:r>
            <a:r>
              <a:rPr lang="en-US" sz="2400" dirty="0" err="1">
                <a:latin typeface="+mn-lt"/>
              </a:rPr>
              <a:t>ulangan</a:t>
            </a:r>
            <a:r>
              <a:rPr lang="en-US" sz="2400" dirty="0">
                <a:latin typeface="+mn-lt"/>
              </a:rPr>
              <a:t>, </a:t>
            </a:r>
            <a:r>
              <a:rPr lang="en-US" sz="2400" dirty="0" err="1">
                <a:latin typeface="+mn-lt"/>
              </a:rPr>
              <a:t>sehingga</a:t>
            </a:r>
            <a:r>
              <a:rPr lang="en-US" sz="2400" dirty="0">
                <a:latin typeface="+mn-lt"/>
              </a:rPr>
              <a:t> </a:t>
            </a:r>
            <a:r>
              <a:rPr lang="en-US" sz="2400" dirty="0" err="1">
                <a:latin typeface="+mn-lt"/>
              </a:rPr>
              <a:t>diperoleh</a:t>
            </a:r>
            <a:r>
              <a:rPr lang="en-US" sz="2400" dirty="0">
                <a:latin typeface="+mn-lt"/>
              </a:rPr>
              <a:t> 27 </a:t>
            </a:r>
            <a:r>
              <a:rPr lang="en-US" sz="2400" dirty="0" err="1" smtClean="0">
                <a:latin typeface="+mn-lt"/>
              </a:rPr>
              <a:t>satuan</a:t>
            </a:r>
            <a:r>
              <a:rPr lang="en-US" sz="2400" dirty="0">
                <a:latin typeface="+mn-lt"/>
              </a:rPr>
              <a:t> </a:t>
            </a:r>
            <a:r>
              <a:rPr lang="en-US" sz="2400" dirty="0" err="1" smtClean="0">
                <a:latin typeface="+mn-lt"/>
              </a:rPr>
              <a:t>percobaan</a:t>
            </a:r>
            <a:r>
              <a:rPr lang="en-US" sz="2400" dirty="0" smtClean="0">
                <a:latin typeface="+mn-lt"/>
              </a:rPr>
              <a:t/>
            </a:r>
            <a:br>
              <a:rPr lang="en-US" sz="2400" dirty="0" smtClean="0">
                <a:latin typeface="+mn-lt"/>
              </a:rPr>
            </a:br>
            <a:endParaRPr lang="en-US" sz="2400" dirty="0">
              <a:latin typeface="+mn-lt"/>
            </a:endParaRPr>
          </a:p>
        </p:txBody>
      </p:sp>
      <p:sp>
        <p:nvSpPr>
          <p:cNvPr id="3" name="TextBox 2"/>
          <p:cNvSpPr txBox="1"/>
          <p:nvPr/>
        </p:nvSpPr>
        <p:spPr>
          <a:xfrm>
            <a:off x="827584" y="2060848"/>
            <a:ext cx="7200800" cy="646331"/>
          </a:xfrm>
          <a:prstGeom prst="rect">
            <a:avLst/>
          </a:prstGeom>
          <a:noFill/>
        </p:spPr>
        <p:txBody>
          <a:bodyPr wrap="square" rtlCol="0">
            <a:spAutoFit/>
          </a:bodyPr>
          <a:lstStyle/>
          <a:p>
            <a:pPr algn="ctr"/>
            <a:r>
              <a:rPr lang="en-US" dirty="0"/>
              <a:t>Model </a:t>
            </a:r>
            <a:r>
              <a:rPr lang="en-US" dirty="0" err="1"/>
              <a:t>Percobaan</a:t>
            </a:r>
            <a:r>
              <a:rPr lang="en-US" dirty="0"/>
              <a:t> </a:t>
            </a:r>
            <a:r>
              <a:rPr lang="en-US" dirty="0" err="1"/>
              <a:t>Pola</a:t>
            </a:r>
            <a:r>
              <a:rPr lang="en-US" dirty="0"/>
              <a:t> </a:t>
            </a:r>
            <a:r>
              <a:rPr lang="en-US" dirty="0" err="1"/>
              <a:t>Faktorial</a:t>
            </a:r>
            <a:r>
              <a:rPr lang="en-US" dirty="0"/>
              <a:t> 3x3 </a:t>
            </a:r>
            <a:r>
              <a:rPr lang="en-US" dirty="0" err="1"/>
              <a:t>dengan</a:t>
            </a:r>
            <a:r>
              <a:rPr lang="en-US" dirty="0"/>
              <a:t> 3 Kali </a:t>
            </a:r>
            <a:r>
              <a:rPr lang="en-US" dirty="0" err="1"/>
              <a:t>Ulangan</a:t>
            </a:r>
            <a:r>
              <a:rPr lang="en-US" dirty="0"/>
              <a:t> </a:t>
            </a:r>
            <a:r>
              <a:rPr lang="en-US" dirty="0" err="1"/>
              <a:t>dalam</a:t>
            </a:r>
            <a:r>
              <a:rPr lang="en-US" dirty="0"/>
              <a:t> </a:t>
            </a:r>
            <a:r>
              <a:rPr lang="en-US" dirty="0" err="1"/>
              <a:t>Rancangan</a:t>
            </a:r>
            <a:r>
              <a:rPr lang="en-US" dirty="0"/>
              <a:t> </a:t>
            </a:r>
            <a:r>
              <a:rPr lang="en-US" dirty="0" err="1"/>
              <a:t>Petak</a:t>
            </a:r>
            <a:r>
              <a:rPr lang="en-US" dirty="0"/>
              <a:t> </a:t>
            </a:r>
            <a:r>
              <a:rPr lang="en-US" dirty="0" err="1"/>
              <a:t>Terbagi</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6991957"/>
              </p:ext>
            </p:extLst>
          </p:nvPr>
        </p:nvGraphicFramePr>
        <p:xfrm>
          <a:off x="899591" y="2780928"/>
          <a:ext cx="7200801" cy="3888436"/>
        </p:xfrm>
        <a:graphic>
          <a:graphicData uri="http://schemas.openxmlformats.org/drawingml/2006/table">
            <a:tbl>
              <a:tblPr firstRow="1" firstCol="1" bandRow="1">
                <a:tableStyleId>{5C22544A-7EE6-4342-B048-85BDC9FD1C3A}</a:tableStyleId>
              </a:tblPr>
              <a:tblGrid>
                <a:gridCol w="1618157"/>
                <a:gridCol w="1618157"/>
                <a:gridCol w="1342727"/>
                <a:gridCol w="1310880"/>
                <a:gridCol w="1310880"/>
              </a:tblGrid>
              <a:tr h="298858">
                <a:tc rowSpan="2">
                  <a:txBody>
                    <a:bodyPr/>
                    <a:lstStyle/>
                    <a:p>
                      <a:pPr algn="ctr">
                        <a:lnSpc>
                          <a:spcPct val="150000"/>
                        </a:lnSpc>
                      </a:pPr>
                      <a:r>
                        <a:rPr lang="en-US" sz="1100">
                          <a:effectLst/>
                        </a:rPr>
                        <a:t>Suhu Pengeringan (P)</a:t>
                      </a:r>
                      <a:endParaRPr lang="en-US" sz="1100">
                        <a:effectLst/>
                        <a:latin typeface="Calibri"/>
                        <a:cs typeface="Times New Roman"/>
                      </a:endParaRPr>
                    </a:p>
                  </a:txBody>
                  <a:tcPr marL="68580" marR="68580" marT="0" marB="0" anchor="ctr"/>
                </a:tc>
                <a:tc rowSpan="2">
                  <a:txBody>
                    <a:bodyPr/>
                    <a:lstStyle/>
                    <a:p>
                      <a:pPr algn="ctr">
                        <a:lnSpc>
                          <a:spcPct val="150000"/>
                        </a:lnSpc>
                      </a:pPr>
                      <a:r>
                        <a:rPr lang="en-US" sz="1100">
                          <a:effectLst/>
                        </a:rPr>
                        <a:t>Formulasi Campuran Bahan (F)</a:t>
                      </a:r>
                      <a:endParaRPr lang="en-US" sz="1100">
                        <a:effectLst/>
                        <a:latin typeface="Calibri"/>
                        <a:cs typeface="Times New Roman"/>
                      </a:endParaRPr>
                    </a:p>
                  </a:txBody>
                  <a:tcPr marL="68580" marR="68580" marT="0" marB="0" anchor="ctr"/>
                </a:tc>
                <a:tc gridSpan="3">
                  <a:txBody>
                    <a:bodyPr/>
                    <a:lstStyle/>
                    <a:p>
                      <a:pPr algn="ctr">
                        <a:lnSpc>
                          <a:spcPct val="150000"/>
                        </a:lnSpc>
                      </a:pPr>
                      <a:r>
                        <a:rPr lang="en-US" sz="1100">
                          <a:effectLst/>
                        </a:rPr>
                        <a:t>Ulangan</a:t>
                      </a:r>
                      <a:endParaRPr lang="en-US" sz="1100">
                        <a:effectLst/>
                        <a:latin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r>
              <a:tr h="666558">
                <a:tc vMerge="1">
                  <a:txBody>
                    <a:bodyPr/>
                    <a:lstStyle/>
                    <a:p>
                      <a:endParaRPr lang="en-US"/>
                    </a:p>
                  </a:txBody>
                  <a:tcPr/>
                </a:tc>
                <a:tc vMerge="1">
                  <a:txBody>
                    <a:bodyPr/>
                    <a:lstStyle/>
                    <a:p>
                      <a:endParaRPr lang="en-US"/>
                    </a:p>
                  </a:txBody>
                  <a:tcPr/>
                </a:tc>
                <a:tc>
                  <a:txBody>
                    <a:bodyPr/>
                    <a:lstStyle/>
                    <a:p>
                      <a:pPr algn="ctr">
                        <a:lnSpc>
                          <a:spcPct val="150000"/>
                        </a:lnSpc>
                      </a:pPr>
                      <a:r>
                        <a:rPr lang="en-US" sz="1100">
                          <a:effectLst/>
                        </a:rPr>
                        <a:t>1</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2</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3</a:t>
                      </a:r>
                      <a:endParaRPr lang="en-US" sz="1100">
                        <a:effectLst/>
                        <a:latin typeface="Calibri"/>
                        <a:cs typeface="Times New Roman"/>
                      </a:endParaRPr>
                    </a:p>
                  </a:txBody>
                  <a:tcPr marL="68580" marR="68580" marT="0" marB="0" anchor="ctr"/>
                </a:tc>
              </a:tr>
              <a:tr h="324780">
                <a:tc rowSpan="3">
                  <a:txBody>
                    <a:bodyPr/>
                    <a:lstStyle/>
                    <a:p>
                      <a:pPr algn="ctr">
                        <a:lnSpc>
                          <a:spcPct val="150000"/>
                        </a:lnSpc>
                      </a:pPr>
                      <a:r>
                        <a:rPr lang="en-US" sz="1100">
                          <a:effectLst/>
                        </a:rPr>
                        <a:t>p</a:t>
                      </a:r>
                      <a:r>
                        <a:rPr lang="en-US" sz="1100" baseline="-25000">
                          <a:effectLst/>
                        </a:rPr>
                        <a:t>1 </a:t>
                      </a:r>
                      <a:r>
                        <a:rPr lang="en-US" sz="1100">
                          <a:effectLst/>
                        </a:rPr>
                        <a:t>(60</a:t>
                      </a:r>
                      <a:r>
                        <a:rPr lang="en-US" sz="1100" baseline="30000">
                          <a:effectLst/>
                        </a:rPr>
                        <a:t>o</a:t>
                      </a:r>
                      <a:r>
                        <a:rPr lang="en-US" sz="1100">
                          <a:effectLst/>
                        </a:rPr>
                        <a:t>C)</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p</a:t>
                      </a:r>
                      <a:r>
                        <a:rPr lang="en-US" sz="1100" baseline="-25000">
                          <a:effectLst/>
                        </a:rPr>
                        <a:t>1</a:t>
                      </a: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2</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3</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1</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r>
              <a:tr h="324780">
                <a:tc rowSpan="3">
                  <a:txBody>
                    <a:bodyPr/>
                    <a:lstStyle/>
                    <a:p>
                      <a:pPr algn="ctr">
                        <a:lnSpc>
                          <a:spcPct val="150000"/>
                        </a:lnSpc>
                      </a:pPr>
                      <a:r>
                        <a:rPr lang="en-US" sz="1100">
                          <a:effectLst/>
                        </a:rPr>
                        <a:t>p</a:t>
                      </a:r>
                      <a:r>
                        <a:rPr lang="en-US" sz="1100" baseline="-25000">
                          <a:effectLst/>
                        </a:rPr>
                        <a:t>2 </a:t>
                      </a:r>
                      <a:r>
                        <a:rPr lang="en-US" sz="1100">
                          <a:effectLst/>
                        </a:rPr>
                        <a:t>(70</a:t>
                      </a:r>
                      <a:r>
                        <a:rPr lang="en-US" sz="1100" baseline="30000">
                          <a:effectLst/>
                        </a:rPr>
                        <a:t>o</a:t>
                      </a:r>
                      <a:r>
                        <a:rPr lang="en-US" sz="1100">
                          <a:effectLst/>
                        </a:rPr>
                        <a:t>C)</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p</a:t>
                      </a:r>
                      <a:r>
                        <a:rPr lang="en-US" sz="1100" baseline="-25000">
                          <a:effectLst/>
                        </a:rPr>
                        <a:t>2</a:t>
                      </a: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2</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3</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2</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r>
              <a:tr h="324780">
                <a:tc rowSpan="3">
                  <a:txBody>
                    <a:bodyPr/>
                    <a:lstStyle/>
                    <a:p>
                      <a:pPr algn="ctr">
                        <a:lnSpc>
                          <a:spcPct val="150000"/>
                        </a:lnSpc>
                      </a:pPr>
                      <a:r>
                        <a:rPr lang="en-US" sz="1100">
                          <a:effectLst/>
                        </a:rPr>
                        <a:t>p</a:t>
                      </a:r>
                      <a:r>
                        <a:rPr lang="en-US" sz="1100" baseline="-25000">
                          <a:effectLst/>
                        </a:rPr>
                        <a:t>3 </a:t>
                      </a:r>
                      <a:r>
                        <a:rPr lang="en-US" sz="1100">
                          <a:effectLst/>
                        </a:rPr>
                        <a:t>(80</a:t>
                      </a:r>
                      <a:r>
                        <a:rPr lang="en-US" sz="1100" baseline="30000">
                          <a:effectLst/>
                        </a:rPr>
                        <a:t>o</a:t>
                      </a:r>
                      <a:r>
                        <a:rPr lang="en-US" sz="1100">
                          <a:effectLst/>
                        </a:rPr>
                        <a:t>C)</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pPr>
                      <a:r>
                        <a:rPr lang="en-US" sz="1100">
                          <a:effectLst/>
                        </a:rPr>
                        <a:t>p</a:t>
                      </a:r>
                      <a:r>
                        <a:rPr lang="en-US" sz="1100" baseline="-25000">
                          <a:effectLst/>
                        </a:rPr>
                        <a:t>3</a:t>
                      </a:r>
                      <a:r>
                        <a:rPr lang="en-US" sz="1100">
                          <a:effectLst/>
                        </a:rPr>
                        <a:t>f</a:t>
                      </a:r>
                      <a:r>
                        <a:rPr lang="en-US" sz="1100" baseline="-25000">
                          <a:effectLst/>
                        </a:rPr>
                        <a:t>1</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2</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tc>
              </a:tr>
              <a:tr h="324780">
                <a:tc vMerge="1">
                  <a:txBody>
                    <a:bodyPr/>
                    <a:lstStyle/>
                    <a:p>
                      <a:endParaRPr lang="en-US"/>
                    </a:p>
                  </a:txBody>
                  <a:tcPr/>
                </a:tc>
                <a:tc>
                  <a:txBody>
                    <a:bodyPr/>
                    <a:lstStyle/>
                    <a:p>
                      <a:pPr algn="ctr">
                        <a:lnSpc>
                          <a:spcPct val="150000"/>
                        </a:lnSpc>
                      </a:pPr>
                      <a:r>
                        <a:rPr lang="en-US" sz="1100">
                          <a:effectLst/>
                        </a:rPr>
                        <a:t>f</a:t>
                      </a:r>
                      <a:r>
                        <a:rPr lang="en-US" sz="1100" baseline="-25000">
                          <a:effectLst/>
                        </a:rPr>
                        <a:t>3</a:t>
                      </a:r>
                      <a:endParaRPr lang="en-US" sz="1100">
                        <a:effectLst/>
                        <a:latin typeface="Calibri"/>
                        <a:cs typeface="Times New Roman"/>
                      </a:endParaRPr>
                    </a:p>
                  </a:txBody>
                  <a:tcPr marL="68580" marR="68580" marT="0" marB="0" anchor="ctr"/>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a:effectLst/>
                        </a:rPr>
                        <a:t>p</a:t>
                      </a:r>
                      <a:r>
                        <a:rPr lang="en-US" sz="1200" baseline="-25000">
                          <a:effectLst/>
                        </a:rPr>
                        <a:t>3</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tc>
                <a:tc>
                  <a:txBody>
                    <a:bodyPr/>
                    <a:lstStyle/>
                    <a:p>
                      <a:pPr algn="ctr">
                        <a:lnSpc>
                          <a:spcPct val="150000"/>
                        </a:lnSpc>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0754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Lay Out </a:t>
            </a:r>
            <a:r>
              <a:rPr lang="en-US" sz="3600" dirty="0" err="1"/>
              <a:t>Penelitian</a:t>
            </a:r>
            <a:r>
              <a:rPr lang="en-US" sz="3600" dirty="0"/>
              <a:t> </a:t>
            </a:r>
          </a:p>
        </p:txBody>
      </p:sp>
      <p:sp>
        <p:nvSpPr>
          <p:cNvPr id="5" name="Rectangle 1"/>
          <p:cNvSpPr>
            <a:spLocks noChangeArrowheads="1"/>
          </p:cNvSpPr>
          <p:nvPr/>
        </p:nvSpPr>
        <p:spPr bwMode="auto">
          <a:xfrm>
            <a:off x="683568" y="1662946"/>
            <a:ext cx="30963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Kelompok</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Suhu</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60</a:t>
            </a:r>
            <a:r>
              <a:rPr kumimoji="0" lang="en-US" alt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(p</a:t>
            </a:r>
            <a:r>
              <a:rPr kumimoji="0" lang="en-US" alt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683568" y="4548474"/>
            <a:ext cx="26725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Kelompok</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Suhu</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80</a:t>
            </a:r>
            <a:r>
              <a:rPr kumimoji="0" lang="en-US" alt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(p</a:t>
            </a:r>
            <a:r>
              <a:rPr kumimoji="0" lang="en-US" altLang="en-US"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712422" y="3068960"/>
            <a:ext cx="2614818" cy="369332"/>
          </a:xfrm>
          <a:prstGeom prst="rect">
            <a:avLst/>
          </a:prstGeom>
        </p:spPr>
        <p:txBody>
          <a:bodyPr wrap="none">
            <a:spAutoFit/>
          </a:bodyPr>
          <a:lstStyle/>
          <a:p>
            <a:pPr lvl="0" algn="just" fontAlgn="base">
              <a:spcBef>
                <a:spcPct val="0"/>
              </a:spcBef>
              <a:spcAft>
                <a:spcPct val="0"/>
              </a:spcAft>
            </a:pPr>
            <a:r>
              <a:rPr lang="en-US" altLang="en-US" dirty="0" err="1">
                <a:latin typeface="Times New Roman" pitchFamily="18" charset="0"/>
                <a:ea typeface="Calibri" pitchFamily="34" charset="0"/>
                <a:cs typeface="Times New Roman" pitchFamily="18" charset="0"/>
              </a:rPr>
              <a:t>Kelompok</a:t>
            </a:r>
            <a:r>
              <a:rPr lang="en-US" altLang="en-US" dirty="0">
                <a:latin typeface="Times New Roman" pitchFamily="18" charset="0"/>
                <a:ea typeface="Calibri" pitchFamily="34" charset="0"/>
                <a:cs typeface="Times New Roman" pitchFamily="18" charset="0"/>
              </a:rPr>
              <a:t> </a:t>
            </a:r>
            <a:r>
              <a:rPr lang="en-US" altLang="en-US" dirty="0" err="1">
                <a:latin typeface="Times New Roman" pitchFamily="18" charset="0"/>
                <a:ea typeface="Calibri" pitchFamily="34" charset="0"/>
                <a:cs typeface="Times New Roman" pitchFamily="18" charset="0"/>
              </a:rPr>
              <a:t>Suhu</a:t>
            </a:r>
            <a:r>
              <a:rPr lang="en-US" altLang="en-US" dirty="0">
                <a:latin typeface="Times New Roman" pitchFamily="18" charset="0"/>
                <a:ea typeface="Calibri" pitchFamily="34" charset="0"/>
                <a:cs typeface="Times New Roman" pitchFamily="18" charset="0"/>
              </a:rPr>
              <a:t> 70</a:t>
            </a:r>
            <a:r>
              <a:rPr lang="en-US" altLang="en-US" baseline="30000" dirty="0">
                <a:latin typeface="Times New Roman" pitchFamily="18" charset="0"/>
                <a:ea typeface="Calibri" pitchFamily="34" charset="0"/>
                <a:cs typeface="Times New Roman" pitchFamily="18" charset="0"/>
              </a:rPr>
              <a:t>o</a:t>
            </a:r>
            <a:r>
              <a:rPr lang="en-US" altLang="en-US" dirty="0">
                <a:latin typeface="Times New Roman" pitchFamily="18" charset="0"/>
                <a:ea typeface="Calibri" pitchFamily="34" charset="0"/>
                <a:cs typeface="Times New Roman" pitchFamily="18" charset="0"/>
              </a:rPr>
              <a:t>C (p</a:t>
            </a:r>
            <a:r>
              <a:rPr lang="en-US" altLang="en-US" baseline="-30000" dirty="0">
                <a:latin typeface="Times New Roman" pitchFamily="18" charset="0"/>
                <a:ea typeface="Calibri" pitchFamily="34" charset="0"/>
                <a:cs typeface="Times New Roman" pitchFamily="18" charset="0"/>
              </a:rPr>
              <a:t>2</a:t>
            </a:r>
            <a:r>
              <a:rPr lang="en-US" altLang="en-US" dirty="0">
                <a:latin typeface="Times New Roman" pitchFamily="18" charset="0"/>
                <a:ea typeface="Calibri" pitchFamily="34" charset="0"/>
                <a:cs typeface="Times New Roman" pitchFamily="18" charset="0"/>
              </a:rPr>
              <a:t>)</a:t>
            </a:r>
            <a:endParaRPr lang="en-US" altLang="en-US" sz="1050" dirty="0">
              <a:latin typeface="Arial" pitchFamily="34" charset="0"/>
              <a:cs typeface="Arial"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21144902"/>
              </p:ext>
            </p:extLst>
          </p:nvPr>
        </p:nvGraphicFramePr>
        <p:xfrm>
          <a:off x="899592" y="2276872"/>
          <a:ext cx="6912765" cy="398904"/>
        </p:xfrm>
        <a:graphic>
          <a:graphicData uri="http://schemas.openxmlformats.org/drawingml/2006/table">
            <a:tbl>
              <a:tblPr firstRow="1" firstCol="1" bandRow="1">
                <a:tableStyleId>{5C22544A-7EE6-4342-B048-85BDC9FD1C3A}</a:tableStyleId>
              </a:tblPr>
              <a:tblGrid>
                <a:gridCol w="768085"/>
                <a:gridCol w="768085"/>
                <a:gridCol w="768085"/>
                <a:gridCol w="768085"/>
                <a:gridCol w="768085"/>
                <a:gridCol w="768085"/>
                <a:gridCol w="768085"/>
                <a:gridCol w="768085"/>
                <a:gridCol w="768085"/>
              </a:tblGrid>
              <a:tr h="398904">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2</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2</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2</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1</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19724063"/>
              </p:ext>
            </p:extLst>
          </p:nvPr>
        </p:nvGraphicFramePr>
        <p:xfrm>
          <a:off x="899594" y="3573016"/>
          <a:ext cx="6912765" cy="432048"/>
        </p:xfrm>
        <a:graphic>
          <a:graphicData uri="http://schemas.openxmlformats.org/drawingml/2006/table">
            <a:tbl>
              <a:tblPr firstRow="1" firstCol="1" bandRow="1">
                <a:tableStyleId>{5C22544A-7EE6-4342-B048-85BDC9FD1C3A}</a:tableStyleId>
              </a:tblPr>
              <a:tblGrid>
                <a:gridCol w="768085"/>
                <a:gridCol w="768085"/>
                <a:gridCol w="768085"/>
                <a:gridCol w="768085"/>
                <a:gridCol w="768085"/>
                <a:gridCol w="768085"/>
                <a:gridCol w="768085"/>
                <a:gridCol w="768085"/>
                <a:gridCol w="768085"/>
              </a:tblGrid>
              <a:tr h="432048">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2</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2</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73037197"/>
              </p:ext>
            </p:extLst>
          </p:nvPr>
        </p:nvGraphicFramePr>
        <p:xfrm>
          <a:off x="899592" y="5229200"/>
          <a:ext cx="6912765" cy="449348"/>
        </p:xfrm>
        <a:graphic>
          <a:graphicData uri="http://schemas.openxmlformats.org/drawingml/2006/table">
            <a:tbl>
              <a:tblPr firstRow="1" firstCol="1" bandRow="1">
                <a:tableStyleId>{5C22544A-7EE6-4342-B048-85BDC9FD1C3A}</a:tableStyleId>
              </a:tblPr>
              <a:tblGrid>
                <a:gridCol w="768085"/>
                <a:gridCol w="768085"/>
                <a:gridCol w="768085"/>
                <a:gridCol w="768085"/>
                <a:gridCol w="768085"/>
                <a:gridCol w="768085"/>
                <a:gridCol w="768085"/>
                <a:gridCol w="768085"/>
                <a:gridCol w="768085"/>
              </a:tblGrid>
              <a:tr h="449348">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a:effectLst/>
                        </a:rPr>
                        <a:t>p</a:t>
                      </a:r>
                      <a:r>
                        <a:rPr lang="en-US" sz="1200" baseline="-25000">
                          <a:effectLst/>
                        </a:rPr>
                        <a:t>3</a:t>
                      </a: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1</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2</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2</a:t>
                      </a:r>
                      <a:endParaRPr lang="en-US" sz="1200" dirty="0">
                        <a:effectLst/>
                        <a:latin typeface="Times New Roman"/>
                        <a:ea typeface="Times New Roman"/>
                        <a:cs typeface="Times New Roman"/>
                      </a:endParaRPr>
                    </a:p>
                  </a:txBody>
                  <a:tcPr marL="68580" marR="68580" marT="0" marB="0" anchor="ctr"/>
                </a:tc>
                <a:tc>
                  <a:txBody>
                    <a:bodyPr/>
                    <a:lstStyle/>
                    <a:p>
                      <a:pPr algn="ctr">
                        <a:spcAft>
                          <a:spcPts val="0"/>
                        </a:spcAft>
                      </a:pPr>
                      <a:r>
                        <a:rPr lang="en-US" sz="1200" dirty="0">
                          <a:effectLst/>
                        </a:rPr>
                        <a:t>p</a:t>
                      </a:r>
                      <a:r>
                        <a:rPr lang="en-US" sz="1200" baseline="-25000" dirty="0">
                          <a:effectLst/>
                        </a:rPr>
                        <a:t>3</a:t>
                      </a:r>
                      <a:r>
                        <a:rPr lang="en-US" sz="1200" dirty="0">
                          <a:effectLst/>
                        </a:rPr>
                        <a:t>f</a:t>
                      </a:r>
                      <a:r>
                        <a:rPr lang="en-US" sz="1200" baseline="-25000" dirty="0">
                          <a:effectLst/>
                        </a:rPr>
                        <a:t>3</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98888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7453096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67544" y="404664"/>
            <a:ext cx="5544616" cy="769441"/>
          </a:xfrm>
          <a:prstGeom prst="rect">
            <a:avLst/>
          </a:prstGeom>
          <a:noFill/>
        </p:spPr>
        <p:txBody>
          <a:bodyPr wrap="square" rtlCol="0">
            <a:spAutoFit/>
          </a:bodyPr>
          <a:lstStyle/>
          <a:p>
            <a:r>
              <a:rPr lang="en-US" sz="4400" dirty="0" err="1" smtClean="0"/>
              <a:t>Rancangan</a:t>
            </a:r>
            <a:r>
              <a:rPr lang="en-US" sz="4400" dirty="0" smtClean="0"/>
              <a:t> </a:t>
            </a:r>
            <a:r>
              <a:rPr lang="en-US" sz="4400" dirty="0" err="1" smtClean="0"/>
              <a:t>Respon</a:t>
            </a:r>
            <a:endParaRPr lang="en-US" sz="4400" dirty="0"/>
          </a:p>
        </p:txBody>
      </p:sp>
    </p:spTree>
    <p:extLst>
      <p:ext uri="{BB962C8B-B14F-4D97-AF65-F5344CB8AC3E}">
        <p14:creationId xmlns:p14="http://schemas.microsoft.com/office/powerpoint/2010/main" val="18393439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5868144" y="2119224"/>
            <a:ext cx="2088232" cy="2677656"/>
          </a:xfrm>
          <a:prstGeom prst="rect">
            <a:avLst/>
          </a:prstGeom>
          <a:noFill/>
        </p:spPr>
        <p:txBody>
          <a:bodyPr wrap="square" rtlCol="0">
            <a:spAutoFit/>
          </a:bodyPr>
          <a:lstStyle/>
          <a:p>
            <a:pPr algn="ctr"/>
            <a:r>
              <a:rPr lang="en-US" sz="2400" dirty="0" smtClean="0">
                <a:latin typeface="Eras Medium ITC" panose="020B0602030504020804" pitchFamily="34" charset="0"/>
              </a:rPr>
              <a:t>Diagram </a:t>
            </a:r>
            <a:r>
              <a:rPr lang="en-US" sz="2400" dirty="0" err="1" smtClean="0">
                <a:latin typeface="Eras Medium ITC" panose="020B0602030504020804" pitchFamily="34" charset="0"/>
              </a:rPr>
              <a:t>Alir</a:t>
            </a:r>
            <a:r>
              <a:rPr lang="en-US" sz="2400" dirty="0" smtClean="0">
                <a:latin typeface="Eras Medium ITC" panose="020B0602030504020804" pitchFamily="34" charset="0"/>
              </a:rPr>
              <a:t> </a:t>
            </a:r>
            <a:r>
              <a:rPr lang="en-US" sz="2400" dirty="0" err="1" smtClean="0">
                <a:latin typeface="Eras Medium ITC" panose="020B0602030504020804" pitchFamily="34" charset="0"/>
              </a:rPr>
              <a:t>Penelitian</a:t>
            </a:r>
            <a:r>
              <a:rPr lang="en-US" sz="2400" dirty="0" smtClean="0">
                <a:latin typeface="Eras Medium ITC" panose="020B0602030504020804" pitchFamily="34" charset="0"/>
              </a:rPr>
              <a:t> </a:t>
            </a:r>
            <a:r>
              <a:rPr lang="en-US" sz="2400" dirty="0" err="1" smtClean="0">
                <a:latin typeface="Eras Medium ITC" panose="020B0602030504020804" pitchFamily="34" charset="0"/>
              </a:rPr>
              <a:t>Pendahuluan</a:t>
            </a:r>
            <a:r>
              <a:rPr lang="en-US" sz="2400" dirty="0" smtClean="0">
                <a:latin typeface="Eras Medium ITC" panose="020B0602030504020804" pitchFamily="34" charset="0"/>
              </a:rPr>
              <a:t> (</a:t>
            </a:r>
            <a:r>
              <a:rPr lang="en-US" sz="2400" dirty="0" err="1" smtClean="0">
                <a:latin typeface="Eras Medium ITC" panose="020B0602030504020804" pitchFamily="34" charset="0"/>
              </a:rPr>
              <a:t>Perlakuan</a:t>
            </a:r>
            <a:r>
              <a:rPr lang="en-US" sz="2400" dirty="0" smtClean="0">
                <a:latin typeface="Eras Medium ITC" panose="020B0602030504020804" pitchFamily="34" charset="0"/>
              </a:rPr>
              <a:t> </a:t>
            </a:r>
            <a:r>
              <a:rPr lang="en-US" sz="2400" dirty="0" err="1" smtClean="0">
                <a:latin typeface="Eras Medium ITC" panose="020B0602030504020804" pitchFamily="34" charset="0"/>
              </a:rPr>
              <a:t>Terbaik</a:t>
            </a:r>
            <a:r>
              <a:rPr lang="en-US" sz="2400" dirty="0" smtClean="0">
                <a:latin typeface="Eras Medium ITC" panose="020B0602030504020804" pitchFamily="34" charset="0"/>
              </a:rPr>
              <a:t> </a:t>
            </a:r>
            <a:r>
              <a:rPr lang="en-US" sz="2400" dirty="0" err="1" smtClean="0">
                <a:latin typeface="Eras Medium ITC" panose="020B0602030504020804" pitchFamily="34" charset="0"/>
              </a:rPr>
              <a:t>Sebelum</a:t>
            </a:r>
            <a:r>
              <a:rPr lang="en-US" sz="2400" dirty="0" smtClean="0">
                <a:latin typeface="Eras Medium ITC" panose="020B0602030504020804" pitchFamily="34" charset="0"/>
              </a:rPr>
              <a:t> </a:t>
            </a:r>
            <a:r>
              <a:rPr lang="en-US" sz="2400" dirty="0" err="1" smtClean="0">
                <a:latin typeface="Eras Medium ITC" panose="020B0602030504020804" pitchFamily="34" charset="0"/>
              </a:rPr>
              <a:t>Pengeringan</a:t>
            </a:r>
            <a:r>
              <a:rPr lang="en-US" sz="2400" dirty="0" smtClean="0">
                <a:latin typeface="Eras Medium ITC" panose="020B0602030504020804" pitchFamily="34" charset="0"/>
              </a:rPr>
              <a:t>)</a:t>
            </a:r>
            <a:endParaRPr lang="en-US" sz="2400" dirty="0">
              <a:latin typeface="Eras Medium ITC" panose="020B06020305040208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8640"/>
            <a:ext cx="4680520" cy="6480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5998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lstStyle/>
          <a:p>
            <a:endParaRPr lang="en-US" dirty="0"/>
          </a:p>
        </p:txBody>
      </p:sp>
      <p:sp>
        <p:nvSpPr>
          <p:cNvPr id="4" name="TextBox 3"/>
          <p:cNvSpPr txBox="1"/>
          <p:nvPr/>
        </p:nvSpPr>
        <p:spPr>
          <a:xfrm>
            <a:off x="5550396" y="5013176"/>
            <a:ext cx="2694012" cy="1200329"/>
          </a:xfrm>
          <a:prstGeom prst="rect">
            <a:avLst/>
          </a:prstGeom>
          <a:noFill/>
        </p:spPr>
        <p:txBody>
          <a:bodyPr wrap="square" rtlCol="0">
            <a:spAutoFit/>
          </a:bodyPr>
          <a:lstStyle/>
          <a:p>
            <a:pPr algn="ctr"/>
            <a:r>
              <a:rPr lang="en-US" sz="2400" dirty="0" smtClean="0">
                <a:latin typeface="Eras Medium ITC" panose="020B0602030504020804" pitchFamily="34" charset="0"/>
              </a:rPr>
              <a:t>Diagram </a:t>
            </a:r>
            <a:r>
              <a:rPr lang="en-US" sz="2400" dirty="0" err="1" smtClean="0">
                <a:latin typeface="Eras Medium ITC" panose="020B0602030504020804" pitchFamily="34" charset="0"/>
              </a:rPr>
              <a:t>Alir</a:t>
            </a:r>
            <a:r>
              <a:rPr lang="en-US" sz="2400" dirty="0" smtClean="0">
                <a:latin typeface="Eras Medium ITC" panose="020B0602030504020804" pitchFamily="34" charset="0"/>
              </a:rPr>
              <a:t> </a:t>
            </a:r>
            <a:r>
              <a:rPr lang="en-US" sz="2400" dirty="0" err="1" smtClean="0">
                <a:latin typeface="Eras Medium ITC" panose="020B0602030504020804" pitchFamily="34" charset="0"/>
              </a:rPr>
              <a:t>Pembuatan</a:t>
            </a:r>
            <a:r>
              <a:rPr lang="en-US" sz="2400" dirty="0" smtClean="0">
                <a:latin typeface="Eras Medium ITC" panose="020B0602030504020804" pitchFamily="34" charset="0"/>
              </a:rPr>
              <a:t> </a:t>
            </a:r>
            <a:r>
              <a:rPr lang="en-US" sz="2400" dirty="0" err="1" smtClean="0">
                <a:latin typeface="Eras Medium ITC" panose="020B0602030504020804" pitchFamily="34" charset="0"/>
              </a:rPr>
              <a:t>Candil</a:t>
            </a:r>
            <a:r>
              <a:rPr lang="en-US" sz="2400" dirty="0" smtClean="0">
                <a:latin typeface="Eras Medium ITC" panose="020B0602030504020804" pitchFamily="34" charset="0"/>
              </a:rPr>
              <a:t> </a:t>
            </a:r>
            <a:r>
              <a:rPr lang="en-US" sz="2400" dirty="0" err="1" smtClean="0">
                <a:latin typeface="Eras Medium ITC" panose="020B0602030504020804" pitchFamily="34" charset="0"/>
              </a:rPr>
              <a:t>Instan</a:t>
            </a:r>
            <a:r>
              <a:rPr lang="en-US" sz="2400" dirty="0" smtClean="0">
                <a:latin typeface="Eras Medium ITC" panose="020B0602030504020804" pitchFamily="34" charset="0"/>
              </a:rPr>
              <a:t> </a:t>
            </a:r>
            <a:r>
              <a:rPr lang="en-US" sz="2400" dirty="0" err="1" smtClean="0">
                <a:latin typeface="Eras Medium ITC" panose="020B0602030504020804" pitchFamily="34" charset="0"/>
              </a:rPr>
              <a:t>Ubi</a:t>
            </a:r>
            <a:r>
              <a:rPr lang="en-US" sz="2400" dirty="0" smtClean="0">
                <a:latin typeface="Eras Medium ITC" panose="020B0602030504020804" pitchFamily="34" charset="0"/>
              </a:rPr>
              <a:t> </a:t>
            </a:r>
            <a:r>
              <a:rPr lang="en-US" sz="2400" dirty="0" err="1" smtClean="0">
                <a:latin typeface="Eras Medium ITC" panose="020B0602030504020804" pitchFamily="34" charset="0"/>
              </a:rPr>
              <a:t>Ungu</a:t>
            </a:r>
            <a:endParaRPr lang="en-US" sz="2400" dirty="0">
              <a:latin typeface="Eras Medium ITC" panose="020B0602030504020804" pitchFamily="34" charset="0"/>
            </a:endParaRPr>
          </a:p>
        </p:txBody>
      </p:sp>
      <p:pic>
        <p:nvPicPr>
          <p:cNvPr id="5" name="Picture 4"/>
          <p:cNvPicPr/>
          <p:nvPr/>
        </p:nvPicPr>
        <p:blipFill>
          <a:blip r:embed="rId2"/>
          <a:stretch>
            <a:fillRect/>
          </a:stretch>
        </p:blipFill>
        <p:spPr>
          <a:xfrm>
            <a:off x="179512" y="336669"/>
            <a:ext cx="4712048" cy="633269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06358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latin typeface="+mn-lt"/>
              </a:rPr>
              <a:t>Hasil</a:t>
            </a:r>
            <a:r>
              <a:rPr lang="en-US" dirty="0" smtClean="0">
                <a:latin typeface="+mn-lt"/>
              </a:rPr>
              <a:t> </a:t>
            </a:r>
            <a:r>
              <a:rPr lang="en-US" dirty="0" err="1" smtClean="0">
                <a:latin typeface="+mn-lt"/>
              </a:rPr>
              <a:t>Penelitian</a:t>
            </a:r>
            <a:r>
              <a:rPr lang="en-US" dirty="0" smtClean="0">
                <a:latin typeface="+mn-lt"/>
              </a:rPr>
              <a:t> </a:t>
            </a:r>
            <a:r>
              <a:rPr lang="en-US" dirty="0" err="1" smtClean="0">
                <a:latin typeface="+mn-lt"/>
              </a:rPr>
              <a:t>Pendahuluan</a:t>
            </a: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2760553"/>
              </p:ext>
            </p:extLst>
          </p:nvPr>
        </p:nvGraphicFramePr>
        <p:xfrm>
          <a:off x="683569" y="2492897"/>
          <a:ext cx="7416822" cy="2448270"/>
        </p:xfrm>
        <a:graphic>
          <a:graphicData uri="http://schemas.openxmlformats.org/drawingml/2006/table">
            <a:tbl>
              <a:tblPr firstRow="1" firstCol="1" bandRow="1">
                <a:tableStyleId>{F5AB1C69-6EDB-4FF4-983F-18BD219EF322}</a:tableStyleId>
              </a:tblPr>
              <a:tblGrid>
                <a:gridCol w="2446444"/>
                <a:gridCol w="1177098"/>
                <a:gridCol w="1177098"/>
                <a:gridCol w="1308091"/>
                <a:gridCol w="1308091"/>
              </a:tblGrid>
              <a:tr h="296064">
                <a:tc rowSpan="2">
                  <a:txBody>
                    <a:bodyPr/>
                    <a:lstStyle/>
                    <a:p>
                      <a:pPr marR="46990" algn="ctr">
                        <a:lnSpc>
                          <a:spcPct val="115000"/>
                        </a:lnSpc>
                        <a:spcAft>
                          <a:spcPts val="0"/>
                        </a:spcAft>
                      </a:pPr>
                      <a:r>
                        <a:rPr lang="en-US" sz="1200" dirty="0" err="1">
                          <a:effectLst/>
                        </a:rPr>
                        <a:t>Perlakuan</a:t>
                      </a:r>
                      <a:endParaRPr lang="en-US" sz="1200" dirty="0">
                        <a:effectLst/>
                        <a:latin typeface="Times New Roman"/>
                        <a:ea typeface="Times New Roman"/>
                        <a:cs typeface="Times New Roman"/>
                      </a:endParaRPr>
                    </a:p>
                  </a:txBody>
                  <a:tcPr marL="68580" marR="68580" marT="0" marB="0" anchor="ctr"/>
                </a:tc>
                <a:tc gridSpan="4">
                  <a:txBody>
                    <a:bodyPr/>
                    <a:lstStyle/>
                    <a:p>
                      <a:pPr marR="46990" algn="ctr">
                        <a:lnSpc>
                          <a:spcPct val="115000"/>
                        </a:lnSpc>
                        <a:spcAft>
                          <a:spcPts val="0"/>
                        </a:spcAft>
                      </a:pPr>
                      <a:r>
                        <a:rPr lang="en-US" sz="1200">
                          <a:effectLst/>
                        </a:rPr>
                        <a:t>Rata-Rata Hasil Organoleptik</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96064">
                <a:tc vMerge="1">
                  <a:txBody>
                    <a:bodyPr/>
                    <a:lstStyle/>
                    <a:p>
                      <a:endParaRPr lang="en-US"/>
                    </a:p>
                  </a:txBody>
                  <a:tcPr/>
                </a:tc>
                <a:tc>
                  <a:txBody>
                    <a:bodyPr/>
                    <a:lstStyle/>
                    <a:p>
                      <a:pPr marR="46990" algn="ctr">
                        <a:lnSpc>
                          <a:spcPct val="115000"/>
                        </a:lnSpc>
                        <a:spcAft>
                          <a:spcPts val="0"/>
                        </a:spcAft>
                      </a:pPr>
                      <a:r>
                        <a:rPr lang="en-US" sz="1200">
                          <a:effectLst/>
                        </a:rPr>
                        <a:t>Warna</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Aroma</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Rasa</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Tekstur</a:t>
                      </a:r>
                      <a:endParaRPr lang="en-US" sz="1200">
                        <a:effectLst/>
                        <a:latin typeface="Times New Roman"/>
                        <a:ea typeface="Times New Roman"/>
                        <a:cs typeface="Times New Roman"/>
                      </a:endParaRPr>
                    </a:p>
                  </a:txBody>
                  <a:tcPr marL="68580" marR="68580" marT="0" marB="0" anchor="ctr"/>
                </a:tc>
              </a:tr>
              <a:tr h="928071">
                <a:tc>
                  <a:txBody>
                    <a:bodyPr/>
                    <a:lstStyle/>
                    <a:p>
                      <a:pPr marR="46990">
                        <a:lnSpc>
                          <a:spcPct val="115000"/>
                        </a:lnSpc>
                        <a:spcAft>
                          <a:spcPts val="0"/>
                        </a:spcAft>
                      </a:pPr>
                      <a:r>
                        <a:rPr lang="en-US" sz="1200" dirty="0" err="1">
                          <a:effectLst/>
                        </a:rPr>
                        <a:t>Candil</a:t>
                      </a:r>
                      <a:r>
                        <a:rPr lang="en-US" sz="1200" dirty="0">
                          <a:effectLst/>
                        </a:rPr>
                        <a:t> </a:t>
                      </a:r>
                      <a:r>
                        <a:rPr lang="en-US" sz="1200" dirty="0" err="1">
                          <a:effectLst/>
                        </a:rPr>
                        <a:t>instan</a:t>
                      </a:r>
                      <a:r>
                        <a:rPr lang="en-US" sz="1200" dirty="0">
                          <a:effectLst/>
                        </a:rPr>
                        <a:t> </a:t>
                      </a:r>
                      <a:r>
                        <a:rPr lang="en-US" sz="1200" dirty="0" err="1">
                          <a:effectLst/>
                        </a:rPr>
                        <a:t>ubi</a:t>
                      </a:r>
                      <a:r>
                        <a:rPr lang="en-US" sz="1200" dirty="0">
                          <a:effectLst/>
                        </a:rPr>
                        <a:t> </a:t>
                      </a:r>
                      <a:r>
                        <a:rPr lang="en-US" sz="1200" dirty="0" err="1">
                          <a:effectLst/>
                        </a:rPr>
                        <a:t>ungu</a:t>
                      </a:r>
                      <a:r>
                        <a:rPr lang="en-US" sz="1200" dirty="0">
                          <a:effectLst/>
                        </a:rPr>
                        <a:t> </a:t>
                      </a:r>
                      <a:r>
                        <a:rPr lang="en-US" sz="1200" dirty="0" err="1">
                          <a:effectLst/>
                        </a:rPr>
                        <a:t>dengan</a:t>
                      </a:r>
                      <a:r>
                        <a:rPr lang="en-US" sz="1200" dirty="0">
                          <a:effectLst/>
                        </a:rPr>
                        <a:t> </a:t>
                      </a:r>
                      <a:r>
                        <a:rPr lang="en-US" sz="1200" dirty="0" err="1">
                          <a:effectLst/>
                        </a:rPr>
                        <a:t>perebusan</a:t>
                      </a:r>
                      <a:r>
                        <a:rPr lang="en-US" sz="1200" dirty="0">
                          <a:effectLst/>
                        </a:rPr>
                        <a:t> </a:t>
                      </a:r>
                      <a:r>
                        <a:rPr lang="en-US" sz="1200" dirty="0" err="1">
                          <a:effectLst/>
                        </a:rPr>
                        <a:t>terlebih</a:t>
                      </a:r>
                      <a:r>
                        <a:rPr lang="en-US" sz="1200" dirty="0">
                          <a:effectLst/>
                        </a:rPr>
                        <a:t> </a:t>
                      </a:r>
                      <a:r>
                        <a:rPr lang="en-US" sz="1200" dirty="0" err="1">
                          <a:effectLst/>
                        </a:rPr>
                        <a:t>dahulu</a:t>
                      </a:r>
                      <a:endParaRPr lang="en-US" sz="1200" dirty="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3.93 b</a:t>
                      </a:r>
                      <a:endParaRPr lang="en-US" sz="1200" dirty="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3,36 a</a:t>
                      </a:r>
                      <a:endParaRPr lang="en-US" sz="1200" dirty="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3,29 a</a:t>
                      </a:r>
                      <a:endParaRPr lang="en-US" sz="1200" dirty="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3,02 b</a:t>
                      </a:r>
                      <a:endParaRPr lang="en-US" sz="1200">
                        <a:effectLst/>
                        <a:latin typeface="Times New Roman"/>
                        <a:ea typeface="Times New Roman"/>
                        <a:cs typeface="Times New Roman"/>
                      </a:endParaRPr>
                    </a:p>
                  </a:txBody>
                  <a:tcPr marL="68580" marR="68580" marT="0" marB="0" anchor="ctr"/>
                </a:tc>
              </a:tr>
              <a:tr h="928071">
                <a:tc>
                  <a:txBody>
                    <a:bodyPr/>
                    <a:lstStyle/>
                    <a:p>
                      <a:pPr marR="46990">
                        <a:lnSpc>
                          <a:spcPct val="115000"/>
                        </a:lnSpc>
                        <a:spcAft>
                          <a:spcPts val="0"/>
                        </a:spcAft>
                      </a:pPr>
                      <a:r>
                        <a:rPr lang="en-US" sz="1200">
                          <a:effectLst/>
                        </a:rPr>
                        <a:t>Candil instan ubi ungu tanpa perebusan terlebih dahulu</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3,73 a</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3,41 a</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3.25 a</a:t>
                      </a:r>
                      <a:endParaRPr lang="en-US" sz="1200" dirty="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2,78 a</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5" name="TextBox 4"/>
          <p:cNvSpPr txBox="1"/>
          <p:nvPr/>
        </p:nvSpPr>
        <p:spPr>
          <a:xfrm>
            <a:off x="611560" y="1772816"/>
            <a:ext cx="5472608" cy="400110"/>
          </a:xfrm>
          <a:prstGeom prst="rect">
            <a:avLst/>
          </a:prstGeom>
          <a:noFill/>
        </p:spPr>
        <p:txBody>
          <a:bodyPr wrap="square" rtlCol="0">
            <a:spAutoFit/>
          </a:bodyPr>
          <a:lstStyle/>
          <a:p>
            <a:r>
              <a:rPr lang="en-US" sz="2000" dirty="0" err="1" smtClean="0">
                <a:latin typeface="MV Boli" panose="02000500030200090000" pitchFamily="2" charset="0"/>
                <a:cs typeface="MV Boli" panose="02000500030200090000" pitchFamily="2" charset="0"/>
              </a:rPr>
              <a:t>Hasil</a:t>
            </a:r>
            <a:r>
              <a:rPr lang="en-US" sz="2000" dirty="0" smtClean="0">
                <a:latin typeface="MV Boli" panose="02000500030200090000" pitchFamily="2" charset="0"/>
                <a:cs typeface="MV Boli" panose="02000500030200090000" pitchFamily="2" charset="0"/>
              </a:rPr>
              <a:t> Rata-Rata </a:t>
            </a:r>
            <a:r>
              <a:rPr lang="en-US" sz="2000" dirty="0" err="1" smtClean="0">
                <a:latin typeface="MV Boli" panose="02000500030200090000" pitchFamily="2" charset="0"/>
                <a:cs typeface="MV Boli" panose="02000500030200090000" pitchFamily="2" charset="0"/>
              </a:rPr>
              <a:t>Penilaian</a:t>
            </a:r>
            <a:r>
              <a:rPr lang="en-US" sz="2000" dirty="0" smtClean="0">
                <a:latin typeface="MV Boli" panose="02000500030200090000" pitchFamily="2" charset="0"/>
                <a:cs typeface="MV Boli" panose="02000500030200090000" pitchFamily="2" charset="0"/>
              </a:rPr>
              <a:t> </a:t>
            </a:r>
            <a:r>
              <a:rPr lang="en-US" sz="2000" dirty="0" err="1" smtClean="0">
                <a:latin typeface="MV Boli" panose="02000500030200090000" pitchFamily="2" charset="0"/>
                <a:cs typeface="MV Boli" panose="02000500030200090000" pitchFamily="2" charset="0"/>
              </a:rPr>
              <a:t>Organoleptik</a:t>
            </a:r>
            <a:endParaRPr lang="en-US" sz="20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800451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83663181"/>
              </p:ext>
            </p:extLst>
          </p:nvPr>
        </p:nvGraphicFramePr>
        <p:xfrm>
          <a:off x="-468560" y="1556792"/>
          <a:ext cx="8229600" cy="4689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79512" y="188640"/>
            <a:ext cx="3240360" cy="1224136"/>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9532" y="508320"/>
            <a:ext cx="2880320" cy="584775"/>
          </a:xfrm>
          <a:prstGeom prst="rect">
            <a:avLst/>
          </a:prstGeom>
          <a:noFill/>
        </p:spPr>
        <p:txBody>
          <a:bodyPr wrap="square" rtlCol="0">
            <a:spAutoFit/>
          </a:bodyPr>
          <a:lstStyle/>
          <a:p>
            <a:pPr algn="ctr"/>
            <a:r>
              <a:rPr lang="en-US" sz="3200" dirty="0" err="1" smtClean="0"/>
              <a:t>Latar</a:t>
            </a:r>
            <a:r>
              <a:rPr lang="en-US" sz="3200" dirty="0" smtClean="0"/>
              <a:t> </a:t>
            </a:r>
            <a:r>
              <a:rPr lang="en-US" sz="3200" dirty="0" err="1" smtClean="0"/>
              <a:t>Belakang</a:t>
            </a:r>
            <a:endParaRPr lang="en-US" sz="3200" dirty="0"/>
          </a:p>
        </p:txBody>
      </p:sp>
      <p:pic>
        <p:nvPicPr>
          <p:cNvPr id="2050" name="Picture 2" descr="http://ifanjayadi1980.files.wordpress.com/2012/09/masalah.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6216" y="1412776"/>
            <a:ext cx="2088232" cy="260692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180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332656"/>
            <a:ext cx="5472608" cy="400110"/>
          </a:xfrm>
          <a:prstGeom prst="rect">
            <a:avLst/>
          </a:prstGeom>
          <a:noFill/>
        </p:spPr>
        <p:txBody>
          <a:bodyPr wrap="square" rtlCol="0">
            <a:spAutoFit/>
          </a:bodyPr>
          <a:lstStyle/>
          <a:p>
            <a:r>
              <a:rPr lang="en-US" sz="2000" dirty="0" err="1" smtClean="0">
                <a:latin typeface="MV Boli" panose="02000500030200090000" pitchFamily="2" charset="0"/>
                <a:cs typeface="MV Boli" panose="02000500030200090000" pitchFamily="2" charset="0"/>
              </a:rPr>
              <a:t>Hasil</a:t>
            </a:r>
            <a:r>
              <a:rPr lang="en-US" sz="2000" dirty="0" smtClean="0">
                <a:latin typeface="MV Boli" panose="02000500030200090000" pitchFamily="2" charset="0"/>
                <a:cs typeface="MV Boli" panose="02000500030200090000" pitchFamily="2" charset="0"/>
              </a:rPr>
              <a:t> </a:t>
            </a:r>
            <a:r>
              <a:rPr lang="en-US" sz="2000" dirty="0" err="1" smtClean="0">
                <a:latin typeface="MV Boli" panose="02000500030200090000" pitchFamily="2" charset="0"/>
                <a:cs typeface="MV Boli" panose="02000500030200090000" pitchFamily="2" charset="0"/>
              </a:rPr>
              <a:t>Analisis</a:t>
            </a:r>
            <a:r>
              <a:rPr lang="en-US" sz="2000" dirty="0" smtClean="0">
                <a:latin typeface="MV Boli" panose="02000500030200090000" pitchFamily="2" charset="0"/>
                <a:cs typeface="MV Boli" panose="02000500030200090000" pitchFamily="2" charset="0"/>
              </a:rPr>
              <a:t> </a:t>
            </a:r>
            <a:r>
              <a:rPr lang="en-US" sz="2000" dirty="0" err="1" smtClean="0">
                <a:latin typeface="MV Boli" panose="02000500030200090000" pitchFamily="2" charset="0"/>
                <a:cs typeface="MV Boli" panose="02000500030200090000" pitchFamily="2" charset="0"/>
              </a:rPr>
              <a:t>Pengembangan</a:t>
            </a:r>
            <a:r>
              <a:rPr lang="en-US" sz="2000" dirty="0" smtClean="0">
                <a:latin typeface="MV Boli" panose="02000500030200090000" pitchFamily="2" charset="0"/>
                <a:cs typeface="MV Boli" panose="02000500030200090000" pitchFamily="2" charset="0"/>
              </a:rPr>
              <a:t> Volume</a:t>
            </a:r>
            <a:endParaRPr lang="en-US" sz="2000" dirty="0">
              <a:latin typeface="MV Boli" panose="02000500030200090000" pitchFamily="2" charset="0"/>
              <a:cs typeface="MV Boli" panose="02000500030200090000" pitchFamily="2"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77317204"/>
              </p:ext>
            </p:extLst>
          </p:nvPr>
        </p:nvGraphicFramePr>
        <p:xfrm>
          <a:off x="2195736" y="1052736"/>
          <a:ext cx="4968552" cy="1728193"/>
        </p:xfrm>
        <a:graphic>
          <a:graphicData uri="http://schemas.openxmlformats.org/drawingml/2006/table">
            <a:tbl>
              <a:tblPr firstRow="1" firstCol="1" bandRow="1">
                <a:tableStyleId>{5C22544A-7EE6-4342-B048-85BDC9FD1C3A}</a:tableStyleId>
              </a:tblPr>
              <a:tblGrid>
                <a:gridCol w="1795667"/>
                <a:gridCol w="3172885"/>
              </a:tblGrid>
              <a:tr h="408923">
                <a:tc>
                  <a:txBody>
                    <a:bodyPr/>
                    <a:lstStyle/>
                    <a:p>
                      <a:pPr marR="46990" algn="ctr">
                        <a:lnSpc>
                          <a:spcPct val="115000"/>
                        </a:lnSpc>
                        <a:spcAft>
                          <a:spcPts val="0"/>
                        </a:spcAft>
                      </a:pPr>
                      <a:r>
                        <a:rPr lang="en-US" sz="1200">
                          <a:effectLst/>
                        </a:rPr>
                        <a:t>Sampel</a:t>
                      </a:r>
                      <a:endParaRPr lang="en-US" sz="1200">
                        <a:effectLst/>
                        <a:latin typeface="Times New Roman"/>
                        <a:ea typeface="Times New Roman"/>
                        <a:cs typeface="Times New Roman"/>
                      </a:endParaRPr>
                    </a:p>
                  </a:txBody>
                  <a:tcPr marL="68580" marR="68580" marT="0" marB="0" anchor="ctr"/>
                </a:tc>
                <a:tc>
                  <a:txBody>
                    <a:bodyPr/>
                    <a:lstStyle/>
                    <a:p>
                      <a:pPr marR="46990" algn="ctr">
                        <a:spcAft>
                          <a:spcPts val="0"/>
                        </a:spcAft>
                      </a:pPr>
                      <a:r>
                        <a:rPr lang="en-US" sz="1200">
                          <a:effectLst/>
                        </a:rPr>
                        <a:t>Pengembangan Volume (%)</a:t>
                      </a:r>
                      <a:endParaRPr lang="en-US" sz="1200">
                        <a:effectLst/>
                        <a:latin typeface="Times New Roman"/>
                        <a:ea typeface="Times New Roman"/>
                        <a:cs typeface="Times New Roman"/>
                      </a:endParaRPr>
                    </a:p>
                  </a:txBody>
                  <a:tcPr marL="68580" marR="68580" marT="0" marB="0" anchor="ctr"/>
                </a:tc>
              </a:tr>
              <a:tr h="659635">
                <a:tc>
                  <a:txBody>
                    <a:bodyPr/>
                    <a:lstStyle/>
                    <a:p>
                      <a:pPr marR="46990" algn="ctr">
                        <a:lnSpc>
                          <a:spcPct val="115000"/>
                        </a:lnSpc>
                        <a:spcAft>
                          <a:spcPts val="0"/>
                        </a:spcAft>
                      </a:pPr>
                      <a:r>
                        <a:rPr lang="en-US" sz="1200">
                          <a:effectLst/>
                        </a:rPr>
                        <a:t>Candil instan ubi ungu dengan perebusan terlebih dahulu</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a:effectLst/>
                        </a:rPr>
                        <a:t>31,62 b</a:t>
                      </a:r>
                      <a:endParaRPr lang="en-US" sz="1200">
                        <a:effectLst/>
                        <a:latin typeface="Times New Roman"/>
                        <a:ea typeface="Times New Roman"/>
                        <a:cs typeface="Times New Roman"/>
                      </a:endParaRPr>
                    </a:p>
                  </a:txBody>
                  <a:tcPr marL="68580" marR="68580" marT="0" marB="0" anchor="ctr"/>
                </a:tc>
              </a:tr>
              <a:tr h="659635">
                <a:tc>
                  <a:txBody>
                    <a:bodyPr/>
                    <a:lstStyle/>
                    <a:p>
                      <a:pPr marR="46990" algn="ctr">
                        <a:lnSpc>
                          <a:spcPct val="115000"/>
                        </a:lnSpc>
                        <a:spcAft>
                          <a:spcPts val="0"/>
                        </a:spcAft>
                      </a:pPr>
                      <a:r>
                        <a:rPr lang="en-US" sz="1200">
                          <a:effectLst/>
                        </a:rPr>
                        <a:t>Candil instan ubi ungu tanpa perebusan terlebih dahulu</a:t>
                      </a:r>
                      <a:endParaRPr lang="en-US" sz="1200">
                        <a:effectLst/>
                        <a:latin typeface="Times New Roman"/>
                        <a:ea typeface="Times New Roman"/>
                        <a:cs typeface="Times New Roman"/>
                      </a:endParaRPr>
                    </a:p>
                  </a:txBody>
                  <a:tcPr marL="68580" marR="68580" marT="0" marB="0" anchor="ctr"/>
                </a:tc>
                <a:tc>
                  <a:txBody>
                    <a:bodyPr/>
                    <a:lstStyle/>
                    <a:p>
                      <a:pPr marR="46990" algn="ctr">
                        <a:lnSpc>
                          <a:spcPct val="115000"/>
                        </a:lnSpc>
                        <a:spcAft>
                          <a:spcPts val="0"/>
                        </a:spcAft>
                      </a:pPr>
                      <a:r>
                        <a:rPr lang="en-US" sz="1200" dirty="0">
                          <a:effectLst/>
                        </a:rPr>
                        <a:t>28,47 a</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8" name="Rectangle 7"/>
          <p:cNvSpPr/>
          <p:nvPr/>
        </p:nvSpPr>
        <p:spPr>
          <a:xfrm>
            <a:off x="406996" y="3469839"/>
            <a:ext cx="8269460" cy="2802819"/>
          </a:xfrm>
          <a:prstGeom prst="rect">
            <a:avLst/>
          </a:prstGeom>
        </p:spPr>
        <p:txBody>
          <a:bodyPr wrap="square">
            <a:spAutoFit/>
          </a:bodyPr>
          <a:lstStyle/>
          <a:p>
            <a:pPr>
              <a:lnSpc>
                <a:spcPct val="150000"/>
              </a:lnSpc>
            </a:pPr>
            <a:r>
              <a:rPr lang="pt-BR" sz="2000" dirty="0">
                <a:solidFill>
                  <a:schemeClr val="accent2">
                    <a:lumMod val="50000"/>
                  </a:schemeClr>
                </a:solidFill>
                <a:latin typeface="Malgun Gothic Semilight" panose="020B0502040204020203" pitchFamily="34" charset="-128"/>
                <a:ea typeface="Malgun Gothic Semilight" panose="020B0502040204020203" pitchFamily="34" charset="-128"/>
                <a:cs typeface="Malgun Gothic Semilight" panose="020B0502040204020203" pitchFamily="34" charset="-128"/>
              </a:rPr>
              <a:t>P</a:t>
            </a:r>
            <a:r>
              <a:rPr lang="pt-BR" sz="2000" dirty="0" smtClean="0">
                <a:solidFill>
                  <a:schemeClr val="accent2">
                    <a:lumMod val="50000"/>
                  </a:schemeClr>
                </a:solidFill>
                <a:latin typeface="Malgun Gothic Semilight" panose="020B0502040204020203" pitchFamily="34" charset="-128"/>
                <a:ea typeface="Malgun Gothic Semilight" panose="020B0502040204020203" pitchFamily="34" charset="-128"/>
                <a:cs typeface="Malgun Gothic Semilight" panose="020B0502040204020203" pitchFamily="34" charset="-128"/>
              </a:rPr>
              <a:t>erlakuan </a:t>
            </a:r>
            <a:r>
              <a:rPr lang="pt-BR" sz="2000" dirty="0">
                <a:solidFill>
                  <a:schemeClr val="accent2">
                    <a:lumMod val="50000"/>
                  </a:schemeClr>
                </a:solidFill>
                <a:latin typeface="Malgun Gothic Semilight" panose="020B0502040204020203" pitchFamily="34" charset="-128"/>
                <a:ea typeface="Malgun Gothic Semilight" panose="020B0502040204020203" pitchFamily="34" charset="-128"/>
                <a:cs typeface="Malgun Gothic Semilight" panose="020B0502040204020203" pitchFamily="34" charset="-128"/>
              </a:rPr>
              <a:t>sebelum pengeringan yang terpilih yaitu perlakuan dengan melakukan perebusan sebelum pengeringan. Hal ini dapat dilihat dari respon organoleptik perlakuan perebusan yang lebih unggul dibandingkan dengan perlakuan tanpa perebusan serta dapat dilihat dari respon pengembangan volume yang lebih besar pada perlakuan perebusan dibandingkan dengan perlakuan tanpa perebusan.</a:t>
            </a:r>
            <a:endParaRPr lang="en-US" sz="2000" dirty="0">
              <a:solidFill>
                <a:schemeClr val="accent2">
                  <a:lumMod val="50000"/>
                </a:schemeClr>
              </a:solidFill>
              <a:latin typeface="Malgun Gothic Semilight" panose="020B0502040204020203" pitchFamily="34" charset="-128"/>
              <a:ea typeface="Malgun Gothic Semilight" panose="020B0502040204020203" pitchFamily="34" charset="-128"/>
              <a:cs typeface="Malgun Gothic Semilight" panose="020B0502040204020203" pitchFamily="34" charset="-128"/>
            </a:endParaRPr>
          </a:p>
        </p:txBody>
      </p:sp>
    </p:spTree>
    <p:extLst>
      <p:ext uri="{BB962C8B-B14F-4D97-AF65-F5344CB8AC3E}">
        <p14:creationId xmlns:p14="http://schemas.microsoft.com/office/powerpoint/2010/main" val="1094959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err="1" smtClean="0">
                <a:latin typeface="+mn-lt"/>
              </a:rPr>
              <a:t>Respon</a:t>
            </a:r>
            <a:r>
              <a:rPr lang="en-US" sz="4000" dirty="0" smtClean="0">
                <a:latin typeface="+mn-lt"/>
              </a:rPr>
              <a:t> Kimia Kadar </a:t>
            </a:r>
            <a:r>
              <a:rPr lang="en-US" sz="4000" dirty="0" err="1" smtClean="0">
                <a:latin typeface="+mn-lt"/>
              </a:rPr>
              <a:t>Pati</a:t>
            </a:r>
            <a:r>
              <a:rPr lang="en-US" sz="4000" dirty="0" smtClean="0">
                <a:latin typeface="+mn-lt"/>
              </a:rPr>
              <a:t> </a:t>
            </a:r>
            <a:r>
              <a:rPr lang="en-US" sz="4000" dirty="0" err="1" smtClean="0">
                <a:latin typeface="+mn-lt"/>
              </a:rPr>
              <a:t>Penelitian</a:t>
            </a:r>
            <a:r>
              <a:rPr lang="en-US" sz="4000" dirty="0" smtClean="0">
                <a:latin typeface="+mn-lt"/>
              </a:rPr>
              <a:t> </a:t>
            </a:r>
            <a:r>
              <a:rPr lang="en-US" sz="4000" dirty="0" err="1" smtClean="0">
                <a:latin typeface="+mn-lt"/>
              </a:rPr>
              <a:t>Utama</a:t>
            </a:r>
            <a:endParaRPr lang="en-US" sz="40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1474411"/>
              </p:ext>
            </p:extLst>
          </p:nvPr>
        </p:nvGraphicFramePr>
        <p:xfrm>
          <a:off x="467544" y="2132859"/>
          <a:ext cx="8229600" cy="3240357"/>
        </p:xfrm>
        <a:graphic>
          <a:graphicData uri="http://schemas.openxmlformats.org/drawingml/2006/table">
            <a:tbl>
              <a:tblPr firstRow="1" firstCol="1" bandRow="1">
                <a:tableStyleId>{85BE263C-DBD7-4A20-BB59-AAB30ACAA65A}</a:tableStyleId>
              </a:tblPr>
              <a:tblGrid>
                <a:gridCol w="1371600"/>
                <a:gridCol w="1371600"/>
                <a:gridCol w="1371600"/>
                <a:gridCol w="1371600"/>
                <a:gridCol w="1371600"/>
                <a:gridCol w="1371600"/>
              </a:tblGrid>
              <a:tr h="549175">
                <a:tc>
                  <a:txBody>
                    <a:bodyPr/>
                    <a:lstStyle/>
                    <a:p>
                      <a:pPr algn="ctr">
                        <a:lnSpc>
                          <a:spcPct val="115000"/>
                        </a:lnSpc>
                        <a:spcAft>
                          <a:spcPts val="0"/>
                        </a:spcAft>
                      </a:pPr>
                      <a:r>
                        <a:rPr lang="en-US" sz="1200" dirty="0" err="1">
                          <a:effectLst/>
                        </a:rPr>
                        <a:t>Sumber</a:t>
                      </a:r>
                      <a:r>
                        <a:rPr lang="en-US" sz="1200" dirty="0">
                          <a:effectLst/>
                        </a:rPr>
                        <a:t> </a:t>
                      </a:r>
                      <a:r>
                        <a:rPr lang="en-US" sz="1200" dirty="0" err="1">
                          <a:effectLst/>
                        </a:rPr>
                        <a:t>Variansi</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Derajat Bebas (db)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Jumlah Kuadrat (JK)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Kuadrat Tengah (KT)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Tabel</a:t>
                      </a:r>
                      <a:endParaRPr lang="en-US" sz="1200">
                        <a:effectLst/>
                        <a:latin typeface="Times New Roman"/>
                        <a:ea typeface="Times New Roman"/>
                        <a:cs typeface="Times New Roman"/>
                      </a:endParaRPr>
                    </a:p>
                  </a:txBody>
                  <a:tcPr marL="68580" marR="68580" marT="0" marB="0" anchor="ctr"/>
                </a:tc>
              </a:tr>
              <a:tr h="247172">
                <a:tc gridSpan="6">
                  <a:txBody>
                    <a:bodyPr/>
                    <a:lstStyle/>
                    <a:p>
                      <a:pPr>
                        <a:lnSpc>
                          <a:spcPct val="115000"/>
                        </a:lnSpc>
                        <a:spcAft>
                          <a:spcPts val="0"/>
                        </a:spcAft>
                      </a:pPr>
                      <a:r>
                        <a:rPr lang="en-US" sz="1200">
                          <a:effectLst/>
                        </a:rPr>
                        <a:t>Petak Utama (Suhu Pengeringan)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172">
                <a:tc>
                  <a:txBody>
                    <a:bodyPr/>
                    <a:lstStyle/>
                    <a:p>
                      <a:pPr algn="ctr">
                        <a:lnSpc>
                          <a:spcPct val="115000"/>
                        </a:lnSpc>
                        <a:spcAft>
                          <a:spcPts val="0"/>
                        </a:spcAft>
                      </a:pPr>
                      <a:r>
                        <a:rPr lang="en-US" sz="1200">
                          <a:effectLst/>
                        </a:rPr>
                        <a:t>Kelompok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100">
                          <a:effectLst/>
                        </a:rPr>
                        <a:t>0.020</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0.010</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480489">
                <a:tc>
                  <a:txBody>
                    <a:bodyPr/>
                    <a:lstStyle/>
                    <a:p>
                      <a:pPr algn="ctr">
                        <a:lnSpc>
                          <a:spcPct val="115000"/>
                        </a:lnSpc>
                        <a:spcAft>
                          <a:spcPts val="0"/>
                        </a:spcAft>
                      </a:pPr>
                      <a:r>
                        <a:rPr lang="en-US" sz="1200">
                          <a:effectLst/>
                        </a:rPr>
                        <a:t>Suhu Pengeringan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100">
                          <a:effectLst/>
                        </a:rPr>
                        <a:t>9.298</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4.65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2656.57</a:t>
                      </a:r>
                      <a:r>
                        <a:rPr lang="en-US" sz="1200" baseline="300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6.94</a:t>
                      </a:r>
                      <a:endParaRPr lang="en-US" sz="1200">
                        <a:effectLst/>
                        <a:latin typeface="Times New Roman"/>
                        <a:ea typeface="Times New Roman"/>
                        <a:cs typeface="Times New Roman"/>
                      </a:endParaRPr>
                    </a:p>
                  </a:txBody>
                  <a:tcPr marL="68580" marR="68580" marT="0" marB="0" anchor="ctr"/>
                </a:tc>
              </a:tr>
              <a:tr h="247172">
                <a:tc>
                  <a:txBody>
                    <a:bodyPr/>
                    <a:lstStyle/>
                    <a:p>
                      <a:pPr algn="ctr">
                        <a:lnSpc>
                          <a:spcPct val="115000"/>
                        </a:lnSpc>
                        <a:spcAft>
                          <a:spcPts val="0"/>
                        </a:spcAft>
                      </a:pPr>
                      <a:r>
                        <a:rPr lang="en-US" sz="1200">
                          <a:effectLst/>
                        </a:rPr>
                        <a:t>Galat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247172">
                <a:tc gridSpan="6">
                  <a:txBody>
                    <a:bodyPr/>
                    <a:lstStyle/>
                    <a:p>
                      <a:pPr>
                        <a:lnSpc>
                          <a:spcPct val="115000"/>
                        </a:lnSpc>
                        <a:spcAft>
                          <a:spcPts val="0"/>
                        </a:spcAft>
                      </a:pPr>
                      <a:r>
                        <a:rPr lang="en-US" sz="1200" dirty="0" err="1">
                          <a:effectLst/>
                        </a:rPr>
                        <a:t>Anak</a:t>
                      </a:r>
                      <a:r>
                        <a:rPr lang="en-US" sz="1200" dirty="0">
                          <a:effectLst/>
                        </a:rPr>
                        <a:t> </a:t>
                      </a:r>
                      <a:r>
                        <a:rPr lang="en-US" sz="1200" dirty="0" err="1">
                          <a:effectLst/>
                        </a:rPr>
                        <a:t>Petak</a:t>
                      </a:r>
                      <a:r>
                        <a:rPr lang="en-US" sz="1200" dirty="0">
                          <a:effectLst/>
                        </a:rPr>
                        <a:t> (</a:t>
                      </a:r>
                      <a:r>
                        <a:rPr lang="en-US" sz="1200" dirty="0" err="1">
                          <a:effectLst/>
                        </a:rPr>
                        <a:t>Formulasi</a:t>
                      </a:r>
                      <a:r>
                        <a:rPr lang="en-US" sz="1200" dirty="0">
                          <a:effectLst/>
                        </a:rPr>
                        <a:t> </a:t>
                      </a:r>
                      <a:r>
                        <a:rPr lang="en-US" sz="1200" dirty="0" err="1">
                          <a:effectLst/>
                        </a:rPr>
                        <a:t>Campuran</a:t>
                      </a:r>
                      <a:r>
                        <a:rPr lang="en-US" sz="1200" dirty="0">
                          <a:effectLst/>
                        </a:rPr>
                        <a:t> </a:t>
                      </a:r>
                      <a:r>
                        <a:rPr lang="en-US" sz="1200" dirty="0" err="1">
                          <a:effectLst/>
                        </a:rPr>
                        <a:t>Bahan</a:t>
                      </a:r>
                      <a:r>
                        <a:rPr lang="en-US" sz="1200" dirty="0">
                          <a:effectLst/>
                        </a:rPr>
                        <a:t>)</a:t>
                      </a:r>
                      <a:endParaRPr lang="en-US" sz="1200" dirty="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0489">
                <a:tc>
                  <a:txBody>
                    <a:bodyPr/>
                    <a:lstStyle/>
                    <a:p>
                      <a:pPr algn="ctr">
                        <a:lnSpc>
                          <a:spcPct val="115000"/>
                        </a:lnSpc>
                        <a:spcAft>
                          <a:spcPts val="0"/>
                        </a:spcAft>
                      </a:pPr>
                      <a:r>
                        <a:rPr lang="en-US" sz="1200">
                          <a:effectLst/>
                        </a:rPr>
                        <a:t>Campuran Formulasi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0.06</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0.03</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7.20</a:t>
                      </a:r>
                      <a:r>
                        <a:rPr lang="en-US" sz="1200" baseline="300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3.89</a:t>
                      </a:r>
                      <a:endParaRPr lang="en-US" sz="1200">
                        <a:effectLst/>
                        <a:latin typeface="Times New Roman"/>
                        <a:ea typeface="Times New Roman"/>
                        <a:cs typeface="Times New Roman"/>
                      </a:endParaRPr>
                    </a:p>
                  </a:txBody>
                  <a:tcPr marL="68580" marR="68580" marT="0" marB="0" anchor="ctr"/>
                </a:tc>
              </a:tr>
              <a:tr h="247172">
                <a:tc>
                  <a:txBody>
                    <a:bodyPr/>
                    <a:lstStyle/>
                    <a:p>
                      <a:pPr algn="ctr">
                        <a:lnSpc>
                          <a:spcPct val="115000"/>
                        </a:lnSpc>
                        <a:spcAft>
                          <a:spcPts val="0"/>
                        </a:spcAft>
                      </a:pPr>
                      <a:r>
                        <a:rPr lang="en-US" sz="1200">
                          <a:effectLst/>
                        </a:rPr>
                        <a:t>Interaksi (PF)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0.011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0.003</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0.66</a:t>
                      </a:r>
                      <a:r>
                        <a:rPr lang="en-US" sz="1200" baseline="30000" dirty="0">
                          <a:effectLst/>
                        </a:rPr>
                        <a:t>tn</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3.26</a:t>
                      </a:r>
                      <a:endParaRPr lang="en-US" sz="1200">
                        <a:effectLst/>
                        <a:latin typeface="Times New Roman"/>
                        <a:ea typeface="Times New Roman"/>
                        <a:cs typeface="Times New Roman"/>
                      </a:endParaRPr>
                    </a:p>
                  </a:txBody>
                  <a:tcPr marL="68580" marR="68580" marT="0" marB="0" anchor="ctr"/>
                </a:tc>
              </a:tr>
              <a:tr h="247172">
                <a:tc>
                  <a:txBody>
                    <a:bodyPr/>
                    <a:lstStyle/>
                    <a:p>
                      <a:pPr algn="ctr">
                        <a:lnSpc>
                          <a:spcPct val="115000"/>
                        </a:lnSpc>
                        <a:spcAft>
                          <a:spcPts val="0"/>
                        </a:spcAft>
                      </a:pPr>
                      <a:r>
                        <a:rPr lang="en-US" sz="1200">
                          <a:effectLst/>
                        </a:rPr>
                        <a:t>Galat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247172">
                <a:tc>
                  <a:txBody>
                    <a:bodyPr/>
                    <a:lstStyle/>
                    <a:p>
                      <a:pPr algn="ctr">
                        <a:lnSpc>
                          <a:spcPct val="115000"/>
                        </a:lnSpc>
                        <a:spcAft>
                          <a:spcPts val="0"/>
                        </a:spcAft>
                      </a:pPr>
                      <a:r>
                        <a:rPr lang="en-US" sz="1200">
                          <a:effectLst/>
                        </a:rPr>
                        <a:t>Total</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9.5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996357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4977419"/>
              </p:ext>
            </p:extLst>
          </p:nvPr>
        </p:nvGraphicFramePr>
        <p:xfrm>
          <a:off x="1547664" y="1268760"/>
          <a:ext cx="5976664" cy="1296144"/>
        </p:xfrm>
        <a:graphic>
          <a:graphicData uri="http://schemas.openxmlformats.org/drawingml/2006/table">
            <a:tbl>
              <a:tblPr firstRow="1" firstCol="1" bandRow="1">
                <a:tableStyleId>{21E4AEA4-8DFA-4A89-87EB-49C32662AFE0}</a:tableStyleId>
              </a:tblPr>
              <a:tblGrid>
                <a:gridCol w="3027778"/>
                <a:gridCol w="2948886"/>
              </a:tblGrid>
              <a:tr h="419047">
                <a:tc>
                  <a:txBody>
                    <a:bodyPr/>
                    <a:lstStyle/>
                    <a:p>
                      <a:pPr marL="457200" algn="ctr">
                        <a:spcAft>
                          <a:spcPts val="0"/>
                        </a:spcAft>
                      </a:pPr>
                      <a:r>
                        <a:rPr lang="en-US" sz="1200" dirty="0" err="1">
                          <a:effectLst/>
                        </a:rPr>
                        <a:t>Suhu</a:t>
                      </a:r>
                      <a:r>
                        <a:rPr lang="en-US" sz="1200" dirty="0">
                          <a:effectLst/>
                        </a:rPr>
                        <a:t> </a:t>
                      </a:r>
                      <a:r>
                        <a:rPr lang="en-US" sz="1200" dirty="0" err="1">
                          <a:effectLst/>
                        </a:rPr>
                        <a:t>Pengeringan</a:t>
                      </a:r>
                      <a:r>
                        <a:rPr lang="en-US" sz="1200" dirty="0">
                          <a:effectLst/>
                        </a:rPr>
                        <a:t> (p)</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Kadar Pati (%)</a:t>
                      </a:r>
                      <a:endParaRPr lang="en-US" sz="1200">
                        <a:effectLst/>
                        <a:latin typeface="Times New Roman"/>
                        <a:ea typeface="Times New Roman"/>
                        <a:cs typeface="Times New Roman"/>
                      </a:endParaRPr>
                    </a:p>
                  </a:txBody>
                  <a:tcPr marL="68580" marR="68580" marT="0" marB="0" anchor="ctr"/>
                </a:tc>
              </a:tr>
              <a:tr h="288032">
                <a:tc>
                  <a:txBody>
                    <a:bodyPr/>
                    <a:lstStyle/>
                    <a:p>
                      <a:pPr marL="457200" algn="ctr">
                        <a:spcAft>
                          <a:spcPts val="0"/>
                        </a:spcAft>
                      </a:pPr>
                      <a:r>
                        <a:rPr lang="en-US" sz="1200">
                          <a:effectLst/>
                        </a:rPr>
                        <a:t>60</a:t>
                      </a:r>
                      <a:r>
                        <a:rPr lang="en-US" sz="1200" baseline="30000">
                          <a:effectLst/>
                        </a:rPr>
                        <a:t>o</a:t>
                      </a:r>
                      <a:r>
                        <a:rPr lang="en-US" sz="1200">
                          <a:effectLst/>
                        </a:rPr>
                        <a:t>C (p</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60,79 (a)</a:t>
                      </a:r>
                      <a:endParaRPr lang="en-US" sz="1200">
                        <a:effectLst/>
                        <a:latin typeface="Times New Roman"/>
                        <a:ea typeface="Times New Roman"/>
                        <a:cs typeface="Times New Roman"/>
                      </a:endParaRPr>
                    </a:p>
                  </a:txBody>
                  <a:tcPr marL="68580" marR="68580" marT="0" marB="0" anchor="ctr"/>
                </a:tc>
              </a:tr>
              <a:tr h="288032">
                <a:tc>
                  <a:txBody>
                    <a:bodyPr/>
                    <a:lstStyle/>
                    <a:p>
                      <a:pPr marL="457200" algn="ctr">
                        <a:spcAft>
                          <a:spcPts val="0"/>
                        </a:spcAft>
                      </a:pPr>
                      <a:r>
                        <a:rPr lang="en-US" sz="1200">
                          <a:effectLst/>
                        </a:rPr>
                        <a:t>70</a:t>
                      </a:r>
                      <a:r>
                        <a:rPr lang="en-US" sz="1200" baseline="30000">
                          <a:effectLst/>
                        </a:rPr>
                        <a:t>o</a:t>
                      </a:r>
                      <a:r>
                        <a:rPr lang="en-US" sz="1200">
                          <a:effectLst/>
                        </a:rPr>
                        <a:t>C (p</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61,66 (b)</a:t>
                      </a:r>
                      <a:endParaRPr lang="en-US" sz="1200" dirty="0">
                        <a:effectLst/>
                        <a:latin typeface="Times New Roman"/>
                        <a:ea typeface="Times New Roman"/>
                        <a:cs typeface="Times New Roman"/>
                      </a:endParaRPr>
                    </a:p>
                  </a:txBody>
                  <a:tcPr marL="68580" marR="68580" marT="0" marB="0" anchor="ctr"/>
                </a:tc>
              </a:tr>
              <a:tr h="301033">
                <a:tc>
                  <a:txBody>
                    <a:bodyPr/>
                    <a:lstStyle/>
                    <a:p>
                      <a:pPr marL="457200" algn="ctr">
                        <a:spcAft>
                          <a:spcPts val="0"/>
                        </a:spcAft>
                      </a:pPr>
                      <a:r>
                        <a:rPr lang="en-US" sz="1200">
                          <a:effectLst/>
                        </a:rPr>
                        <a:t>80</a:t>
                      </a:r>
                      <a:r>
                        <a:rPr lang="en-US" sz="1200" baseline="30000">
                          <a:effectLst/>
                        </a:rPr>
                        <a:t>o</a:t>
                      </a:r>
                      <a:r>
                        <a:rPr lang="en-US" sz="1200">
                          <a:effectLst/>
                        </a:rPr>
                        <a:t>C (p</a:t>
                      </a:r>
                      <a:r>
                        <a:rPr lang="en-US" sz="1200" baseline="-25000">
                          <a:effectLst/>
                        </a:rPr>
                        <a:t>3</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62,22 (c)</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5" name="TextBox 4"/>
          <p:cNvSpPr txBox="1"/>
          <p:nvPr/>
        </p:nvSpPr>
        <p:spPr>
          <a:xfrm>
            <a:off x="827584" y="548680"/>
            <a:ext cx="7488832" cy="923330"/>
          </a:xfrm>
          <a:prstGeom prst="rect">
            <a:avLst/>
          </a:prstGeom>
          <a:noFill/>
        </p:spPr>
        <p:txBody>
          <a:bodyPr wrap="square" rtlCol="0">
            <a:spAutoFit/>
          </a:bodyPr>
          <a:lstStyle/>
          <a:p>
            <a:pPr algn="ctr"/>
            <a:r>
              <a:rPr lang="id-ID" dirty="0"/>
              <a:t>Pengaruh </a:t>
            </a:r>
            <a:r>
              <a:rPr lang="en-US" dirty="0" err="1" smtClean="0"/>
              <a:t>Formulasi</a:t>
            </a:r>
            <a:r>
              <a:rPr lang="en-US" dirty="0" smtClean="0"/>
              <a:t> </a:t>
            </a:r>
            <a:r>
              <a:rPr lang="en-US" dirty="0" err="1" smtClean="0"/>
              <a:t>Campuran</a:t>
            </a:r>
            <a:r>
              <a:rPr lang="en-US" dirty="0" smtClean="0"/>
              <a:t> </a:t>
            </a:r>
            <a:r>
              <a:rPr lang="en-US" dirty="0" err="1" smtClean="0"/>
              <a:t>Bahan</a:t>
            </a:r>
            <a:r>
              <a:rPr lang="en-US" dirty="0" smtClean="0"/>
              <a:t> </a:t>
            </a:r>
            <a:r>
              <a:rPr lang="id-ID" dirty="0" smtClean="0"/>
              <a:t>terhadap </a:t>
            </a:r>
            <a:r>
              <a:rPr lang="id-ID" dirty="0"/>
              <a:t>Kadar Pati (%) Candil Instan Ubi Ungu</a:t>
            </a:r>
            <a:endParaRPr lang="en-US" i="1" dirty="0"/>
          </a:p>
          <a:p>
            <a:pPr algn="ctr"/>
            <a:endParaRPr lang="en-US" dirty="0"/>
          </a:p>
        </p:txBody>
      </p:sp>
      <p:sp>
        <p:nvSpPr>
          <p:cNvPr id="6" name="TextBox 5"/>
          <p:cNvSpPr txBox="1"/>
          <p:nvPr/>
        </p:nvSpPr>
        <p:spPr>
          <a:xfrm>
            <a:off x="827584" y="3140968"/>
            <a:ext cx="7488832" cy="646331"/>
          </a:xfrm>
          <a:prstGeom prst="rect">
            <a:avLst/>
          </a:prstGeom>
          <a:noFill/>
        </p:spPr>
        <p:txBody>
          <a:bodyPr wrap="square" rtlCol="0">
            <a:spAutoFit/>
          </a:bodyPr>
          <a:lstStyle/>
          <a:p>
            <a:pPr algn="ctr"/>
            <a:r>
              <a:rPr lang="id-ID" dirty="0"/>
              <a:t>Pengaruh Suhu Pengeringan terhadap Kadar Pati (%) Candil Instan Ubi Ungu</a:t>
            </a:r>
            <a:endParaRPr lang="en-US" i="1" dirty="0"/>
          </a:p>
          <a:p>
            <a:pPr algn="ct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61592165"/>
              </p:ext>
            </p:extLst>
          </p:nvPr>
        </p:nvGraphicFramePr>
        <p:xfrm>
          <a:off x="1547664" y="3787299"/>
          <a:ext cx="5976664" cy="1417459"/>
        </p:xfrm>
        <a:graphic>
          <a:graphicData uri="http://schemas.openxmlformats.org/drawingml/2006/table">
            <a:tbl>
              <a:tblPr firstRow="1" firstCol="1" bandRow="1">
                <a:tableStyleId>{21E4AEA4-8DFA-4A89-87EB-49C32662AFE0}</a:tableStyleId>
              </a:tblPr>
              <a:tblGrid>
                <a:gridCol w="3027778"/>
                <a:gridCol w="2948886"/>
              </a:tblGrid>
              <a:tr h="458268">
                <a:tc>
                  <a:txBody>
                    <a:bodyPr/>
                    <a:lstStyle/>
                    <a:p>
                      <a:pPr marL="457200" algn="ctr">
                        <a:spcAft>
                          <a:spcPts val="0"/>
                        </a:spcAft>
                      </a:pPr>
                      <a:r>
                        <a:rPr lang="en-US" sz="1200" dirty="0" err="1">
                          <a:effectLst/>
                        </a:rPr>
                        <a:t>Campuran</a:t>
                      </a:r>
                      <a:r>
                        <a:rPr lang="en-US" sz="1200" dirty="0">
                          <a:effectLst/>
                        </a:rPr>
                        <a:t> </a:t>
                      </a:r>
                      <a:r>
                        <a:rPr lang="en-US" sz="1200" dirty="0" err="1">
                          <a:effectLst/>
                        </a:rPr>
                        <a:t>Formulasi</a:t>
                      </a:r>
                      <a:r>
                        <a:rPr lang="en-US" sz="1200" dirty="0">
                          <a:effectLst/>
                        </a:rPr>
                        <a:t> </a:t>
                      </a:r>
                      <a:r>
                        <a:rPr lang="en-US" sz="1200" dirty="0" err="1">
                          <a:effectLst/>
                        </a:rPr>
                        <a:t>Bahan</a:t>
                      </a:r>
                      <a:r>
                        <a:rPr lang="en-US" sz="1200" dirty="0">
                          <a:effectLst/>
                        </a:rPr>
                        <a:t> (f)</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Kadar Pati (%)</a:t>
                      </a:r>
                      <a:endParaRPr lang="en-US" sz="1200">
                        <a:effectLst/>
                        <a:latin typeface="Times New Roman"/>
                        <a:ea typeface="Times New Roman"/>
                        <a:cs typeface="Times New Roman"/>
                      </a:endParaRPr>
                    </a:p>
                  </a:txBody>
                  <a:tcPr marL="68580" marR="68580" marT="0" marB="0" anchor="ctr"/>
                </a:tc>
              </a:tr>
              <a:tr h="314991">
                <a:tc>
                  <a:txBody>
                    <a:bodyPr/>
                    <a:lstStyle/>
                    <a:p>
                      <a:pPr algn="ctr">
                        <a:spcAft>
                          <a:spcPts val="0"/>
                        </a:spcAft>
                      </a:pPr>
                      <a:r>
                        <a:rPr lang="en-US" sz="1200">
                          <a:effectLst/>
                        </a:rPr>
                        <a:t>Ubi ungu:Tapioka (f</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61,49 (a)</a:t>
                      </a:r>
                      <a:endParaRPr lang="en-US" sz="1200">
                        <a:effectLst/>
                        <a:latin typeface="Times New Roman"/>
                        <a:ea typeface="Times New Roman"/>
                        <a:cs typeface="Times New Roman"/>
                      </a:endParaRPr>
                    </a:p>
                  </a:txBody>
                  <a:tcPr marL="68580" marR="68580" marT="0" marB="0" anchor="ctr"/>
                </a:tc>
              </a:tr>
              <a:tr h="314991">
                <a:tc>
                  <a:txBody>
                    <a:bodyPr/>
                    <a:lstStyle/>
                    <a:p>
                      <a:pPr marL="457200" algn="ctr">
                        <a:spcAft>
                          <a:spcPts val="0"/>
                        </a:spcAft>
                      </a:pPr>
                      <a:r>
                        <a:rPr lang="en-US" sz="1200">
                          <a:effectLst/>
                        </a:rPr>
                        <a:t>Ubi Ungu:Tapioka:Baking Powder (f</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61,56 (b)</a:t>
                      </a:r>
                      <a:endParaRPr lang="en-US" sz="1200">
                        <a:effectLst/>
                        <a:latin typeface="Times New Roman"/>
                        <a:ea typeface="Times New Roman"/>
                        <a:cs typeface="Times New Roman"/>
                      </a:endParaRPr>
                    </a:p>
                  </a:txBody>
                  <a:tcPr marL="68580" marR="68580" marT="0" marB="0" anchor="ctr"/>
                </a:tc>
              </a:tr>
              <a:tr h="329209">
                <a:tc>
                  <a:txBody>
                    <a:bodyPr/>
                    <a:lstStyle/>
                    <a:p>
                      <a:pPr marL="457200" algn="ctr">
                        <a:spcAft>
                          <a:spcPts val="0"/>
                        </a:spcAft>
                      </a:pPr>
                      <a:r>
                        <a:rPr lang="en-US" sz="1200">
                          <a:effectLst/>
                        </a:rPr>
                        <a:t>Ubi Ungu:Tapioka:STPP (f</a:t>
                      </a:r>
                      <a:r>
                        <a:rPr lang="en-US" sz="1200" baseline="-25000">
                          <a:effectLst/>
                        </a:rPr>
                        <a:t>3</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61,61 (c)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12132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err="1" smtClean="0">
                <a:latin typeface="+mn-lt"/>
              </a:rPr>
              <a:t>Respon</a:t>
            </a:r>
            <a:r>
              <a:rPr lang="en-US" sz="4000" dirty="0" smtClean="0">
                <a:latin typeface="+mn-lt"/>
              </a:rPr>
              <a:t> Kimia Kadar Air </a:t>
            </a:r>
            <a:r>
              <a:rPr lang="en-US" sz="4000" dirty="0" err="1" smtClean="0">
                <a:latin typeface="+mn-lt"/>
              </a:rPr>
              <a:t>Penelitian</a:t>
            </a:r>
            <a:r>
              <a:rPr lang="en-US" sz="4000" dirty="0" smtClean="0">
                <a:latin typeface="+mn-lt"/>
              </a:rPr>
              <a:t> </a:t>
            </a:r>
            <a:r>
              <a:rPr lang="en-US" sz="4000" dirty="0" err="1" smtClean="0">
                <a:latin typeface="+mn-lt"/>
              </a:rPr>
              <a:t>Utama</a:t>
            </a:r>
            <a:endParaRPr lang="en-US" sz="40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3565142"/>
              </p:ext>
            </p:extLst>
          </p:nvPr>
        </p:nvGraphicFramePr>
        <p:xfrm>
          <a:off x="755577" y="1700809"/>
          <a:ext cx="7560839" cy="4248472"/>
        </p:xfrm>
        <a:graphic>
          <a:graphicData uri="http://schemas.openxmlformats.org/drawingml/2006/table">
            <a:tbl>
              <a:tblPr firstRow="1" firstCol="1" bandRow="1">
                <a:tableStyleId>{EB9631B5-78F2-41C9-869B-9F39066F8104}</a:tableStyleId>
              </a:tblPr>
              <a:tblGrid>
                <a:gridCol w="2183441"/>
                <a:gridCol w="866158"/>
                <a:gridCol w="866158"/>
                <a:gridCol w="866158"/>
                <a:gridCol w="1912766"/>
                <a:gridCol w="866158"/>
              </a:tblGrid>
              <a:tr h="1208092">
                <a:tc>
                  <a:txBody>
                    <a:bodyPr/>
                    <a:lstStyle/>
                    <a:p>
                      <a:pPr algn="ctr">
                        <a:lnSpc>
                          <a:spcPct val="115000"/>
                        </a:lnSpc>
                        <a:spcAft>
                          <a:spcPts val="0"/>
                        </a:spcAft>
                      </a:pPr>
                      <a:r>
                        <a:rPr lang="en-US" sz="1200" dirty="0" err="1">
                          <a:effectLst/>
                        </a:rPr>
                        <a:t>Sumber</a:t>
                      </a:r>
                      <a:r>
                        <a:rPr lang="en-US" sz="1200" dirty="0">
                          <a:effectLst/>
                        </a:rPr>
                        <a:t> </a:t>
                      </a:r>
                      <a:r>
                        <a:rPr lang="en-US" sz="1200" dirty="0" err="1">
                          <a:effectLst/>
                        </a:rPr>
                        <a:t>Variansi</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Derajat Bebas (db)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Jumlah Kuadrat (JK)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Kuadrat Tengah (KT)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Tabel</a:t>
                      </a:r>
                      <a:endParaRPr lang="en-US" sz="1200">
                        <a:effectLst/>
                        <a:latin typeface="Times New Roman"/>
                        <a:ea typeface="Times New Roman"/>
                        <a:cs typeface="Times New Roman"/>
                      </a:endParaRPr>
                    </a:p>
                  </a:txBody>
                  <a:tcPr marL="68580" marR="68580" marT="0" marB="0" anchor="ctr"/>
                </a:tc>
              </a:tr>
              <a:tr h="305752">
                <a:tc gridSpan="6">
                  <a:txBody>
                    <a:bodyPr/>
                    <a:lstStyle/>
                    <a:p>
                      <a:pPr>
                        <a:lnSpc>
                          <a:spcPct val="115000"/>
                        </a:lnSpc>
                        <a:spcAft>
                          <a:spcPts val="0"/>
                        </a:spcAft>
                      </a:pPr>
                      <a:r>
                        <a:rPr lang="en-US" sz="1200">
                          <a:effectLst/>
                        </a:rPr>
                        <a:t>Petak Utama (Suhu Pengeringan)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5752">
                <a:tc>
                  <a:txBody>
                    <a:bodyPr/>
                    <a:lstStyle/>
                    <a:p>
                      <a:pPr algn="ctr">
                        <a:lnSpc>
                          <a:spcPct val="115000"/>
                        </a:lnSpc>
                        <a:spcAft>
                          <a:spcPts val="0"/>
                        </a:spcAft>
                      </a:pPr>
                      <a:r>
                        <a:rPr lang="en-US" sz="1200">
                          <a:effectLst/>
                        </a:rPr>
                        <a:t>Kelompok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305752">
                <a:tc>
                  <a:txBody>
                    <a:bodyPr/>
                    <a:lstStyle/>
                    <a:p>
                      <a:pPr algn="ctr">
                        <a:lnSpc>
                          <a:spcPct val="115000"/>
                        </a:lnSpc>
                        <a:spcAft>
                          <a:spcPts val="0"/>
                        </a:spcAft>
                      </a:pPr>
                      <a:r>
                        <a:rPr lang="en-US" sz="1200">
                          <a:effectLst/>
                        </a:rPr>
                        <a:t>Suhu Pengeringan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22.755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11.38</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650.14*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6.94</a:t>
                      </a:r>
                      <a:endParaRPr lang="en-US" sz="1200">
                        <a:effectLst/>
                        <a:latin typeface="Times New Roman"/>
                        <a:ea typeface="Times New Roman"/>
                        <a:cs typeface="Times New Roman"/>
                      </a:endParaRPr>
                    </a:p>
                  </a:txBody>
                  <a:tcPr marL="68580" marR="68580" marT="0" marB="0" anchor="ctr"/>
                </a:tc>
              </a:tr>
              <a:tr h="305752">
                <a:tc>
                  <a:txBody>
                    <a:bodyPr/>
                    <a:lstStyle/>
                    <a:p>
                      <a:pPr algn="ctr">
                        <a:lnSpc>
                          <a:spcPct val="115000"/>
                        </a:lnSpc>
                        <a:spcAft>
                          <a:spcPts val="0"/>
                        </a:spcAft>
                      </a:pPr>
                      <a:r>
                        <a:rPr lang="en-US" sz="1200">
                          <a:effectLst/>
                        </a:rPr>
                        <a:t>Galat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305752">
                <a:tc gridSpan="6">
                  <a:txBody>
                    <a:bodyPr/>
                    <a:lstStyle/>
                    <a:p>
                      <a:pPr>
                        <a:lnSpc>
                          <a:spcPct val="115000"/>
                        </a:lnSpc>
                        <a:spcAft>
                          <a:spcPts val="0"/>
                        </a:spcAft>
                      </a:pPr>
                      <a:r>
                        <a:rPr lang="en-US" sz="1200">
                          <a:effectLst/>
                        </a:rPr>
                        <a:t>Anak Petak (Formulasi Campuran Bahan)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94364">
                <a:tc>
                  <a:txBody>
                    <a:bodyPr/>
                    <a:lstStyle/>
                    <a:p>
                      <a:pPr algn="ctr">
                        <a:lnSpc>
                          <a:spcPct val="115000"/>
                        </a:lnSpc>
                        <a:spcAft>
                          <a:spcPts val="0"/>
                        </a:spcAft>
                      </a:pPr>
                      <a:r>
                        <a:rPr lang="en-US" sz="1200">
                          <a:effectLst/>
                        </a:rPr>
                        <a:t>Campuran Formulasi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0.78</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0.39</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114.15*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3.89</a:t>
                      </a:r>
                      <a:endParaRPr lang="en-US" sz="1200">
                        <a:effectLst/>
                        <a:latin typeface="Times New Roman"/>
                        <a:ea typeface="Times New Roman"/>
                        <a:cs typeface="Times New Roman"/>
                      </a:endParaRPr>
                    </a:p>
                  </a:txBody>
                  <a:tcPr marL="68580" marR="68580" marT="0" marB="0" anchor="ctr"/>
                </a:tc>
              </a:tr>
              <a:tr h="305752">
                <a:tc>
                  <a:txBody>
                    <a:bodyPr/>
                    <a:lstStyle/>
                    <a:p>
                      <a:pPr algn="ctr">
                        <a:lnSpc>
                          <a:spcPct val="115000"/>
                        </a:lnSpc>
                        <a:spcAft>
                          <a:spcPts val="0"/>
                        </a:spcAft>
                      </a:pPr>
                      <a:r>
                        <a:rPr lang="en-US" sz="1200">
                          <a:effectLst/>
                        </a:rPr>
                        <a:t>Interaksi (PF)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0.017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1.24</a:t>
                      </a:r>
                      <a:r>
                        <a:rPr lang="en-US" sz="1200" baseline="30000">
                          <a:effectLst/>
                        </a:rPr>
                        <a:t>tn</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3.26</a:t>
                      </a:r>
                      <a:endParaRPr lang="en-US" sz="1200">
                        <a:effectLst/>
                        <a:latin typeface="Times New Roman"/>
                        <a:ea typeface="Times New Roman"/>
                        <a:cs typeface="Times New Roman"/>
                      </a:endParaRPr>
                    </a:p>
                  </a:txBody>
                  <a:tcPr marL="68580" marR="68580" marT="0" marB="0" anchor="ctr"/>
                </a:tc>
              </a:tr>
              <a:tr h="305752">
                <a:tc>
                  <a:txBody>
                    <a:bodyPr/>
                    <a:lstStyle/>
                    <a:p>
                      <a:pPr algn="ctr">
                        <a:lnSpc>
                          <a:spcPct val="115000"/>
                        </a:lnSpc>
                        <a:spcAft>
                          <a:spcPts val="0"/>
                        </a:spcAft>
                      </a:pPr>
                      <a:r>
                        <a:rPr lang="en-US" sz="1200">
                          <a:effectLst/>
                        </a:rPr>
                        <a:t>Galat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0.041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0.003</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305752">
                <a:tc>
                  <a:txBody>
                    <a:bodyPr/>
                    <a:lstStyle/>
                    <a:p>
                      <a:pPr algn="ctr">
                        <a:lnSpc>
                          <a:spcPct val="115000"/>
                        </a:lnSpc>
                        <a:spcAft>
                          <a:spcPts val="0"/>
                        </a:spcAft>
                      </a:pPr>
                      <a:r>
                        <a:rPr lang="en-US" sz="1200">
                          <a:effectLst/>
                        </a:rPr>
                        <a:t>Total</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23.59</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613275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Box 4"/>
          <p:cNvSpPr txBox="1"/>
          <p:nvPr/>
        </p:nvSpPr>
        <p:spPr>
          <a:xfrm>
            <a:off x="827584" y="548680"/>
            <a:ext cx="7488832" cy="923330"/>
          </a:xfrm>
          <a:prstGeom prst="rect">
            <a:avLst/>
          </a:prstGeom>
          <a:noFill/>
        </p:spPr>
        <p:txBody>
          <a:bodyPr wrap="square" rtlCol="0">
            <a:spAutoFit/>
          </a:bodyPr>
          <a:lstStyle/>
          <a:p>
            <a:pPr algn="ctr"/>
            <a:r>
              <a:rPr lang="id-ID" dirty="0"/>
              <a:t>Pengaruh </a:t>
            </a:r>
            <a:r>
              <a:rPr lang="en-US" dirty="0" err="1" smtClean="0"/>
              <a:t>Formulasi</a:t>
            </a:r>
            <a:r>
              <a:rPr lang="en-US" dirty="0" smtClean="0"/>
              <a:t> </a:t>
            </a:r>
            <a:r>
              <a:rPr lang="en-US" dirty="0" err="1" smtClean="0"/>
              <a:t>Campuran</a:t>
            </a:r>
            <a:r>
              <a:rPr lang="en-US" dirty="0" smtClean="0"/>
              <a:t> </a:t>
            </a:r>
            <a:r>
              <a:rPr lang="en-US" dirty="0" err="1" smtClean="0"/>
              <a:t>Bahan</a:t>
            </a:r>
            <a:r>
              <a:rPr lang="en-US" dirty="0" smtClean="0"/>
              <a:t> </a:t>
            </a:r>
            <a:r>
              <a:rPr lang="id-ID" dirty="0" smtClean="0"/>
              <a:t>terhadap Kadar</a:t>
            </a:r>
            <a:r>
              <a:rPr lang="en-US" dirty="0" smtClean="0"/>
              <a:t> Air </a:t>
            </a:r>
            <a:r>
              <a:rPr lang="id-ID" dirty="0" smtClean="0"/>
              <a:t>(%) </a:t>
            </a:r>
            <a:r>
              <a:rPr lang="id-ID" dirty="0"/>
              <a:t>Candil Instan Ubi Ungu</a:t>
            </a:r>
            <a:endParaRPr lang="en-US" i="1" dirty="0"/>
          </a:p>
          <a:p>
            <a:pPr algn="ctr"/>
            <a:endParaRPr lang="en-US" dirty="0"/>
          </a:p>
        </p:txBody>
      </p:sp>
      <p:sp>
        <p:nvSpPr>
          <p:cNvPr id="6" name="TextBox 5"/>
          <p:cNvSpPr txBox="1"/>
          <p:nvPr/>
        </p:nvSpPr>
        <p:spPr>
          <a:xfrm>
            <a:off x="827584" y="3140968"/>
            <a:ext cx="7488832" cy="646331"/>
          </a:xfrm>
          <a:prstGeom prst="rect">
            <a:avLst/>
          </a:prstGeom>
          <a:noFill/>
        </p:spPr>
        <p:txBody>
          <a:bodyPr wrap="square" rtlCol="0">
            <a:spAutoFit/>
          </a:bodyPr>
          <a:lstStyle/>
          <a:p>
            <a:pPr algn="ctr"/>
            <a:r>
              <a:rPr lang="id-ID" dirty="0"/>
              <a:t>Pengaruh Suhu Pengeringan terhadap Kadar </a:t>
            </a:r>
            <a:r>
              <a:rPr lang="en-US" dirty="0" smtClean="0"/>
              <a:t>Air</a:t>
            </a:r>
            <a:r>
              <a:rPr lang="id-ID" dirty="0" smtClean="0"/>
              <a:t> </a:t>
            </a:r>
            <a:r>
              <a:rPr lang="id-ID" dirty="0"/>
              <a:t>(%) Candil Instan Ubi Ungu</a:t>
            </a:r>
            <a:endParaRPr lang="en-US" i="1" dirty="0"/>
          </a:p>
          <a:p>
            <a:pPr algn="ct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62658035"/>
              </p:ext>
            </p:extLst>
          </p:nvPr>
        </p:nvGraphicFramePr>
        <p:xfrm>
          <a:off x="1547664" y="1340768"/>
          <a:ext cx="5976664" cy="1277709"/>
        </p:xfrm>
        <a:graphic>
          <a:graphicData uri="http://schemas.openxmlformats.org/drawingml/2006/table">
            <a:tbl>
              <a:tblPr firstRow="1" firstCol="1" bandRow="1">
                <a:tableStyleId>{00A15C55-8517-42AA-B614-E9B94910E393}</a:tableStyleId>
              </a:tblPr>
              <a:tblGrid>
                <a:gridCol w="3027778"/>
                <a:gridCol w="2948886"/>
              </a:tblGrid>
              <a:tr h="413087">
                <a:tc>
                  <a:txBody>
                    <a:bodyPr/>
                    <a:lstStyle/>
                    <a:p>
                      <a:pPr marL="457200" algn="ctr">
                        <a:spcAft>
                          <a:spcPts val="0"/>
                        </a:spcAft>
                      </a:pPr>
                      <a:r>
                        <a:rPr lang="en-US" sz="1200">
                          <a:effectLst/>
                        </a:rPr>
                        <a:t>Campuran Formulasi Bahan (f)</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Kadar Air (%)</a:t>
                      </a:r>
                      <a:endParaRPr lang="en-US" sz="1200">
                        <a:effectLst/>
                        <a:latin typeface="Times New Roman"/>
                        <a:ea typeface="Times New Roman"/>
                        <a:cs typeface="Times New Roman"/>
                      </a:endParaRPr>
                    </a:p>
                  </a:txBody>
                  <a:tcPr marL="68580" marR="68580" marT="0" marB="0" anchor="ctr"/>
                </a:tc>
              </a:tr>
              <a:tr h="283935">
                <a:tc>
                  <a:txBody>
                    <a:bodyPr/>
                    <a:lstStyle/>
                    <a:p>
                      <a:pPr algn="ctr">
                        <a:spcAft>
                          <a:spcPts val="0"/>
                        </a:spcAft>
                      </a:pPr>
                      <a:r>
                        <a:rPr lang="en-US" sz="1200">
                          <a:effectLst/>
                        </a:rPr>
                        <a:t>Ubi Ungu:Tapioka:STPP (f</a:t>
                      </a:r>
                      <a:r>
                        <a:rPr lang="en-US" sz="1200" baseline="-25000">
                          <a:effectLst/>
                        </a:rPr>
                        <a:t>3</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8,35 (a)</a:t>
                      </a:r>
                      <a:endParaRPr lang="en-US" sz="1200">
                        <a:effectLst/>
                        <a:latin typeface="Times New Roman"/>
                        <a:ea typeface="Times New Roman"/>
                        <a:cs typeface="Times New Roman"/>
                      </a:endParaRPr>
                    </a:p>
                  </a:txBody>
                  <a:tcPr marL="68580" marR="68580" marT="0" marB="0" anchor="ctr"/>
                </a:tc>
              </a:tr>
              <a:tr h="283935">
                <a:tc>
                  <a:txBody>
                    <a:bodyPr/>
                    <a:lstStyle/>
                    <a:p>
                      <a:pPr marL="457200" algn="ctr">
                        <a:spcAft>
                          <a:spcPts val="0"/>
                        </a:spcAft>
                      </a:pPr>
                      <a:r>
                        <a:rPr lang="en-US" sz="1200">
                          <a:effectLst/>
                        </a:rPr>
                        <a:t>Ubi Ungu:Tapioka:Baking Powder (f</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8,43 (a)</a:t>
                      </a:r>
                      <a:endParaRPr lang="en-US" sz="1200">
                        <a:effectLst/>
                        <a:latin typeface="Times New Roman"/>
                        <a:ea typeface="Times New Roman"/>
                        <a:cs typeface="Times New Roman"/>
                      </a:endParaRPr>
                    </a:p>
                  </a:txBody>
                  <a:tcPr marL="68580" marR="68580" marT="0" marB="0" anchor="ctr"/>
                </a:tc>
              </a:tr>
              <a:tr h="296752">
                <a:tc>
                  <a:txBody>
                    <a:bodyPr/>
                    <a:lstStyle/>
                    <a:p>
                      <a:pPr marL="457200" algn="ctr">
                        <a:spcAft>
                          <a:spcPts val="0"/>
                        </a:spcAft>
                      </a:pPr>
                      <a:r>
                        <a:rPr lang="en-US" sz="1200">
                          <a:effectLst/>
                        </a:rPr>
                        <a:t>Ubi ungu:Tapioka (f</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8,74 (b)</a:t>
                      </a:r>
                      <a:endParaRPr lang="en-US" sz="1200" dirty="0">
                        <a:effectLst/>
                        <a:latin typeface="Times New Roman"/>
                        <a:ea typeface="Times New Roman"/>
                        <a:cs typeface="Times New Roman"/>
                      </a:endParaRPr>
                    </a:p>
                  </a:txBody>
                  <a:tcPr marL="68580" marR="68580" marT="0"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01854447"/>
              </p:ext>
            </p:extLst>
          </p:nvPr>
        </p:nvGraphicFramePr>
        <p:xfrm>
          <a:off x="1547664" y="3739733"/>
          <a:ext cx="5976664" cy="1345451"/>
        </p:xfrm>
        <a:graphic>
          <a:graphicData uri="http://schemas.openxmlformats.org/drawingml/2006/table">
            <a:tbl>
              <a:tblPr firstRow="1" firstCol="1" bandRow="1">
                <a:tableStyleId>{00A15C55-8517-42AA-B614-E9B94910E393}</a:tableStyleId>
              </a:tblPr>
              <a:tblGrid>
                <a:gridCol w="3027778"/>
                <a:gridCol w="2948886"/>
              </a:tblGrid>
              <a:tr h="434988">
                <a:tc>
                  <a:txBody>
                    <a:bodyPr/>
                    <a:lstStyle/>
                    <a:p>
                      <a:pPr marL="457200" algn="ctr">
                        <a:spcAft>
                          <a:spcPts val="0"/>
                        </a:spcAft>
                      </a:pPr>
                      <a:r>
                        <a:rPr lang="en-US" sz="1200" dirty="0" err="1">
                          <a:effectLst/>
                        </a:rPr>
                        <a:t>Suhu</a:t>
                      </a:r>
                      <a:r>
                        <a:rPr lang="en-US" sz="1200" dirty="0">
                          <a:effectLst/>
                        </a:rPr>
                        <a:t> </a:t>
                      </a:r>
                      <a:r>
                        <a:rPr lang="en-US" sz="1200" dirty="0" err="1">
                          <a:effectLst/>
                        </a:rPr>
                        <a:t>Pengeringan</a:t>
                      </a:r>
                      <a:r>
                        <a:rPr lang="en-US" sz="1200" dirty="0">
                          <a:effectLst/>
                        </a:rPr>
                        <a:t> (p)</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Kadar Air (%)</a:t>
                      </a:r>
                      <a:endParaRPr lang="en-US" sz="1200">
                        <a:effectLst/>
                        <a:latin typeface="Times New Roman"/>
                        <a:ea typeface="Times New Roman"/>
                        <a:cs typeface="Times New Roman"/>
                      </a:endParaRPr>
                    </a:p>
                  </a:txBody>
                  <a:tcPr marL="68580" marR="68580" marT="0" marB="0" anchor="ctr"/>
                </a:tc>
              </a:tr>
              <a:tr h="298989">
                <a:tc>
                  <a:txBody>
                    <a:bodyPr/>
                    <a:lstStyle/>
                    <a:p>
                      <a:pPr marL="457200" algn="ctr">
                        <a:spcAft>
                          <a:spcPts val="0"/>
                        </a:spcAft>
                      </a:pPr>
                      <a:r>
                        <a:rPr lang="en-US" sz="1200" dirty="0">
                          <a:effectLst/>
                        </a:rPr>
                        <a:t>80</a:t>
                      </a:r>
                      <a:r>
                        <a:rPr lang="en-US" sz="1200" baseline="30000" dirty="0">
                          <a:effectLst/>
                        </a:rPr>
                        <a:t>o</a:t>
                      </a:r>
                      <a:r>
                        <a:rPr lang="en-US" sz="1200" dirty="0">
                          <a:effectLst/>
                        </a:rPr>
                        <a:t>C (p</a:t>
                      </a:r>
                      <a:r>
                        <a:rPr lang="en-US" sz="1200" baseline="-25000" dirty="0">
                          <a:effectLst/>
                        </a:rPr>
                        <a:t>3</a:t>
                      </a:r>
                      <a:r>
                        <a:rPr lang="en-US" sz="1200" dirty="0">
                          <a:effectLst/>
                        </a:rPr>
                        <a:t>)</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7,47 (a)</a:t>
                      </a:r>
                      <a:endParaRPr lang="en-US" sz="1200">
                        <a:effectLst/>
                        <a:latin typeface="Times New Roman"/>
                        <a:ea typeface="Times New Roman"/>
                        <a:cs typeface="Times New Roman"/>
                      </a:endParaRPr>
                    </a:p>
                  </a:txBody>
                  <a:tcPr marL="68580" marR="68580" marT="0" marB="0" anchor="ctr"/>
                </a:tc>
              </a:tr>
              <a:tr h="298989">
                <a:tc>
                  <a:txBody>
                    <a:bodyPr/>
                    <a:lstStyle/>
                    <a:p>
                      <a:pPr marL="457200" algn="ctr">
                        <a:spcAft>
                          <a:spcPts val="0"/>
                        </a:spcAft>
                      </a:pPr>
                      <a:r>
                        <a:rPr lang="en-US" sz="1200">
                          <a:effectLst/>
                        </a:rPr>
                        <a:t>70</a:t>
                      </a:r>
                      <a:r>
                        <a:rPr lang="en-US" sz="1200" baseline="30000">
                          <a:effectLst/>
                        </a:rPr>
                        <a:t>o</a:t>
                      </a:r>
                      <a:r>
                        <a:rPr lang="en-US" sz="1200">
                          <a:effectLst/>
                        </a:rPr>
                        <a:t>C (p</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8,34 (b)</a:t>
                      </a:r>
                      <a:endParaRPr lang="en-US" sz="1200">
                        <a:effectLst/>
                        <a:latin typeface="Times New Roman"/>
                        <a:ea typeface="Times New Roman"/>
                        <a:cs typeface="Times New Roman"/>
                      </a:endParaRPr>
                    </a:p>
                  </a:txBody>
                  <a:tcPr marL="68580" marR="68580" marT="0" marB="0" anchor="ctr"/>
                </a:tc>
              </a:tr>
              <a:tr h="312485">
                <a:tc>
                  <a:txBody>
                    <a:bodyPr/>
                    <a:lstStyle/>
                    <a:p>
                      <a:pPr marL="457200" algn="ctr">
                        <a:spcAft>
                          <a:spcPts val="0"/>
                        </a:spcAft>
                      </a:pPr>
                      <a:r>
                        <a:rPr lang="en-US" sz="1200">
                          <a:effectLst/>
                        </a:rPr>
                        <a:t>60</a:t>
                      </a:r>
                      <a:r>
                        <a:rPr lang="en-US" sz="1200" baseline="30000">
                          <a:effectLst/>
                        </a:rPr>
                        <a:t>o</a:t>
                      </a:r>
                      <a:r>
                        <a:rPr lang="en-US" sz="1200">
                          <a:effectLst/>
                        </a:rPr>
                        <a:t>C (p</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9,70 (c)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572140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err="1" smtClean="0">
                <a:latin typeface="+mn-lt"/>
              </a:rPr>
              <a:t>Respon</a:t>
            </a:r>
            <a:r>
              <a:rPr lang="en-US" sz="4000" dirty="0" smtClean="0">
                <a:latin typeface="+mn-lt"/>
              </a:rPr>
              <a:t> </a:t>
            </a:r>
            <a:r>
              <a:rPr lang="en-US" sz="4000" dirty="0" err="1" smtClean="0">
                <a:latin typeface="+mn-lt"/>
              </a:rPr>
              <a:t>Fisika</a:t>
            </a:r>
            <a:r>
              <a:rPr lang="en-US" sz="4000" dirty="0" smtClean="0">
                <a:latin typeface="+mn-lt"/>
              </a:rPr>
              <a:t> Volume </a:t>
            </a:r>
            <a:r>
              <a:rPr lang="en-US" sz="4000" dirty="0" err="1" smtClean="0">
                <a:latin typeface="+mn-lt"/>
              </a:rPr>
              <a:t>Pengembangan</a:t>
            </a:r>
            <a:r>
              <a:rPr lang="en-US" sz="4000" dirty="0" smtClean="0">
                <a:latin typeface="+mn-lt"/>
              </a:rPr>
              <a:t> </a:t>
            </a:r>
            <a:r>
              <a:rPr lang="en-US" sz="4000" dirty="0" err="1" smtClean="0">
                <a:latin typeface="+mn-lt"/>
              </a:rPr>
              <a:t>Penelitian</a:t>
            </a:r>
            <a:r>
              <a:rPr lang="en-US" sz="4000" dirty="0" smtClean="0">
                <a:latin typeface="+mn-lt"/>
              </a:rPr>
              <a:t> </a:t>
            </a:r>
            <a:r>
              <a:rPr lang="en-US" sz="4000" dirty="0" err="1" smtClean="0">
                <a:latin typeface="+mn-lt"/>
              </a:rPr>
              <a:t>Utama</a:t>
            </a:r>
            <a:endParaRPr lang="en-US" sz="40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5778509"/>
              </p:ext>
            </p:extLst>
          </p:nvPr>
        </p:nvGraphicFramePr>
        <p:xfrm>
          <a:off x="755576" y="2060848"/>
          <a:ext cx="7632848" cy="3960440"/>
        </p:xfrm>
        <a:graphic>
          <a:graphicData uri="http://schemas.openxmlformats.org/drawingml/2006/table">
            <a:tbl>
              <a:tblPr firstRow="1" firstCol="1" bandRow="1">
                <a:tableStyleId>{7DF18680-E054-41AD-8BC1-D1AEF772440D}</a:tableStyleId>
              </a:tblPr>
              <a:tblGrid>
                <a:gridCol w="2570663"/>
                <a:gridCol w="689809"/>
                <a:gridCol w="973159"/>
                <a:gridCol w="969251"/>
                <a:gridCol w="1081613"/>
                <a:gridCol w="1348353"/>
              </a:tblGrid>
              <a:tr h="834417">
                <a:tc>
                  <a:txBody>
                    <a:bodyPr/>
                    <a:lstStyle/>
                    <a:p>
                      <a:pPr algn="ctr">
                        <a:lnSpc>
                          <a:spcPct val="115000"/>
                        </a:lnSpc>
                        <a:spcAft>
                          <a:spcPts val="0"/>
                        </a:spcAft>
                      </a:pPr>
                      <a:r>
                        <a:rPr lang="en-US" sz="1200" dirty="0" err="1">
                          <a:effectLst/>
                        </a:rPr>
                        <a:t>Sumber</a:t>
                      </a:r>
                      <a:r>
                        <a:rPr lang="en-US" sz="1200" dirty="0">
                          <a:effectLst/>
                        </a:rPr>
                        <a:t> </a:t>
                      </a:r>
                      <a:r>
                        <a:rPr lang="en-US" sz="1200" dirty="0" err="1">
                          <a:effectLst/>
                        </a:rPr>
                        <a:t>Variansi</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(db)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(JK)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(KT)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Tabel 5%</a:t>
                      </a:r>
                      <a:endParaRPr lang="en-US" sz="1200">
                        <a:effectLst/>
                        <a:latin typeface="Times New Roman"/>
                        <a:ea typeface="Times New Roman"/>
                        <a:cs typeface="Times New Roman"/>
                      </a:endParaRPr>
                    </a:p>
                  </a:txBody>
                  <a:tcPr marL="68580" marR="68580" marT="0" marB="0" anchor="ctr"/>
                </a:tc>
              </a:tr>
              <a:tr h="286831">
                <a:tc gridSpan="6">
                  <a:txBody>
                    <a:bodyPr/>
                    <a:lstStyle/>
                    <a:p>
                      <a:pPr>
                        <a:lnSpc>
                          <a:spcPct val="115000"/>
                        </a:lnSpc>
                        <a:spcAft>
                          <a:spcPts val="0"/>
                        </a:spcAft>
                      </a:pPr>
                      <a:r>
                        <a:rPr lang="en-US" sz="1200">
                          <a:effectLst/>
                        </a:rPr>
                        <a:t>Petak Utama (Suhu Pengeringan)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6831">
                <a:tc>
                  <a:txBody>
                    <a:bodyPr/>
                    <a:lstStyle/>
                    <a:p>
                      <a:pPr algn="ctr">
                        <a:lnSpc>
                          <a:spcPct val="115000"/>
                        </a:lnSpc>
                        <a:spcAft>
                          <a:spcPts val="0"/>
                        </a:spcAft>
                      </a:pPr>
                      <a:r>
                        <a:rPr lang="en-US" sz="1200">
                          <a:effectLst/>
                        </a:rPr>
                        <a:t>Kelompok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100">
                          <a:effectLst/>
                        </a:rPr>
                        <a:t>0.04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557582">
                <a:tc>
                  <a:txBody>
                    <a:bodyPr/>
                    <a:lstStyle/>
                    <a:p>
                      <a:pPr algn="ctr">
                        <a:lnSpc>
                          <a:spcPct val="115000"/>
                        </a:lnSpc>
                        <a:spcAft>
                          <a:spcPts val="0"/>
                        </a:spcAft>
                      </a:pPr>
                      <a:r>
                        <a:rPr lang="en-US" sz="1200">
                          <a:effectLst/>
                        </a:rPr>
                        <a:t>Suhu Pengeringan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100">
                          <a:effectLst/>
                        </a:rPr>
                        <a:t>72.21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36.11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4814.00*</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6.94</a:t>
                      </a:r>
                      <a:endParaRPr lang="en-US" sz="1200">
                        <a:effectLst/>
                        <a:latin typeface="Times New Roman"/>
                        <a:ea typeface="Times New Roman"/>
                        <a:cs typeface="Times New Roman"/>
                      </a:endParaRPr>
                    </a:p>
                  </a:txBody>
                  <a:tcPr marL="68580" marR="68580" marT="0" marB="0" anchor="ctr"/>
                </a:tc>
              </a:tr>
              <a:tr h="286831">
                <a:tc>
                  <a:txBody>
                    <a:bodyPr/>
                    <a:lstStyle/>
                    <a:p>
                      <a:pPr algn="ctr">
                        <a:lnSpc>
                          <a:spcPct val="115000"/>
                        </a:lnSpc>
                        <a:spcAft>
                          <a:spcPts val="0"/>
                        </a:spcAft>
                      </a:pPr>
                      <a:r>
                        <a:rPr lang="en-US" sz="1200">
                          <a:effectLst/>
                        </a:rPr>
                        <a:t>Galat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0.03</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286831">
                <a:tc gridSpan="6">
                  <a:txBody>
                    <a:bodyPr/>
                    <a:lstStyle/>
                    <a:p>
                      <a:pPr>
                        <a:lnSpc>
                          <a:spcPct val="115000"/>
                        </a:lnSpc>
                        <a:spcAft>
                          <a:spcPts val="0"/>
                        </a:spcAft>
                      </a:pPr>
                      <a:r>
                        <a:rPr lang="en-US" sz="1200">
                          <a:effectLst/>
                        </a:rPr>
                        <a:t>Anak Petak (Formulasi Campuran Bahan)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0624">
                <a:tc>
                  <a:txBody>
                    <a:bodyPr/>
                    <a:lstStyle/>
                    <a:p>
                      <a:pPr algn="ctr">
                        <a:lnSpc>
                          <a:spcPct val="115000"/>
                        </a:lnSpc>
                        <a:spcAft>
                          <a:spcPts val="0"/>
                        </a:spcAft>
                      </a:pPr>
                      <a:r>
                        <a:rPr lang="en-US" sz="1200">
                          <a:effectLst/>
                        </a:rPr>
                        <a:t>Campuran Formulasi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62.66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31.33</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437.16*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3.89</a:t>
                      </a:r>
                      <a:endParaRPr lang="en-US" sz="1200">
                        <a:effectLst/>
                        <a:latin typeface="Times New Roman"/>
                        <a:ea typeface="Times New Roman"/>
                        <a:cs typeface="Times New Roman"/>
                      </a:endParaRPr>
                    </a:p>
                  </a:txBody>
                  <a:tcPr marL="68580" marR="68580" marT="0" marB="0" anchor="ctr"/>
                </a:tc>
              </a:tr>
              <a:tr h="286831">
                <a:tc>
                  <a:txBody>
                    <a:bodyPr/>
                    <a:lstStyle/>
                    <a:p>
                      <a:pPr algn="ctr">
                        <a:lnSpc>
                          <a:spcPct val="115000"/>
                        </a:lnSpc>
                        <a:spcAft>
                          <a:spcPts val="0"/>
                        </a:spcAft>
                      </a:pPr>
                      <a:r>
                        <a:rPr lang="en-US" sz="1200">
                          <a:effectLst/>
                        </a:rPr>
                        <a:t>Interaksi (PF)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1.01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0.25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3.52*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3.26</a:t>
                      </a:r>
                      <a:endParaRPr lang="en-US" sz="1200">
                        <a:effectLst/>
                        <a:latin typeface="Times New Roman"/>
                        <a:ea typeface="Times New Roman"/>
                        <a:cs typeface="Times New Roman"/>
                      </a:endParaRPr>
                    </a:p>
                  </a:txBody>
                  <a:tcPr marL="68580" marR="68580" marT="0" marB="0" anchor="ctr"/>
                </a:tc>
              </a:tr>
              <a:tr h="286831">
                <a:tc>
                  <a:txBody>
                    <a:bodyPr/>
                    <a:lstStyle/>
                    <a:p>
                      <a:pPr algn="ctr">
                        <a:lnSpc>
                          <a:spcPct val="115000"/>
                        </a:lnSpc>
                        <a:spcAft>
                          <a:spcPts val="0"/>
                        </a:spcAft>
                      </a:pPr>
                      <a:r>
                        <a:rPr lang="en-US" sz="1200">
                          <a:effectLst/>
                        </a:rPr>
                        <a:t>Galat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0.86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0.07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286831">
                <a:tc>
                  <a:txBody>
                    <a:bodyPr/>
                    <a:lstStyle/>
                    <a:p>
                      <a:pPr algn="ctr">
                        <a:lnSpc>
                          <a:spcPct val="115000"/>
                        </a:lnSpc>
                        <a:spcAft>
                          <a:spcPts val="0"/>
                        </a:spcAft>
                      </a:pPr>
                      <a:r>
                        <a:rPr lang="en-US" sz="1200">
                          <a:effectLst/>
                        </a:rPr>
                        <a:t>Total</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136.74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793611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Box 4"/>
          <p:cNvSpPr txBox="1"/>
          <p:nvPr/>
        </p:nvSpPr>
        <p:spPr>
          <a:xfrm>
            <a:off x="827584" y="548680"/>
            <a:ext cx="7488832" cy="923330"/>
          </a:xfrm>
          <a:prstGeom prst="rect">
            <a:avLst/>
          </a:prstGeom>
          <a:noFill/>
        </p:spPr>
        <p:txBody>
          <a:bodyPr wrap="square" rtlCol="0">
            <a:spAutoFit/>
          </a:bodyPr>
          <a:lstStyle/>
          <a:p>
            <a:pPr algn="ctr"/>
            <a:r>
              <a:rPr lang="id-ID" dirty="0"/>
              <a:t>Pengaruh Interaksi Suhu Pengeringan dan Formulasi Campuran Bahan terhadap Volume Pengembangan Candil Instan Ubi Ungu</a:t>
            </a:r>
            <a:endParaRPr lang="en-US" i="1" dirty="0"/>
          </a:p>
          <a:p>
            <a:pPr algn="ct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91129"/>
              </p:ext>
            </p:extLst>
          </p:nvPr>
        </p:nvGraphicFramePr>
        <p:xfrm>
          <a:off x="457200" y="1556793"/>
          <a:ext cx="8229600" cy="3024335"/>
        </p:xfrm>
        <a:graphic>
          <a:graphicData uri="http://schemas.openxmlformats.org/drawingml/2006/table">
            <a:tbl>
              <a:tblPr firstRow="1" firstCol="1" bandRow="1">
                <a:tableStyleId>{7DF18680-E054-41AD-8BC1-D1AEF772440D}</a:tableStyleId>
              </a:tblPr>
              <a:tblGrid>
                <a:gridCol w="2057400"/>
                <a:gridCol w="2057400"/>
                <a:gridCol w="2057400"/>
                <a:gridCol w="2057400"/>
              </a:tblGrid>
              <a:tr h="326271">
                <a:tc rowSpan="2">
                  <a:txBody>
                    <a:bodyPr/>
                    <a:lstStyle/>
                    <a:p>
                      <a:pPr algn="ctr">
                        <a:lnSpc>
                          <a:spcPct val="115000"/>
                        </a:lnSpc>
                        <a:spcAft>
                          <a:spcPts val="0"/>
                        </a:spcAft>
                      </a:pPr>
                      <a:r>
                        <a:rPr lang="en-US" sz="1200" dirty="0" err="1">
                          <a:effectLst/>
                        </a:rPr>
                        <a:t>Suhu</a:t>
                      </a:r>
                      <a:r>
                        <a:rPr lang="en-US" sz="1200" dirty="0">
                          <a:effectLst/>
                        </a:rPr>
                        <a:t> </a:t>
                      </a:r>
                      <a:r>
                        <a:rPr lang="en-US" sz="1200" dirty="0" err="1">
                          <a:effectLst/>
                        </a:rPr>
                        <a:t>Pengeringan</a:t>
                      </a:r>
                      <a:endParaRPr lang="en-US" sz="1200" dirty="0">
                        <a:effectLst/>
                        <a:latin typeface="Times New Roman"/>
                        <a:ea typeface="Times New Roman"/>
                        <a:cs typeface="Times New Roman"/>
                      </a:endParaRPr>
                    </a:p>
                  </a:txBody>
                  <a:tcPr marL="68580" marR="68580" marT="0" marB="0" anchor="ctr"/>
                </a:tc>
                <a:tc gridSpan="3">
                  <a:txBody>
                    <a:bodyPr/>
                    <a:lstStyle/>
                    <a:p>
                      <a:pPr algn="ctr">
                        <a:lnSpc>
                          <a:spcPct val="115000"/>
                        </a:lnSpc>
                        <a:spcAft>
                          <a:spcPts val="0"/>
                        </a:spcAft>
                      </a:pPr>
                      <a:r>
                        <a:rPr lang="en-US" sz="1200" dirty="0" err="1">
                          <a:effectLst/>
                        </a:rPr>
                        <a:t>Formulasi</a:t>
                      </a:r>
                      <a:r>
                        <a:rPr lang="en-US" sz="1200" dirty="0">
                          <a:effectLst/>
                        </a:rPr>
                        <a:t> </a:t>
                      </a:r>
                      <a:r>
                        <a:rPr lang="en-US" sz="1200" dirty="0" err="1">
                          <a:effectLst/>
                        </a:rPr>
                        <a:t>Campuran</a:t>
                      </a:r>
                      <a:r>
                        <a:rPr lang="en-US" sz="1200" dirty="0">
                          <a:effectLst/>
                        </a:rPr>
                        <a:t> </a:t>
                      </a:r>
                      <a:r>
                        <a:rPr lang="en-US" sz="1200" dirty="0" err="1">
                          <a:effectLst/>
                        </a:rPr>
                        <a:t>Bahan</a:t>
                      </a:r>
                      <a:endParaRPr lang="en-US" sz="1200" dirty="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r>
              <a:tr h="674516">
                <a:tc vMerge="1">
                  <a:txBody>
                    <a:bodyPr/>
                    <a:lstStyle/>
                    <a:p>
                      <a:endParaRPr lang="en-US"/>
                    </a:p>
                  </a:txBody>
                  <a:tcPr/>
                </a:tc>
                <a:tc>
                  <a:txBody>
                    <a:bodyPr/>
                    <a:lstStyle/>
                    <a:p>
                      <a:pPr algn="ctr">
                        <a:lnSpc>
                          <a:spcPct val="115000"/>
                        </a:lnSpc>
                        <a:spcAft>
                          <a:spcPts val="0"/>
                        </a:spcAft>
                      </a:pPr>
                      <a:r>
                        <a:rPr lang="en-US" sz="1200">
                          <a:effectLst/>
                        </a:rPr>
                        <a:t>f</a:t>
                      </a:r>
                      <a:r>
                        <a:rPr lang="en-US" sz="1200" baseline="-25000">
                          <a:effectLst/>
                        </a:rPr>
                        <a:t>1 </a:t>
                      </a:r>
                      <a:r>
                        <a:rPr lang="en-US" sz="1200">
                          <a:effectLst/>
                        </a:rPr>
                        <a:t>(Ubi ungu : Tapioka)</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a:t>
                      </a:r>
                      <a:r>
                        <a:rPr lang="en-US" sz="1200" baseline="-25000">
                          <a:effectLst/>
                        </a:rPr>
                        <a:t>2 </a:t>
                      </a:r>
                      <a:r>
                        <a:rPr lang="en-US" sz="1200">
                          <a:effectLst/>
                        </a:rPr>
                        <a:t>(Ubi ungu : Tapioka : Baking Powder)</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a:t>
                      </a:r>
                      <a:r>
                        <a:rPr lang="en-US" sz="1200" baseline="-25000">
                          <a:effectLst/>
                        </a:rPr>
                        <a:t>3 </a:t>
                      </a:r>
                      <a:r>
                        <a:rPr lang="en-US" sz="1200">
                          <a:effectLst/>
                        </a:rPr>
                        <a:t>(Ubi ungu : Tapioka : STPP)</a:t>
                      </a:r>
                      <a:endParaRPr lang="en-US" sz="1200">
                        <a:effectLst/>
                        <a:latin typeface="Times New Roman"/>
                        <a:ea typeface="Times New Roman"/>
                        <a:cs typeface="Times New Roman"/>
                      </a:endParaRPr>
                    </a:p>
                  </a:txBody>
                  <a:tcPr marL="68580" marR="68580" marT="0" marB="0" anchor="ctr"/>
                </a:tc>
              </a:tr>
              <a:tr h="674516">
                <a:tc>
                  <a:txBody>
                    <a:bodyPr/>
                    <a:lstStyle/>
                    <a:p>
                      <a:pPr algn="ctr">
                        <a:lnSpc>
                          <a:spcPct val="115000"/>
                        </a:lnSpc>
                        <a:spcAft>
                          <a:spcPts val="0"/>
                        </a:spcAft>
                      </a:pPr>
                      <a:r>
                        <a:rPr lang="en-US" sz="1200">
                          <a:effectLst/>
                        </a:rPr>
                        <a:t>p</a:t>
                      </a:r>
                      <a:r>
                        <a:rPr lang="en-US" sz="1200" baseline="-25000">
                          <a:effectLst/>
                        </a:rPr>
                        <a:t>1 </a:t>
                      </a:r>
                      <a:r>
                        <a:rPr lang="en-US" sz="1200">
                          <a:effectLst/>
                        </a:rPr>
                        <a:t>(60</a:t>
                      </a:r>
                      <a:r>
                        <a:rPr lang="en-US" sz="1200" baseline="30000">
                          <a:effectLst/>
                        </a:rPr>
                        <a:t>o</a:t>
                      </a:r>
                      <a:r>
                        <a:rPr lang="en-US" sz="1200">
                          <a:effectLst/>
                        </a:rPr>
                        <a:t>C)</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29,13 C</a:t>
                      </a:r>
                    </a:p>
                    <a:p>
                      <a:pPr algn="ctr">
                        <a:lnSpc>
                          <a:spcPct val="115000"/>
                        </a:lnSpc>
                        <a:spcAft>
                          <a:spcPts val="0"/>
                        </a:spcAft>
                      </a:pPr>
                      <a:r>
                        <a:rPr lang="en-US" sz="1200">
                          <a:effectLst/>
                        </a:rPr>
                        <a:t>a</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30,96 B</a:t>
                      </a:r>
                    </a:p>
                    <a:p>
                      <a:pPr algn="ctr">
                        <a:lnSpc>
                          <a:spcPct val="115000"/>
                        </a:lnSpc>
                        <a:spcAft>
                          <a:spcPts val="0"/>
                        </a:spcAft>
                      </a:pPr>
                      <a:r>
                        <a:rPr lang="en-US" sz="1200">
                          <a:effectLst/>
                        </a:rPr>
                        <a:t>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33,09 B</a:t>
                      </a:r>
                    </a:p>
                    <a:p>
                      <a:pPr algn="ctr">
                        <a:lnSpc>
                          <a:spcPct val="115000"/>
                        </a:lnSpc>
                        <a:spcAft>
                          <a:spcPts val="0"/>
                        </a:spcAft>
                      </a:pPr>
                      <a:r>
                        <a:rPr lang="en-US" sz="1200">
                          <a:effectLst/>
                        </a:rPr>
                        <a:t>c</a:t>
                      </a:r>
                      <a:endParaRPr lang="en-US" sz="1200">
                        <a:effectLst/>
                        <a:latin typeface="Times New Roman"/>
                        <a:ea typeface="Times New Roman"/>
                        <a:cs typeface="Times New Roman"/>
                      </a:endParaRPr>
                    </a:p>
                  </a:txBody>
                  <a:tcPr marL="68580" marR="68580" marT="0" marB="0" anchor="ctr"/>
                </a:tc>
              </a:tr>
              <a:tr h="674516">
                <a:tc>
                  <a:txBody>
                    <a:bodyPr/>
                    <a:lstStyle/>
                    <a:p>
                      <a:pPr algn="ctr">
                        <a:lnSpc>
                          <a:spcPct val="115000"/>
                        </a:lnSpc>
                        <a:spcAft>
                          <a:spcPts val="0"/>
                        </a:spcAft>
                      </a:pPr>
                      <a:r>
                        <a:rPr lang="en-US" sz="1200">
                          <a:effectLst/>
                        </a:rPr>
                        <a:t>p</a:t>
                      </a:r>
                      <a:r>
                        <a:rPr lang="en-US" sz="1200" baseline="-25000">
                          <a:effectLst/>
                        </a:rPr>
                        <a:t>2 </a:t>
                      </a:r>
                      <a:r>
                        <a:rPr lang="en-US" sz="1200">
                          <a:effectLst/>
                        </a:rPr>
                        <a:t>(70</a:t>
                      </a:r>
                      <a:r>
                        <a:rPr lang="en-US" sz="1200" baseline="30000">
                          <a:effectLst/>
                        </a:rPr>
                        <a:t>o</a:t>
                      </a:r>
                      <a:r>
                        <a:rPr lang="en-US" sz="1200">
                          <a:effectLst/>
                        </a:rPr>
                        <a:t>C)</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28,06 B</a:t>
                      </a:r>
                    </a:p>
                    <a:p>
                      <a:pPr algn="ctr">
                        <a:lnSpc>
                          <a:spcPct val="115000"/>
                        </a:lnSpc>
                        <a:spcAft>
                          <a:spcPts val="0"/>
                        </a:spcAft>
                      </a:pPr>
                      <a:r>
                        <a:rPr lang="en-US" sz="1200">
                          <a:effectLst/>
                        </a:rPr>
                        <a:t>a</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30,34 B</a:t>
                      </a:r>
                    </a:p>
                    <a:p>
                      <a:pPr algn="ctr">
                        <a:lnSpc>
                          <a:spcPct val="115000"/>
                        </a:lnSpc>
                        <a:spcAft>
                          <a:spcPts val="0"/>
                        </a:spcAft>
                      </a:pPr>
                      <a:r>
                        <a:rPr lang="en-US" sz="1200">
                          <a:effectLst/>
                        </a:rPr>
                        <a:t>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32,18 B</a:t>
                      </a:r>
                    </a:p>
                    <a:p>
                      <a:pPr algn="ctr">
                        <a:lnSpc>
                          <a:spcPct val="115000"/>
                        </a:lnSpc>
                        <a:spcAft>
                          <a:spcPts val="0"/>
                        </a:spcAft>
                      </a:pPr>
                      <a:r>
                        <a:rPr lang="en-US" sz="1200">
                          <a:effectLst/>
                        </a:rPr>
                        <a:t>c</a:t>
                      </a:r>
                      <a:endParaRPr lang="en-US" sz="1200">
                        <a:effectLst/>
                        <a:latin typeface="Times New Roman"/>
                        <a:ea typeface="Times New Roman"/>
                        <a:cs typeface="Times New Roman"/>
                      </a:endParaRPr>
                    </a:p>
                  </a:txBody>
                  <a:tcPr marL="68580" marR="68580" marT="0" marB="0" anchor="ctr"/>
                </a:tc>
              </a:tr>
              <a:tr h="674516">
                <a:tc>
                  <a:txBody>
                    <a:bodyPr/>
                    <a:lstStyle/>
                    <a:p>
                      <a:pPr algn="ctr">
                        <a:lnSpc>
                          <a:spcPct val="115000"/>
                        </a:lnSpc>
                        <a:spcAft>
                          <a:spcPts val="0"/>
                        </a:spcAft>
                      </a:pPr>
                      <a:r>
                        <a:rPr lang="en-US" sz="1200">
                          <a:effectLst/>
                        </a:rPr>
                        <a:t>p</a:t>
                      </a:r>
                      <a:r>
                        <a:rPr lang="en-US" sz="1200" baseline="-25000">
                          <a:effectLst/>
                        </a:rPr>
                        <a:t>3 </a:t>
                      </a:r>
                      <a:r>
                        <a:rPr lang="en-US" sz="1200">
                          <a:effectLst/>
                        </a:rPr>
                        <a:t>(80</a:t>
                      </a:r>
                      <a:r>
                        <a:rPr lang="en-US" sz="1200" baseline="30000">
                          <a:effectLst/>
                        </a:rPr>
                        <a:t>o</a:t>
                      </a:r>
                      <a:r>
                        <a:rPr lang="en-US" sz="1200">
                          <a:effectLst/>
                        </a:rPr>
                        <a:t>C)</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25,66 A</a:t>
                      </a:r>
                    </a:p>
                    <a:p>
                      <a:pPr algn="ctr">
                        <a:lnSpc>
                          <a:spcPct val="115000"/>
                        </a:lnSpc>
                        <a:spcAft>
                          <a:spcPts val="0"/>
                        </a:spcAft>
                      </a:pPr>
                      <a:r>
                        <a:rPr lang="en-US" sz="1200">
                          <a:effectLst/>
                        </a:rPr>
                        <a:t>a</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27,29 A</a:t>
                      </a:r>
                    </a:p>
                    <a:p>
                      <a:pPr algn="ctr">
                        <a:lnSpc>
                          <a:spcPct val="115000"/>
                        </a:lnSpc>
                        <a:spcAft>
                          <a:spcPts val="0"/>
                        </a:spcAft>
                      </a:pPr>
                      <a:r>
                        <a:rPr lang="en-US" sz="1200" dirty="0">
                          <a:effectLst/>
                        </a:rPr>
                        <a:t>b</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28,78 A</a:t>
                      </a:r>
                    </a:p>
                    <a:p>
                      <a:pPr algn="ctr">
                        <a:lnSpc>
                          <a:spcPct val="115000"/>
                        </a:lnSpc>
                        <a:spcAft>
                          <a:spcPts val="0"/>
                        </a:spcAft>
                      </a:pPr>
                      <a:r>
                        <a:rPr lang="en-US" sz="1200" dirty="0">
                          <a:effectLst/>
                        </a:rPr>
                        <a:t>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044117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err="1" smtClean="0">
                <a:latin typeface="+mn-lt"/>
              </a:rPr>
              <a:t>Respon</a:t>
            </a:r>
            <a:r>
              <a:rPr lang="en-US" sz="4000" dirty="0" smtClean="0">
                <a:latin typeface="+mn-lt"/>
              </a:rPr>
              <a:t> </a:t>
            </a:r>
            <a:r>
              <a:rPr lang="en-US" sz="4000" dirty="0" err="1" smtClean="0">
                <a:latin typeface="+mn-lt"/>
              </a:rPr>
              <a:t>Fisika</a:t>
            </a:r>
            <a:r>
              <a:rPr lang="en-US" sz="4000" dirty="0" smtClean="0">
                <a:latin typeface="+mn-lt"/>
              </a:rPr>
              <a:t> </a:t>
            </a:r>
            <a:r>
              <a:rPr lang="en-US" sz="4000" dirty="0" err="1" smtClean="0">
                <a:latin typeface="+mn-lt"/>
              </a:rPr>
              <a:t>Rendemen</a:t>
            </a:r>
            <a:r>
              <a:rPr lang="en-US" sz="4000" dirty="0" smtClean="0">
                <a:latin typeface="+mn-lt"/>
              </a:rPr>
              <a:t> </a:t>
            </a:r>
            <a:r>
              <a:rPr lang="en-US" sz="4000" dirty="0" err="1" smtClean="0">
                <a:latin typeface="+mn-lt"/>
              </a:rPr>
              <a:t>Penelitian</a:t>
            </a:r>
            <a:r>
              <a:rPr lang="en-US" sz="4000" dirty="0" smtClean="0">
                <a:latin typeface="+mn-lt"/>
              </a:rPr>
              <a:t> </a:t>
            </a:r>
            <a:r>
              <a:rPr lang="en-US" sz="4000" dirty="0" err="1" smtClean="0">
                <a:latin typeface="+mn-lt"/>
              </a:rPr>
              <a:t>Utama</a:t>
            </a:r>
            <a:endParaRPr lang="en-US" sz="40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559086"/>
              </p:ext>
            </p:extLst>
          </p:nvPr>
        </p:nvGraphicFramePr>
        <p:xfrm>
          <a:off x="683568" y="1844827"/>
          <a:ext cx="7704855" cy="3960437"/>
        </p:xfrm>
        <a:graphic>
          <a:graphicData uri="http://schemas.openxmlformats.org/drawingml/2006/table">
            <a:tbl>
              <a:tblPr firstRow="1" firstCol="1" bandRow="1">
                <a:tableStyleId>{93296810-A885-4BE3-A3E7-6D5BEEA58F35}</a:tableStyleId>
              </a:tblPr>
              <a:tblGrid>
                <a:gridCol w="2594915"/>
                <a:gridCol w="696317"/>
                <a:gridCol w="982339"/>
                <a:gridCol w="978394"/>
                <a:gridCol w="1091817"/>
                <a:gridCol w="1361073"/>
              </a:tblGrid>
              <a:tr h="781023">
                <a:tc>
                  <a:txBody>
                    <a:bodyPr/>
                    <a:lstStyle/>
                    <a:p>
                      <a:pPr algn="ctr">
                        <a:lnSpc>
                          <a:spcPct val="115000"/>
                        </a:lnSpc>
                        <a:spcAft>
                          <a:spcPts val="0"/>
                        </a:spcAft>
                      </a:pPr>
                      <a:r>
                        <a:rPr lang="en-US" sz="1200" dirty="0" err="1">
                          <a:effectLst/>
                        </a:rPr>
                        <a:t>Sumber</a:t>
                      </a:r>
                      <a:r>
                        <a:rPr lang="en-US" sz="1200" dirty="0">
                          <a:effectLst/>
                        </a:rPr>
                        <a:t> </a:t>
                      </a:r>
                      <a:r>
                        <a:rPr lang="en-US" sz="1200" dirty="0" err="1">
                          <a:effectLst/>
                        </a:rPr>
                        <a:t>Variansi</a:t>
                      </a:r>
                      <a:endParaRPr lang="en-US" sz="1200" dirty="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(db)</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(JK)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(KT)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hitung</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F. Tabel 5%</a:t>
                      </a:r>
                      <a:endParaRPr lang="en-US" sz="1200">
                        <a:effectLst/>
                        <a:latin typeface="Times New Roman"/>
                        <a:ea typeface="Times New Roman"/>
                        <a:cs typeface="Times New Roman"/>
                      </a:endParaRPr>
                    </a:p>
                  </a:txBody>
                  <a:tcPr marL="68580" marR="68580" marT="0" marB="0" anchor="ctr"/>
                </a:tc>
              </a:tr>
              <a:tr h="268476">
                <a:tc gridSpan="6">
                  <a:txBody>
                    <a:bodyPr/>
                    <a:lstStyle/>
                    <a:p>
                      <a:pPr>
                        <a:lnSpc>
                          <a:spcPct val="115000"/>
                        </a:lnSpc>
                        <a:spcAft>
                          <a:spcPts val="0"/>
                        </a:spcAft>
                      </a:pPr>
                      <a:r>
                        <a:rPr lang="en-US" sz="1200">
                          <a:effectLst/>
                        </a:rPr>
                        <a:t>Petak Utama (Suhu Pengeringan)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8476">
                <a:tc>
                  <a:txBody>
                    <a:bodyPr/>
                    <a:lstStyle/>
                    <a:p>
                      <a:pPr algn="ctr">
                        <a:lnSpc>
                          <a:spcPct val="115000"/>
                        </a:lnSpc>
                        <a:spcAft>
                          <a:spcPts val="0"/>
                        </a:spcAft>
                      </a:pPr>
                      <a:r>
                        <a:rPr lang="en-US" sz="1200">
                          <a:effectLst/>
                        </a:rPr>
                        <a:t>Kelompok</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3.30</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1.65</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521904">
                <a:tc>
                  <a:txBody>
                    <a:bodyPr/>
                    <a:lstStyle/>
                    <a:p>
                      <a:pPr algn="ctr">
                        <a:lnSpc>
                          <a:spcPct val="115000"/>
                        </a:lnSpc>
                        <a:spcAft>
                          <a:spcPts val="0"/>
                        </a:spcAft>
                      </a:pPr>
                      <a:r>
                        <a:rPr lang="en-US" sz="1200">
                          <a:effectLst/>
                        </a:rPr>
                        <a:t>Suhu Pengeringan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1173.54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586.77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1024.93</a:t>
                      </a:r>
                      <a:r>
                        <a:rPr lang="en-US" sz="1200" baseline="300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6.94</a:t>
                      </a:r>
                      <a:endParaRPr lang="en-US" sz="1200">
                        <a:effectLst/>
                        <a:latin typeface="Times New Roman"/>
                        <a:ea typeface="Times New Roman"/>
                        <a:cs typeface="Times New Roman"/>
                      </a:endParaRPr>
                    </a:p>
                  </a:txBody>
                  <a:tcPr marL="68580" marR="68580" marT="0" marB="0" anchor="ctr"/>
                </a:tc>
              </a:tr>
              <a:tr h="268476">
                <a:tc>
                  <a:txBody>
                    <a:bodyPr/>
                    <a:lstStyle/>
                    <a:p>
                      <a:pPr algn="ctr">
                        <a:lnSpc>
                          <a:spcPct val="115000"/>
                        </a:lnSpc>
                        <a:spcAft>
                          <a:spcPts val="0"/>
                        </a:spcAft>
                      </a:pPr>
                      <a:r>
                        <a:rPr lang="en-US" sz="1200">
                          <a:effectLst/>
                        </a:rPr>
                        <a:t>Galat (p)</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2.29</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0.57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268476">
                <a:tc gridSpan="6">
                  <a:txBody>
                    <a:bodyPr/>
                    <a:lstStyle/>
                    <a:p>
                      <a:pPr>
                        <a:lnSpc>
                          <a:spcPct val="115000"/>
                        </a:lnSpc>
                        <a:spcAft>
                          <a:spcPts val="0"/>
                        </a:spcAft>
                      </a:pPr>
                      <a:r>
                        <a:rPr lang="en-US" sz="1200">
                          <a:effectLst/>
                        </a:rPr>
                        <a:t>Anak Petak (Formulasi Campuran Bahan)</a:t>
                      </a:r>
                      <a:endParaRPr lang="en-US" sz="1200">
                        <a:effectLst/>
                        <a:latin typeface="Times New Roman"/>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4750">
                <a:tc>
                  <a:txBody>
                    <a:bodyPr/>
                    <a:lstStyle/>
                    <a:p>
                      <a:pPr algn="ctr">
                        <a:lnSpc>
                          <a:spcPct val="115000"/>
                        </a:lnSpc>
                        <a:spcAft>
                          <a:spcPts val="0"/>
                        </a:spcAft>
                      </a:pPr>
                      <a:r>
                        <a:rPr lang="en-US" sz="1200">
                          <a:effectLst/>
                        </a:rPr>
                        <a:t>Campuran Formulasi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10.73</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5.37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4.91</a:t>
                      </a:r>
                      <a:r>
                        <a:rPr lang="en-US" sz="1200" baseline="30000">
                          <a:effectLst/>
                        </a:rPr>
                        <a:t>*</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3.89</a:t>
                      </a:r>
                      <a:endParaRPr lang="en-US" sz="1200">
                        <a:effectLst/>
                        <a:latin typeface="Times New Roman"/>
                        <a:ea typeface="Times New Roman"/>
                        <a:cs typeface="Times New Roman"/>
                      </a:endParaRPr>
                    </a:p>
                  </a:txBody>
                  <a:tcPr marL="68580" marR="68580" marT="0" marB="0" anchor="ctr"/>
                </a:tc>
              </a:tr>
              <a:tr h="268476">
                <a:tc>
                  <a:txBody>
                    <a:bodyPr/>
                    <a:lstStyle/>
                    <a:p>
                      <a:pPr algn="ctr">
                        <a:lnSpc>
                          <a:spcPct val="115000"/>
                        </a:lnSpc>
                        <a:spcAft>
                          <a:spcPts val="0"/>
                        </a:spcAft>
                      </a:pPr>
                      <a:r>
                        <a:rPr lang="en-US" sz="1200">
                          <a:effectLst/>
                        </a:rPr>
                        <a:t>Interaksi (PF)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0.68</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0.17</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0.16</a:t>
                      </a:r>
                      <a:r>
                        <a:rPr lang="en-US" sz="1200" baseline="30000">
                          <a:effectLst/>
                        </a:rPr>
                        <a:t>tn</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3.26</a:t>
                      </a:r>
                      <a:endParaRPr lang="en-US" sz="1200">
                        <a:effectLst/>
                        <a:latin typeface="Times New Roman"/>
                        <a:ea typeface="Times New Roman"/>
                        <a:cs typeface="Times New Roman"/>
                      </a:endParaRPr>
                    </a:p>
                  </a:txBody>
                  <a:tcPr marL="68580" marR="68580" marT="0" marB="0" anchor="ctr"/>
                </a:tc>
              </a:tr>
              <a:tr h="268476">
                <a:tc>
                  <a:txBody>
                    <a:bodyPr/>
                    <a:lstStyle/>
                    <a:p>
                      <a:pPr algn="ctr">
                        <a:lnSpc>
                          <a:spcPct val="115000"/>
                        </a:lnSpc>
                        <a:spcAft>
                          <a:spcPts val="0"/>
                        </a:spcAft>
                      </a:pPr>
                      <a:r>
                        <a:rPr lang="en-US" sz="1200">
                          <a:effectLst/>
                        </a:rPr>
                        <a:t>Galat f</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13.11</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1.09</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r>
              <a:tr h="521904">
                <a:tc>
                  <a:txBody>
                    <a:bodyPr/>
                    <a:lstStyle/>
                    <a:p>
                      <a:pPr algn="ctr">
                        <a:lnSpc>
                          <a:spcPct val="115000"/>
                        </a:lnSpc>
                        <a:spcAft>
                          <a:spcPts val="0"/>
                        </a:spcAft>
                      </a:pPr>
                      <a:r>
                        <a:rPr lang="en-US" sz="1200">
                          <a:effectLst/>
                        </a:rPr>
                        <a:t>Total</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26</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1203.64</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a:effectLst/>
                        </a:rPr>
                        <a:t> </a:t>
                      </a:r>
                      <a:endParaRPr lang="en-US" sz="1200">
                        <a:effectLst/>
                        <a:latin typeface="Times New Roman"/>
                        <a:ea typeface="Times New Roman"/>
                        <a:cs typeface="Times New Roman"/>
                      </a:endParaRPr>
                    </a:p>
                  </a:txBody>
                  <a:tcPr marL="68580" marR="68580" marT="0" marB="0" anchor="ctr"/>
                </a:tc>
                <a:tc>
                  <a:txBody>
                    <a:bodyPr/>
                    <a:lstStyle/>
                    <a:p>
                      <a:pPr algn="ctr">
                        <a:lnSpc>
                          <a:spcPct val="115000"/>
                        </a:lnSpc>
                        <a:spcAft>
                          <a:spcPts val="0"/>
                        </a:spcAft>
                      </a:pPr>
                      <a:r>
                        <a:rPr lang="en-US" sz="1200" dirty="0">
                          <a:effectLst/>
                        </a:rPr>
                        <a:t> </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901924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Box 4"/>
          <p:cNvSpPr txBox="1"/>
          <p:nvPr/>
        </p:nvSpPr>
        <p:spPr>
          <a:xfrm>
            <a:off x="827584" y="548680"/>
            <a:ext cx="7488832" cy="923330"/>
          </a:xfrm>
          <a:prstGeom prst="rect">
            <a:avLst/>
          </a:prstGeom>
          <a:noFill/>
        </p:spPr>
        <p:txBody>
          <a:bodyPr wrap="square" rtlCol="0">
            <a:spAutoFit/>
          </a:bodyPr>
          <a:lstStyle/>
          <a:p>
            <a:pPr algn="ctr"/>
            <a:r>
              <a:rPr lang="id-ID" dirty="0"/>
              <a:t>Pengaruh </a:t>
            </a:r>
            <a:r>
              <a:rPr lang="en-US" dirty="0" err="1" smtClean="0"/>
              <a:t>Formulasi</a:t>
            </a:r>
            <a:r>
              <a:rPr lang="en-US" dirty="0" smtClean="0"/>
              <a:t> </a:t>
            </a:r>
            <a:r>
              <a:rPr lang="en-US" dirty="0" err="1" smtClean="0"/>
              <a:t>Campuran</a:t>
            </a:r>
            <a:r>
              <a:rPr lang="en-US" dirty="0" smtClean="0"/>
              <a:t> </a:t>
            </a:r>
            <a:r>
              <a:rPr lang="en-US" dirty="0" err="1" smtClean="0"/>
              <a:t>Bahan</a:t>
            </a:r>
            <a:r>
              <a:rPr lang="en-US" dirty="0" smtClean="0"/>
              <a:t> </a:t>
            </a:r>
            <a:r>
              <a:rPr lang="id-ID" dirty="0" smtClean="0"/>
              <a:t>terhadap </a:t>
            </a:r>
            <a:r>
              <a:rPr lang="en-US" dirty="0" err="1" smtClean="0"/>
              <a:t>Rendemen</a:t>
            </a:r>
            <a:r>
              <a:rPr lang="en-US" dirty="0" smtClean="0"/>
              <a:t> </a:t>
            </a:r>
            <a:r>
              <a:rPr lang="id-ID" dirty="0" smtClean="0"/>
              <a:t>(%) </a:t>
            </a:r>
            <a:r>
              <a:rPr lang="id-ID" dirty="0"/>
              <a:t>Candil Instan Ubi Ungu</a:t>
            </a:r>
            <a:endParaRPr lang="en-US" i="1" dirty="0"/>
          </a:p>
          <a:p>
            <a:pPr algn="ctr"/>
            <a:endParaRPr lang="en-US" dirty="0"/>
          </a:p>
        </p:txBody>
      </p:sp>
      <p:sp>
        <p:nvSpPr>
          <p:cNvPr id="6" name="TextBox 5"/>
          <p:cNvSpPr txBox="1"/>
          <p:nvPr/>
        </p:nvSpPr>
        <p:spPr>
          <a:xfrm>
            <a:off x="827584" y="3140968"/>
            <a:ext cx="7488832" cy="646331"/>
          </a:xfrm>
          <a:prstGeom prst="rect">
            <a:avLst/>
          </a:prstGeom>
          <a:noFill/>
        </p:spPr>
        <p:txBody>
          <a:bodyPr wrap="square" rtlCol="0">
            <a:spAutoFit/>
          </a:bodyPr>
          <a:lstStyle/>
          <a:p>
            <a:pPr algn="ctr"/>
            <a:r>
              <a:rPr lang="id-ID" dirty="0"/>
              <a:t>Pengaruh Suhu Pengeringan terhadap </a:t>
            </a:r>
            <a:r>
              <a:rPr lang="en-US" dirty="0" err="1" smtClean="0"/>
              <a:t>Rendemen</a:t>
            </a:r>
            <a:r>
              <a:rPr lang="en-US" dirty="0" smtClean="0"/>
              <a:t> </a:t>
            </a:r>
            <a:r>
              <a:rPr lang="id-ID" dirty="0" smtClean="0"/>
              <a:t>(%) </a:t>
            </a:r>
            <a:r>
              <a:rPr lang="id-ID" dirty="0"/>
              <a:t>Candil Instan Ubi Ungu</a:t>
            </a:r>
            <a:endParaRPr lang="en-US" i="1" dirty="0"/>
          </a:p>
          <a:p>
            <a:pPr algn="ct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8290400"/>
              </p:ext>
            </p:extLst>
          </p:nvPr>
        </p:nvGraphicFramePr>
        <p:xfrm>
          <a:off x="1547664" y="1359203"/>
          <a:ext cx="5976664" cy="1349717"/>
        </p:xfrm>
        <a:graphic>
          <a:graphicData uri="http://schemas.openxmlformats.org/drawingml/2006/table">
            <a:tbl>
              <a:tblPr firstRow="1" firstCol="1" bandRow="1">
                <a:tableStyleId>{93296810-A885-4BE3-A3E7-6D5BEEA58F35}</a:tableStyleId>
              </a:tblPr>
              <a:tblGrid>
                <a:gridCol w="3027778"/>
                <a:gridCol w="2948886"/>
              </a:tblGrid>
              <a:tr h="436367">
                <a:tc>
                  <a:txBody>
                    <a:bodyPr/>
                    <a:lstStyle/>
                    <a:p>
                      <a:pPr marL="457200" algn="ctr">
                        <a:spcAft>
                          <a:spcPts val="0"/>
                        </a:spcAft>
                      </a:pPr>
                      <a:r>
                        <a:rPr lang="en-US" sz="1200" dirty="0" err="1">
                          <a:effectLst/>
                        </a:rPr>
                        <a:t>Campuran</a:t>
                      </a:r>
                      <a:r>
                        <a:rPr lang="en-US" sz="1200" dirty="0">
                          <a:effectLst/>
                        </a:rPr>
                        <a:t> </a:t>
                      </a:r>
                      <a:r>
                        <a:rPr lang="en-US" sz="1200" dirty="0" err="1">
                          <a:effectLst/>
                        </a:rPr>
                        <a:t>Formulasi</a:t>
                      </a:r>
                      <a:r>
                        <a:rPr lang="en-US" sz="1200" dirty="0">
                          <a:effectLst/>
                        </a:rPr>
                        <a:t> </a:t>
                      </a:r>
                      <a:r>
                        <a:rPr lang="en-US" sz="1200" dirty="0" err="1">
                          <a:effectLst/>
                        </a:rPr>
                        <a:t>Bahan</a:t>
                      </a:r>
                      <a:r>
                        <a:rPr lang="en-US" sz="1200" dirty="0">
                          <a:effectLst/>
                        </a:rPr>
                        <a:t> (f)</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Hasil Rendemen (%)</a:t>
                      </a:r>
                      <a:endParaRPr lang="en-US" sz="1200">
                        <a:effectLst/>
                        <a:latin typeface="Times New Roman"/>
                        <a:ea typeface="Times New Roman"/>
                        <a:cs typeface="Times New Roman"/>
                      </a:endParaRPr>
                    </a:p>
                  </a:txBody>
                  <a:tcPr marL="68580" marR="68580" marT="0" marB="0" anchor="ctr"/>
                </a:tc>
              </a:tr>
              <a:tr h="299937">
                <a:tc>
                  <a:txBody>
                    <a:bodyPr/>
                    <a:lstStyle/>
                    <a:p>
                      <a:pPr algn="ctr">
                        <a:spcAft>
                          <a:spcPts val="0"/>
                        </a:spcAft>
                      </a:pPr>
                      <a:r>
                        <a:rPr lang="en-US" sz="1200" dirty="0" err="1">
                          <a:effectLst/>
                        </a:rPr>
                        <a:t>Ubi</a:t>
                      </a:r>
                      <a:r>
                        <a:rPr lang="en-US" sz="1200" dirty="0">
                          <a:effectLst/>
                        </a:rPr>
                        <a:t> </a:t>
                      </a:r>
                      <a:r>
                        <a:rPr lang="en-US" sz="1200" dirty="0" err="1">
                          <a:effectLst/>
                        </a:rPr>
                        <a:t>Ungu:Tapioka:STPP</a:t>
                      </a:r>
                      <a:r>
                        <a:rPr lang="en-US" sz="1200" dirty="0">
                          <a:effectLst/>
                        </a:rPr>
                        <a:t> (f</a:t>
                      </a:r>
                      <a:r>
                        <a:rPr lang="en-US" sz="1200" baseline="-25000" dirty="0">
                          <a:effectLst/>
                        </a:rPr>
                        <a:t>3</a:t>
                      </a:r>
                      <a:r>
                        <a:rPr lang="en-US" sz="1200" dirty="0">
                          <a:effectLst/>
                        </a:rPr>
                        <a:t>)</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25,71 (a)</a:t>
                      </a:r>
                      <a:endParaRPr lang="en-US" sz="1200">
                        <a:effectLst/>
                        <a:latin typeface="Times New Roman"/>
                        <a:ea typeface="Times New Roman"/>
                        <a:cs typeface="Times New Roman"/>
                      </a:endParaRPr>
                    </a:p>
                  </a:txBody>
                  <a:tcPr marL="68580" marR="68580" marT="0" marB="0" anchor="ctr"/>
                </a:tc>
              </a:tr>
              <a:tr h="299937">
                <a:tc>
                  <a:txBody>
                    <a:bodyPr/>
                    <a:lstStyle/>
                    <a:p>
                      <a:pPr marL="457200" algn="ctr">
                        <a:spcAft>
                          <a:spcPts val="0"/>
                        </a:spcAft>
                      </a:pPr>
                      <a:r>
                        <a:rPr lang="en-US" sz="1200">
                          <a:effectLst/>
                        </a:rPr>
                        <a:t>Ubi Ungu:Tapioka:Baking Powder (f</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26,31 (b)</a:t>
                      </a:r>
                      <a:endParaRPr lang="en-US" sz="1200">
                        <a:effectLst/>
                        <a:latin typeface="Times New Roman"/>
                        <a:ea typeface="Times New Roman"/>
                        <a:cs typeface="Times New Roman"/>
                      </a:endParaRPr>
                    </a:p>
                  </a:txBody>
                  <a:tcPr marL="68580" marR="68580" marT="0" marB="0" anchor="ctr"/>
                </a:tc>
              </a:tr>
              <a:tr h="313476">
                <a:tc>
                  <a:txBody>
                    <a:bodyPr/>
                    <a:lstStyle/>
                    <a:p>
                      <a:pPr marL="457200" algn="ctr">
                        <a:spcAft>
                          <a:spcPts val="0"/>
                        </a:spcAft>
                      </a:pPr>
                      <a:r>
                        <a:rPr lang="en-US" sz="1200">
                          <a:effectLst/>
                        </a:rPr>
                        <a:t>Ubi ungu:Tapioka (f</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27,25 (c)</a:t>
                      </a:r>
                      <a:endParaRPr lang="en-US" sz="1200" dirty="0">
                        <a:effectLst/>
                        <a:latin typeface="Times New Roman"/>
                        <a:ea typeface="Times New Roman"/>
                        <a:cs typeface="Times New Roman"/>
                      </a:endParaRPr>
                    </a:p>
                  </a:txBody>
                  <a:tcPr marL="68580" marR="68580" marT="0"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54472645"/>
              </p:ext>
            </p:extLst>
          </p:nvPr>
        </p:nvGraphicFramePr>
        <p:xfrm>
          <a:off x="1547664" y="3789040"/>
          <a:ext cx="5976664" cy="1345451"/>
        </p:xfrm>
        <a:graphic>
          <a:graphicData uri="http://schemas.openxmlformats.org/drawingml/2006/table">
            <a:tbl>
              <a:tblPr firstRow="1" firstCol="1" bandRow="1">
                <a:tableStyleId>{93296810-A885-4BE3-A3E7-6D5BEEA58F35}</a:tableStyleId>
              </a:tblPr>
              <a:tblGrid>
                <a:gridCol w="3027778"/>
                <a:gridCol w="2948886"/>
              </a:tblGrid>
              <a:tr h="434988">
                <a:tc>
                  <a:txBody>
                    <a:bodyPr/>
                    <a:lstStyle/>
                    <a:p>
                      <a:pPr marL="457200" algn="ctr">
                        <a:spcAft>
                          <a:spcPts val="0"/>
                        </a:spcAft>
                      </a:pPr>
                      <a:r>
                        <a:rPr lang="en-US" sz="1200" dirty="0" err="1">
                          <a:effectLst/>
                        </a:rPr>
                        <a:t>Suhu</a:t>
                      </a:r>
                      <a:r>
                        <a:rPr lang="en-US" sz="1200" dirty="0">
                          <a:effectLst/>
                        </a:rPr>
                        <a:t> </a:t>
                      </a:r>
                      <a:r>
                        <a:rPr lang="en-US" sz="1200" dirty="0" err="1">
                          <a:effectLst/>
                        </a:rPr>
                        <a:t>Pengeringan</a:t>
                      </a:r>
                      <a:r>
                        <a:rPr lang="en-US" sz="1200" dirty="0">
                          <a:effectLst/>
                        </a:rPr>
                        <a:t> (p)</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Hasil Rendemen (%)</a:t>
                      </a:r>
                      <a:endParaRPr lang="en-US" sz="1200">
                        <a:effectLst/>
                        <a:latin typeface="Times New Roman"/>
                        <a:ea typeface="Times New Roman"/>
                        <a:cs typeface="Times New Roman"/>
                      </a:endParaRPr>
                    </a:p>
                  </a:txBody>
                  <a:tcPr marL="68580" marR="68580" marT="0" marB="0" anchor="ctr"/>
                </a:tc>
              </a:tr>
              <a:tr h="298989">
                <a:tc>
                  <a:txBody>
                    <a:bodyPr/>
                    <a:lstStyle/>
                    <a:p>
                      <a:pPr marL="457200" algn="ctr">
                        <a:spcAft>
                          <a:spcPts val="0"/>
                        </a:spcAft>
                      </a:pPr>
                      <a:r>
                        <a:rPr lang="en-US" sz="1200">
                          <a:effectLst/>
                        </a:rPr>
                        <a:t>80</a:t>
                      </a:r>
                      <a:r>
                        <a:rPr lang="en-US" sz="1200" baseline="30000">
                          <a:effectLst/>
                        </a:rPr>
                        <a:t>o</a:t>
                      </a:r>
                      <a:r>
                        <a:rPr lang="en-US" sz="1200">
                          <a:effectLst/>
                        </a:rPr>
                        <a:t>C (p</a:t>
                      </a:r>
                      <a:r>
                        <a:rPr lang="en-US" sz="1200" baseline="-25000">
                          <a:effectLst/>
                        </a:rPr>
                        <a:t>3</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18,35 (a)</a:t>
                      </a:r>
                      <a:endParaRPr lang="en-US" sz="1200">
                        <a:effectLst/>
                        <a:latin typeface="Times New Roman"/>
                        <a:ea typeface="Times New Roman"/>
                        <a:cs typeface="Times New Roman"/>
                      </a:endParaRPr>
                    </a:p>
                  </a:txBody>
                  <a:tcPr marL="68580" marR="68580" marT="0" marB="0" anchor="ctr"/>
                </a:tc>
              </a:tr>
              <a:tr h="298989">
                <a:tc>
                  <a:txBody>
                    <a:bodyPr/>
                    <a:lstStyle/>
                    <a:p>
                      <a:pPr marL="457200" algn="ctr">
                        <a:spcAft>
                          <a:spcPts val="0"/>
                        </a:spcAft>
                      </a:pPr>
                      <a:r>
                        <a:rPr lang="en-US" sz="1200">
                          <a:effectLst/>
                        </a:rPr>
                        <a:t>70</a:t>
                      </a:r>
                      <a:r>
                        <a:rPr lang="en-US" sz="1200" baseline="30000">
                          <a:effectLst/>
                        </a:rPr>
                        <a:t>o</a:t>
                      </a:r>
                      <a:r>
                        <a:rPr lang="en-US" sz="1200">
                          <a:effectLst/>
                        </a:rPr>
                        <a:t>C (p</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26,41 (b)</a:t>
                      </a:r>
                      <a:endParaRPr lang="en-US" sz="1200">
                        <a:effectLst/>
                        <a:latin typeface="Times New Roman"/>
                        <a:ea typeface="Times New Roman"/>
                        <a:cs typeface="Times New Roman"/>
                      </a:endParaRPr>
                    </a:p>
                  </a:txBody>
                  <a:tcPr marL="68580" marR="68580" marT="0" marB="0" anchor="ctr"/>
                </a:tc>
              </a:tr>
              <a:tr h="312485">
                <a:tc>
                  <a:txBody>
                    <a:bodyPr/>
                    <a:lstStyle/>
                    <a:p>
                      <a:pPr marL="457200" algn="ctr">
                        <a:spcAft>
                          <a:spcPts val="0"/>
                        </a:spcAft>
                      </a:pPr>
                      <a:r>
                        <a:rPr lang="en-US" sz="1200" dirty="0">
                          <a:effectLst/>
                        </a:rPr>
                        <a:t>60</a:t>
                      </a:r>
                      <a:r>
                        <a:rPr lang="en-US" sz="1200" baseline="30000" dirty="0">
                          <a:effectLst/>
                        </a:rPr>
                        <a:t>o</a:t>
                      </a:r>
                      <a:r>
                        <a:rPr lang="en-US" sz="1200" dirty="0">
                          <a:effectLst/>
                        </a:rPr>
                        <a:t>C (p</a:t>
                      </a:r>
                      <a:r>
                        <a:rPr lang="en-US" sz="1200" baseline="-25000" dirty="0">
                          <a:effectLst/>
                        </a:rPr>
                        <a:t>1</a:t>
                      </a:r>
                      <a:r>
                        <a:rPr lang="en-US" sz="1200" dirty="0">
                          <a:effectLst/>
                        </a:rPr>
                        <a:t>)</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34,50 (c)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09651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err="1" smtClean="0">
                <a:latin typeface="+mn-lt"/>
              </a:rPr>
              <a:t>Respon</a:t>
            </a:r>
            <a:r>
              <a:rPr lang="en-US" sz="4000" dirty="0" smtClean="0">
                <a:latin typeface="+mn-lt"/>
              </a:rPr>
              <a:t> </a:t>
            </a:r>
            <a:r>
              <a:rPr lang="en-US" sz="4000" dirty="0" err="1" smtClean="0">
                <a:latin typeface="+mn-lt"/>
              </a:rPr>
              <a:t>Fisika</a:t>
            </a:r>
            <a:r>
              <a:rPr lang="en-US" sz="4000" dirty="0" smtClean="0">
                <a:latin typeface="+mn-lt"/>
              </a:rPr>
              <a:t> </a:t>
            </a:r>
            <a:r>
              <a:rPr lang="en-US" sz="4000" dirty="0" err="1" smtClean="0">
                <a:latin typeface="+mn-lt"/>
              </a:rPr>
              <a:t>Intensitas</a:t>
            </a:r>
            <a:r>
              <a:rPr lang="en-US" sz="4000" dirty="0" smtClean="0">
                <a:latin typeface="+mn-lt"/>
              </a:rPr>
              <a:t> </a:t>
            </a:r>
            <a:r>
              <a:rPr lang="en-US" sz="4000" dirty="0" err="1" smtClean="0">
                <a:latin typeface="+mn-lt"/>
              </a:rPr>
              <a:t>Warna</a:t>
            </a:r>
            <a:r>
              <a:rPr lang="en-US" sz="4000" dirty="0" smtClean="0">
                <a:latin typeface="+mn-lt"/>
              </a:rPr>
              <a:t> </a:t>
            </a:r>
            <a:r>
              <a:rPr lang="en-US" sz="4000" dirty="0" err="1" smtClean="0">
                <a:latin typeface="+mn-lt"/>
              </a:rPr>
              <a:t>Penelitian</a:t>
            </a:r>
            <a:r>
              <a:rPr lang="en-US" sz="4000" dirty="0" smtClean="0">
                <a:latin typeface="+mn-lt"/>
              </a:rPr>
              <a:t> </a:t>
            </a:r>
            <a:r>
              <a:rPr lang="en-US" sz="4000" dirty="0" err="1" smtClean="0">
                <a:latin typeface="+mn-lt"/>
              </a:rPr>
              <a:t>Utama</a:t>
            </a:r>
            <a:endParaRPr lang="en-US" sz="4000"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832839"/>
              </p:ext>
            </p:extLst>
          </p:nvPr>
        </p:nvGraphicFramePr>
        <p:xfrm>
          <a:off x="457200" y="2492895"/>
          <a:ext cx="8229601" cy="3600401"/>
        </p:xfrm>
        <a:graphic>
          <a:graphicData uri="http://schemas.openxmlformats.org/drawingml/2006/table">
            <a:tbl>
              <a:tblPr firstRow="1" firstCol="1" bandRow="1">
                <a:tableStyleId>{5C22544A-7EE6-4342-B048-85BDC9FD1C3A}</a:tableStyleId>
              </a:tblPr>
              <a:tblGrid>
                <a:gridCol w="2098548"/>
                <a:gridCol w="2044233"/>
                <a:gridCol w="2044233"/>
                <a:gridCol w="2042587"/>
              </a:tblGrid>
              <a:tr h="486321">
                <a:tc>
                  <a:txBody>
                    <a:bodyPr/>
                    <a:lstStyle/>
                    <a:p>
                      <a:pPr marL="457200" algn="ctr">
                        <a:spcAft>
                          <a:spcPts val="0"/>
                        </a:spcAft>
                      </a:pPr>
                      <a:r>
                        <a:rPr lang="en-US" sz="1200">
                          <a:effectLst/>
                        </a:rPr>
                        <a:t>Perlakuan</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L</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a</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b</a:t>
                      </a:r>
                      <a:endParaRPr lang="en-US" sz="1200">
                        <a:effectLst/>
                        <a:latin typeface="Times New Roman"/>
                        <a:ea typeface="Times New Roman"/>
                        <a:cs typeface="Times New Roman"/>
                      </a:endParaRPr>
                    </a:p>
                  </a:txBody>
                  <a:tcPr marL="68580" marR="68580" marT="0" marB="0" anchor="ctr"/>
                </a:tc>
              </a:tr>
              <a:tr h="334273">
                <a:tc>
                  <a:txBody>
                    <a:bodyPr/>
                    <a:lstStyle/>
                    <a:p>
                      <a:pPr marL="457200" algn="ctr">
                        <a:spcAft>
                          <a:spcPts val="0"/>
                        </a:spcAft>
                      </a:pPr>
                      <a:r>
                        <a:rPr lang="en-US" sz="1200">
                          <a:effectLst/>
                        </a:rPr>
                        <a:t>f</a:t>
                      </a:r>
                      <a:r>
                        <a:rPr lang="en-US" sz="1200" baseline="-25000">
                          <a:effectLst/>
                        </a:rPr>
                        <a:t>1</a:t>
                      </a:r>
                      <a:r>
                        <a:rPr lang="en-US" sz="1200">
                          <a:effectLst/>
                        </a:rPr>
                        <a:t>p</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66,21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22,15</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1,67</a:t>
                      </a:r>
                      <a:endParaRPr lang="en-US" sz="1200">
                        <a:effectLst/>
                        <a:latin typeface="Times New Roman"/>
                        <a:ea typeface="Times New Roman"/>
                        <a:cs typeface="Times New Roman"/>
                      </a:endParaRPr>
                    </a:p>
                  </a:txBody>
                  <a:tcPr marL="68580" marR="68580" marT="0" marB="0" anchor="ctr"/>
                </a:tc>
              </a:tr>
              <a:tr h="334273">
                <a:tc>
                  <a:txBody>
                    <a:bodyPr/>
                    <a:lstStyle/>
                    <a:p>
                      <a:pPr marL="457200" algn="ctr">
                        <a:spcAft>
                          <a:spcPts val="0"/>
                        </a:spcAft>
                      </a:pPr>
                      <a:r>
                        <a:rPr lang="en-US" sz="1200">
                          <a:effectLst/>
                        </a:rPr>
                        <a:t>f</a:t>
                      </a:r>
                      <a:r>
                        <a:rPr lang="en-US" sz="1200" baseline="-25000">
                          <a:effectLst/>
                        </a:rPr>
                        <a:t>1</a:t>
                      </a:r>
                      <a:r>
                        <a:rPr lang="en-US" sz="1200">
                          <a:effectLst/>
                        </a:rPr>
                        <a:t>p</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61,44</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18,79</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2,01</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1</a:t>
                      </a:r>
                      <a:r>
                        <a:rPr lang="en-US" sz="1200">
                          <a:effectLst/>
                        </a:rPr>
                        <a:t>p</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57,53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15,97</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2,14</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2</a:t>
                      </a:r>
                      <a:r>
                        <a:rPr lang="en-US" sz="1200">
                          <a:effectLst/>
                        </a:rPr>
                        <a:t>p</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67,35</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21,48</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1,68</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2</a:t>
                      </a:r>
                      <a:r>
                        <a:rPr lang="en-US" sz="1200">
                          <a:effectLst/>
                        </a:rPr>
                        <a:t>p</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62,57</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18,21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2,07</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2</a:t>
                      </a:r>
                      <a:r>
                        <a:rPr lang="en-US" sz="1200">
                          <a:effectLst/>
                        </a:rPr>
                        <a:t>p</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58,42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15,18</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3,2</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3</a:t>
                      </a:r>
                      <a:r>
                        <a:rPr lang="en-US" sz="1200">
                          <a:effectLst/>
                        </a:rPr>
                        <a:t>p</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68,53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21,88</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1,73</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3</a:t>
                      </a:r>
                      <a:r>
                        <a:rPr lang="en-US" sz="1200">
                          <a:effectLst/>
                        </a:rPr>
                        <a:t>p</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64,12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19,2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2,02</a:t>
                      </a:r>
                      <a:endParaRPr lang="en-US" sz="1200">
                        <a:effectLst/>
                        <a:latin typeface="Times New Roman"/>
                        <a:ea typeface="Times New Roman"/>
                        <a:cs typeface="Times New Roman"/>
                      </a:endParaRPr>
                    </a:p>
                  </a:txBody>
                  <a:tcPr marL="68580" marR="68580" marT="0" marB="0" anchor="ctr"/>
                </a:tc>
              </a:tr>
              <a:tr h="349362">
                <a:tc>
                  <a:txBody>
                    <a:bodyPr/>
                    <a:lstStyle/>
                    <a:p>
                      <a:pPr marL="457200" algn="ctr">
                        <a:spcAft>
                          <a:spcPts val="0"/>
                        </a:spcAft>
                      </a:pPr>
                      <a:r>
                        <a:rPr lang="en-US" sz="1200">
                          <a:effectLst/>
                        </a:rPr>
                        <a:t>f</a:t>
                      </a:r>
                      <a:r>
                        <a:rPr lang="en-US" sz="1200" baseline="-25000">
                          <a:effectLst/>
                        </a:rPr>
                        <a:t>3</a:t>
                      </a:r>
                      <a:r>
                        <a:rPr lang="en-US" sz="1200">
                          <a:effectLst/>
                        </a:rPr>
                        <a:t>p</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59,59</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20,16</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2,16</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5" name="TextBox 4"/>
          <p:cNvSpPr txBox="1"/>
          <p:nvPr/>
        </p:nvSpPr>
        <p:spPr>
          <a:xfrm>
            <a:off x="827584" y="1988840"/>
            <a:ext cx="7488832" cy="369332"/>
          </a:xfrm>
          <a:prstGeom prst="rect">
            <a:avLst/>
          </a:prstGeom>
          <a:noFill/>
        </p:spPr>
        <p:txBody>
          <a:bodyPr wrap="square" rtlCol="0">
            <a:spAutoFit/>
          </a:bodyPr>
          <a:lstStyle/>
          <a:p>
            <a:pPr algn="ctr"/>
            <a:r>
              <a:rPr lang="en-US" dirty="0" err="1"/>
              <a:t>Intensitas</a:t>
            </a:r>
            <a:r>
              <a:rPr lang="en-US" dirty="0"/>
              <a:t> </a:t>
            </a:r>
            <a:r>
              <a:rPr lang="en-US" dirty="0" err="1"/>
              <a:t>Warna</a:t>
            </a:r>
            <a:r>
              <a:rPr lang="en-US" dirty="0"/>
              <a:t> </a:t>
            </a:r>
            <a:r>
              <a:rPr lang="en-US" dirty="0" err="1"/>
              <a:t>Candil</a:t>
            </a:r>
            <a:r>
              <a:rPr lang="en-US" dirty="0"/>
              <a:t> </a:t>
            </a:r>
            <a:r>
              <a:rPr lang="en-US" dirty="0" err="1"/>
              <a:t>Instan</a:t>
            </a:r>
            <a:r>
              <a:rPr lang="en-US" dirty="0"/>
              <a:t> </a:t>
            </a:r>
            <a:r>
              <a:rPr lang="en-US" dirty="0" err="1"/>
              <a:t>Ubi</a:t>
            </a:r>
            <a:r>
              <a:rPr lang="en-US" dirty="0"/>
              <a:t> </a:t>
            </a:r>
            <a:r>
              <a:rPr lang="en-US" dirty="0" err="1"/>
              <a:t>Ungu</a:t>
            </a:r>
            <a:endParaRPr lang="en-US" dirty="0"/>
          </a:p>
        </p:txBody>
      </p:sp>
    </p:spTree>
    <p:extLst>
      <p:ext uri="{BB962C8B-B14F-4D97-AF65-F5344CB8AC3E}">
        <p14:creationId xmlns:p14="http://schemas.microsoft.com/office/powerpoint/2010/main" val="1816573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7174922"/>
              </p:ext>
            </p:extLst>
          </p:nvPr>
        </p:nvGraphicFramePr>
        <p:xfrm>
          <a:off x="468313" y="631849"/>
          <a:ext cx="8229600" cy="5605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http://1.bp.blogspot.com/--CPIrd7Jw60/VW-WJEvWC2I/AAAAAAAAAhc/lq5kqGFqVEU/s1600/Identifikasi%2BMasalah%2BAdalah.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065514">
            <a:off x="648545" y="277864"/>
            <a:ext cx="2232248" cy="19234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824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err="1" smtClean="0">
                <a:latin typeface="+mn-lt"/>
              </a:rPr>
              <a:t>Respon</a:t>
            </a:r>
            <a:r>
              <a:rPr lang="en-US" sz="4000" dirty="0" smtClean="0">
                <a:latin typeface="+mn-lt"/>
              </a:rPr>
              <a:t> </a:t>
            </a:r>
            <a:r>
              <a:rPr lang="en-US" sz="4000" dirty="0" err="1" smtClean="0">
                <a:latin typeface="+mn-lt"/>
              </a:rPr>
              <a:t>Organolepik</a:t>
            </a:r>
            <a:r>
              <a:rPr lang="en-US" sz="4000" dirty="0" smtClean="0">
                <a:latin typeface="+mn-lt"/>
              </a:rPr>
              <a:t> </a:t>
            </a:r>
            <a:r>
              <a:rPr lang="en-US" sz="4000" dirty="0" err="1" smtClean="0">
                <a:latin typeface="+mn-lt"/>
              </a:rPr>
              <a:t>Penelitian</a:t>
            </a:r>
            <a:r>
              <a:rPr lang="en-US" sz="4000" dirty="0" smtClean="0">
                <a:latin typeface="+mn-lt"/>
              </a:rPr>
              <a:t> </a:t>
            </a:r>
            <a:r>
              <a:rPr lang="en-US" sz="4000" dirty="0" err="1" smtClean="0">
                <a:latin typeface="+mn-lt"/>
              </a:rPr>
              <a:t>Utama</a:t>
            </a:r>
            <a:endParaRPr lang="en-US" sz="3600"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8110493"/>
              </p:ext>
            </p:extLst>
          </p:nvPr>
        </p:nvGraphicFramePr>
        <p:xfrm>
          <a:off x="457200" y="3284984"/>
          <a:ext cx="8229600" cy="1368153"/>
        </p:xfrm>
        <a:graphic>
          <a:graphicData uri="http://schemas.openxmlformats.org/drawingml/2006/table">
            <a:tbl>
              <a:tblPr firstRow="1" firstCol="1" bandRow="1">
                <a:tableStyleId>{46F890A9-2807-4EBB-B81D-B2AA78EC7F39}</a:tableStyleId>
              </a:tblPr>
              <a:tblGrid>
                <a:gridCol w="4169115"/>
                <a:gridCol w="4060485"/>
              </a:tblGrid>
              <a:tr h="442327">
                <a:tc>
                  <a:txBody>
                    <a:bodyPr/>
                    <a:lstStyle/>
                    <a:p>
                      <a:pPr marL="457200" algn="ctr">
                        <a:spcAft>
                          <a:spcPts val="0"/>
                        </a:spcAft>
                      </a:pPr>
                      <a:r>
                        <a:rPr lang="en-US" sz="1200" dirty="0" err="1">
                          <a:effectLst/>
                        </a:rPr>
                        <a:t>Formulasi</a:t>
                      </a:r>
                      <a:r>
                        <a:rPr lang="en-US" sz="1200" dirty="0">
                          <a:effectLst/>
                        </a:rPr>
                        <a:t> </a:t>
                      </a:r>
                      <a:r>
                        <a:rPr lang="en-US" sz="1200" dirty="0" err="1">
                          <a:effectLst/>
                        </a:rPr>
                        <a:t>Campuran</a:t>
                      </a:r>
                      <a:r>
                        <a:rPr lang="en-US" sz="1200" dirty="0">
                          <a:effectLst/>
                        </a:rPr>
                        <a:t> </a:t>
                      </a:r>
                      <a:r>
                        <a:rPr lang="en-US" sz="1200" dirty="0" err="1">
                          <a:effectLst/>
                        </a:rPr>
                        <a:t>Bahan</a:t>
                      </a:r>
                      <a:r>
                        <a:rPr lang="en-US" sz="1200" dirty="0">
                          <a:effectLst/>
                        </a:rPr>
                        <a:t> (f)</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err="1">
                          <a:effectLst/>
                        </a:rPr>
                        <a:t>Nilai</a:t>
                      </a:r>
                      <a:r>
                        <a:rPr lang="en-US" sz="1200" dirty="0">
                          <a:effectLst/>
                        </a:rPr>
                        <a:t> Rata-Rata </a:t>
                      </a:r>
                      <a:r>
                        <a:rPr lang="en-US" sz="1200" dirty="0" err="1">
                          <a:effectLst/>
                        </a:rPr>
                        <a:t>Warna</a:t>
                      </a:r>
                      <a:endParaRPr lang="en-US" sz="1200" dirty="0">
                        <a:effectLst/>
                        <a:latin typeface="Times New Roman"/>
                        <a:ea typeface="Times New Roman"/>
                        <a:cs typeface="Times New Roman"/>
                      </a:endParaRPr>
                    </a:p>
                  </a:txBody>
                  <a:tcPr marL="68580" marR="68580" marT="0" marB="0" anchor="ctr"/>
                </a:tc>
              </a:tr>
              <a:tr h="304034">
                <a:tc>
                  <a:txBody>
                    <a:bodyPr/>
                    <a:lstStyle/>
                    <a:p>
                      <a:pPr marL="457200" algn="ctr">
                        <a:spcAft>
                          <a:spcPts val="0"/>
                        </a:spcAft>
                      </a:pP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3,93 (a)</a:t>
                      </a:r>
                      <a:endParaRPr lang="en-US" sz="1200">
                        <a:effectLst/>
                        <a:latin typeface="Times New Roman"/>
                        <a:ea typeface="Times New Roman"/>
                        <a:cs typeface="Times New Roman"/>
                      </a:endParaRPr>
                    </a:p>
                  </a:txBody>
                  <a:tcPr marL="68580" marR="68580" marT="0" marB="0" anchor="ctr"/>
                </a:tc>
              </a:tr>
              <a:tr h="304034">
                <a:tc>
                  <a:txBody>
                    <a:bodyPr/>
                    <a:lstStyle/>
                    <a:p>
                      <a:pPr marL="457200" algn="ctr">
                        <a:spcAft>
                          <a:spcPts val="0"/>
                        </a:spcAft>
                      </a:pP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3,96 (b)</a:t>
                      </a:r>
                      <a:endParaRPr lang="en-US" sz="1200">
                        <a:effectLst/>
                        <a:latin typeface="Times New Roman"/>
                        <a:ea typeface="Times New Roman"/>
                        <a:cs typeface="Times New Roman"/>
                      </a:endParaRPr>
                    </a:p>
                  </a:txBody>
                  <a:tcPr marL="68580" marR="68580" marT="0" marB="0" anchor="ctr"/>
                </a:tc>
              </a:tr>
              <a:tr h="317758">
                <a:tc>
                  <a:txBody>
                    <a:bodyPr/>
                    <a:lstStyle/>
                    <a:p>
                      <a:pPr marL="457200" algn="ctr">
                        <a:spcAft>
                          <a:spcPts val="0"/>
                        </a:spcAft>
                      </a:pP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4,16 (c)</a:t>
                      </a:r>
                      <a:endParaRPr lang="en-US" sz="1200" dirty="0">
                        <a:effectLst/>
                        <a:latin typeface="Times New Roman"/>
                        <a:ea typeface="Times New Roman"/>
                        <a:cs typeface="Times New Roman"/>
                      </a:endParaRPr>
                    </a:p>
                  </a:txBody>
                  <a:tcPr marL="68580" marR="68580" marT="0" marB="0" anchor="ctr"/>
                </a:tc>
              </a:tr>
            </a:tbl>
          </a:graphicData>
        </a:graphic>
      </p:graphicFrame>
      <p:sp>
        <p:nvSpPr>
          <p:cNvPr id="4" name="TextBox 3"/>
          <p:cNvSpPr txBox="1"/>
          <p:nvPr/>
        </p:nvSpPr>
        <p:spPr>
          <a:xfrm>
            <a:off x="323528" y="1556792"/>
            <a:ext cx="6336704" cy="1600438"/>
          </a:xfrm>
          <a:prstGeom prst="rect">
            <a:avLst/>
          </a:prstGeom>
          <a:solidFill>
            <a:schemeClr val="accent2">
              <a:lumMod val="40000"/>
              <a:lumOff val="60000"/>
            </a:schemeClr>
          </a:solidFill>
          <a:effectLst>
            <a:softEdge rad="63500"/>
          </a:effectLst>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600" dirty="0" err="1"/>
              <a:t>Berdasarkan</a:t>
            </a:r>
            <a:r>
              <a:rPr lang="en-US" sz="1600" dirty="0"/>
              <a:t> </a:t>
            </a:r>
            <a:r>
              <a:rPr lang="en-US" sz="1600" dirty="0" err="1"/>
              <a:t>hasil</a:t>
            </a:r>
            <a:r>
              <a:rPr lang="en-US" sz="1600" dirty="0"/>
              <a:t> </a:t>
            </a:r>
            <a:r>
              <a:rPr lang="en-US" sz="1600" dirty="0" err="1"/>
              <a:t>perhitungan</a:t>
            </a:r>
            <a:r>
              <a:rPr lang="en-US" sz="1600" dirty="0"/>
              <a:t> </a:t>
            </a:r>
            <a:r>
              <a:rPr lang="en-US" sz="1600" dirty="0" err="1"/>
              <a:t>statistik</a:t>
            </a:r>
            <a:r>
              <a:rPr lang="en-US" sz="1600" dirty="0"/>
              <a:t> </a:t>
            </a:r>
            <a:r>
              <a:rPr lang="en-US" sz="1600" dirty="0" err="1"/>
              <a:t>menunjukan</a:t>
            </a:r>
            <a:r>
              <a:rPr lang="en-US" sz="1600" dirty="0"/>
              <a:t> </a:t>
            </a:r>
            <a:r>
              <a:rPr lang="en-US" sz="1600" dirty="0" err="1"/>
              <a:t>bahwa</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(f) </a:t>
            </a:r>
            <a:r>
              <a:rPr lang="en-US" sz="1600" dirty="0" err="1"/>
              <a:t>dan</a:t>
            </a:r>
            <a:r>
              <a:rPr lang="en-US" sz="1600" dirty="0"/>
              <a:t> </a:t>
            </a:r>
            <a:r>
              <a:rPr lang="en-US" sz="1600" dirty="0" err="1"/>
              <a:t>suhu</a:t>
            </a:r>
            <a:r>
              <a:rPr lang="en-US" sz="1600" dirty="0"/>
              <a:t> </a:t>
            </a:r>
            <a:r>
              <a:rPr lang="en-US" sz="1600" dirty="0" err="1"/>
              <a:t>pengeringan</a:t>
            </a:r>
            <a:r>
              <a:rPr lang="en-US" sz="1600" dirty="0"/>
              <a:t> (p) </a:t>
            </a:r>
            <a:r>
              <a:rPr lang="en-US" sz="1600" dirty="0" err="1"/>
              <a:t>berpengaruh</a:t>
            </a:r>
            <a:r>
              <a:rPr lang="en-US" sz="1600" dirty="0"/>
              <a:t> </a:t>
            </a:r>
            <a:r>
              <a:rPr lang="en-US" sz="1600" dirty="0" err="1"/>
              <a:t>terhadap</a:t>
            </a:r>
            <a:r>
              <a:rPr lang="en-US" sz="1600" dirty="0"/>
              <a:t> </a:t>
            </a:r>
            <a:r>
              <a:rPr lang="en-US" sz="1600" dirty="0" err="1"/>
              <a:t>warna</a:t>
            </a:r>
            <a:r>
              <a:rPr lang="en-US" sz="1600" dirty="0"/>
              <a:t>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 </a:t>
            </a:r>
            <a:r>
              <a:rPr lang="en-US" sz="1600" dirty="0" err="1"/>
              <a:t>sedangkan</a:t>
            </a:r>
            <a:r>
              <a:rPr lang="en-US" sz="1600" dirty="0"/>
              <a:t> </a:t>
            </a:r>
            <a:r>
              <a:rPr lang="en-US" sz="1600" dirty="0" err="1"/>
              <a:t>interaksi</a:t>
            </a:r>
            <a:r>
              <a:rPr lang="en-US" sz="1600" dirty="0"/>
              <a:t> </a:t>
            </a:r>
            <a:r>
              <a:rPr lang="en-US" sz="1600" dirty="0" err="1"/>
              <a:t>perlakuan</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a:t>
            </a:r>
            <a:r>
              <a:rPr lang="en-US" sz="1600" dirty="0" err="1"/>
              <a:t>dan</a:t>
            </a:r>
            <a:r>
              <a:rPr lang="en-US" sz="1600" dirty="0"/>
              <a:t> </a:t>
            </a:r>
            <a:r>
              <a:rPr lang="en-US" sz="1600" dirty="0" err="1"/>
              <a:t>suhu</a:t>
            </a:r>
            <a:r>
              <a:rPr lang="en-US" sz="1600" dirty="0"/>
              <a:t> </a:t>
            </a:r>
            <a:r>
              <a:rPr lang="en-US" sz="1600" dirty="0" err="1"/>
              <a:t>pengeringan</a:t>
            </a:r>
            <a:r>
              <a:rPr lang="en-US" sz="1600" dirty="0"/>
              <a:t> </a:t>
            </a:r>
            <a:r>
              <a:rPr lang="en-US" sz="1600" dirty="0" err="1"/>
              <a:t>tidak</a:t>
            </a:r>
            <a:r>
              <a:rPr lang="en-US" sz="1600" dirty="0"/>
              <a:t> </a:t>
            </a:r>
            <a:r>
              <a:rPr lang="en-US" sz="1600" dirty="0" err="1"/>
              <a:t>berpengaruh</a:t>
            </a:r>
            <a:r>
              <a:rPr lang="en-US" sz="1600" dirty="0"/>
              <a:t> </a:t>
            </a:r>
            <a:r>
              <a:rPr lang="en-US" sz="1600" dirty="0" err="1"/>
              <a:t>nyata</a:t>
            </a:r>
            <a:r>
              <a:rPr lang="en-US" sz="1600" dirty="0"/>
              <a:t> </a:t>
            </a:r>
            <a:r>
              <a:rPr lang="en-US" sz="1600" dirty="0" err="1"/>
              <a:t>terhadap</a:t>
            </a:r>
            <a:r>
              <a:rPr lang="en-US" sz="1600" dirty="0"/>
              <a:t> </a:t>
            </a:r>
            <a:r>
              <a:rPr lang="en-US" sz="1600" dirty="0" err="1"/>
              <a:t>warna</a:t>
            </a:r>
            <a:r>
              <a:rPr lang="en-US" sz="1600" dirty="0"/>
              <a:t>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endParaRPr lang="en-US" sz="1600" dirty="0"/>
          </a:p>
          <a:p>
            <a:endParaRPr lang="en-US" dirty="0"/>
          </a:p>
        </p:txBody>
      </p:sp>
      <p:sp>
        <p:nvSpPr>
          <p:cNvPr id="5" name="Rounded Rectangle 4"/>
          <p:cNvSpPr/>
          <p:nvPr/>
        </p:nvSpPr>
        <p:spPr>
          <a:xfrm>
            <a:off x="6948264" y="1844824"/>
            <a:ext cx="1656184" cy="86409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92280" y="1988840"/>
            <a:ext cx="1440160" cy="523220"/>
          </a:xfrm>
          <a:prstGeom prst="rect">
            <a:avLst/>
          </a:prstGeom>
          <a:noFill/>
        </p:spPr>
        <p:txBody>
          <a:bodyPr wrap="square" rtlCol="0">
            <a:spAutoFit/>
          </a:bodyPr>
          <a:lstStyle/>
          <a:p>
            <a:pPr algn="ctr"/>
            <a:r>
              <a:rPr lang="en-US" sz="2800" dirty="0" err="1" smtClean="0"/>
              <a:t>Warna</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18695812"/>
              </p:ext>
            </p:extLst>
          </p:nvPr>
        </p:nvGraphicFramePr>
        <p:xfrm>
          <a:off x="457200" y="5085184"/>
          <a:ext cx="8229600" cy="1296144"/>
        </p:xfrm>
        <a:graphic>
          <a:graphicData uri="http://schemas.openxmlformats.org/drawingml/2006/table">
            <a:tbl>
              <a:tblPr firstRow="1" firstCol="1" bandRow="1">
                <a:tableStyleId>{46F890A9-2807-4EBB-B81D-B2AA78EC7F39}</a:tableStyleId>
              </a:tblPr>
              <a:tblGrid>
                <a:gridCol w="4169115"/>
                <a:gridCol w="4060485"/>
              </a:tblGrid>
              <a:tr h="419047">
                <a:tc>
                  <a:txBody>
                    <a:bodyPr/>
                    <a:lstStyle/>
                    <a:p>
                      <a:pPr marL="457200" algn="ctr">
                        <a:spcAft>
                          <a:spcPts val="0"/>
                        </a:spcAft>
                      </a:pPr>
                      <a:r>
                        <a:rPr lang="en-US" sz="1200" dirty="0" err="1">
                          <a:effectLst/>
                        </a:rPr>
                        <a:t>Suhu</a:t>
                      </a:r>
                      <a:r>
                        <a:rPr lang="en-US" sz="1200" dirty="0">
                          <a:effectLst/>
                        </a:rPr>
                        <a:t> </a:t>
                      </a:r>
                      <a:r>
                        <a:rPr lang="en-US" sz="1200" dirty="0" err="1">
                          <a:effectLst/>
                        </a:rPr>
                        <a:t>Pengeringan</a:t>
                      </a:r>
                      <a:r>
                        <a:rPr lang="en-US" sz="1200" dirty="0">
                          <a:effectLst/>
                        </a:rPr>
                        <a:t> (p)</a:t>
                      </a:r>
                      <a:endParaRPr lang="en-US" sz="1200" dirty="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Nilai Rata-Rata Warna</a:t>
                      </a:r>
                      <a:endParaRPr lang="en-US" sz="1200">
                        <a:effectLst/>
                        <a:latin typeface="Times New Roman"/>
                        <a:ea typeface="Times New Roman"/>
                        <a:cs typeface="Times New Roman"/>
                      </a:endParaRPr>
                    </a:p>
                  </a:txBody>
                  <a:tcPr marL="68580" marR="68580" marT="0" marB="0" anchor="ctr"/>
                </a:tc>
              </a:tr>
              <a:tr h="288032">
                <a:tc>
                  <a:txBody>
                    <a:bodyPr/>
                    <a:lstStyle/>
                    <a:p>
                      <a:pPr marL="457200" algn="ctr">
                        <a:spcAft>
                          <a:spcPts val="0"/>
                        </a:spcAft>
                      </a:pPr>
                      <a:r>
                        <a:rPr lang="en-US" sz="1200">
                          <a:effectLst/>
                        </a:rPr>
                        <a:t>60</a:t>
                      </a:r>
                      <a:r>
                        <a:rPr lang="en-US" sz="1200" baseline="30000">
                          <a:effectLst/>
                        </a:rPr>
                        <a:t>o</a:t>
                      </a:r>
                      <a:r>
                        <a:rPr lang="en-US" sz="1200">
                          <a:effectLst/>
                        </a:rPr>
                        <a:t>C (p</a:t>
                      </a:r>
                      <a:r>
                        <a:rPr lang="en-US" sz="1200" baseline="-25000">
                          <a:effectLst/>
                        </a:rPr>
                        <a:t>1</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3,94 (a)</a:t>
                      </a:r>
                      <a:endParaRPr lang="en-US" sz="1200">
                        <a:effectLst/>
                        <a:latin typeface="Times New Roman"/>
                        <a:ea typeface="Times New Roman"/>
                        <a:cs typeface="Times New Roman"/>
                      </a:endParaRPr>
                    </a:p>
                  </a:txBody>
                  <a:tcPr marL="68580" marR="68580" marT="0" marB="0" anchor="ctr"/>
                </a:tc>
              </a:tr>
              <a:tr h="288032">
                <a:tc>
                  <a:txBody>
                    <a:bodyPr/>
                    <a:lstStyle/>
                    <a:p>
                      <a:pPr marL="457200" algn="ctr">
                        <a:spcAft>
                          <a:spcPts val="0"/>
                        </a:spcAft>
                      </a:pPr>
                      <a:r>
                        <a:rPr lang="en-US" sz="1200">
                          <a:effectLst/>
                        </a:rPr>
                        <a:t>70</a:t>
                      </a:r>
                      <a:r>
                        <a:rPr lang="en-US" sz="1200" baseline="30000">
                          <a:effectLst/>
                        </a:rPr>
                        <a:t>o</a:t>
                      </a:r>
                      <a:r>
                        <a:rPr lang="en-US" sz="1200">
                          <a:effectLst/>
                        </a:rPr>
                        <a:t>C (p</a:t>
                      </a:r>
                      <a:r>
                        <a:rPr lang="en-US" sz="1200" baseline="-25000">
                          <a:effectLst/>
                        </a:rPr>
                        <a:t>2</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4,04 (b)</a:t>
                      </a:r>
                      <a:endParaRPr lang="en-US" sz="1200">
                        <a:effectLst/>
                        <a:latin typeface="Times New Roman"/>
                        <a:ea typeface="Times New Roman"/>
                        <a:cs typeface="Times New Roman"/>
                      </a:endParaRPr>
                    </a:p>
                  </a:txBody>
                  <a:tcPr marL="68580" marR="68580" marT="0" marB="0" anchor="ctr"/>
                </a:tc>
              </a:tr>
              <a:tr h="301033">
                <a:tc>
                  <a:txBody>
                    <a:bodyPr/>
                    <a:lstStyle/>
                    <a:p>
                      <a:pPr marL="457200" algn="ctr">
                        <a:spcAft>
                          <a:spcPts val="0"/>
                        </a:spcAft>
                      </a:pPr>
                      <a:r>
                        <a:rPr lang="en-US" sz="1200">
                          <a:effectLst/>
                        </a:rPr>
                        <a:t>80</a:t>
                      </a:r>
                      <a:r>
                        <a:rPr lang="en-US" sz="1200" baseline="30000">
                          <a:effectLst/>
                        </a:rPr>
                        <a:t>o</a:t>
                      </a:r>
                      <a:r>
                        <a:rPr lang="en-US" sz="1200">
                          <a:effectLst/>
                        </a:rPr>
                        <a:t>C (p</a:t>
                      </a:r>
                      <a:r>
                        <a:rPr lang="en-US" sz="1200" baseline="-25000">
                          <a:effectLst/>
                        </a:rPr>
                        <a:t>3</a:t>
                      </a:r>
                      <a:r>
                        <a:rPr lang="en-US" sz="1200">
                          <a:effectLst/>
                        </a:rPr>
                        <a:t>)</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4,08 (c)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102404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556792"/>
            <a:ext cx="4968552" cy="1600438"/>
          </a:xfrm>
          <a:prstGeom prst="rect">
            <a:avLst/>
          </a:prstGeom>
          <a:solidFill>
            <a:schemeClr val="accent2">
              <a:lumMod val="40000"/>
              <a:lumOff val="60000"/>
            </a:schemeClr>
          </a:solidFill>
          <a:effectLst>
            <a:softEdge rad="63500"/>
          </a:effectLst>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600" dirty="0" err="1"/>
              <a:t>Berdasarkan</a:t>
            </a:r>
            <a:r>
              <a:rPr lang="en-US" sz="1600" dirty="0"/>
              <a:t> </a:t>
            </a:r>
            <a:r>
              <a:rPr lang="en-US" sz="1600" dirty="0" err="1"/>
              <a:t>hasil</a:t>
            </a:r>
            <a:r>
              <a:rPr lang="en-US" sz="1600" dirty="0"/>
              <a:t> </a:t>
            </a:r>
            <a:r>
              <a:rPr lang="en-US" sz="1600" dirty="0" err="1"/>
              <a:t>perhitungan</a:t>
            </a:r>
            <a:r>
              <a:rPr lang="en-US" sz="1600" dirty="0"/>
              <a:t> </a:t>
            </a:r>
            <a:r>
              <a:rPr lang="en-US" sz="1600" dirty="0" err="1"/>
              <a:t>statistik</a:t>
            </a:r>
            <a:r>
              <a:rPr lang="en-US" sz="1600" dirty="0"/>
              <a:t> </a:t>
            </a:r>
            <a:r>
              <a:rPr lang="en-US" sz="1600" dirty="0" err="1"/>
              <a:t>menunjukan</a:t>
            </a:r>
            <a:r>
              <a:rPr lang="en-US" sz="1600" dirty="0"/>
              <a:t> </a:t>
            </a:r>
            <a:r>
              <a:rPr lang="en-US" sz="1600" dirty="0" err="1"/>
              <a:t>bahwa</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(f) </a:t>
            </a:r>
            <a:r>
              <a:rPr lang="en-US" sz="1600" dirty="0" err="1"/>
              <a:t>dan</a:t>
            </a:r>
            <a:r>
              <a:rPr lang="en-US" sz="1600" dirty="0"/>
              <a:t> </a:t>
            </a:r>
            <a:r>
              <a:rPr lang="en-US" sz="1600" dirty="0" err="1"/>
              <a:t>suhu</a:t>
            </a:r>
            <a:r>
              <a:rPr lang="en-US" sz="1600" dirty="0"/>
              <a:t> </a:t>
            </a:r>
            <a:r>
              <a:rPr lang="en-US" sz="1600" dirty="0" err="1"/>
              <a:t>pengeringan</a:t>
            </a:r>
            <a:r>
              <a:rPr lang="en-US" sz="1600" dirty="0"/>
              <a:t> (p) </a:t>
            </a:r>
            <a:r>
              <a:rPr lang="en-US" sz="1600" dirty="0" err="1"/>
              <a:t>serta</a:t>
            </a:r>
            <a:r>
              <a:rPr lang="en-US" sz="1600" dirty="0"/>
              <a:t> </a:t>
            </a:r>
            <a:r>
              <a:rPr lang="en-US" sz="1600" dirty="0" err="1"/>
              <a:t>interaksi</a:t>
            </a:r>
            <a:r>
              <a:rPr lang="en-US" sz="1600" dirty="0"/>
              <a:t> </a:t>
            </a:r>
            <a:r>
              <a:rPr lang="en-US" sz="1600" dirty="0" err="1"/>
              <a:t>perlakuan</a:t>
            </a:r>
            <a:r>
              <a:rPr lang="en-US" sz="1600" dirty="0"/>
              <a:t> </a:t>
            </a:r>
            <a:r>
              <a:rPr lang="en-US" sz="1600" dirty="0" err="1"/>
              <a:t>suhu</a:t>
            </a:r>
            <a:r>
              <a:rPr lang="en-US" sz="1600" dirty="0"/>
              <a:t> </a:t>
            </a:r>
            <a:r>
              <a:rPr lang="en-US" sz="1600" dirty="0" err="1"/>
              <a:t>pengeringan</a:t>
            </a:r>
            <a:r>
              <a:rPr lang="en-US" sz="1600" dirty="0"/>
              <a:t> </a:t>
            </a:r>
            <a:r>
              <a:rPr lang="en-US" sz="1600" dirty="0" err="1"/>
              <a:t>dan</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(pf) </a:t>
            </a:r>
            <a:r>
              <a:rPr lang="en-US" sz="1600" dirty="0" err="1"/>
              <a:t>tidak</a:t>
            </a:r>
            <a:r>
              <a:rPr lang="en-US" sz="1600" dirty="0"/>
              <a:t> </a:t>
            </a:r>
            <a:r>
              <a:rPr lang="en-US" sz="1600" dirty="0" err="1"/>
              <a:t>berpengaruh</a:t>
            </a:r>
            <a:r>
              <a:rPr lang="en-US" sz="1600" dirty="0"/>
              <a:t> </a:t>
            </a:r>
            <a:r>
              <a:rPr lang="en-US" sz="1600" dirty="0" err="1"/>
              <a:t>terhadap</a:t>
            </a:r>
            <a:r>
              <a:rPr lang="en-US" sz="1600" dirty="0"/>
              <a:t> aroma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a:t>
            </a:r>
          </a:p>
          <a:p>
            <a:endParaRPr lang="en-US" dirty="0"/>
          </a:p>
        </p:txBody>
      </p:sp>
      <p:sp>
        <p:nvSpPr>
          <p:cNvPr id="5" name="Rounded Rectangle 4"/>
          <p:cNvSpPr/>
          <p:nvPr/>
        </p:nvSpPr>
        <p:spPr>
          <a:xfrm>
            <a:off x="6300192" y="1844824"/>
            <a:ext cx="1656184" cy="86409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8204" y="1988840"/>
            <a:ext cx="1440160" cy="523220"/>
          </a:xfrm>
          <a:prstGeom prst="rect">
            <a:avLst/>
          </a:prstGeom>
          <a:noFill/>
        </p:spPr>
        <p:txBody>
          <a:bodyPr wrap="square" rtlCol="0">
            <a:spAutoFit/>
          </a:bodyPr>
          <a:lstStyle/>
          <a:p>
            <a:pPr algn="ctr"/>
            <a:r>
              <a:rPr lang="en-US" sz="2800" dirty="0" smtClean="0"/>
              <a:t>Aroma</a:t>
            </a:r>
            <a:endParaRPr lang="en-US" dirty="0"/>
          </a:p>
        </p:txBody>
      </p:sp>
      <p:sp>
        <p:nvSpPr>
          <p:cNvPr id="3" name="Title 2"/>
          <p:cNvSpPr>
            <a:spLocks noGrp="1"/>
          </p:cNvSpPr>
          <p:nvPr>
            <p:ph type="title"/>
          </p:nvPr>
        </p:nvSpPr>
        <p:spPr/>
        <p:txBody>
          <a:bodyPr/>
          <a:lstStyle/>
          <a:p>
            <a:endParaRPr lang="en-US"/>
          </a:p>
        </p:txBody>
      </p:sp>
      <p:sp>
        <p:nvSpPr>
          <p:cNvPr id="10" name="TextBox 9"/>
          <p:cNvSpPr txBox="1"/>
          <p:nvPr/>
        </p:nvSpPr>
        <p:spPr>
          <a:xfrm>
            <a:off x="3563888" y="4194666"/>
            <a:ext cx="4968552" cy="1600438"/>
          </a:xfrm>
          <a:prstGeom prst="rect">
            <a:avLst/>
          </a:prstGeom>
          <a:solidFill>
            <a:schemeClr val="accent2">
              <a:lumMod val="40000"/>
              <a:lumOff val="60000"/>
            </a:schemeClr>
          </a:solidFill>
          <a:effectLst>
            <a:softEdge rad="63500"/>
          </a:effectLst>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600" dirty="0" err="1"/>
              <a:t>Berdasarkan</a:t>
            </a:r>
            <a:r>
              <a:rPr lang="en-US" sz="1600" dirty="0"/>
              <a:t> </a:t>
            </a:r>
            <a:r>
              <a:rPr lang="en-US" sz="1600" dirty="0" err="1"/>
              <a:t>hasil</a:t>
            </a:r>
            <a:r>
              <a:rPr lang="en-US" sz="1600" dirty="0"/>
              <a:t> </a:t>
            </a:r>
            <a:r>
              <a:rPr lang="en-US" sz="1600" dirty="0" err="1"/>
              <a:t>perhitungan</a:t>
            </a:r>
            <a:r>
              <a:rPr lang="en-US" sz="1600" dirty="0"/>
              <a:t> </a:t>
            </a:r>
            <a:r>
              <a:rPr lang="en-US" sz="1600" dirty="0" err="1"/>
              <a:t>statistik</a:t>
            </a:r>
            <a:r>
              <a:rPr lang="en-US" sz="1600" dirty="0"/>
              <a:t> </a:t>
            </a:r>
            <a:r>
              <a:rPr lang="en-US" sz="1600" dirty="0" err="1"/>
              <a:t>menunjukan</a:t>
            </a:r>
            <a:r>
              <a:rPr lang="en-US" sz="1600" dirty="0"/>
              <a:t> </a:t>
            </a:r>
            <a:r>
              <a:rPr lang="en-US" sz="1600" dirty="0" err="1"/>
              <a:t>bahwa</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(f) </a:t>
            </a:r>
            <a:r>
              <a:rPr lang="en-US" sz="1600" dirty="0" err="1"/>
              <a:t>dan</a:t>
            </a:r>
            <a:r>
              <a:rPr lang="en-US" sz="1600" dirty="0"/>
              <a:t> </a:t>
            </a:r>
            <a:r>
              <a:rPr lang="en-US" sz="1600" dirty="0" err="1"/>
              <a:t>suhu</a:t>
            </a:r>
            <a:r>
              <a:rPr lang="en-US" sz="1600" dirty="0"/>
              <a:t> </a:t>
            </a:r>
            <a:r>
              <a:rPr lang="en-US" sz="1600" dirty="0" err="1"/>
              <a:t>pengeringan</a:t>
            </a:r>
            <a:r>
              <a:rPr lang="en-US" sz="1600" dirty="0"/>
              <a:t> (p) </a:t>
            </a:r>
            <a:r>
              <a:rPr lang="en-US" sz="1600" dirty="0" err="1"/>
              <a:t>serta</a:t>
            </a:r>
            <a:r>
              <a:rPr lang="en-US" sz="1600" dirty="0"/>
              <a:t> </a:t>
            </a:r>
            <a:r>
              <a:rPr lang="en-US" sz="1600" dirty="0" err="1"/>
              <a:t>interaksi</a:t>
            </a:r>
            <a:r>
              <a:rPr lang="en-US" sz="1600" dirty="0"/>
              <a:t> </a:t>
            </a:r>
            <a:r>
              <a:rPr lang="en-US" sz="1600" dirty="0" err="1"/>
              <a:t>perlakuan</a:t>
            </a:r>
            <a:r>
              <a:rPr lang="en-US" sz="1600" dirty="0"/>
              <a:t> </a:t>
            </a:r>
            <a:r>
              <a:rPr lang="en-US" sz="1600" dirty="0" err="1"/>
              <a:t>suhu</a:t>
            </a:r>
            <a:r>
              <a:rPr lang="en-US" sz="1600" dirty="0"/>
              <a:t> </a:t>
            </a:r>
            <a:r>
              <a:rPr lang="en-US" sz="1600" dirty="0" err="1"/>
              <a:t>pengeringan</a:t>
            </a:r>
            <a:r>
              <a:rPr lang="en-US" sz="1600" dirty="0"/>
              <a:t> </a:t>
            </a:r>
            <a:r>
              <a:rPr lang="en-US" sz="1600" dirty="0" err="1"/>
              <a:t>dan</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(pf) </a:t>
            </a:r>
            <a:r>
              <a:rPr lang="en-US" sz="1600" dirty="0" err="1"/>
              <a:t>tidak</a:t>
            </a:r>
            <a:r>
              <a:rPr lang="en-US" sz="1600" dirty="0"/>
              <a:t> </a:t>
            </a:r>
            <a:r>
              <a:rPr lang="en-US" sz="1600" dirty="0" err="1"/>
              <a:t>berpengaruh</a:t>
            </a:r>
            <a:r>
              <a:rPr lang="en-US" sz="1600" dirty="0"/>
              <a:t> </a:t>
            </a:r>
            <a:r>
              <a:rPr lang="en-US" sz="1600" dirty="0" err="1"/>
              <a:t>terhadap</a:t>
            </a:r>
            <a:r>
              <a:rPr lang="en-US" sz="1600" dirty="0"/>
              <a:t> aroma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a:t>
            </a:r>
          </a:p>
          <a:p>
            <a:endParaRPr lang="en-US" dirty="0"/>
          </a:p>
        </p:txBody>
      </p:sp>
      <p:sp>
        <p:nvSpPr>
          <p:cNvPr id="13" name="Rounded Rectangle 12"/>
          <p:cNvSpPr/>
          <p:nvPr/>
        </p:nvSpPr>
        <p:spPr>
          <a:xfrm>
            <a:off x="899592" y="4456276"/>
            <a:ext cx="1656184" cy="86409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007604" y="4600292"/>
            <a:ext cx="1440160" cy="523220"/>
          </a:xfrm>
          <a:prstGeom prst="rect">
            <a:avLst/>
          </a:prstGeom>
          <a:noFill/>
        </p:spPr>
        <p:txBody>
          <a:bodyPr wrap="square" rtlCol="0">
            <a:spAutoFit/>
          </a:bodyPr>
          <a:lstStyle/>
          <a:p>
            <a:pPr algn="ctr"/>
            <a:r>
              <a:rPr lang="en-US" sz="2800" dirty="0" smtClean="0"/>
              <a:t>Aroma</a:t>
            </a:r>
            <a:endParaRPr lang="en-US" dirty="0"/>
          </a:p>
        </p:txBody>
      </p:sp>
    </p:spTree>
    <p:extLst>
      <p:ext uri="{BB962C8B-B14F-4D97-AF65-F5344CB8AC3E}">
        <p14:creationId xmlns:p14="http://schemas.microsoft.com/office/powerpoint/2010/main" val="31925389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92696"/>
            <a:ext cx="6336704" cy="1569660"/>
          </a:xfrm>
          <a:prstGeom prst="rect">
            <a:avLst/>
          </a:prstGeom>
          <a:solidFill>
            <a:schemeClr val="accent2">
              <a:lumMod val="40000"/>
              <a:lumOff val="60000"/>
            </a:schemeClr>
          </a:solidFill>
          <a:effectLst>
            <a:softEdge rad="63500"/>
          </a:effectLst>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sz="1600" dirty="0" err="1"/>
              <a:t>Berdasarkan</a:t>
            </a:r>
            <a:r>
              <a:rPr lang="en-US" sz="1600" dirty="0"/>
              <a:t> </a:t>
            </a:r>
            <a:r>
              <a:rPr lang="en-US" sz="1600" dirty="0" err="1"/>
              <a:t>hasil</a:t>
            </a:r>
            <a:r>
              <a:rPr lang="en-US" sz="1600" dirty="0"/>
              <a:t> </a:t>
            </a:r>
            <a:r>
              <a:rPr lang="en-US" sz="1600" dirty="0" err="1"/>
              <a:t>analisis</a:t>
            </a:r>
            <a:r>
              <a:rPr lang="en-US" sz="1600" dirty="0"/>
              <a:t> </a:t>
            </a:r>
            <a:r>
              <a:rPr lang="en-US" sz="1600" dirty="0" err="1"/>
              <a:t>statistik</a:t>
            </a:r>
            <a:r>
              <a:rPr lang="en-US" sz="1600" dirty="0"/>
              <a:t> </a:t>
            </a:r>
            <a:r>
              <a:rPr lang="en-US" sz="1600" dirty="0" err="1"/>
              <a:t>terhadap</a:t>
            </a:r>
            <a:r>
              <a:rPr lang="en-US" sz="1600" dirty="0"/>
              <a:t> </a:t>
            </a:r>
            <a:r>
              <a:rPr lang="en-US" sz="1600" dirty="0" err="1"/>
              <a:t>tekstur</a:t>
            </a:r>
            <a:r>
              <a:rPr lang="en-US" sz="1600" dirty="0"/>
              <a:t>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 </a:t>
            </a:r>
            <a:r>
              <a:rPr lang="en-US" sz="1600" dirty="0" err="1"/>
              <a:t>menunjukan</a:t>
            </a:r>
            <a:r>
              <a:rPr lang="en-US" sz="1600" dirty="0"/>
              <a:t> </a:t>
            </a:r>
            <a:r>
              <a:rPr lang="en-US" sz="1600" dirty="0" err="1" smtClean="0"/>
              <a:t>bahwa</a:t>
            </a:r>
            <a:r>
              <a:rPr lang="en-US" sz="1600" dirty="0"/>
              <a:t> </a:t>
            </a:r>
            <a:r>
              <a:rPr lang="en-US" sz="1600" dirty="0" err="1" smtClean="0"/>
              <a:t>pengaruh</a:t>
            </a:r>
            <a:r>
              <a:rPr lang="en-US" sz="1600" dirty="0" smtClean="0"/>
              <a:t> </a:t>
            </a:r>
            <a:r>
              <a:rPr lang="en-US" sz="1600" dirty="0" err="1"/>
              <a:t>formulasi</a:t>
            </a:r>
            <a:r>
              <a:rPr lang="en-US" sz="1600" dirty="0"/>
              <a:t> </a:t>
            </a:r>
            <a:r>
              <a:rPr lang="en-US" sz="1600" dirty="0" err="1"/>
              <a:t>campuran</a:t>
            </a:r>
            <a:r>
              <a:rPr lang="en-US" sz="1600" dirty="0"/>
              <a:t> </a:t>
            </a:r>
            <a:r>
              <a:rPr lang="en-US" sz="1600" dirty="0" err="1"/>
              <a:t>bahan</a:t>
            </a:r>
            <a:r>
              <a:rPr lang="en-US" sz="1600" dirty="0"/>
              <a:t> (f) </a:t>
            </a:r>
            <a:r>
              <a:rPr lang="en-US" sz="1600" dirty="0" err="1" smtClean="0"/>
              <a:t>memberikan</a:t>
            </a:r>
            <a:r>
              <a:rPr lang="en-US" sz="1600" dirty="0" smtClean="0"/>
              <a:t> </a:t>
            </a:r>
            <a:r>
              <a:rPr lang="en-US" sz="1600" dirty="0" err="1"/>
              <a:t>pengaruh</a:t>
            </a:r>
            <a:r>
              <a:rPr lang="en-US" sz="1600" dirty="0"/>
              <a:t> </a:t>
            </a:r>
            <a:r>
              <a:rPr lang="en-US" sz="1600" dirty="0" err="1"/>
              <a:t>nyata</a:t>
            </a:r>
            <a:r>
              <a:rPr lang="en-US" sz="1600" dirty="0"/>
              <a:t> </a:t>
            </a:r>
            <a:r>
              <a:rPr lang="en-US" sz="1600" dirty="0" err="1"/>
              <a:t>terhadap</a:t>
            </a:r>
            <a:r>
              <a:rPr lang="en-US" sz="1600" dirty="0"/>
              <a:t> </a:t>
            </a:r>
            <a:r>
              <a:rPr lang="en-US" sz="1600" dirty="0" err="1" smtClean="0"/>
              <a:t>tekstur</a:t>
            </a:r>
            <a:r>
              <a:rPr lang="en-US" sz="1600" dirty="0" smtClean="0"/>
              <a:t>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 </a:t>
            </a:r>
            <a:r>
              <a:rPr lang="en-US" sz="1600" dirty="0" err="1"/>
              <a:t>sehingga</a:t>
            </a:r>
            <a:r>
              <a:rPr lang="en-US" sz="1600" dirty="0"/>
              <a:t> </a:t>
            </a:r>
            <a:r>
              <a:rPr lang="en-US" sz="1600" dirty="0" err="1"/>
              <a:t>dilakukan</a:t>
            </a:r>
            <a:r>
              <a:rPr lang="en-US" sz="1600" dirty="0"/>
              <a:t> </a:t>
            </a:r>
            <a:r>
              <a:rPr lang="en-US" sz="1600" dirty="0" err="1"/>
              <a:t>uji</a:t>
            </a:r>
            <a:r>
              <a:rPr lang="en-US" sz="1600" dirty="0"/>
              <a:t> </a:t>
            </a:r>
            <a:r>
              <a:rPr lang="en-US" sz="1600" dirty="0" err="1"/>
              <a:t>lanjut</a:t>
            </a:r>
            <a:r>
              <a:rPr lang="en-US" sz="1600" dirty="0"/>
              <a:t>, </a:t>
            </a:r>
            <a:r>
              <a:rPr lang="en-US" sz="1600" dirty="0" err="1"/>
              <a:t>tetapi</a:t>
            </a:r>
            <a:r>
              <a:rPr lang="en-US" sz="1600" dirty="0"/>
              <a:t> </a:t>
            </a:r>
            <a:r>
              <a:rPr lang="en-US" sz="1600" dirty="0" err="1"/>
              <a:t>pengaruh</a:t>
            </a:r>
            <a:r>
              <a:rPr lang="en-US" sz="1600" dirty="0"/>
              <a:t> </a:t>
            </a:r>
            <a:r>
              <a:rPr lang="en-US" sz="1600" dirty="0" err="1"/>
              <a:t>suhu</a:t>
            </a:r>
            <a:r>
              <a:rPr lang="en-US" sz="1600" dirty="0"/>
              <a:t> </a:t>
            </a:r>
            <a:r>
              <a:rPr lang="en-US" sz="1600" dirty="0" err="1"/>
              <a:t>pengeringan</a:t>
            </a:r>
            <a:r>
              <a:rPr lang="en-US" sz="1600" dirty="0"/>
              <a:t> (p) </a:t>
            </a:r>
            <a:r>
              <a:rPr lang="en-US" sz="1600" dirty="0" err="1"/>
              <a:t>serta</a:t>
            </a:r>
            <a:r>
              <a:rPr lang="en-US" sz="1600" dirty="0"/>
              <a:t> </a:t>
            </a:r>
            <a:r>
              <a:rPr lang="en-US" sz="1600" dirty="0" err="1"/>
              <a:t>interaksi</a:t>
            </a:r>
            <a:r>
              <a:rPr lang="en-US" sz="1600" dirty="0"/>
              <a:t> </a:t>
            </a:r>
            <a:r>
              <a:rPr lang="en-US" sz="1600" dirty="0" err="1"/>
              <a:t>antara</a:t>
            </a:r>
            <a:r>
              <a:rPr lang="en-US" sz="1600" dirty="0"/>
              <a:t> </a:t>
            </a:r>
            <a:r>
              <a:rPr lang="en-US" sz="1600" dirty="0" err="1"/>
              <a:t>perlakuan</a:t>
            </a:r>
            <a:r>
              <a:rPr lang="en-US" sz="1600" dirty="0"/>
              <a:t> </a:t>
            </a:r>
            <a:r>
              <a:rPr lang="en-US" sz="1600" dirty="0" err="1"/>
              <a:t>formulasi</a:t>
            </a:r>
            <a:r>
              <a:rPr lang="en-US" sz="1600" dirty="0"/>
              <a:t> </a:t>
            </a:r>
            <a:r>
              <a:rPr lang="en-US" sz="1600" dirty="0" err="1"/>
              <a:t>campuran</a:t>
            </a:r>
            <a:r>
              <a:rPr lang="en-US" sz="1600" dirty="0"/>
              <a:t> </a:t>
            </a:r>
            <a:r>
              <a:rPr lang="en-US" sz="1600" dirty="0" err="1"/>
              <a:t>bahan</a:t>
            </a:r>
            <a:r>
              <a:rPr lang="en-US" sz="1600" dirty="0"/>
              <a:t> </a:t>
            </a:r>
            <a:r>
              <a:rPr lang="en-US" sz="1600" dirty="0" err="1"/>
              <a:t>dan</a:t>
            </a:r>
            <a:r>
              <a:rPr lang="en-US" sz="1600" dirty="0"/>
              <a:t> </a:t>
            </a:r>
            <a:r>
              <a:rPr lang="en-US" sz="1600" dirty="0" err="1"/>
              <a:t>suhu</a:t>
            </a:r>
            <a:r>
              <a:rPr lang="en-US" sz="1600" dirty="0"/>
              <a:t> </a:t>
            </a:r>
            <a:r>
              <a:rPr lang="en-US" sz="1600" dirty="0" err="1"/>
              <a:t>pengeringan</a:t>
            </a:r>
            <a:r>
              <a:rPr lang="en-US" sz="1600" dirty="0"/>
              <a:t> </a:t>
            </a:r>
            <a:r>
              <a:rPr lang="en-US" sz="1600" dirty="0" err="1"/>
              <a:t>tidak</a:t>
            </a:r>
            <a:r>
              <a:rPr lang="en-US" sz="1600" dirty="0"/>
              <a:t> </a:t>
            </a:r>
            <a:r>
              <a:rPr lang="en-US" sz="1600" dirty="0" err="1"/>
              <a:t>memberikan</a:t>
            </a:r>
            <a:r>
              <a:rPr lang="en-US" sz="1600" dirty="0"/>
              <a:t> </a:t>
            </a:r>
            <a:r>
              <a:rPr lang="en-US" sz="1600" dirty="0" err="1"/>
              <a:t>pengaruh</a:t>
            </a:r>
            <a:r>
              <a:rPr lang="en-US" sz="1600" dirty="0"/>
              <a:t> </a:t>
            </a:r>
            <a:r>
              <a:rPr lang="en-US" sz="1600" dirty="0" err="1"/>
              <a:t>nyata</a:t>
            </a:r>
            <a:r>
              <a:rPr lang="en-US" sz="1600" dirty="0"/>
              <a:t> </a:t>
            </a:r>
            <a:r>
              <a:rPr lang="en-US" sz="1600" dirty="0" err="1"/>
              <a:t>terhadap</a:t>
            </a:r>
            <a:r>
              <a:rPr lang="en-US" sz="1600" dirty="0"/>
              <a:t> </a:t>
            </a:r>
            <a:r>
              <a:rPr lang="en-US" sz="1600" dirty="0" err="1" smtClean="0"/>
              <a:t>tekstur</a:t>
            </a:r>
            <a:r>
              <a:rPr lang="en-US" sz="1600" dirty="0" smtClean="0"/>
              <a:t> </a:t>
            </a:r>
            <a:r>
              <a:rPr lang="en-US" sz="1600" dirty="0" err="1"/>
              <a:t>candil</a:t>
            </a:r>
            <a:r>
              <a:rPr lang="en-US" sz="1600" dirty="0"/>
              <a:t> </a:t>
            </a:r>
            <a:r>
              <a:rPr lang="en-US" sz="1600" dirty="0" err="1"/>
              <a:t>instan</a:t>
            </a:r>
            <a:r>
              <a:rPr lang="en-US" sz="1600" dirty="0"/>
              <a:t> </a:t>
            </a:r>
            <a:r>
              <a:rPr lang="en-US" sz="1600" dirty="0" err="1"/>
              <a:t>ubi</a:t>
            </a:r>
            <a:r>
              <a:rPr lang="en-US" sz="1600" dirty="0"/>
              <a:t> </a:t>
            </a:r>
            <a:r>
              <a:rPr lang="en-US" sz="1600" dirty="0" err="1"/>
              <a:t>ungu</a:t>
            </a:r>
            <a:r>
              <a:rPr lang="en-US" sz="1600" dirty="0"/>
              <a:t> </a:t>
            </a:r>
            <a:endParaRPr lang="en-US" dirty="0"/>
          </a:p>
        </p:txBody>
      </p:sp>
      <p:sp>
        <p:nvSpPr>
          <p:cNvPr id="5" name="Rounded Rectangle 4"/>
          <p:cNvSpPr/>
          <p:nvPr/>
        </p:nvSpPr>
        <p:spPr>
          <a:xfrm>
            <a:off x="6948264" y="980728"/>
            <a:ext cx="1656184" cy="864096"/>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92280" y="1124744"/>
            <a:ext cx="1440160" cy="523220"/>
          </a:xfrm>
          <a:prstGeom prst="rect">
            <a:avLst/>
          </a:prstGeom>
          <a:noFill/>
        </p:spPr>
        <p:txBody>
          <a:bodyPr wrap="square" rtlCol="0">
            <a:spAutoFit/>
          </a:bodyPr>
          <a:lstStyle/>
          <a:p>
            <a:pPr algn="ctr"/>
            <a:r>
              <a:rPr lang="en-US" sz="2800" dirty="0" err="1" smtClean="0"/>
              <a:t>Tekstur</a:t>
            </a:r>
            <a:endParaRPr lang="en-US" dirty="0"/>
          </a:p>
        </p:txBody>
      </p:sp>
      <p:sp>
        <p:nvSpPr>
          <p:cNvPr id="3" name="Title 2"/>
          <p:cNvSpPr>
            <a:spLocks noGrp="1"/>
          </p:cNvSpPr>
          <p:nvPr>
            <p:ph type="title"/>
          </p:nvPr>
        </p:nvSpPr>
        <p:spPr/>
        <p:txBody>
          <a:bodyPr/>
          <a:lstStyle/>
          <a:p>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05173182"/>
              </p:ext>
            </p:extLst>
          </p:nvPr>
        </p:nvGraphicFramePr>
        <p:xfrm>
          <a:off x="1115616" y="3356992"/>
          <a:ext cx="6851104" cy="1561477"/>
        </p:xfrm>
        <a:graphic>
          <a:graphicData uri="http://schemas.openxmlformats.org/drawingml/2006/table">
            <a:tbl>
              <a:tblPr firstRow="1" firstCol="1" bandRow="1">
                <a:tableStyleId>{0660B408-B3CF-4A94-85FC-2B1E0A45F4A2}</a:tableStyleId>
              </a:tblPr>
              <a:tblGrid>
                <a:gridCol w="3470769"/>
                <a:gridCol w="3380335"/>
              </a:tblGrid>
              <a:tr h="504829">
                <a:tc>
                  <a:txBody>
                    <a:bodyPr/>
                    <a:lstStyle/>
                    <a:p>
                      <a:pPr marL="457200" algn="ctr">
                        <a:spcAft>
                          <a:spcPts val="0"/>
                        </a:spcAft>
                      </a:pPr>
                      <a:r>
                        <a:rPr lang="en-US" sz="1200">
                          <a:effectLst/>
                        </a:rPr>
                        <a:t>Formulasi Campuran Bahan (f)</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Nilai Rata-Rata Tekstur</a:t>
                      </a:r>
                      <a:endParaRPr lang="en-US" sz="1200">
                        <a:effectLst/>
                        <a:latin typeface="Times New Roman"/>
                        <a:ea typeface="Times New Roman"/>
                        <a:cs typeface="Times New Roman"/>
                      </a:endParaRPr>
                    </a:p>
                  </a:txBody>
                  <a:tcPr marL="68580" marR="68580" marT="0" marB="0" anchor="ctr"/>
                </a:tc>
              </a:tr>
              <a:tr h="346995">
                <a:tc>
                  <a:txBody>
                    <a:bodyPr/>
                    <a:lstStyle/>
                    <a:p>
                      <a:pPr marL="457200" algn="ctr">
                        <a:spcAft>
                          <a:spcPts val="0"/>
                        </a:spcAft>
                      </a:pPr>
                      <a:r>
                        <a:rPr lang="en-US" sz="1200">
                          <a:effectLst/>
                        </a:rPr>
                        <a:t>f</a:t>
                      </a:r>
                      <a:r>
                        <a:rPr lang="en-US" sz="1200" baseline="-25000">
                          <a:effectLst/>
                        </a:rPr>
                        <a:t>1</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3,73 (a)</a:t>
                      </a:r>
                      <a:endParaRPr lang="en-US" sz="1200">
                        <a:effectLst/>
                        <a:latin typeface="Times New Roman"/>
                        <a:ea typeface="Times New Roman"/>
                        <a:cs typeface="Times New Roman"/>
                      </a:endParaRPr>
                    </a:p>
                  </a:txBody>
                  <a:tcPr marL="68580" marR="68580" marT="0" marB="0" anchor="ctr"/>
                </a:tc>
              </a:tr>
              <a:tr h="346995">
                <a:tc>
                  <a:txBody>
                    <a:bodyPr/>
                    <a:lstStyle/>
                    <a:p>
                      <a:pPr marL="457200" algn="ctr">
                        <a:spcAft>
                          <a:spcPts val="0"/>
                        </a:spcAft>
                      </a:pPr>
                      <a:r>
                        <a:rPr lang="en-US" sz="1200">
                          <a:effectLst/>
                        </a:rPr>
                        <a:t>f</a:t>
                      </a:r>
                      <a:r>
                        <a:rPr lang="en-US" sz="1200" baseline="-25000">
                          <a:effectLst/>
                        </a:rPr>
                        <a:t>2</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a:effectLst/>
                        </a:rPr>
                        <a:t>4,18 (b)</a:t>
                      </a:r>
                      <a:endParaRPr lang="en-US" sz="1200">
                        <a:effectLst/>
                        <a:latin typeface="Times New Roman"/>
                        <a:ea typeface="Times New Roman"/>
                        <a:cs typeface="Times New Roman"/>
                      </a:endParaRPr>
                    </a:p>
                  </a:txBody>
                  <a:tcPr marL="68580" marR="68580" marT="0" marB="0" anchor="ctr"/>
                </a:tc>
              </a:tr>
              <a:tr h="362658">
                <a:tc>
                  <a:txBody>
                    <a:bodyPr/>
                    <a:lstStyle/>
                    <a:p>
                      <a:pPr marL="457200" algn="ctr">
                        <a:spcAft>
                          <a:spcPts val="0"/>
                        </a:spcAft>
                      </a:pPr>
                      <a:r>
                        <a:rPr lang="en-US" sz="1200">
                          <a:effectLst/>
                        </a:rPr>
                        <a:t>f</a:t>
                      </a:r>
                      <a:r>
                        <a:rPr lang="en-US" sz="1200" baseline="-25000">
                          <a:effectLst/>
                        </a:rPr>
                        <a:t>3</a:t>
                      </a:r>
                      <a:endParaRPr lang="en-US" sz="1200">
                        <a:effectLst/>
                        <a:latin typeface="Times New Roman"/>
                        <a:ea typeface="Times New Roman"/>
                        <a:cs typeface="Times New Roman"/>
                      </a:endParaRPr>
                    </a:p>
                  </a:txBody>
                  <a:tcPr marL="68580" marR="68580" marT="0" marB="0" anchor="ctr"/>
                </a:tc>
                <a:tc>
                  <a:txBody>
                    <a:bodyPr/>
                    <a:lstStyle/>
                    <a:p>
                      <a:pPr marL="457200" algn="ctr">
                        <a:spcAft>
                          <a:spcPts val="0"/>
                        </a:spcAft>
                      </a:pPr>
                      <a:r>
                        <a:rPr lang="en-US" sz="1200" dirty="0">
                          <a:effectLst/>
                        </a:rPr>
                        <a:t>4,91 (c)</a:t>
                      </a:r>
                      <a:endParaRPr lang="en-US" sz="12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100342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latin typeface="+mn-lt"/>
              </a:rPr>
              <a:t>Sampel</a:t>
            </a:r>
            <a:r>
              <a:rPr lang="en-US" dirty="0" smtClean="0">
                <a:latin typeface="+mn-lt"/>
              </a:rPr>
              <a:t> </a:t>
            </a:r>
            <a:r>
              <a:rPr lang="en-US" dirty="0" err="1" smtClean="0">
                <a:latin typeface="+mn-lt"/>
              </a:rPr>
              <a:t>Terpilih</a:t>
            </a:r>
            <a:endParaRPr lang="en-US" dirty="0">
              <a:latin typeface="+mn-lt"/>
            </a:endParaRPr>
          </a:p>
        </p:txBody>
      </p:sp>
      <p:sp>
        <p:nvSpPr>
          <p:cNvPr id="3" name="Content Placeholder 2"/>
          <p:cNvSpPr>
            <a:spLocks noGrp="1"/>
          </p:cNvSpPr>
          <p:nvPr>
            <p:ph idx="1"/>
          </p:nvPr>
        </p:nvSpPr>
        <p:spPr/>
        <p:txBody>
          <a:bodyPr>
            <a:normAutofit/>
          </a:bodyPr>
          <a:lstStyle/>
          <a:p>
            <a:pPr marL="0" indent="0">
              <a:lnSpc>
                <a:spcPct val="150000"/>
              </a:lnSpc>
              <a:buNone/>
            </a:pPr>
            <a:r>
              <a:rPr lang="en-US" sz="2400" dirty="0" err="1"/>
              <a:t>Berdasarkan</a:t>
            </a:r>
            <a:r>
              <a:rPr lang="en-US" sz="2400" dirty="0"/>
              <a:t> </a:t>
            </a:r>
            <a:r>
              <a:rPr lang="en-US" sz="2400" dirty="0" err="1"/>
              <a:t>penilaian</a:t>
            </a:r>
            <a:r>
              <a:rPr lang="en-US" sz="2400" dirty="0"/>
              <a:t> </a:t>
            </a:r>
            <a:r>
              <a:rPr lang="en-US" sz="2400" dirty="0" err="1"/>
              <a:t>organoleptik</a:t>
            </a:r>
            <a:r>
              <a:rPr lang="en-US" sz="2400" dirty="0"/>
              <a:t>, </a:t>
            </a:r>
            <a:r>
              <a:rPr lang="en-US" sz="2400" dirty="0" err="1"/>
              <a:t>analisis</a:t>
            </a:r>
            <a:r>
              <a:rPr lang="en-US" sz="2400" dirty="0"/>
              <a:t> </a:t>
            </a:r>
            <a:r>
              <a:rPr lang="en-US" sz="2400" dirty="0" err="1"/>
              <a:t>kimia</a:t>
            </a:r>
            <a:r>
              <a:rPr lang="en-US" sz="2400" dirty="0"/>
              <a:t> </a:t>
            </a:r>
            <a:r>
              <a:rPr lang="en-US" sz="2400" dirty="0" err="1"/>
              <a:t>dan</a:t>
            </a:r>
            <a:r>
              <a:rPr lang="en-US" sz="2400" dirty="0"/>
              <a:t> </a:t>
            </a:r>
            <a:r>
              <a:rPr lang="en-US" sz="2400" dirty="0" err="1"/>
              <a:t>analisis</a:t>
            </a:r>
            <a:r>
              <a:rPr lang="en-US" sz="2400" dirty="0"/>
              <a:t> </a:t>
            </a:r>
            <a:r>
              <a:rPr lang="en-US" sz="2400" dirty="0" err="1"/>
              <a:t>fisika</a:t>
            </a:r>
            <a:r>
              <a:rPr lang="en-US" sz="2400" dirty="0"/>
              <a:t> yang </a:t>
            </a:r>
            <a:r>
              <a:rPr lang="en-US" sz="2400" dirty="0" err="1"/>
              <a:t>telah</a:t>
            </a:r>
            <a:r>
              <a:rPr lang="en-US" sz="2400" dirty="0"/>
              <a:t> </a:t>
            </a:r>
            <a:r>
              <a:rPr lang="en-US" sz="2400" dirty="0" err="1"/>
              <a:t>dilakukan</a:t>
            </a:r>
            <a:r>
              <a:rPr lang="en-US" sz="2400" dirty="0"/>
              <a:t> </a:t>
            </a:r>
            <a:r>
              <a:rPr lang="en-US" sz="2400" dirty="0" err="1"/>
              <a:t>maka</a:t>
            </a:r>
            <a:r>
              <a:rPr lang="en-US" sz="2400" dirty="0"/>
              <a:t> </a:t>
            </a:r>
            <a:r>
              <a:rPr lang="en-US" sz="2400" dirty="0" err="1"/>
              <a:t>perlakuan</a:t>
            </a:r>
            <a:r>
              <a:rPr lang="en-US" sz="2400" dirty="0"/>
              <a:t> </a:t>
            </a:r>
            <a:r>
              <a:rPr lang="en-US" sz="2400" dirty="0" err="1"/>
              <a:t>terpilih</a:t>
            </a:r>
            <a:r>
              <a:rPr lang="en-US" sz="2400" dirty="0"/>
              <a:t> </a:t>
            </a:r>
            <a:r>
              <a:rPr lang="en-US" sz="2400" dirty="0" err="1"/>
              <a:t>dan</a:t>
            </a:r>
            <a:r>
              <a:rPr lang="en-US" sz="2400" dirty="0"/>
              <a:t> </a:t>
            </a:r>
            <a:r>
              <a:rPr lang="en-US" sz="2400" dirty="0" err="1"/>
              <a:t>disukai</a:t>
            </a:r>
            <a:r>
              <a:rPr lang="en-US" sz="2400" dirty="0"/>
              <a:t> </a:t>
            </a:r>
            <a:r>
              <a:rPr lang="en-US" sz="2400" dirty="0" err="1"/>
              <a:t>oleh</a:t>
            </a:r>
            <a:r>
              <a:rPr lang="en-US" sz="2400" dirty="0"/>
              <a:t> </a:t>
            </a:r>
            <a:r>
              <a:rPr lang="en-US" sz="2400" dirty="0" err="1"/>
              <a:t>panelis</a:t>
            </a:r>
            <a:r>
              <a:rPr lang="en-US" sz="2400" dirty="0"/>
              <a:t> </a:t>
            </a:r>
            <a:r>
              <a:rPr lang="en-US" sz="2400" dirty="0" err="1"/>
              <a:t>adalah</a:t>
            </a:r>
            <a:r>
              <a:rPr lang="en-US" sz="2400" dirty="0"/>
              <a:t> f</a:t>
            </a:r>
            <a:r>
              <a:rPr lang="en-US" sz="2400" baseline="-25000" dirty="0"/>
              <a:t>3</a:t>
            </a:r>
            <a:r>
              <a:rPr lang="en-US" sz="2400" dirty="0"/>
              <a:t>p</a:t>
            </a:r>
            <a:r>
              <a:rPr lang="en-US" sz="2400" baseline="-25000" dirty="0"/>
              <a:t>1</a:t>
            </a:r>
            <a:r>
              <a:rPr lang="en-US" sz="2400" dirty="0"/>
              <a:t> (</a:t>
            </a:r>
            <a:r>
              <a:rPr lang="en-US" sz="2400" dirty="0" err="1"/>
              <a:t>Formulasi</a:t>
            </a:r>
            <a:r>
              <a:rPr lang="en-US" sz="2400" dirty="0"/>
              <a:t> </a:t>
            </a:r>
            <a:r>
              <a:rPr lang="en-US" sz="2400" dirty="0" err="1"/>
              <a:t>campuran</a:t>
            </a:r>
            <a:r>
              <a:rPr lang="en-US" sz="2400" dirty="0"/>
              <a:t> </a:t>
            </a:r>
            <a:r>
              <a:rPr lang="en-US" sz="2400" dirty="0" err="1"/>
              <a:t>bahan</a:t>
            </a:r>
            <a:r>
              <a:rPr lang="en-US" sz="2400" dirty="0"/>
              <a:t> </a:t>
            </a:r>
            <a:r>
              <a:rPr lang="en-US" sz="2400" dirty="0" err="1"/>
              <a:t>ubi</a:t>
            </a:r>
            <a:r>
              <a:rPr lang="en-US" sz="2400" dirty="0"/>
              <a:t> </a:t>
            </a:r>
            <a:r>
              <a:rPr lang="en-US" sz="2400" dirty="0" err="1"/>
              <a:t>jalar</a:t>
            </a:r>
            <a:r>
              <a:rPr lang="en-US" sz="2400" dirty="0"/>
              <a:t>, </a:t>
            </a:r>
            <a:r>
              <a:rPr lang="en-US" sz="2400" dirty="0" err="1"/>
              <a:t>tapioka</a:t>
            </a:r>
            <a:r>
              <a:rPr lang="en-US" sz="2400" dirty="0"/>
              <a:t>, </a:t>
            </a:r>
            <a:r>
              <a:rPr lang="en-US" sz="2400" dirty="0" err="1"/>
              <a:t>dan</a:t>
            </a:r>
            <a:r>
              <a:rPr lang="en-US" sz="2400" dirty="0"/>
              <a:t> STTP </a:t>
            </a:r>
            <a:r>
              <a:rPr lang="en-US" sz="2400" dirty="0" err="1"/>
              <a:t>dan</a:t>
            </a:r>
            <a:r>
              <a:rPr lang="en-US" sz="2400" dirty="0"/>
              <a:t> </a:t>
            </a:r>
            <a:r>
              <a:rPr lang="en-US" sz="2400" dirty="0" err="1"/>
              <a:t>Suhu</a:t>
            </a:r>
            <a:r>
              <a:rPr lang="en-US" sz="2400" dirty="0"/>
              <a:t> </a:t>
            </a:r>
            <a:r>
              <a:rPr lang="en-US" sz="2400" dirty="0" err="1"/>
              <a:t>pengeringan</a:t>
            </a:r>
            <a:r>
              <a:rPr lang="en-US" sz="2400" dirty="0"/>
              <a:t> 60</a:t>
            </a:r>
            <a:r>
              <a:rPr lang="en-US" sz="2400" baseline="30000" dirty="0"/>
              <a:t>o</a:t>
            </a:r>
            <a:r>
              <a:rPr lang="en-US" sz="2400" dirty="0"/>
              <a:t>C) </a:t>
            </a:r>
            <a:r>
              <a:rPr lang="en-US" sz="2400" dirty="0" err="1"/>
              <a:t>dengan</a:t>
            </a:r>
            <a:r>
              <a:rPr lang="en-US" sz="2400" dirty="0"/>
              <a:t> </a:t>
            </a:r>
            <a:r>
              <a:rPr lang="en-US" sz="2400" dirty="0" err="1"/>
              <a:t>kadar</a:t>
            </a:r>
            <a:r>
              <a:rPr lang="en-US" sz="2400" dirty="0"/>
              <a:t> </a:t>
            </a:r>
            <a:r>
              <a:rPr lang="en-US" sz="2400" dirty="0" err="1"/>
              <a:t>pati</a:t>
            </a:r>
            <a:r>
              <a:rPr lang="en-US" sz="2400" dirty="0"/>
              <a:t> 60,84%, </a:t>
            </a:r>
            <a:r>
              <a:rPr lang="en-US" sz="2400" dirty="0" err="1"/>
              <a:t>kadar</a:t>
            </a:r>
            <a:r>
              <a:rPr lang="en-US" sz="2400" dirty="0"/>
              <a:t> air 9,55%, volume </a:t>
            </a:r>
            <a:r>
              <a:rPr lang="en-US" sz="2400" dirty="0" err="1"/>
              <a:t>pengembangan</a:t>
            </a:r>
            <a:r>
              <a:rPr lang="en-US" sz="2400" dirty="0"/>
              <a:t> 33,09% </a:t>
            </a:r>
            <a:r>
              <a:rPr lang="en-US" sz="2400" dirty="0" err="1"/>
              <a:t>dan</a:t>
            </a:r>
            <a:r>
              <a:rPr lang="en-US" sz="2400" dirty="0"/>
              <a:t> </a:t>
            </a:r>
            <a:r>
              <a:rPr lang="en-US" sz="2400" dirty="0" err="1"/>
              <a:t>rendemen</a:t>
            </a:r>
            <a:r>
              <a:rPr lang="en-US" sz="2400" dirty="0"/>
              <a:t> 33,59%. </a:t>
            </a:r>
          </a:p>
        </p:txBody>
      </p:sp>
    </p:spTree>
    <p:extLst>
      <p:ext uri="{BB962C8B-B14F-4D97-AF65-F5344CB8AC3E}">
        <p14:creationId xmlns:p14="http://schemas.microsoft.com/office/powerpoint/2010/main" val="716198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latin typeface="+mn-lt"/>
              </a:rPr>
              <a:t>Kesimpulan</a:t>
            </a:r>
            <a:endParaRPr lang="en-US" dirty="0">
              <a:latin typeface="+mn-lt"/>
            </a:endParaRP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sz="1900" dirty="0"/>
              <a:t>	</a:t>
            </a:r>
            <a:r>
              <a:rPr lang="en-US" sz="1900" dirty="0" smtClean="0"/>
              <a:t>Dari </a:t>
            </a:r>
            <a:r>
              <a:rPr lang="en-US" sz="1900" dirty="0" err="1"/>
              <a:t>hasil</a:t>
            </a:r>
            <a:r>
              <a:rPr lang="en-US" sz="1900" dirty="0"/>
              <a:t> </a:t>
            </a:r>
            <a:r>
              <a:rPr lang="en-US" sz="1900" dirty="0" err="1"/>
              <a:t>penelitian</a:t>
            </a:r>
            <a:r>
              <a:rPr lang="en-US" sz="1900" dirty="0"/>
              <a:t> </a:t>
            </a:r>
            <a:r>
              <a:rPr lang="en-US" sz="1900" dirty="0" err="1"/>
              <a:t>ini</a:t>
            </a:r>
            <a:r>
              <a:rPr lang="en-US" sz="1900" dirty="0"/>
              <a:t> </a:t>
            </a:r>
            <a:r>
              <a:rPr lang="en-US" sz="1900" dirty="0" err="1"/>
              <a:t>dapat</a:t>
            </a:r>
            <a:r>
              <a:rPr lang="en-US" sz="1900" dirty="0"/>
              <a:t> </a:t>
            </a:r>
            <a:r>
              <a:rPr lang="en-US" sz="1900" dirty="0" err="1"/>
              <a:t>ditarik</a:t>
            </a:r>
            <a:r>
              <a:rPr lang="en-US" sz="1900" dirty="0"/>
              <a:t> </a:t>
            </a:r>
            <a:r>
              <a:rPr lang="en-US" sz="1900" dirty="0" err="1"/>
              <a:t>suatu</a:t>
            </a:r>
            <a:r>
              <a:rPr lang="en-US" sz="1900" dirty="0"/>
              <a:t> </a:t>
            </a:r>
            <a:r>
              <a:rPr lang="en-US" sz="1900" dirty="0" err="1"/>
              <a:t>kesimpulan</a:t>
            </a:r>
            <a:r>
              <a:rPr lang="en-US" sz="1900" dirty="0"/>
              <a:t> </a:t>
            </a:r>
            <a:r>
              <a:rPr lang="en-US" sz="1900" dirty="0" err="1"/>
              <a:t>berupa</a:t>
            </a:r>
            <a:r>
              <a:rPr lang="en-US" sz="1900" dirty="0"/>
              <a:t> </a:t>
            </a:r>
            <a:r>
              <a:rPr lang="en-US" sz="1900" dirty="0" err="1"/>
              <a:t>kesimpulan</a:t>
            </a:r>
            <a:r>
              <a:rPr lang="en-US" sz="1900" dirty="0"/>
              <a:t> </a:t>
            </a:r>
            <a:r>
              <a:rPr lang="en-US" sz="1900" dirty="0" err="1"/>
              <a:t>statistik</a:t>
            </a:r>
            <a:r>
              <a:rPr lang="en-US" sz="1900" dirty="0"/>
              <a:t>, </a:t>
            </a:r>
            <a:r>
              <a:rPr lang="en-US" sz="1900" dirty="0" err="1"/>
              <a:t>spesifik</a:t>
            </a:r>
            <a:r>
              <a:rPr lang="en-US" sz="1900" dirty="0"/>
              <a:t> </a:t>
            </a:r>
            <a:r>
              <a:rPr lang="en-US" sz="1900" dirty="0" err="1"/>
              <a:t>dan</a:t>
            </a:r>
            <a:r>
              <a:rPr lang="en-US" sz="1900" dirty="0"/>
              <a:t> </a:t>
            </a:r>
            <a:r>
              <a:rPr lang="en-US" sz="1900" dirty="0" err="1"/>
              <a:t>umum</a:t>
            </a:r>
            <a:r>
              <a:rPr lang="en-US" sz="1900" dirty="0"/>
              <a:t>, </a:t>
            </a:r>
            <a:r>
              <a:rPr lang="en-US" sz="1900" dirty="0" err="1"/>
              <a:t>yaitu</a:t>
            </a:r>
            <a:r>
              <a:rPr lang="en-US" sz="1900" dirty="0"/>
              <a:t>:</a:t>
            </a:r>
          </a:p>
          <a:p>
            <a:pPr marL="228600" lvl="0" indent="-228600" algn="just">
              <a:lnSpc>
                <a:spcPct val="150000"/>
              </a:lnSpc>
              <a:buNone/>
            </a:pPr>
            <a:r>
              <a:rPr lang="en-US" sz="1900" dirty="0" smtClean="0"/>
              <a:t>1. </a:t>
            </a:r>
            <a:r>
              <a:rPr lang="en-US" sz="1900" dirty="0" err="1" smtClean="0"/>
              <a:t>Berdasarkan</a:t>
            </a:r>
            <a:r>
              <a:rPr lang="en-US" sz="1900" dirty="0" smtClean="0"/>
              <a:t> </a:t>
            </a:r>
            <a:r>
              <a:rPr lang="en-US" sz="1900" dirty="0" err="1"/>
              <a:t>uji</a:t>
            </a:r>
            <a:r>
              <a:rPr lang="en-US" sz="1900" dirty="0"/>
              <a:t> </a:t>
            </a:r>
            <a:r>
              <a:rPr lang="en-US" sz="1900" dirty="0" err="1"/>
              <a:t>organoleptik</a:t>
            </a:r>
            <a:r>
              <a:rPr lang="en-US" sz="1900" dirty="0"/>
              <a:t> </a:t>
            </a:r>
            <a:r>
              <a:rPr lang="en-US" sz="1900" dirty="0" err="1"/>
              <a:t>dan</a:t>
            </a:r>
            <a:r>
              <a:rPr lang="en-US" sz="1900" dirty="0"/>
              <a:t> volume </a:t>
            </a:r>
            <a:r>
              <a:rPr lang="en-US" sz="1900" dirty="0" err="1"/>
              <a:t>pengembangan</a:t>
            </a:r>
            <a:r>
              <a:rPr lang="en-US" sz="1900" dirty="0"/>
              <a:t> </a:t>
            </a:r>
            <a:r>
              <a:rPr lang="en-US" sz="1900" dirty="0" err="1"/>
              <a:t>pada</a:t>
            </a:r>
            <a:r>
              <a:rPr lang="en-US" sz="1900" dirty="0"/>
              <a:t> </a:t>
            </a:r>
            <a:r>
              <a:rPr lang="en-US" sz="1900" dirty="0" err="1"/>
              <a:t>penelitian</a:t>
            </a:r>
            <a:r>
              <a:rPr lang="en-US" sz="1900" dirty="0"/>
              <a:t> </a:t>
            </a:r>
            <a:r>
              <a:rPr lang="en-US" sz="1900" dirty="0" err="1"/>
              <a:t>pendahuluan</a:t>
            </a:r>
            <a:r>
              <a:rPr lang="en-US" sz="1900" dirty="0"/>
              <a:t>, </a:t>
            </a:r>
            <a:r>
              <a:rPr lang="en-US" sz="1900" dirty="0" err="1"/>
              <a:t>didapat</a:t>
            </a:r>
            <a:r>
              <a:rPr lang="en-US" sz="1900" dirty="0"/>
              <a:t> </a:t>
            </a:r>
            <a:r>
              <a:rPr lang="en-US" sz="1900" dirty="0" err="1"/>
              <a:t>perlakuan</a:t>
            </a:r>
            <a:r>
              <a:rPr lang="en-US" sz="1900" dirty="0"/>
              <a:t> </a:t>
            </a:r>
            <a:r>
              <a:rPr lang="en-US" sz="1900" dirty="0" err="1"/>
              <a:t>terpilih</a:t>
            </a:r>
            <a:r>
              <a:rPr lang="en-US" sz="1900" dirty="0"/>
              <a:t> </a:t>
            </a:r>
            <a:r>
              <a:rPr lang="en-US" sz="1900" dirty="0" err="1"/>
              <a:t>yakni</a:t>
            </a:r>
            <a:r>
              <a:rPr lang="en-US" sz="1900" dirty="0"/>
              <a:t> </a:t>
            </a:r>
            <a:r>
              <a:rPr lang="en-US" sz="1900" dirty="0" err="1"/>
              <a:t>perebusan</a:t>
            </a:r>
            <a:r>
              <a:rPr lang="en-US" sz="1900" dirty="0"/>
              <a:t> </a:t>
            </a:r>
            <a:r>
              <a:rPr lang="en-US" sz="1900" dirty="0" err="1"/>
              <a:t>sebelum</a:t>
            </a:r>
            <a:r>
              <a:rPr lang="en-US" sz="1900" dirty="0"/>
              <a:t> </a:t>
            </a:r>
            <a:r>
              <a:rPr lang="en-US" sz="1900" dirty="0" err="1"/>
              <a:t>pengeringan</a:t>
            </a:r>
            <a:r>
              <a:rPr lang="en-US" sz="1900" dirty="0"/>
              <a:t>, </a:t>
            </a:r>
            <a:r>
              <a:rPr lang="en-US" sz="1900" dirty="0" err="1"/>
              <a:t>karena</a:t>
            </a:r>
            <a:r>
              <a:rPr lang="en-US" sz="1900" dirty="0"/>
              <a:t> </a:t>
            </a:r>
            <a:r>
              <a:rPr lang="en-US" sz="1900" dirty="0" err="1"/>
              <a:t>lebih</a:t>
            </a:r>
            <a:r>
              <a:rPr lang="en-US" sz="1900" dirty="0"/>
              <a:t> </a:t>
            </a:r>
            <a:r>
              <a:rPr lang="en-US" sz="1900" dirty="0" err="1"/>
              <a:t>disukai</a:t>
            </a:r>
            <a:r>
              <a:rPr lang="en-US" sz="1900" dirty="0"/>
              <a:t> </a:t>
            </a:r>
            <a:r>
              <a:rPr lang="en-US" sz="1900" dirty="0" err="1"/>
              <a:t>oleh</a:t>
            </a:r>
            <a:r>
              <a:rPr lang="en-US" sz="1900" dirty="0"/>
              <a:t> </a:t>
            </a:r>
            <a:r>
              <a:rPr lang="en-US" sz="1900" dirty="0" err="1"/>
              <a:t>panelis</a:t>
            </a:r>
            <a:r>
              <a:rPr lang="en-US" sz="1900" dirty="0"/>
              <a:t> </a:t>
            </a:r>
            <a:r>
              <a:rPr lang="en-US" sz="1900" dirty="0" err="1"/>
              <a:t>dari</a:t>
            </a:r>
            <a:r>
              <a:rPr lang="en-US" sz="1900" dirty="0"/>
              <a:t> </a:t>
            </a:r>
            <a:r>
              <a:rPr lang="en-US" sz="1900" dirty="0" err="1"/>
              <a:t>segi</a:t>
            </a:r>
            <a:r>
              <a:rPr lang="en-US" sz="1900" dirty="0"/>
              <a:t> </a:t>
            </a:r>
            <a:r>
              <a:rPr lang="en-US" sz="1900" dirty="0" err="1"/>
              <a:t>warna</a:t>
            </a:r>
            <a:r>
              <a:rPr lang="en-US" sz="1900" dirty="0"/>
              <a:t> </a:t>
            </a:r>
            <a:r>
              <a:rPr lang="en-US" sz="1900" dirty="0" err="1"/>
              <a:t>dan</a:t>
            </a:r>
            <a:r>
              <a:rPr lang="en-US" sz="1900" dirty="0"/>
              <a:t> </a:t>
            </a:r>
            <a:r>
              <a:rPr lang="en-US" sz="1900" dirty="0" err="1"/>
              <a:t>tekstur</a:t>
            </a:r>
            <a:r>
              <a:rPr lang="en-US" sz="1900" dirty="0"/>
              <a:t> </a:t>
            </a:r>
            <a:r>
              <a:rPr lang="en-US" sz="1900" dirty="0" err="1"/>
              <a:t>pada</a:t>
            </a:r>
            <a:r>
              <a:rPr lang="en-US" sz="1900" dirty="0"/>
              <a:t> </a:t>
            </a:r>
            <a:r>
              <a:rPr lang="en-US" sz="1900" dirty="0" err="1"/>
              <a:t>uji</a:t>
            </a:r>
            <a:r>
              <a:rPr lang="en-US" sz="1900" dirty="0"/>
              <a:t> </a:t>
            </a:r>
            <a:r>
              <a:rPr lang="en-US" sz="1900" dirty="0" err="1"/>
              <a:t>organoleptik</a:t>
            </a:r>
            <a:r>
              <a:rPr lang="en-US" sz="1900" dirty="0"/>
              <a:t> </a:t>
            </a:r>
            <a:r>
              <a:rPr lang="en-US" sz="1900" dirty="0" err="1"/>
              <a:t>serta</a:t>
            </a:r>
            <a:r>
              <a:rPr lang="en-US" sz="1900" dirty="0"/>
              <a:t> </a:t>
            </a:r>
            <a:r>
              <a:rPr lang="en-US" sz="1900" dirty="0" err="1"/>
              <a:t>memiliki</a:t>
            </a:r>
            <a:r>
              <a:rPr lang="en-US" sz="1900" dirty="0"/>
              <a:t> volume </a:t>
            </a:r>
            <a:r>
              <a:rPr lang="en-US" sz="1900" dirty="0" err="1"/>
              <a:t>pengembangan</a:t>
            </a:r>
            <a:r>
              <a:rPr lang="en-US" sz="1900" dirty="0"/>
              <a:t> yang </a:t>
            </a:r>
            <a:r>
              <a:rPr lang="en-US" sz="1900" dirty="0" err="1"/>
              <a:t>lebih</a:t>
            </a:r>
            <a:r>
              <a:rPr lang="en-US" sz="1900" dirty="0"/>
              <a:t> </a:t>
            </a:r>
            <a:r>
              <a:rPr lang="en-US" sz="1900" dirty="0" err="1"/>
              <a:t>besar</a:t>
            </a:r>
            <a:r>
              <a:rPr lang="en-US" sz="1900" dirty="0"/>
              <a:t>.</a:t>
            </a:r>
          </a:p>
          <a:p>
            <a:pPr marL="228600" lvl="0" indent="-228600" algn="just">
              <a:lnSpc>
                <a:spcPct val="150000"/>
              </a:lnSpc>
              <a:buNone/>
            </a:pPr>
            <a:r>
              <a:rPr lang="en-US" sz="1900" dirty="0" smtClean="0"/>
              <a:t>2. </a:t>
            </a:r>
            <a:r>
              <a:rPr lang="en-US" sz="1900" dirty="0" err="1" smtClean="0"/>
              <a:t>Formulasi</a:t>
            </a:r>
            <a:r>
              <a:rPr lang="en-US" sz="1900" dirty="0" smtClean="0"/>
              <a:t> </a:t>
            </a:r>
            <a:r>
              <a:rPr lang="en-US" sz="1900" dirty="0" err="1"/>
              <a:t>campuran</a:t>
            </a:r>
            <a:r>
              <a:rPr lang="en-US" sz="1900" dirty="0"/>
              <a:t> </a:t>
            </a:r>
            <a:r>
              <a:rPr lang="en-US" sz="1900" dirty="0" err="1"/>
              <a:t>bahan</a:t>
            </a:r>
            <a:r>
              <a:rPr lang="en-US" sz="1900" dirty="0"/>
              <a:t> yang </a:t>
            </a:r>
            <a:r>
              <a:rPr lang="en-US" sz="1900" dirty="0" err="1"/>
              <a:t>berbeda</a:t>
            </a:r>
            <a:r>
              <a:rPr lang="en-US" sz="1900" dirty="0"/>
              <a:t> </a:t>
            </a:r>
            <a:r>
              <a:rPr lang="en-US" sz="1900" dirty="0" err="1"/>
              <a:t>dapat</a:t>
            </a:r>
            <a:r>
              <a:rPr lang="en-US" sz="1900" dirty="0"/>
              <a:t> </a:t>
            </a:r>
            <a:r>
              <a:rPr lang="en-US" sz="1900" dirty="0" err="1"/>
              <a:t>memberikan</a:t>
            </a:r>
            <a:r>
              <a:rPr lang="en-US" sz="1900" dirty="0"/>
              <a:t> </a:t>
            </a:r>
            <a:r>
              <a:rPr lang="en-US" sz="1900" dirty="0" err="1"/>
              <a:t>pengaruh</a:t>
            </a:r>
            <a:r>
              <a:rPr lang="en-US" sz="1900" dirty="0"/>
              <a:t> yang </a:t>
            </a:r>
            <a:r>
              <a:rPr lang="en-US" sz="1900" dirty="0" err="1"/>
              <a:t>nyata</a:t>
            </a:r>
            <a:r>
              <a:rPr lang="en-US" sz="1900" dirty="0"/>
              <a:t> </a:t>
            </a:r>
            <a:r>
              <a:rPr lang="en-US" sz="1900" dirty="0" err="1"/>
              <a:t>terhadap</a:t>
            </a:r>
            <a:r>
              <a:rPr lang="en-US" sz="1900" dirty="0"/>
              <a:t> </a:t>
            </a:r>
            <a:r>
              <a:rPr lang="en-US" sz="1900" dirty="0" err="1"/>
              <a:t>karakteristik</a:t>
            </a:r>
            <a:r>
              <a:rPr lang="en-US" sz="1900" dirty="0"/>
              <a:t> </a:t>
            </a:r>
            <a:r>
              <a:rPr lang="en-US" sz="1900" dirty="0" err="1"/>
              <a:t>candil</a:t>
            </a:r>
            <a:r>
              <a:rPr lang="en-US" sz="1900" dirty="0"/>
              <a:t> </a:t>
            </a:r>
            <a:r>
              <a:rPr lang="en-US" sz="1900" dirty="0" err="1"/>
              <a:t>instan</a:t>
            </a:r>
            <a:r>
              <a:rPr lang="en-US" sz="1900" dirty="0"/>
              <a:t> </a:t>
            </a:r>
            <a:r>
              <a:rPr lang="en-US" sz="1900" dirty="0" err="1"/>
              <a:t>ubi</a:t>
            </a:r>
            <a:r>
              <a:rPr lang="en-US" sz="1900" dirty="0"/>
              <a:t> </a:t>
            </a:r>
            <a:r>
              <a:rPr lang="en-US" sz="1900" dirty="0" err="1"/>
              <a:t>ungu</a:t>
            </a:r>
            <a:r>
              <a:rPr lang="en-US" sz="1900" dirty="0"/>
              <a:t> yang </a:t>
            </a:r>
            <a:r>
              <a:rPr lang="en-US" sz="1900" dirty="0" err="1"/>
              <a:t>dihasilkan</a:t>
            </a:r>
            <a:r>
              <a:rPr lang="en-US" sz="1900" dirty="0"/>
              <a:t>. </a:t>
            </a:r>
            <a:r>
              <a:rPr lang="en-US" sz="1900" dirty="0" err="1"/>
              <a:t>Formulasi</a:t>
            </a:r>
            <a:r>
              <a:rPr lang="en-US" sz="1900" dirty="0"/>
              <a:t> </a:t>
            </a:r>
            <a:r>
              <a:rPr lang="en-US" sz="1900" dirty="0" err="1"/>
              <a:t>campuran</a:t>
            </a:r>
            <a:r>
              <a:rPr lang="en-US" sz="1900" dirty="0"/>
              <a:t> </a:t>
            </a:r>
            <a:r>
              <a:rPr lang="en-US" sz="1900" dirty="0" err="1"/>
              <a:t>bahan</a:t>
            </a:r>
            <a:r>
              <a:rPr lang="en-US" sz="1900" dirty="0"/>
              <a:t> </a:t>
            </a:r>
            <a:r>
              <a:rPr lang="en-US" sz="1900" dirty="0" err="1"/>
              <a:t>berpengaruh</a:t>
            </a:r>
            <a:r>
              <a:rPr lang="en-US" sz="1900" dirty="0"/>
              <a:t> </a:t>
            </a:r>
            <a:r>
              <a:rPr lang="en-US" sz="1900" dirty="0" err="1"/>
              <a:t>nyata</a:t>
            </a:r>
            <a:r>
              <a:rPr lang="en-US" sz="1900" dirty="0"/>
              <a:t> </a:t>
            </a:r>
            <a:r>
              <a:rPr lang="en-US" sz="1900" dirty="0" err="1"/>
              <a:t>pada</a:t>
            </a:r>
            <a:r>
              <a:rPr lang="en-US" sz="1900" dirty="0"/>
              <a:t> </a:t>
            </a:r>
            <a:r>
              <a:rPr lang="en-US" sz="1900" dirty="0" err="1"/>
              <a:t>kadar</a:t>
            </a:r>
            <a:r>
              <a:rPr lang="en-US" sz="1900" dirty="0"/>
              <a:t> </a:t>
            </a:r>
            <a:r>
              <a:rPr lang="en-US" sz="1900" dirty="0" err="1"/>
              <a:t>pati</a:t>
            </a:r>
            <a:r>
              <a:rPr lang="en-US" sz="1900" dirty="0"/>
              <a:t>, </a:t>
            </a:r>
            <a:r>
              <a:rPr lang="en-US" sz="1900" dirty="0" err="1"/>
              <a:t>kadar</a:t>
            </a:r>
            <a:r>
              <a:rPr lang="en-US" sz="1900" dirty="0"/>
              <a:t> air, volume </a:t>
            </a:r>
            <a:r>
              <a:rPr lang="en-US" sz="1900" dirty="0" err="1"/>
              <a:t>pengembangan</a:t>
            </a:r>
            <a:r>
              <a:rPr lang="en-US" sz="1900" dirty="0"/>
              <a:t>, </a:t>
            </a:r>
            <a:r>
              <a:rPr lang="en-US" sz="1900" dirty="0" err="1"/>
              <a:t>hasil</a:t>
            </a:r>
            <a:r>
              <a:rPr lang="en-US" sz="1900" dirty="0"/>
              <a:t> </a:t>
            </a:r>
            <a:r>
              <a:rPr lang="en-US" sz="1900" dirty="0" err="1"/>
              <a:t>rendemen</a:t>
            </a:r>
            <a:r>
              <a:rPr lang="en-US" sz="1900" dirty="0"/>
              <a:t>, </a:t>
            </a:r>
            <a:r>
              <a:rPr lang="en-US" sz="1900" dirty="0" err="1"/>
              <a:t>warna</a:t>
            </a:r>
            <a:r>
              <a:rPr lang="en-US" sz="1900" dirty="0"/>
              <a:t> </a:t>
            </a:r>
            <a:r>
              <a:rPr lang="en-US" sz="1900" dirty="0" err="1"/>
              <a:t>dan</a:t>
            </a:r>
            <a:r>
              <a:rPr lang="en-US" sz="1900" dirty="0"/>
              <a:t> </a:t>
            </a:r>
            <a:r>
              <a:rPr lang="en-US" sz="1900" dirty="0" err="1"/>
              <a:t>tekstur</a:t>
            </a:r>
            <a:r>
              <a:rPr lang="en-US" sz="1900" dirty="0"/>
              <a:t>.</a:t>
            </a:r>
          </a:p>
          <a:p>
            <a:endParaRPr lang="en-US" dirty="0"/>
          </a:p>
        </p:txBody>
      </p:sp>
    </p:spTree>
    <p:extLst>
      <p:ext uri="{BB962C8B-B14F-4D97-AF65-F5344CB8AC3E}">
        <p14:creationId xmlns:p14="http://schemas.microsoft.com/office/powerpoint/2010/main" val="2039964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03845"/>
            <a:ext cx="8229600" cy="5865515"/>
          </a:xfrm>
        </p:spPr>
        <p:txBody>
          <a:bodyPr>
            <a:normAutofit lnSpcReduction="10000"/>
          </a:bodyPr>
          <a:lstStyle/>
          <a:p>
            <a:pPr marL="292100" lvl="0" indent="-292100" algn="just">
              <a:buNone/>
            </a:pPr>
            <a:r>
              <a:rPr lang="en-US" sz="2400" dirty="0" smtClean="0"/>
              <a:t>3. </a:t>
            </a:r>
            <a:r>
              <a:rPr lang="en-US" sz="2400" dirty="0" err="1" smtClean="0"/>
              <a:t>Suhu</a:t>
            </a:r>
            <a:r>
              <a:rPr lang="en-US" sz="2400" dirty="0" smtClean="0"/>
              <a:t> </a:t>
            </a:r>
            <a:r>
              <a:rPr lang="en-US" sz="2400" dirty="0" err="1"/>
              <a:t>pengeringan</a:t>
            </a:r>
            <a:r>
              <a:rPr lang="en-US" sz="2400" dirty="0"/>
              <a:t> yang </a:t>
            </a:r>
            <a:r>
              <a:rPr lang="en-US" sz="2400" dirty="0" err="1"/>
              <a:t>berbeda</a:t>
            </a:r>
            <a:r>
              <a:rPr lang="en-US" sz="2400" dirty="0"/>
              <a:t> </a:t>
            </a:r>
            <a:r>
              <a:rPr lang="en-US" sz="2400" dirty="0" err="1"/>
              <a:t>dapat</a:t>
            </a:r>
            <a:r>
              <a:rPr lang="en-US" sz="2400" dirty="0"/>
              <a:t> </a:t>
            </a:r>
            <a:r>
              <a:rPr lang="en-US" sz="2400" dirty="0" err="1"/>
              <a:t>memberikan</a:t>
            </a:r>
            <a:r>
              <a:rPr lang="en-US" sz="2400" dirty="0"/>
              <a:t> </a:t>
            </a:r>
            <a:r>
              <a:rPr lang="en-US" sz="2400" dirty="0" err="1"/>
              <a:t>pengaruh</a:t>
            </a:r>
            <a:r>
              <a:rPr lang="en-US" sz="2400" dirty="0"/>
              <a:t> yang </a:t>
            </a:r>
            <a:r>
              <a:rPr lang="en-US" sz="2400" dirty="0" err="1"/>
              <a:t>nyata</a:t>
            </a:r>
            <a:r>
              <a:rPr lang="en-US" sz="2400" dirty="0"/>
              <a:t> </a:t>
            </a:r>
            <a:r>
              <a:rPr lang="en-US" sz="2400" dirty="0" err="1"/>
              <a:t>terhadap</a:t>
            </a:r>
            <a:r>
              <a:rPr lang="en-US" sz="2400" dirty="0"/>
              <a:t> </a:t>
            </a:r>
            <a:r>
              <a:rPr lang="en-US" sz="2400" dirty="0" err="1"/>
              <a:t>karakteristik</a:t>
            </a:r>
            <a:r>
              <a:rPr lang="en-US" sz="2400" dirty="0"/>
              <a:t> </a:t>
            </a:r>
            <a:r>
              <a:rPr lang="en-US" sz="2400" dirty="0" err="1"/>
              <a:t>candil</a:t>
            </a:r>
            <a:r>
              <a:rPr lang="en-US" sz="2400" dirty="0"/>
              <a:t> </a:t>
            </a:r>
            <a:r>
              <a:rPr lang="en-US" sz="2400" dirty="0" err="1"/>
              <a:t>instan</a:t>
            </a:r>
            <a:r>
              <a:rPr lang="en-US" sz="2400" dirty="0"/>
              <a:t> </a:t>
            </a:r>
            <a:r>
              <a:rPr lang="en-US" sz="2400" dirty="0" err="1"/>
              <a:t>ubi</a:t>
            </a:r>
            <a:r>
              <a:rPr lang="en-US" sz="2400" dirty="0"/>
              <a:t> </a:t>
            </a:r>
            <a:r>
              <a:rPr lang="en-US" sz="2400" dirty="0" err="1"/>
              <a:t>ungu</a:t>
            </a:r>
            <a:r>
              <a:rPr lang="en-US" sz="2400" dirty="0"/>
              <a:t> yang </a:t>
            </a:r>
            <a:r>
              <a:rPr lang="en-US" sz="2400" dirty="0" err="1"/>
              <a:t>dihasilkan</a:t>
            </a:r>
            <a:r>
              <a:rPr lang="en-US" sz="2400" dirty="0"/>
              <a:t>. </a:t>
            </a:r>
            <a:r>
              <a:rPr lang="en-US" sz="2400" dirty="0" err="1"/>
              <a:t>Suhu</a:t>
            </a:r>
            <a:r>
              <a:rPr lang="en-US" sz="2400" dirty="0"/>
              <a:t> </a:t>
            </a:r>
            <a:r>
              <a:rPr lang="en-US" sz="2400" dirty="0" err="1"/>
              <a:t>pengeringan</a:t>
            </a:r>
            <a:r>
              <a:rPr lang="en-US" sz="2400" dirty="0"/>
              <a:t> </a:t>
            </a:r>
            <a:r>
              <a:rPr lang="en-US" sz="2400" dirty="0" err="1"/>
              <a:t>berpengaruh</a:t>
            </a:r>
            <a:r>
              <a:rPr lang="en-US" sz="2400" dirty="0"/>
              <a:t> </a:t>
            </a:r>
            <a:r>
              <a:rPr lang="en-US" sz="2400" dirty="0" err="1"/>
              <a:t>nyata</a:t>
            </a:r>
            <a:r>
              <a:rPr lang="en-US" sz="2400" dirty="0"/>
              <a:t> </a:t>
            </a:r>
            <a:r>
              <a:rPr lang="en-US" sz="2400" dirty="0" err="1"/>
              <a:t>pada</a:t>
            </a:r>
            <a:r>
              <a:rPr lang="en-US" sz="2400" dirty="0"/>
              <a:t> </a:t>
            </a:r>
            <a:r>
              <a:rPr lang="en-US" sz="2400" dirty="0" err="1"/>
              <a:t>kadar</a:t>
            </a:r>
            <a:r>
              <a:rPr lang="en-US" sz="2400" dirty="0"/>
              <a:t> </a:t>
            </a:r>
            <a:r>
              <a:rPr lang="en-US" sz="2400" dirty="0" err="1"/>
              <a:t>pati</a:t>
            </a:r>
            <a:r>
              <a:rPr lang="en-US" sz="2400" dirty="0"/>
              <a:t>, </a:t>
            </a:r>
            <a:r>
              <a:rPr lang="en-US" sz="2400" dirty="0" err="1"/>
              <a:t>kadar</a:t>
            </a:r>
            <a:r>
              <a:rPr lang="en-US" sz="2400" dirty="0"/>
              <a:t> air, volume </a:t>
            </a:r>
            <a:r>
              <a:rPr lang="en-US" sz="2400" dirty="0" err="1"/>
              <a:t>pengembangan</a:t>
            </a:r>
            <a:r>
              <a:rPr lang="en-US" sz="2400" dirty="0"/>
              <a:t>, </a:t>
            </a:r>
            <a:r>
              <a:rPr lang="en-US" sz="2400" dirty="0" err="1"/>
              <a:t>hasil</a:t>
            </a:r>
            <a:r>
              <a:rPr lang="en-US" sz="2400" dirty="0"/>
              <a:t> </a:t>
            </a:r>
            <a:r>
              <a:rPr lang="en-US" sz="2400" dirty="0" err="1"/>
              <a:t>rendemen</a:t>
            </a:r>
            <a:r>
              <a:rPr lang="en-US" sz="2400" dirty="0"/>
              <a:t>, </a:t>
            </a:r>
            <a:r>
              <a:rPr lang="en-US" sz="2400" dirty="0" err="1"/>
              <a:t>dan</a:t>
            </a:r>
            <a:r>
              <a:rPr lang="en-US" sz="2400" dirty="0"/>
              <a:t> </a:t>
            </a:r>
            <a:r>
              <a:rPr lang="en-US" sz="2400" dirty="0" err="1" smtClean="0"/>
              <a:t>warna</a:t>
            </a:r>
            <a:r>
              <a:rPr lang="en-US" sz="2400" dirty="0" smtClean="0"/>
              <a:t>.</a:t>
            </a:r>
          </a:p>
          <a:p>
            <a:pPr marL="292100" lvl="0" indent="-292100" algn="just">
              <a:buNone/>
            </a:pPr>
            <a:r>
              <a:rPr lang="en-US" sz="2400" dirty="0" smtClean="0"/>
              <a:t>4. </a:t>
            </a:r>
            <a:r>
              <a:rPr lang="en-US" sz="2400" dirty="0" err="1" smtClean="0"/>
              <a:t>Interaksi</a:t>
            </a:r>
            <a:r>
              <a:rPr lang="en-US" sz="2400" dirty="0" smtClean="0"/>
              <a:t> </a:t>
            </a:r>
            <a:r>
              <a:rPr lang="en-US" sz="2400" dirty="0" err="1"/>
              <a:t>antara</a:t>
            </a:r>
            <a:r>
              <a:rPr lang="en-US" sz="2400" dirty="0"/>
              <a:t> </a:t>
            </a:r>
            <a:r>
              <a:rPr lang="en-US" sz="2400" dirty="0" err="1"/>
              <a:t>formulasi</a:t>
            </a:r>
            <a:r>
              <a:rPr lang="en-US" sz="2400" dirty="0"/>
              <a:t> </a:t>
            </a:r>
            <a:r>
              <a:rPr lang="en-US" sz="2400" dirty="0" err="1"/>
              <a:t>campuran</a:t>
            </a:r>
            <a:r>
              <a:rPr lang="en-US" sz="2400" dirty="0"/>
              <a:t> </a:t>
            </a:r>
            <a:r>
              <a:rPr lang="en-US" sz="2400" dirty="0" err="1"/>
              <a:t>bahan</a:t>
            </a:r>
            <a:r>
              <a:rPr lang="en-US" sz="2400" dirty="0"/>
              <a:t> </a:t>
            </a:r>
            <a:r>
              <a:rPr lang="en-US" sz="2400" dirty="0" err="1"/>
              <a:t>dan</a:t>
            </a:r>
            <a:r>
              <a:rPr lang="en-US" sz="2400" dirty="0"/>
              <a:t> </a:t>
            </a:r>
            <a:r>
              <a:rPr lang="en-US" sz="2400" dirty="0" err="1"/>
              <a:t>suhu</a:t>
            </a:r>
            <a:r>
              <a:rPr lang="en-US" sz="2400" dirty="0"/>
              <a:t> </a:t>
            </a:r>
            <a:r>
              <a:rPr lang="en-US" sz="2400" dirty="0" err="1"/>
              <a:t>pengeringan</a:t>
            </a:r>
            <a:r>
              <a:rPr lang="en-US" sz="2400" dirty="0"/>
              <a:t> </a:t>
            </a:r>
            <a:r>
              <a:rPr lang="en-US" sz="2400" dirty="0" err="1"/>
              <a:t>berpengaruh</a:t>
            </a:r>
            <a:r>
              <a:rPr lang="en-US" sz="2400" dirty="0"/>
              <a:t> </a:t>
            </a:r>
            <a:r>
              <a:rPr lang="en-US" sz="2400" dirty="0" err="1"/>
              <a:t>nyata</a:t>
            </a:r>
            <a:r>
              <a:rPr lang="en-US" sz="2400" dirty="0"/>
              <a:t> </a:t>
            </a:r>
            <a:r>
              <a:rPr lang="en-US" sz="2400" dirty="0" err="1"/>
              <a:t>pada</a:t>
            </a:r>
            <a:r>
              <a:rPr lang="en-US" sz="2400" dirty="0"/>
              <a:t> volume </a:t>
            </a:r>
            <a:r>
              <a:rPr lang="en-US" sz="2400" dirty="0" err="1"/>
              <a:t>pengembangan</a:t>
            </a:r>
            <a:r>
              <a:rPr lang="en-US" sz="2400" dirty="0"/>
              <a:t>. </a:t>
            </a:r>
            <a:r>
              <a:rPr lang="en-US" sz="2400" dirty="0" err="1"/>
              <a:t>Adapun</a:t>
            </a:r>
            <a:r>
              <a:rPr lang="en-US" sz="2400" dirty="0"/>
              <a:t> </a:t>
            </a:r>
            <a:r>
              <a:rPr lang="en-US" sz="2400" dirty="0" err="1"/>
              <a:t>untuk</a:t>
            </a:r>
            <a:r>
              <a:rPr lang="en-US" sz="2400" dirty="0"/>
              <a:t> </a:t>
            </a:r>
            <a:r>
              <a:rPr lang="en-US" sz="2400" dirty="0" err="1"/>
              <a:t>kadar</a:t>
            </a:r>
            <a:r>
              <a:rPr lang="en-US" sz="2400" dirty="0"/>
              <a:t> </a:t>
            </a:r>
            <a:r>
              <a:rPr lang="en-US" sz="2400" dirty="0" err="1"/>
              <a:t>pati</a:t>
            </a:r>
            <a:r>
              <a:rPr lang="en-US" sz="2400" dirty="0"/>
              <a:t>, </a:t>
            </a:r>
            <a:r>
              <a:rPr lang="en-US" sz="2400" dirty="0" err="1"/>
              <a:t>kadar</a:t>
            </a:r>
            <a:r>
              <a:rPr lang="en-US" sz="2400" dirty="0"/>
              <a:t> air, </a:t>
            </a:r>
            <a:r>
              <a:rPr lang="en-US" sz="2400" dirty="0" err="1"/>
              <a:t>hasil</a:t>
            </a:r>
            <a:r>
              <a:rPr lang="en-US" sz="2400" dirty="0"/>
              <a:t> </a:t>
            </a:r>
            <a:r>
              <a:rPr lang="en-US" sz="2400" dirty="0" err="1"/>
              <a:t>rendemen</a:t>
            </a:r>
            <a:r>
              <a:rPr lang="en-US" sz="2400" dirty="0"/>
              <a:t>, </a:t>
            </a:r>
            <a:r>
              <a:rPr lang="en-US" sz="2400" dirty="0" err="1"/>
              <a:t>warna</a:t>
            </a:r>
            <a:r>
              <a:rPr lang="en-US" sz="2400" dirty="0"/>
              <a:t>, aroma rasa, </a:t>
            </a:r>
            <a:r>
              <a:rPr lang="en-US" sz="2400" dirty="0" err="1"/>
              <a:t>dan</a:t>
            </a:r>
            <a:r>
              <a:rPr lang="en-US" sz="2400" dirty="0"/>
              <a:t> </a:t>
            </a:r>
            <a:r>
              <a:rPr lang="en-US" sz="2400" dirty="0" err="1"/>
              <a:t>tekstur</a:t>
            </a:r>
            <a:r>
              <a:rPr lang="en-US" sz="2400" dirty="0"/>
              <a:t> </a:t>
            </a:r>
            <a:r>
              <a:rPr lang="en-US" sz="2400" dirty="0" err="1"/>
              <a:t>tidak</a:t>
            </a:r>
            <a:r>
              <a:rPr lang="en-US" sz="2400" dirty="0"/>
              <a:t> </a:t>
            </a:r>
            <a:r>
              <a:rPr lang="en-US" sz="2400" dirty="0" err="1"/>
              <a:t>berpengaruh</a:t>
            </a:r>
            <a:r>
              <a:rPr lang="en-US" sz="2400" dirty="0"/>
              <a:t> </a:t>
            </a:r>
            <a:r>
              <a:rPr lang="en-US" sz="2400" dirty="0" err="1"/>
              <a:t>interaksi</a:t>
            </a:r>
            <a:r>
              <a:rPr lang="en-US" sz="2400" dirty="0"/>
              <a:t> </a:t>
            </a:r>
            <a:r>
              <a:rPr lang="en-US" sz="2400" dirty="0" err="1"/>
              <a:t>formulasi</a:t>
            </a:r>
            <a:r>
              <a:rPr lang="en-US" sz="2400" dirty="0"/>
              <a:t> </a:t>
            </a:r>
            <a:r>
              <a:rPr lang="en-US" sz="2400" dirty="0" err="1"/>
              <a:t>campuran</a:t>
            </a:r>
            <a:r>
              <a:rPr lang="en-US" sz="2400" dirty="0"/>
              <a:t> </a:t>
            </a:r>
            <a:r>
              <a:rPr lang="en-US" sz="2400" dirty="0" err="1"/>
              <a:t>bahan</a:t>
            </a:r>
            <a:r>
              <a:rPr lang="en-US" sz="2400" dirty="0"/>
              <a:t> </a:t>
            </a:r>
            <a:r>
              <a:rPr lang="en-US" sz="2400" dirty="0" err="1"/>
              <a:t>dan</a:t>
            </a:r>
            <a:r>
              <a:rPr lang="en-US" sz="2400" dirty="0"/>
              <a:t> </a:t>
            </a:r>
            <a:r>
              <a:rPr lang="en-US" sz="2400" dirty="0" err="1"/>
              <a:t>suhu</a:t>
            </a:r>
            <a:r>
              <a:rPr lang="en-US" sz="2400" dirty="0"/>
              <a:t> </a:t>
            </a:r>
            <a:r>
              <a:rPr lang="en-US" sz="2400" dirty="0" err="1"/>
              <a:t>pengeringan</a:t>
            </a:r>
            <a:r>
              <a:rPr lang="en-US" sz="2400" dirty="0"/>
              <a:t>.</a:t>
            </a:r>
          </a:p>
          <a:p>
            <a:pPr marL="292100" lvl="0" indent="-292100" algn="just">
              <a:buNone/>
            </a:pPr>
            <a:r>
              <a:rPr lang="en-US" sz="2400" dirty="0" smtClean="0"/>
              <a:t>5. </a:t>
            </a:r>
            <a:r>
              <a:rPr lang="en-US" sz="2400" dirty="0" err="1" smtClean="0"/>
              <a:t>Penentuan</a:t>
            </a:r>
            <a:r>
              <a:rPr lang="en-US" sz="2400" dirty="0" smtClean="0"/>
              <a:t> </a:t>
            </a:r>
            <a:r>
              <a:rPr lang="en-US" sz="2400" dirty="0" err="1" smtClean="0"/>
              <a:t>sampel</a:t>
            </a:r>
            <a:r>
              <a:rPr lang="en-US" sz="2400" dirty="0" smtClean="0"/>
              <a:t> </a:t>
            </a:r>
            <a:r>
              <a:rPr lang="en-US" sz="2400" dirty="0" err="1" smtClean="0"/>
              <a:t>terpilih</a:t>
            </a:r>
            <a:r>
              <a:rPr lang="en-US" sz="2400" dirty="0" smtClean="0"/>
              <a:t> </a:t>
            </a:r>
            <a:r>
              <a:rPr lang="en-US" sz="2400" dirty="0" err="1"/>
              <a:t>berdasarkan</a:t>
            </a:r>
            <a:r>
              <a:rPr lang="en-US" sz="2400" dirty="0"/>
              <a:t> </a:t>
            </a:r>
            <a:r>
              <a:rPr lang="en-US" sz="2400" dirty="0" err="1"/>
              <a:t>penilaian</a:t>
            </a:r>
            <a:r>
              <a:rPr lang="en-US" sz="2400" dirty="0"/>
              <a:t> </a:t>
            </a:r>
            <a:r>
              <a:rPr lang="en-US" sz="2400" dirty="0" err="1"/>
              <a:t>organoleptik</a:t>
            </a:r>
            <a:r>
              <a:rPr lang="en-US" sz="2400" dirty="0"/>
              <a:t>, </a:t>
            </a:r>
            <a:r>
              <a:rPr lang="en-US" sz="2400" dirty="0" err="1"/>
              <a:t>analisis</a:t>
            </a:r>
            <a:r>
              <a:rPr lang="en-US" sz="2400" dirty="0"/>
              <a:t> </a:t>
            </a:r>
            <a:r>
              <a:rPr lang="en-US" sz="2400" dirty="0" err="1"/>
              <a:t>kimia</a:t>
            </a:r>
            <a:r>
              <a:rPr lang="en-US" sz="2400" dirty="0"/>
              <a:t> </a:t>
            </a:r>
            <a:r>
              <a:rPr lang="en-US" sz="2400" dirty="0" err="1"/>
              <a:t>dan</a:t>
            </a:r>
            <a:r>
              <a:rPr lang="en-US" sz="2400" dirty="0"/>
              <a:t> </a:t>
            </a:r>
            <a:r>
              <a:rPr lang="en-US" sz="2400" dirty="0" err="1"/>
              <a:t>analisis</a:t>
            </a:r>
            <a:r>
              <a:rPr lang="en-US" sz="2400" dirty="0"/>
              <a:t> </a:t>
            </a:r>
            <a:r>
              <a:rPr lang="en-US" sz="2400" dirty="0" err="1"/>
              <a:t>fisika</a:t>
            </a:r>
            <a:r>
              <a:rPr lang="en-US" sz="2400" dirty="0"/>
              <a:t> yang </a:t>
            </a:r>
            <a:r>
              <a:rPr lang="en-US" sz="2400" dirty="0" err="1"/>
              <a:t>telah</a:t>
            </a:r>
            <a:r>
              <a:rPr lang="en-US" sz="2400" dirty="0"/>
              <a:t> </a:t>
            </a:r>
            <a:r>
              <a:rPr lang="en-US" sz="2400" dirty="0" err="1"/>
              <a:t>dilakukan</a:t>
            </a:r>
            <a:r>
              <a:rPr lang="en-US" sz="2400" dirty="0"/>
              <a:t> </a:t>
            </a:r>
            <a:r>
              <a:rPr lang="en-US" sz="2400" dirty="0" err="1"/>
              <a:t>adalah</a:t>
            </a:r>
            <a:r>
              <a:rPr lang="en-US" sz="2400" dirty="0"/>
              <a:t> f</a:t>
            </a:r>
            <a:r>
              <a:rPr lang="en-US" sz="2400" baseline="-25000" dirty="0"/>
              <a:t>3</a:t>
            </a:r>
            <a:r>
              <a:rPr lang="en-US" sz="2400" dirty="0"/>
              <a:t>p</a:t>
            </a:r>
            <a:r>
              <a:rPr lang="en-US" sz="2400" baseline="-25000" dirty="0"/>
              <a:t>1</a:t>
            </a:r>
            <a:r>
              <a:rPr lang="en-US" sz="2400" dirty="0"/>
              <a:t> (</a:t>
            </a:r>
            <a:r>
              <a:rPr lang="en-US" sz="2400" dirty="0" err="1"/>
              <a:t>Formulasi</a:t>
            </a:r>
            <a:r>
              <a:rPr lang="en-US" sz="2400" dirty="0"/>
              <a:t> </a:t>
            </a:r>
            <a:r>
              <a:rPr lang="en-US" sz="2400" dirty="0" err="1"/>
              <a:t>campuran</a:t>
            </a:r>
            <a:r>
              <a:rPr lang="en-US" sz="2400" dirty="0"/>
              <a:t> </a:t>
            </a:r>
            <a:r>
              <a:rPr lang="en-US" sz="2400" dirty="0" err="1"/>
              <a:t>bahan</a:t>
            </a:r>
            <a:r>
              <a:rPr lang="en-US" sz="2400" dirty="0"/>
              <a:t> </a:t>
            </a:r>
            <a:r>
              <a:rPr lang="en-US" sz="2400" dirty="0" err="1"/>
              <a:t>ubi</a:t>
            </a:r>
            <a:r>
              <a:rPr lang="en-US" sz="2400" dirty="0"/>
              <a:t> </a:t>
            </a:r>
            <a:r>
              <a:rPr lang="en-US" sz="2400" dirty="0" err="1"/>
              <a:t>jalar</a:t>
            </a:r>
            <a:r>
              <a:rPr lang="en-US" sz="2400" dirty="0"/>
              <a:t>, </a:t>
            </a:r>
            <a:r>
              <a:rPr lang="en-US" sz="2400" dirty="0" err="1"/>
              <a:t>tapioka</a:t>
            </a:r>
            <a:r>
              <a:rPr lang="en-US" sz="2400" dirty="0"/>
              <a:t>, </a:t>
            </a:r>
            <a:r>
              <a:rPr lang="en-US" sz="2400" dirty="0" err="1"/>
              <a:t>dan</a:t>
            </a:r>
            <a:r>
              <a:rPr lang="en-US" sz="2400" dirty="0"/>
              <a:t> STTP </a:t>
            </a:r>
            <a:r>
              <a:rPr lang="en-US" sz="2400" dirty="0" err="1"/>
              <a:t>dan</a:t>
            </a:r>
            <a:r>
              <a:rPr lang="en-US" sz="2400" dirty="0"/>
              <a:t> </a:t>
            </a:r>
            <a:r>
              <a:rPr lang="en-US" sz="2400" dirty="0" err="1"/>
              <a:t>Suhu</a:t>
            </a:r>
            <a:r>
              <a:rPr lang="en-US" sz="2400" dirty="0"/>
              <a:t> </a:t>
            </a:r>
            <a:r>
              <a:rPr lang="en-US" sz="2400" dirty="0" err="1"/>
              <a:t>pengeringan</a:t>
            </a:r>
            <a:r>
              <a:rPr lang="en-US" sz="2400" dirty="0"/>
              <a:t> 60</a:t>
            </a:r>
            <a:r>
              <a:rPr lang="en-US" sz="2400" baseline="30000" dirty="0"/>
              <a:t>o</a:t>
            </a:r>
            <a:r>
              <a:rPr lang="en-US" sz="2400" dirty="0"/>
              <a:t>C) </a:t>
            </a:r>
            <a:r>
              <a:rPr lang="en-US" sz="2400" dirty="0" err="1"/>
              <a:t>dengan</a:t>
            </a:r>
            <a:r>
              <a:rPr lang="en-US" sz="2400" dirty="0"/>
              <a:t> </a:t>
            </a:r>
            <a:r>
              <a:rPr lang="en-US" sz="2400" dirty="0" err="1"/>
              <a:t>kadar</a:t>
            </a:r>
            <a:r>
              <a:rPr lang="en-US" sz="2400" dirty="0"/>
              <a:t> </a:t>
            </a:r>
            <a:r>
              <a:rPr lang="en-US" sz="2400" dirty="0" err="1"/>
              <a:t>pati</a:t>
            </a:r>
            <a:r>
              <a:rPr lang="en-US" sz="2400" dirty="0"/>
              <a:t> 60,84%, </a:t>
            </a:r>
            <a:r>
              <a:rPr lang="en-US" sz="2400" dirty="0" err="1"/>
              <a:t>kadar</a:t>
            </a:r>
            <a:r>
              <a:rPr lang="en-US" sz="2400" dirty="0"/>
              <a:t> air 9,55%, volume </a:t>
            </a:r>
            <a:r>
              <a:rPr lang="en-US" sz="2400" dirty="0" err="1"/>
              <a:t>pengembangan</a:t>
            </a:r>
            <a:r>
              <a:rPr lang="en-US" sz="2400" dirty="0"/>
              <a:t> 33,09% </a:t>
            </a:r>
            <a:r>
              <a:rPr lang="en-US" sz="2400" dirty="0" err="1"/>
              <a:t>dan</a:t>
            </a:r>
            <a:r>
              <a:rPr lang="en-US" sz="2400" dirty="0"/>
              <a:t> </a:t>
            </a:r>
            <a:r>
              <a:rPr lang="en-US" sz="2400" dirty="0" err="1"/>
              <a:t>rendemen</a:t>
            </a:r>
            <a:r>
              <a:rPr lang="en-US" sz="2400" dirty="0"/>
              <a:t> 33,59%.</a:t>
            </a:r>
          </a:p>
          <a:p>
            <a:endParaRPr lang="en-US" dirty="0"/>
          </a:p>
        </p:txBody>
      </p:sp>
    </p:spTree>
    <p:extLst>
      <p:ext uri="{BB962C8B-B14F-4D97-AF65-F5344CB8AC3E}">
        <p14:creationId xmlns:p14="http://schemas.microsoft.com/office/powerpoint/2010/main" val="35378663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mn-lt"/>
              </a:rPr>
              <a:t>Saran</a:t>
            </a:r>
            <a:endParaRPr lang="en-US" dirty="0">
              <a:latin typeface="+mn-lt"/>
            </a:endParaRPr>
          </a:p>
        </p:txBody>
      </p:sp>
      <p:sp>
        <p:nvSpPr>
          <p:cNvPr id="3" name="Content Placeholder 2"/>
          <p:cNvSpPr>
            <a:spLocks noGrp="1"/>
          </p:cNvSpPr>
          <p:nvPr>
            <p:ph idx="1"/>
          </p:nvPr>
        </p:nvSpPr>
        <p:spPr/>
        <p:txBody>
          <a:bodyPr>
            <a:normAutofit/>
          </a:bodyPr>
          <a:lstStyle/>
          <a:p>
            <a:pPr marL="0" indent="0">
              <a:lnSpc>
                <a:spcPct val="150000"/>
              </a:lnSpc>
              <a:buNone/>
            </a:pPr>
            <a:r>
              <a:rPr lang="en-US" dirty="0" smtClean="0"/>
              <a:t>	</a:t>
            </a:r>
            <a:r>
              <a:rPr lang="en-US" sz="2400" dirty="0" smtClean="0"/>
              <a:t>Dari </a:t>
            </a:r>
            <a:r>
              <a:rPr lang="en-US" sz="2400" dirty="0" err="1"/>
              <a:t>hasil</a:t>
            </a:r>
            <a:r>
              <a:rPr lang="en-US" sz="2400" dirty="0"/>
              <a:t> </a:t>
            </a:r>
            <a:r>
              <a:rPr lang="en-US" sz="2400" dirty="0" err="1"/>
              <a:t>evaluasi</a:t>
            </a:r>
            <a:r>
              <a:rPr lang="en-US" sz="2400" dirty="0"/>
              <a:t> </a:t>
            </a:r>
            <a:r>
              <a:rPr lang="en-US" sz="2400" dirty="0" err="1"/>
              <a:t>terhadap</a:t>
            </a:r>
            <a:r>
              <a:rPr lang="en-US" sz="2400" dirty="0"/>
              <a:t> </a:t>
            </a:r>
            <a:r>
              <a:rPr lang="en-US" sz="2400" dirty="0" err="1"/>
              <a:t>penelitian</a:t>
            </a:r>
            <a:r>
              <a:rPr lang="en-US" sz="2400" dirty="0"/>
              <a:t> yang </a:t>
            </a:r>
            <a:r>
              <a:rPr lang="en-US" sz="2400" dirty="0" err="1"/>
              <a:t>dilakukan</a:t>
            </a:r>
            <a:r>
              <a:rPr lang="en-US" sz="2400" dirty="0"/>
              <a:t>, </a:t>
            </a:r>
            <a:r>
              <a:rPr lang="en-US" sz="2400" dirty="0" err="1"/>
              <a:t>maka</a:t>
            </a:r>
            <a:r>
              <a:rPr lang="en-US" sz="2400" dirty="0"/>
              <a:t> </a:t>
            </a:r>
            <a:r>
              <a:rPr lang="en-US" sz="2400" dirty="0" err="1"/>
              <a:t>beberapa</a:t>
            </a:r>
            <a:r>
              <a:rPr lang="en-US" sz="2400" dirty="0"/>
              <a:t> </a:t>
            </a:r>
            <a:r>
              <a:rPr lang="en-US" sz="2400" dirty="0" err="1"/>
              <a:t>hal</a:t>
            </a:r>
            <a:r>
              <a:rPr lang="en-US" sz="2400" dirty="0"/>
              <a:t> yang </a:t>
            </a:r>
            <a:r>
              <a:rPr lang="en-US" sz="2400" dirty="0" err="1"/>
              <a:t>disarankan</a:t>
            </a:r>
            <a:r>
              <a:rPr lang="en-US" sz="2400" dirty="0"/>
              <a:t> </a:t>
            </a:r>
            <a:r>
              <a:rPr lang="en-US" sz="2400" dirty="0" err="1"/>
              <a:t>antara</a:t>
            </a:r>
            <a:r>
              <a:rPr lang="en-US" sz="2400" dirty="0"/>
              <a:t> lain </a:t>
            </a:r>
            <a:r>
              <a:rPr lang="en-US" sz="2400" dirty="0" err="1"/>
              <a:t>yaitu</a:t>
            </a:r>
            <a:r>
              <a:rPr lang="en-US" sz="2400" dirty="0"/>
              <a:t>: </a:t>
            </a:r>
          </a:p>
          <a:p>
            <a:pPr marL="292100" lvl="0" indent="-292100">
              <a:lnSpc>
                <a:spcPct val="150000"/>
              </a:lnSpc>
              <a:buNone/>
            </a:pPr>
            <a:r>
              <a:rPr lang="en-US" sz="2400" dirty="0" smtClean="0"/>
              <a:t>1. </a:t>
            </a:r>
            <a:r>
              <a:rPr lang="en-US" sz="2400" dirty="0" err="1" smtClean="0"/>
              <a:t>Perlu</a:t>
            </a:r>
            <a:r>
              <a:rPr lang="en-US" sz="2400" dirty="0" smtClean="0"/>
              <a:t> </a:t>
            </a:r>
            <a:r>
              <a:rPr lang="en-US" sz="2400" dirty="0" err="1"/>
              <a:t>dilakukan</a:t>
            </a:r>
            <a:r>
              <a:rPr lang="en-US" sz="2400" dirty="0"/>
              <a:t> </a:t>
            </a:r>
            <a:r>
              <a:rPr lang="en-US" sz="2400" dirty="0" err="1"/>
              <a:t>penelitian</a:t>
            </a:r>
            <a:r>
              <a:rPr lang="en-US" sz="2400" dirty="0"/>
              <a:t> </a:t>
            </a:r>
            <a:r>
              <a:rPr lang="en-US" sz="2400" dirty="0" err="1"/>
              <a:t>lebih</a:t>
            </a:r>
            <a:r>
              <a:rPr lang="en-US" sz="2400" dirty="0"/>
              <a:t> </a:t>
            </a:r>
            <a:r>
              <a:rPr lang="en-US" sz="2400" dirty="0" err="1"/>
              <a:t>lanjut</a:t>
            </a:r>
            <a:r>
              <a:rPr lang="en-US" sz="2400" dirty="0"/>
              <a:t> </a:t>
            </a:r>
            <a:r>
              <a:rPr lang="en-US" sz="2400" dirty="0" err="1"/>
              <a:t>mengenai</a:t>
            </a:r>
            <a:r>
              <a:rPr lang="en-US" sz="2400" dirty="0"/>
              <a:t> </a:t>
            </a:r>
            <a:r>
              <a:rPr lang="en-US" sz="2400" dirty="0" err="1"/>
              <a:t>daya</a:t>
            </a:r>
            <a:r>
              <a:rPr lang="en-US" sz="2400" dirty="0"/>
              <a:t> </a:t>
            </a:r>
            <a:r>
              <a:rPr lang="en-US" sz="2400" dirty="0" err="1"/>
              <a:t>simpan</a:t>
            </a:r>
            <a:r>
              <a:rPr lang="en-US" sz="2400" dirty="0"/>
              <a:t> </a:t>
            </a:r>
            <a:r>
              <a:rPr lang="en-US" sz="2400" dirty="0" err="1"/>
              <a:t>candil</a:t>
            </a:r>
            <a:r>
              <a:rPr lang="en-US" sz="2400" dirty="0"/>
              <a:t> </a:t>
            </a:r>
            <a:r>
              <a:rPr lang="en-US" sz="2400" dirty="0" err="1"/>
              <a:t>instan</a:t>
            </a:r>
            <a:r>
              <a:rPr lang="en-US" sz="2400" dirty="0"/>
              <a:t> </a:t>
            </a:r>
            <a:r>
              <a:rPr lang="en-US" sz="2400" dirty="0" err="1"/>
              <a:t>ubi</a:t>
            </a:r>
            <a:r>
              <a:rPr lang="en-US" sz="2400" dirty="0"/>
              <a:t> </a:t>
            </a:r>
            <a:r>
              <a:rPr lang="en-US" sz="2400" dirty="0" err="1"/>
              <a:t>ungu</a:t>
            </a:r>
            <a:r>
              <a:rPr lang="en-US" sz="2400" dirty="0"/>
              <a:t>.</a:t>
            </a:r>
          </a:p>
          <a:p>
            <a:pPr lvl="0">
              <a:lnSpc>
                <a:spcPct val="150000"/>
              </a:lnSpc>
              <a:buNone/>
            </a:pPr>
            <a:r>
              <a:rPr lang="en-US" sz="2400" dirty="0" smtClean="0"/>
              <a:t>2. </a:t>
            </a:r>
            <a:r>
              <a:rPr lang="en-US" sz="2400" dirty="0" err="1" smtClean="0"/>
              <a:t>Perlu</a:t>
            </a:r>
            <a:r>
              <a:rPr lang="en-US" sz="2400" dirty="0" smtClean="0"/>
              <a:t> </a:t>
            </a:r>
            <a:r>
              <a:rPr lang="en-US" sz="2400" dirty="0" err="1"/>
              <a:t>dilakukan</a:t>
            </a:r>
            <a:r>
              <a:rPr lang="en-US" sz="2400" dirty="0"/>
              <a:t> </a:t>
            </a:r>
            <a:r>
              <a:rPr lang="en-US" sz="2400" dirty="0" err="1"/>
              <a:t>penelitian</a:t>
            </a:r>
            <a:r>
              <a:rPr lang="en-US" sz="2400" dirty="0"/>
              <a:t> </a:t>
            </a:r>
            <a:r>
              <a:rPr lang="en-US" sz="2400" dirty="0" err="1"/>
              <a:t>lebih</a:t>
            </a:r>
            <a:r>
              <a:rPr lang="en-US" sz="2400" dirty="0"/>
              <a:t> </a:t>
            </a:r>
            <a:r>
              <a:rPr lang="en-US" sz="2400" dirty="0" err="1"/>
              <a:t>lanjut</a:t>
            </a:r>
            <a:r>
              <a:rPr lang="en-US" sz="2400" dirty="0"/>
              <a:t> </a:t>
            </a:r>
            <a:r>
              <a:rPr lang="en-US" sz="2400" dirty="0" err="1"/>
              <a:t>mengenai</a:t>
            </a:r>
            <a:r>
              <a:rPr lang="en-US" sz="2400" dirty="0"/>
              <a:t> </a:t>
            </a:r>
            <a:r>
              <a:rPr lang="en-US" sz="2400" dirty="0" err="1"/>
              <a:t>formulasi</a:t>
            </a:r>
            <a:r>
              <a:rPr lang="en-US" sz="2400" dirty="0"/>
              <a:t> </a:t>
            </a:r>
            <a:r>
              <a:rPr lang="en-US" sz="2400" dirty="0" err="1"/>
              <a:t>atau</a:t>
            </a:r>
            <a:r>
              <a:rPr lang="en-US" sz="2400" dirty="0"/>
              <a:t> </a:t>
            </a:r>
            <a:r>
              <a:rPr lang="en-US" sz="2400" dirty="0" err="1"/>
              <a:t>metode</a:t>
            </a:r>
            <a:r>
              <a:rPr lang="en-US" sz="2400" dirty="0"/>
              <a:t> agar </a:t>
            </a:r>
            <a:r>
              <a:rPr lang="en-US" sz="2400" dirty="0" err="1"/>
              <a:t>waktu</a:t>
            </a:r>
            <a:r>
              <a:rPr lang="en-US" sz="2400" dirty="0"/>
              <a:t> </a:t>
            </a:r>
            <a:r>
              <a:rPr lang="en-US" sz="2400" dirty="0" err="1"/>
              <a:t>perebusan</a:t>
            </a:r>
            <a:r>
              <a:rPr lang="en-US" sz="2400" dirty="0"/>
              <a:t> </a:t>
            </a:r>
            <a:r>
              <a:rPr lang="en-US" sz="2400" dirty="0" err="1"/>
              <a:t>pada</a:t>
            </a:r>
            <a:r>
              <a:rPr lang="en-US" sz="2400" dirty="0"/>
              <a:t> </a:t>
            </a:r>
            <a:r>
              <a:rPr lang="en-US" sz="2400" dirty="0" err="1"/>
              <a:t>candil</a:t>
            </a:r>
            <a:r>
              <a:rPr lang="en-US" sz="2400" dirty="0"/>
              <a:t> </a:t>
            </a:r>
            <a:r>
              <a:rPr lang="en-US" sz="2400" dirty="0" err="1"/>
              <a:t>instan</a:t>
            </a:r>
            <a:r>
              <a:rPr lang="en-US" sz="2400" dirty="0"/>
              <a:t> </a:t>
            </a:r>
            <a:r>
              <a:rPr lang="en-US" sz="2400" dirty="0" err="1"/>
              <a:t>ubi</a:t>
            </a:r>
            <a:r>
              <a:rPr lang="en-US" sz="2400" dirty="0"/>
              <a:t> </a:t>
            </a:r>
            <a:r>
              <a:rPr lang="en-US" sz="2400" dirty="0" err="1"/>
              <a:t>ungu</a:t>
            </a:r>
            <a:r>
              <a:rPr lang="en-US" sz="2400" dirty="0"/>
              <a:t> </a:t>
            </a:r>
            <a:r>
              <a:rPr lang="en-US" sz="2400" dirty="0" err="1"/>
              <a:t>lebih</a:t>
            </a:r>
            <a:r>
              <a:rPr lang="en-US" sz="2400" dirty="0"/>
              <a:t> </a:t>
            </a:r>
            <a:r>
              <a:rPr lang="en-US" sz="2400" dirty="0" err="1"/>
              <a:t>singkat</a:t>
            </a:r>
            <a:r>
              <a:rPr lang="en-US" sz="2400" dirty="0"/>
              <a:t>.</a:t>
            </a:r>
          </a:p>
          <a:p>
            <a:endParaRPr lang="en-US" dirty="0"/>
          </a:p>
        </p:txBody>
      </p:sp>
    </p:spTree>
    <p:extLst>
      <p:ext uri="{BB962C8B-B14F-4D97-AF65-F5344CB8AC3E}">
        <p14:creationId xmlns:p14="http://schemas.microsoft.com/office/powerpoint/2010/main" val="27222255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Rival\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4064" y="836712"/>
            <a:ext cx="5758256" cy="2880320"/>
          </a:xfrm>
          <a:prstGeom prst="rect">
            <a:avLst/>
          </a:prstGeom>
          <a:ln>
            <a:noFill/>
          </a:ln>
          <a:effectLst>
            <a:softEdge rad="112500"/>
          </a:effectLst>
        </p:spPr>
        <p:style>
          <a:lnRef idx="2">
            <a:schemeClr val="accent2"/>
          </a:lnRef>
          <a:fillRef idx="1">
            <a:schemeClr val="lt1"/>
          </a:fillRef>
          <a:effectRef idx="0">
            <a:schemeClr val="accent2"/>
          </a:effectRef>
          <a:fontRef idx="minor">
            <a:schemeClr val="dk1"/>
          </a:fontRef>
        </p:style>
      </p:pic>
      <p:sp>
        <p:nvSpPr>
          <p:cNvPr id="5" name="TextBox 4"/>
          <p:cNvSpPr txBox="1"/>
          <p:nvPr/>
        </p:nvSpPr>
        <p:spPr>
          <a:xfrm>
            <a:off x="539552" y="4149080"/>
            <a:ext cx="8064896" cy="1446550"/>
          </a:xfrm>
          <a:prstGeom prst="rect">
            <a:avLst/>
          </a:prstGeom>
          <a:noFill/>
        </p:spPr>
        <p:txBody>
          <a:bodyPr wrap="square" rtlCol="0">
            <a:spAutoFit/>
          </a:bodyPr>
          <a:lstStyle/>
          <a:p>
            <a:pPr algn="ctr"/>
            <a:r>
              <a:rPr lang="en-US" sz="4400" dirty="0" err="1" smtClean="0">
                <a:latin typeface="Lucida Handwriting" panose="03010101010101010101" pitchFamily="66" charset="0"/>
              </a:rPr>
              <a:t>Terima</a:t>
            </a:r>
            <a:r>
              <a:rPr lang="en-US" sz="4400" dirty="0" smtClean="0">
                <a:latin typeface="Lucida Handwriting" panose="03010101010101010101" pitchFamily="66" charset="0"/>
              </a:rPr>
              <a:t> </a:t>
            </a:r>
            <a:r>
              <a:rPr lang="en-US" sz="4400" dirty="0" err="1" smtClean="0">
                <a:latin typeface="Lucida Handwriting" panose="03010101010101010101" pitchFamily="66" charset="0"/>
              </a:rPr>
              <a:t>Kasih</a:t>
            </a:r>
            <a:r>
              <a:rPr lang="en-US" sz="4400" dirty="0" smtClean="0">
                <a:latin typeface="Lucida Handwriting" panose="03010101010101010101" pitchFamily="66" charset="0"/>
              </a:rPr>
              <a:t> </a:t>
            </a:r>
            <a:r>
              <a:rPr lang="en-US" sz="4400" dirty="0" err="1" smtClean="0">
                <a:latin typeface="Lucida Handwriting" panose="03010101010101010101" pitchFamily="66" charset="0"/>
              </a:rPr>
              <a:t>Atas</a:t>
            </a:r>
            <a:r>
              <a:rPr lang="en-US" sz="4400" dirty="0" smtClean="0">
                <a:latin typeface="Lucida Handwriting" panose="03010101010101010101" pitchFamily="66" charset="0"/>
              </a:rPr>
              <a:t> </a:t>
            </a:r>
            <a:r>
              <a:rPr lang="en-US" sz="4400" dirty="0" err="1" smtClean="0">
                <a:latin typeface="Lucida Handwriting" panose="03010101010101010101" pitchFamily="66" charset="0"/>
              </a:rPr>
              <a:t>Perhatiannya</a:t>
            </a:r>
            <a:endParaRPr lang="en-US" sz="4400" dirty="0">
              <a:latin typeface="Lucida Handwriting" panose="03010101010101010101" pitchFamily="66" charset="0"/>
            </a:endParaRPr>
          </a:p>
        </p:txBody>
      </p:sp>
    </p:spTree>
    <p:extLst>
      <p:ext uri="{BB962C8B-B14F-4D97-AF65-F5344CB8AC3E}">
        <p14:creationId xmlns:p14="http://schemas.microsoft.com/office/powerpoint/2010/main" val="796964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2952274"/>
              </p:ext>
            </p:extLst>
          </p:nvPr>
        </p:nvGraphicFramePr>
        <p:xfrm>
          <a:off x="457200" y="620713"/>
          <a:ext cx="8229600" cy="5505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8" name="Picture 2" descr="https://yphlearningcenter.files.wordpress.com/2013/10/maksud-dan-tujua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835134">
            <a:off x="442205" y="5373216"/>
            <a:ext cx="1957368" cy="1294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073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19474083"/>
              </p:ext>
            </p:extLst>
          </p:nvPr>
        </p:nvGraphicFramePr>
        <p:xfrm>
          <a:off x="457200" y="692696"/>
          <a:ext cx="8229600" cy="5977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http://www.cangcut.net/wp-content/uploads/2013/03/Research_31-1024x1024.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06530">
            <a:off x="6444208" y="908720"/>
            <a:ext cx="2088231" cy="208823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521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Kerangka</a:t>
            </a:r>
            <a:r>
              <a:rPr lang="en-US" dirty="0" smtClean="0"/>
              <a:t> </a:t>
            </a:r>
            <a:r>
              <a:rPr lang="en-US" dirty="0" err="1" smtClean="0"/>
              <a:t>Pemikiran</a:t>
            </a:r>
            <a:endParaRPr lang="en-US" dirty="0"/>
          </a:p>
        </p:txBody>
      </p:sp>
      <p:sp>
        <p:nvSpPr>
          <p:cNvPr id="3" name="Content Placeholder 2"/>
          <p:cNvSpPr>
            <a:spLocks noGrp="1"/>
          </p:cNvSpPr>
          <p:nvPr>
            <p:ph idx="1"/>
          </p:nvPr>
        </p:nvSpPr>
        <p:spPr>
          <a:xfrm>
            <a:off x="467544" y="1412776"/>
            <a:ext cx="7776864" cy="2448272"/>
          </a:xfrm>
        </p:spPr>
        <p:style>
          <a:lnRef idx="3">
            <a:schemeClr val="lt1"/>
          </a:lnRef>
          <a:fillRef idx="1">
            <a:schemeClr val="accent3"/>
          </a:fillRef>
          <a:effectRef idx="1">
            <a:schemeClr val="accent3"/>
          </a:effectRef>
          <a:fontRef idx="minor">
            <a:schemeClr val="lt1"/>
          </a:fontRef>
        </p:style>
        <p:txBody>
          <a:bodyPr>
            <a:normAutofit/>
          </a:bodyPr>
          <a:lstStyle/>
          <a:p>
            <a:pPr marL="0" indent="0" algn="just">
              <a:buNone/>
            </a:pPr>
            <a:r>
              <a:rPr lang="en-US" sz="2400" dirty="0" err="1"/>
              <a:t>Candil</a:t>
            </a:r>
            <a:r>
              <a:rPr lang="en-US" sz="2400" dirty="0"/>
              <a:t> </a:t>
            </a:r>
            <a:r>
              <a:rPr lang="en-US" sz="2400" dirty="0" err="1"/>
              <a:t>merupakan</a:t>
            </a:r>
            <a:r>
              <a:rPr lang="en-US" sz="2400" dirty="0"/>
              <a:t> </a:t>
            </a:r>
            <a:r>
              <a:rPr lang="en-US" sz="2400" dirty="0" err="1"/>
              <a:t>makanan</a:t>
            </a:r>
            <a:r>
              <a:rPr lang="en-US" sz="2400" dirty="0"/>
              <a:t> </a:t>
            </a:r>
            <a:r>
              <a:rPr lang="en-US" sz="2400" dirty="0" err="1"/>
              <a:t>tradisional</a:t>
            </a:r>
            <a:r>
              <a:rPr lang="en-US" sz="2400" dirty="0"/>
              <a:t> yang </a:t>
            </a:r>
            <a:r>
              <a:rPr lang="en-US" sz="2400" dirty="0" err="1"/>
              <a:t>terbuat</a:t>
            </a:r>
            <a:r>
              <a:rPr lang="en-US" sz="2400" dirty="0"/>
              <a:t> </a:t>
            </a:r>
            <a:r>
              <a:rPr lang="en-US" sz="2400" dirty="0" err="1"/>
              <a:t>dari</a:t>
            </a:r>
            <a:r>
              <a:rPr lang="en-US" sz="2400" dirty="0"/>
              <a:t> </a:t>
            </a:r>
            <a:r>
              <a:rPr lang="en-US" sz="2400" dirty="0" err="1"/>
              <a:t>ubi</a:t>
            </a:r>
            <a:r>
              <a:rPr lang="en-US" sz="2400" dirty="0"/>
              <a:t> </a:t>
            </a:r>
            <a:r>
              <a:rPr lang="en-US" sz="2400" dirty="0" err="1"/>
              <a:t>jalar</a:t>
            </a:r>
            <a:r>
              <a:rPr lang="en-US" sz="2400" dirty="0"/>
              <a:t> yang </a:t>
            </a:r>
            <a:r>
              <a:rPr lang="en-US" sz="2400" dirty="0" err="1"/>
              <a:t>dicampur</a:t>
            </a:r>
            <a:r>
              <a:rPr lang="en-US" sz="2400" dirty="0"/>
              <a:t> </a:t>
            </a:r>
            <a:r>
              <a:rPr lang="en-US" sz="2400" dirty="0" err="1"/>
              <a:t>dengan</a:t>
            </a:r>
            <a:r>
              <a:rPr lang="en-US" sz="2400" dirty="0"/>
              <a:t> </a:t>
            </a:r>
            <a:r>
              <a:rPr lang="en-US" sz="2400" dirty="0" err="1"/>
              <a:t>tapioka</a:t>
            </a:r>
            <a:r>
              <a:rPr lang="en-US" sz="2400" dirty="0"/>
              <a:t> </a:t>
            </a:r>
            <a:r>
              <a:rPr lang="en-US" sz="2400" dirty="0" err="1"/>
              <a:t>dan</a:t>
            </a:r>
            <a:r>
              <a:rPr lang="en-US" sz="2400" dirty="0"/>
              <a:t> </a:t>
            </a:r>
            <a:r>
              <a:rPr lang="en-US" sz="2400" dirty="0" err="1"/>
              <a:t>bahan</a:t>
            </a:r>
            <a:r>
              <a:rPr lang="en-US" sz="2400" dirty="0"/>
              <a:t> </a:t>
            </a:r>
            <a:r>
              <a:rPr lang="en-US" sz="2400" dirty="0" err="1"/>
              <a:t>lainnya</a:t>
            </a:r>
            <a:r>
              <a:rPr lang="en-US" sz="2400" dirty="0"/>
              <a:t> </a:t>
            </a:r>
            <a:r>
              <a:rPr lang="en-US" sz="2400" dirty="0" err="1"/>
              <a:t>serta</a:t>
            </a:r>
            <a:r>
              <a:rPr lang="en-US" sz="2400" dirty="0"/>
              <a:t> </a:t>
            </a:r>
            <a:r>
              <a:rPr lang="en-US" sz="2400" dirty="0" err="1"/>
              <a:t>dibentuk</a:t>
            </a:r>
            <a:r>
              <a:rPr lang="en-US" sz="2400" dirty="0"/>
              <a:t> </a:t>
            </a:r>
            <a:r>
              <a:rPr lang="en-US" sz="2400" dirty="0" err="1"/>
              <a:t>bulat-bulat</a:t>
            </a:r>
            <a:r>
              <a:rPr lang="en-US" sz="2400" dirty="0"/>
              <a:t> </a:t>
            </a:r>
            <a:r>
              <a:rPr lang="en-US" sz="2400" dirty="0" err="1"/>
              <a:t>dan</a:t>
            </a:r>
            <a:r>
              <a:rPr lang="en-US" sz="2400" dirty="0"/>
              <a:t> </a:t>
            </a:r>
            <a:r>
              <a:rPr lang="en-US" sz="2400" dirty="0" err="1"/>
              <a:t>direbus</a:t>
            </a:r>
            <a:r>
              <a:rPr lang="en-US" sz="2400" dirty="0"/>
              <a:t> </a:t>
            </a:r>
            <a:r>
              <a:rPr lang="en-US" sz="2400" dirty="0" err="1"/>
              <a:t>hingga</a:t>
            </a:r>
            <a:r>
              <a:rPr lang="en-US" sz="2400" dirty="0"/>
              <a:t> </a:t>
            </a:r>
            <a:r>
              <a:rPr lang="en-US" sz="2400" dirty="0" err="1"/>
              <a:t>matang</a:t>
            </a:r>
            <a:r>
              <a:rPr lang="en-US" sz="2400" dirty="0"/>
              <a:t>. </a:t>
            </a:r>
            <a:r>
              <a:rPr lang="en-US" sz="2400" dirty="0" err="1"/>
              <a:t>Pada</a:t>
            </a:r>
            <a:r>
              <a:rPr lang="en-US" sz="2400" dirty="0"/>
              <a:t> </a:t>
            </a:r>
            <a:r>
              <a:rPr lang="en-US" sz="2400" dirty="0" err="1"/>
              <a:t>candil</a:t>
            </a:r>
            <a:r>
              <a:rPr lang="en-US" sz="2400" dirty="0"/>
              <a:t> juga </a:t>
            </a:r>
            <a:r>
              <a:rPr lang="en-US" sz="2400" dirty="0" err="1"/>
              <a:t>ditambahkan</a:t>
            </a:r>
            <a:r>
              <a:rPr lang="en-US" sz="2400" dirty="0"/>
              <a:t> </a:t>
            </a:r>
            <a:r>
              <a:rPr lang="en-US" sz="2400" dirty="0" err="1"/>
              <a:t>kuah</a:t>
            </a:r>
            <a:r>
              <a:rPr lang="en-US" sz="2400" dirty="0"/>
              <a:t> </a:t>
            </a:r>
            <a:r>
              <a:rPr lang="en-US" sz="2400" dirty="0" err="1"/>
              <a:t>gula</a:t>
            </a:r>
            <a:r>
              <a:rPr lang="en-US" sz="2400" dirty="0"/>
              <a:t> </a:t>
            </a:r>
            <a:r>
              <a:rPr lang="en-US" sz="2400" dirty="0" err="1"/>
              <a:t>merah</a:t>
            </a:r>
            <a:r>
              <a:rPr lang="en-US" sz="2400" dirty="0"/>
              <a:t> </a:t>
            </a:r>
            <a:r>
              <a:rPr lang="en-US" sz="2400" dirty="0" err="1"/>
              <a:t>dan</a:t>
            </a:r>
            <a:r>
              <a:rPr lang="en-US" sz="2400" dirty="0"/>
              <a:t> </a:t>
            </a:r>
            <a:r>
              <a:rPr lang="en-US" sz="2400" dirty="0" err="1"/>
              <a:t>santan</a:t>
            </a:r>
            <a:r>
              <a:rPr lang="en-US" sz="2400" dirty="0"/>
              <a:t> </a:t>
            </a:r>
            <a:r>
              <a:rPr lang="en-US" sz="2400" dirty="0" err="1"/>
              <a:t>kental</a:t>
            </a:r>
            <a:r>
              <a:rPr lang="en-US" sz="2400" dirty="0"/>
              <a:t>. </a:t>
            </a:r>
            <a:r>
              <a:rPr lang="en-US" sz="2400" dirty="0" err="1"/>
              <a:t>Bahan</a:t>
            </a:r>
            <a:r>
              <a:rPr lang="en-US" sz="2400" dirty="0"/>
              <a:t> </a:t>
            </a:r>
            <a:r>
              <a:rPr lang="en-US" sz="2400" dirty="0" err="1"/>
              <a:t>baku</a:t>
            </a:r>
            <a:r>
              <a:rPr lang="en-US" sz="2400" dirty="0"/>
              <a:t> </a:t>
            </a:r>
            <a:r>
              <a:rPr lang="en-US" sz="2400" dirty="0" err="1"/>
              <a:t>utama</a:t>
            </a:r>
            <a:r>
              <a:rPr lang="en-US" sz="2400" dirty="0"/>
              <a:t> yang </a:t>
            </a:r>
            <a:r>
              <a:rPr lang="en-US" sz="2400" dirty="0" err="1"/>
              <a:t>digunakan</a:t>
            </a:r>
            <a:r>
              <a:rPr lang="en-US" sz="2400" dirty="0"/>
              <a:t> </a:t>
            </a:r>
            <a:r>
              <a:rPr lang="en-US" sz="2400" dirty="0" err="1"/>
              <a:t>dalam</a:t>
            </a:r>
            <a:r>
              <a:rPr lang="en-US" sz="2400" dirty="0"/>
              <a:t> </a:t>
            </a:r>
            <a:r>
              <a:rPr lang="en-US" sz="2400" dirty="0" err="1"/>
              <a:t>pembuatan</a:t>
            </a:r>
            <a:r>
              <a:rPr lang="en-US" sz="2400" dirty="0"/>
              <a:t> </a:t>
            </a:r>
            <a:r>
              <a:rPr lang="en-US" sz="2400" dirty="0" err="1"/>
              <a:t>candil</a:t>
            </a:r>
            <a:r>
              <a:rPr lang="en-US" sz="2400" dirty="0"/>
              <a:t> </a:t>
            </a:r>
            <a:r>
              <a:rPr lang="en-US" sz="2400" dirty="0" err="1"/>
              <a:t>yakni</a:t>
            </a:r>
            <a:r>
              <a:rPr lang="en-US" sz="2400" dirty="0"/>
              <a:t> </a:t>
            </a:r>
            <a:r>
              <a:rPr lang="en-US" sz="2400" dirty="0" err="1"/>
              <a:t>ubi</a:t>
            </a:r>
            <a:r>
              <a:rPr lang="en-US" sz="2400" dirty="0"/>
              <a:t> </a:t>
            </a:r>
            <a:r>
              <a:rPr lang="en-US" sz="2400" dirty="0" err="1"/>
              <a:t>jalar</a:t>
            </a:r>
            <a:r>
              <a:rPr lang="en-US" sz="2400" dirty="0"/>
              <a:t> </a:t>
            </a:r>
            <a:r>
              <a:rPr lang="en-US" sz="2400" dirty="0" err="1"/>
              <a:t>dan</a:t>
            </a:r>
            <a:r>
              <a:rPr lang="en-US" sz="2400" dirty="0"/>
              <a:t> </a:t>
            </a:r>
            <a:r>
              <a:rPr lang="en-US" sz="2400" dirty="0" err="1"/>
              <a:t>tepung</a:t>
            </a:r>
            <a:r>
              <a:rPr lang="en-US" sz="2400" dirty="0"/>
              <a:t> </a:t>
            </a:r>
            <a:r>
              <a:rPr lang="en-US" sz="2400" dirty="0" err="1"/>
              <a:t>tapioka</a:t>
            </a:r>
            <a:r>
              <a:rPr lang="en-US" sz="2400" dirty="0"/>
              <a:t>.</a:t>
            </a:r>
          </a:p>
          <a:p>
            <a:pPr algn="just"/>
            <a:endParaRPr lang="en-US" sz="2400" dirty="0"/>
          </a:p>
        </p:txBody>
      </p:sp>
      <p:sp>
        <p:nvSpPr>
          <p:cNvPr id="4" name="Rectangle 3"/>
          <p:cNvSpPr/>
          <p:nvPr/>
        </p:nvSpPr>
        <p:spPr>
          <a:xfrm>
            <a:off x="1043608" y="4145012"/>
            <a:ext cx="7848872" cy="2308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2400" dirty="0" err="1"/>
              <a:t>Menurut</a:t>
            </a:r>
            <a:r>
              <a:rPr lang="en-US" sz="2400" dirty="0"/>
              <a:t> </a:t>
            </a:r>
            <a:r>
              <a:rPr lang="en-US" sz="2400" dirty="0" err="1"/>
              <a:t>Hertiac</a:t>
            </a:r>
            <a:r>
              <a:rPr lang="en-US" sz="2400" dirty="0"/>
              <a:t> (2006), agar </a:t>
            </a:r>
            <a:r>
              <a:rPr lang="en-US" sz="2400" dirty="0" err="1"/>
              <a:t>menghasilkan</a:t>
            </a:r>
            <a:r>
              <a:rPr lang="en-US" sz="2400" dirty="0"/>
              <a:t> </a:t>
            </a:r>
            <a:r>
              <a:rPr lang="en-US" sz="2400" dirty="0" err="1"/>
              <a:t>candil</a:t>
            </a:r>
            <a:r>
              <a:rPr lang="en-US" sz="2400" dirty="0"/>
              <a:t> yang </a:t>
            </a:r>
            <a:r>
              <a:rPr lang="en-US" sz="2400" dirty="0" err="1"/>
              <a:t>kenyal</a:t>
            </a:r>
            <a:r>
              <a:rPr lang="en-US" sz="2400" dirty="0"/>
              <a:t> </a:t>
            </a:r>
            <a:r>
              <a:rPr lang="en-US" sz="2400" dirty="0" err="1"/>
              <a:t>penambahan</a:t>
            </a:r>
            <a:r>
              <a:rPr lang="en-US" sz="2400" dirty="0"/>
              <a:t> </a:t>
            </a:r>
            <a:r>
              <a:rPr lang="en-US" sz="2400" dirty="0" err="1"/>
              <a:t>tapioka</a:t>
            </a:r>
            <a:r>
              <a:rPr lang="en-US" sz="2400" dirty="0"/>
              <a:t> </a:t>
            </a:r>
            <a:r>
              <a:rPr lang="en-US" sz="2400" dirty="0" err="1"/>
              <a:t>pada</a:t>
            </a:r>
            <a:r>
              <a:rPr lang="en-US" sz="2400" dirty="0"/>
              <a:t> </a:t>
            </a:r>
            <a:r>
              <a:rPr lang="en-US" sz="2400" dirty="0" err="1"/>
              <a:t>pembuatan</a:t>
            </a:r>
            <a:r>
              <a:rPr lang="en-US" sz="2400" dirty="0"/>
              <a:t> </a:t>
            </a:r>
            <a:r>
              <a:rPr lang="en-US" sz="2400" dirty="0" err="1"/>
              <a:t>candil</a:t>
            </a:r>
            <a:r>
              <a:rPr lang="en-US" sz="2400" dirty="0"/>
              <a:t> </a:t>
            </a:r>
            <a:r>
              <a:rPr lang="en-US" sz="2400" dirty="0" err="1"/>
              <a:t>adalah</a:t>
            </a:r>
            <a:r>
              <a:rPr lang="en-US" sz="2400" dirty="0"/>
              <a:t> 1:2 </a:t>
            </a:r>
            <a:r>
              <a:rPr lang="en-US" sz="2400" dirty="0" err="1"/>
              <a:t>dengan</a:t>
            </a:r>
            <a:r>
              <a:rPr lang="en-US" sz="2400" dirty="0"/>
              <a:t> </a:t>
            </a:r>
            <a:r>
              <a:rPr lang="en-US" sz="2400" dirty="0" err="1"/>
              <a:t>ubi</a:t>
            </a:r>
            <a:r>
              <a:rPr lang="en-US" sz="2400" dirty="0"/>
              <a:t> </a:t>
            </a:r>
            <a:r>
              <a:rPr lang="en-US" sz="2400" dirty="0" err="1"/>
              <a:t>jalar</a:t>
            </a:r>
            <a:r>
              <a:rPr lang="en-US" sz="2400" dirty="0"/>
              <a:t> </a:t>
            </a:r>
            <a:r>
              <a:rPr lang="en-US" sz="2400" dirty="0" err="1"/>
              <a:t>kuning</a:t>
            </a:r>
            <a:r>
              <a:rPr lang="en-US" sz="2400" dirty="0"/>
              <a:t>, </a:t>
            </a:r>
            <a:r>
              <a:rPr lang="en-US" sz="2400" dirty="0" err="1"/>
              <a:t>sedangkan</a:t>
            </a:r>
            <a:r>
              <a:rPr lang="en-US" sz="2400" dirty="0"/>
              <a:t> </a:t>
            </a:r>
            <a:r>
              <a:rPr lang="en-US" sz="2400" dirty="0" err="1"/>
              <a:t>dengan</a:t>
            </a:r>
            <a:r>
              <a:rPr lang="en-US" sz="2400" dirty="0"/>
              <a:t> </a:t>
            </a:r>
            <a:r>
              <a:rPr lang="en-US" sz="2400" dirty="0" err="1"/>
              <a:t>perbandingan</a:t>
            </a:r>
            <a:r>
              <a:rPr lang="en-US" sz="2400" dirty="0"/>
              <a:t> </a:t>
            </a:r>
            <a:r>
              <a:rPr lang="en-US" sz="2400" dirty="0" err="1"/>
              <a:t>ubi</a:t>
            </a:r>
            <a:r>
              <a:rPr lang="en-US" sz="2400" dirty="0"/>
              <a:t> </a:t>
            </a:r>
            <a:r>
              <a:rPr lang="en-US" sz="2400" dirty="0" err="1"/>
              <a:t>jalar</a:t>
            </a:r>
            <a:r>
              <a:rPr lang="en-US" sz="2400" dirty="0"/>
              <a:t> </a:t>
            </a:r>
            <a:r>
              <a:rPr lang="en-US" sz="2400" dirty="0" err="1"/>
              <a:t>dan</a:t>
            </a:r>
            <a:r>
              <a:rPr lang="en-US" sz="2400" dirty="0"/>
              <a:t> </a:t>
            </a:r>
            <a:r>
              <a:rPr lang="en-US" sz="2400" dirty="0" err="1"/>
              <a:t>tapioka</a:t>
            </a:r>
            <a:r>
              <a:rPr lang="en-US" sz="2400" dirty="0"/>
              <a:t> </a:t>
            </a:r>
            <a:r>
              <a:rPr lang="en-US" sz="2400" dirty="0" err="1"/>
              <a:t>sejumlah</a:t>
            </a:r>
            <a:r>
              <a:rPr lang="en-US" sz="2400" dirty="0"/>
              <a:t> 1:1 </a:t>
            </a:r>
            <a:r>
              <a:rPr lang="en-US" sz="2400" dirty="0" err="1"/>
              <a:t>menghasilkan</a:t>
            </a:r>
            <a:r>
              <a:rPr lang="en-US" sz="2400" dirty="0"/>
              <a:t> </a:t>
            </a:r>
            <a:r>
              <a:rPr lang="en-US" sz="2400" dirty="0" err="1"/>
              <a:t>candil</a:t>
            </a:r>
            <a:r>
              <a:rPr lang="en-US" sz="2400" dirty="0"/>
              <a:t> </a:t>
            </a:r>
            <a:r>
              <a:rPr lang="en-US" sz="2400" dirty="0" err="1"/>
              <a:t>dengan</a:t>
            </a:r>
            <a:r>
              <a:rPr lang="en-US" sz="2400" dirty="0"/>
              <a:t> rasa yang </a:t>
            </a:r>
            <a:r>
              <a:rPr lang="en-US" sz="2400" dirty="0" err="1"/>
              <a:t>kurang</a:t>
            </a:r>
            <a:r>
              <a:rPr lang="en-US" sz="2400" dirty="0"/>
              <a:t> </a:t>
            </a:r>
            <a:r>
              <a:rPr lang="en-US" sz="2400" dirty="0" err="1"/>
              <a:t>spesifik</a:t>
            </a:r>
            <a:r>
              <a:rPr lang="en-US" sz="2400" dirty="0"/>
              <a:t>, </a:t>
            </a:r>
            <a:r>
              <a:rPr lang="en-US" sz="2400" dirty="0" err="1"/>
              <a:t>warna</a:t>
            </a:r>
            <a:r>
              <a:rPr lang="en-US" sz="2400" dirty="0"/>
              <a:t> </a:t>
            </a:r>
            <a:r>
              <a:rPr lang="en-US" sz="2400" dirty="0" err="1"/>
              <a:t>kurang</a:t>
            </a:r>
            <a:r>
              <a:rPr lang="en-US" sz="2400" dirty="0"/>
              <a:t> </a:t>
            </a:r>
            <a:r>
              <a:rPr lang="en-US" sz="2400" dirty="0" err="1"/>
              <a:t>menarik</a:t>
            </a:r>
            <a:r>
              <a:rPr lang="en-US" sz="2400" dirty="0"/>
              <a:t> </a:t>
            </a:r>
            <a:r>
              <a:rPr lang="en-US" sz="2400" dirty="0" err="1"/>
              <a:t>dan</a:t>
            </a:r>
            <a:r>
              <a:rPr lang="en-US" sz="2400" dirty="0"/>
              <a:t> aroma </a:t>
            </a:r>
            <a:r>
              <a:rPr lang="en-US" sz="2400" dirty="0" err="1"/>
              <a:t>ubi</a:t>
            </a:r>
            <a:r>
              <a:rPr lang="en-US" sz="2400" dirty="0"/>
              <a:t> </a:t>
            </a:r>
            <a:r>
              <a:rPr lang="en-US" sz="2400" dirty="0" err="1"/>
              <a:t>jalar</a:t>
            </a:r>
            <a:r>
              <a:rPr lang="en-US" sz="2400" dirty="0"/>
              <a:t> yang </a:t>
            </a:r>
            <a:r>
              <a:rPr lang="en-US" sz="2400" dirty="0" err="1"/>
              <a:t>tertutup</a:t>
            </a:r>
            <a:r>
              <a:rPr lang="en-US" sz="2400" dirty="0"/>
              <a:t> </a:t>
            </a:r>
            <a:r>
              <a:rPr lang="en-US" sz="2400" dirty="0" err="1"/>
              <a:t>oleh</a:t>
            </a:r>
            <a:r>
              <a:rPr lang="en-US" sz="2400" dirty="0"/>
              <a:t> aroma </a:t>
            </a:r>
            <a:r>
              <a:rPr lang="en-US" sz="2400" dirty="0" err="1"/>
              <a:t>tapioka</a:t>
            </a:r>
            <a:r>
              <a:rPr lang="en-US" sz="2400" dirty="0"/>
              <a:t>.</a:t>
            </a:r>
            <a:endParaRPr lang="en-US" sz="2400" dirty="0">
              <a:effectLst/>
            </a:endParaRPr>
          </a:p>
        </p:txBody>
      </p:sp>
    </p:spTree>
    <p:extLst>
      <p:ext uri="{BB962C8B-B14F-4D97-AF65-F5344CB8AC3E}">
        <p14:creationId xmlns:p14="http://schemas.microsoft.com/office/powerpoint/2010/main" val="2098263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658" y="4941168"/>
            <a:ext cx="7776864" cy="1800200"/>
          </a:xfrm>
        </p:spPr>
        <p:style>
          <a:lnRef idx="3">
            <a:schemeClr val="lt1"/>
          </a:lnRef>
          <a:fillRef idx="1">
            <a:schemeClr val="accent4"/>
          </a:fillRef>
          <a:effectRef idx="1">
            <a:schemeClr val="accent4"/>
          </a:effectRef>
          <a:fontRef idx="minor">
            <a:schemeClr val="lt1"/>
          </a:fontRef>
        </p:style>
        <p:txBody>
          <a:bodyPr>
            <a:normAutofit/>
          </a:bodyPr>
          <a:lstStyle/>
          <a:p>
            <a:pPr marL="0" indent="0">
              <a:buNone/>
            </a:pPr>
            <a:r>
              <a:rPr lang="en-US" sz="2400" dirty="0" err="1"/>
              <a:t>Menurut</a:t>
            </a:r>
            <a:r>
              <a:rPr lang="en-US" sz="2400" dirty="0"/>
              <a:t> Amalia (2007) </a:t>
            </a:r>
            <a:r>
              <a:rPr lang="en-US" sz="2400" dirty="0" err="1"/>
              <a:t>konsentrasi</a:t>
            </a:r>
            <a:r>
              <a:rPr lang="en-US" sz="2400" dirty="0"/>
              <a:t> </a:t>
            </a:r>
            <a:r>
              <a:rPr lang="en-US" sz="2400" dirty="0" err="1"/>
              <a:t>natrium</a:t>
            </a:r>
            <a:r>
              <a:rPr lang="en-US" sz="2400" dirty="0"/>
              <a:t> Tripoli </a:t>
            </a:r>
            <a:r>
              <a:rPr lang="en-US" sz="2400" dirty="0" err="1"/>
              <a:t>fosfat</a:t>
            </a:r>
            <a:r>
              <a:rPr lang="en-US" sz="2400" dirty="0"/>
              <a:t> yang </a:t>
            </a:r>
            <a:r>
              <a:rPr lang="en-US" sz="2400" dirty="0" err="1"/>
              <a:t>cocok</a:t>
            </a:r>
            <a:r>
              <a:rPr lang="en-US" sz="2400" dirty="0"/>
              <a:t> </a:t>
            </a:r>
            <a:r>
              <a:rPr lang="en-US" sz="2400" dirty="0" err="1"/>
              <a:t>dalam</a:t>
            </a:r>
            <a:r>
              <a:rPr lang="en-US" sz="2400" dirty="0"/>
              <a:t> </a:t>
            </a:r>
            <a:r>
              <a:rPr lang="en-US" sz="2400" dirty="0" err="1"/>
              <a:t>pembuatan</a:t>
            </a:r>
            <a:r>
              <a:rPr lang="en-US" sz="2400" dirty="0"/>
              <a:t> </a:t>
            </a:r>
            <a:r>
              <a:rPr lang="en-US" sz="2400" dirty="0" err="1" smtClean="0"/>
              <a:t>candil</a:t>
            </a:r>
            <a:r>
              <a:rPr lang="en-US" sz="2400" dirty="0" smtClean="0"/>
              <a:t> </a:t>
            </a:r>
            <a:r>
              <a:rPr lang="en-US" sz="2400" dirty="0" err="1" smtClean="0"/>
              <a:t>kering</a:t>
            </a:r>
            <a:r>
              <a:rPr lang="en-US" sz="2400" dirty="0" smtClean="0"/>
              <a:t> </a:t>
            </a:r>
            <a:r>
              <a:rPr lang="en-US" sz="2400" dirty="0" err="1"/>
              <a:t>ubi</a:t>
            </a:r>
            <a:r>
              <a:rPr lang="en-US" sz="2400" dirty="0"/>
              <a:t> </a:t>
            </a:r>
            <a:r>
              <a:rPr lang="en-US" sz="2400" dirty="0" err="1"/>
              <a:t>kuning</a:t>
            </a:r>
            <a:r>
              <a:rPr lang="en-US" sz="2400" dirty="0"/>
              <a:t> </a:t>
            </a:r>
            <a:r>
              <a:rPr lang="en-US" sz="2400" dirty="0" err="1"/>
              <a:t>adalah</a:t>
            </a:r>
            <a:r>
              <a:rPr lang="en-US" sz="2400" dirty="0"/>
              <a:t> </a:t>
            </a:r>
            <a:r>
              <a:rPr lang="en-US" sz="2400" dirty="0" err="1"/>
              <a:t>dengan</a:t>
            </a:r>
            <a:r>
              <a:rPr lang="en-US" sz="2400" dirty="0"/>
              <a:t> </a:t>
            </a:r>
            <a:r>
              <a:rPr lang="en-US" sz="2400" dirty="0" err="1"/>
              <a:t>menggunakan</a:t>
            </a:r>
            <a:r>
              <a:rPr lang="en-US" sz="2400" dirty="0"/>
              <a:t> </a:t>
            </a:r>
            <a:r>
              <a:rPr lang="en-US" sz="2400" dirty="0" err="1"/>
              <a:t>konsentrasi</a:t>
            </a:r>
            <a:r>
              <a:rPr lang="en-US" sz="2400" dirty="0"/>
              <a:t> 0,3% yang </a:t>
            </a:r>
            <a:r>
              <a:rPr lang="en-US" sz="2400" dirty="0" err="1"/>
              <a:t>terpilih</a:t>
            </a:r>
            <a:r>
              <a:rPr lang="en-US" sz="2400" dirty="0"/>
              <a:t> </a:t>
            </a:r>
            <a:r>
              <a:rPr lang="en-US" sz="2400" dirty="0" err="1"/>
              <a:t>oleh</a:t>
            </a:r>
            <a:r>
              <a:rPr lang="en-US" sz="2400" dirty="0"/>
              <a:t> </a:t>
            </a:r>
            <a:r>
              <a:rPr lang="en-US" sz="2400" dirty="0" err="1"/>
              <a:t>konsumen</a:t>
            </a:r>
            <a:r>
              <a:rPr lang="en-US" sz="2400" dirty="0"/>
              <a:t> </a:t>
            </a:r>
            <a:r>
              <a:rPr lang="en-US" sz="2400" dirty="0" err="1"/>
              <a:t>melalui</a:t>
            </a:r>
            <a:r>
              <a:rPr lang="en-US" sz="2400" dirty="0"/>
              <a:t> </a:t>
            </a:r>
            <a:r>
              <a:rPr lang="en-US" sz="2400" dirty="0" err="1"/>
              <a:t>uji</a:t>
            </a:r>
            <a:r>
              <a:rPr lang="en-US" sz="2400" dirty="0"/>
              <a:t> </a:t>
            </a:r>
            <a:r>
              <a:rPr lang="en-US" sz="2400" dirty="0" err="1"/>
              <a:t>organoleptik</a:t>
            </a:r>
            <a:r>
              <a:rPr lang="en-US" sz="2400" dirty="0"/>
              <a:t>.</a:t>
            </a:r>
            <a:endParaRPr lang="en-US" sz="2400" dirty="0">
              <a:effectLst/>
            </a:endParaRPr>
          </a:p>
        </p:txBody>
      </p:sp>
      <p:sp>
        <p:nvSpPr>
          <p:cNvPr id="4" name="Rectangle 3"/>
          <p:cNvSpPr/>
          <p:nvPr/>
        </p:nvSpPr>
        <p:spPr>
          <a:xfrm>
            <a:off x="440658" y="548680"/>
            <a:ext cx="7848872"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400" dirty="0" err="1"/>
              <a:t>Menurut</a:t>
            </a:r>
            <a:r>
              <a:rPr lang="en-US" sz="2400" dirty="0"/>
              <a:t> Amalia (2007), </a:t>
            </a:r>
            <a:r>
              <a:rPr lang="en-US" sz="2400" dirty="0" err="1"/>
              <a:t>perlakuan</a:t>
            </a:r>
            <a:r>
              <a:rPr lang="en-US" sz="2400" dirty="0"/>
              <a:t> yang </a:t>
            </a:r>
            <a:r>
              <a:rPr lang="en-US" sz="2400" dirty="0" err="1"/>
              <a:t>terpilih</a:t>
            </a:r>
            <a:r>
              <a:rPr lang="en-US" sz="2400" dirty="0"/>
              <a:t> </a:t>
            </a:r>
            <a:r>
              <a:rPr lang="en-US" sz="2400" dirty="0" err="1"/>
              <a:t>dan</a:t>
            </a:r>
            <a:r>
              <a:rPr lang="en-US" sz="2400" dirty="0"/>
              <a:t> </a:t>
            </a:r>
            <a:r>
              <a:rPr lang="en-US" sz="2400" dirty="0" err="1"/>
              <a:t>disukai</a:t>
            </a:r>
            <a:r>
              <a:rPr lang="en-US" sz="2400" dirty="0"/>
              <a:t> </a:t>
            </a:r>
            <a:r>
              <a:rPr lang="en-US" sz="2400" dirty="0" err="1"/>
              <a:t>oleh</a:t>
            </a:r>
            <a:r>
              <a:rPr lang="en-US" sz="2400" dirty="0"/>
              <a:t> </a:t>
            </a:r>
            <a:r>
              <a:rPr lang="en-US" sz="2400" dirty="0" err="1"/>
              <a:t>panelis</a:t>
            </a:r>
            <a:r>
              <a:rPr lang="en-US" sz="2400" dirty="0"/>
              <a:t> </a:t>
            </a:r>
            <a:r>
              <a:rPr lang="en-US" sz="2400" dirty="0" err="1"/>
              <a:t>untuk</a:t>
            </a:r>
            <a:r>
              <a:rPr lang="en-US" sz="2400" dirty="0"/>
              <a:t> </a:t>
            </a:r>
            <a:r>
              <a:rPr lang="en-US" sz="2400" dirty="0" err="1"/>
              <a:t>candil</a:t>
            </a:r>
            <a:r>
              <a:rPr lang="en-US" sz="2400" dirty="0"/>
              <a:t> </a:t>
            </a:r>
            <a:r>
              <a:rPr lang="en-US" sz="2400" dirty="0" smtClean="0"/>
              <a:t> </a:t>
            </a:r>
            <a:r>
              <a:rPr lang="en-US" sz="2400" dirty="0" err="1" smtClean="0"/>
              <a:t>kering</a:t>
            </a:r>
            <a:r>
              <a:rPr lang="en-US" sz="2400" dirty="0" smtClean="0"/>
              <a:t> </a:t>
            </a:r>
            <a:r>
              <a:rPr lang="en-US" sz="2400" dirty="0" err="1" smtClean="0"/>
              <a:t>ubi</a:t>
            </a:r>
            <a:r>
              <a:rPr lang="en-US" sz="2400" dirty="0" smtClean="0"/>
              <a:t> </a:t>
            </a:r>
            <a:r>
              <a:rPr lang="en-US" sz="2400" dirty="0" err="1"/>
              <a:t>kuning</a:t>
            </a:r>
            <a:r>
              <a:rPr lang="en-US" sz="2400" dirty="0"/>
              <a:t> </a:t>
            </a:r>
            <a:r>
              <a:rPr lang="en-US" sz="2400" dirty="0" err="1"/>
              <a:t>adalah</a:t>
            </a:r>
            <a:r>
              <a:rPr lang="en-US" sz="2400" dirty="0"/>
              <a:t> </a:t>
            </a:r>
            <a:r>
              <a:rPr lang="en-US" sz="2400" dirty="0" err="1"/>
              <a:t>perbandingan</a:t>
            </a:r>
            <a:r>
              <a:rPr lang="en-US" sz="2400" dirty="0"/>
              <a:t> </a:t>
            </a:r>
            <a:r>
              <a:rPr lang="en-US" sz="2400" dirty="0" err="1"/>
              <a:t>ubi</a:t>
            </a:r>
            <a:r>
              <a:rPr lang="en-US" sz="2400" dirty="0"/>
              <a:t> </a:t>
            </a:r>
            <a:r>
              <a:rPr lang="en-US" sz="2400" dirty="0" err="1"/>
              <a:t>jalar</a:t>
            </a:r>
            <a:r>
              <a:rPr lang="en-US" sz="2400" dirty="0"/>
              <a:t> </a:t>
            </a:r>
            <a:r>
              <a:rPr lang="en-US" sz="2400" dirty="0" err="1"/>
              <a:t>dengan</a:t>
            </a:r>
            <a:r>
              <a:rPr lang="en-US" sz="2400" dirty="0"/>
              <a:t> </a:t>
            </a:r>
            <a:r>
              <a:rPr lang="en-US" sz="2400" dirty="0" err="1"/>
              <a:t>tapioka</a:t>
            </a:r>
            <a:r>
              <a:rPr lang="en-US" sz="2400" dirty="0"/>
              <a:t> 2:1  </a:t>
            </a:r>
            <a:r>
              <a:rPr lang="en-US" sz="2400" dirty="0" err="1"/>
              <a:t>dan</a:t>
            </a:r>
            <a:r>
              <a:rPr lang="en-US" sz="2400" dirty="0"/>
              <a:t> </a:t>
            </a:r>
            <a:r>
              <a:rPr lang="en-US" sz="2400" dirty="0" err="1"/>
              <a:t>suhu</a:t>
            </a:r>
            <a:r>
              <a:rPr lang="en-US" sz="2400" dirty="0"/>
              <a:t> </a:t>
            </a:r>
            <a:r>
              <a:rPr lang="en-US" sz="2400" dirty="0" err="1"/>
              <a:t>pengeringan</a:t>
            </a:r>
            <a:r>
              <a:rPr lang="en-US" sz="2400" dirty="0"/>
              <a:t> 80</a:t>
            </a:r>
            <a:r>
              <a:rPr lang="en-US" sz="2400" baseline="30000" dirty="0"/>
              <a:t>o</a:t>
            </a:r>
            <a:r>
              <a:rPr lang="en-US" sz="2400" dirty="0"/>
              <a:t>C.</a:t>
            </a:r>
            <a:endParaRPr lang="en-US" sz="2400" dirty="0">
              <a:effectLst/>
            </a:endParaRPr>
          </a:p>
        </p:txBody>
      </p:sp>
      <p:sp>
        <p:nvSpPr>
          <p:cNvPr id="6" name="Rectangle 5"/>
          <p:cNvSpPr/>
          <p:nvPr/>
        </p:nvSpPr>
        <p:spPr>
          <a:xfrm>
            <a:off x="1115616" y="2204864"/>
            <a:ext cx="7848872" cy="2677656"/>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400" dirty="0" err="1"/>
              <a:t>Menurut</a:t>
            </a:r>
            <a:r>
              <a:rPr lang="en-US" sz="2400" dirty="0"/>
              <a:t> </a:t>
            </a:r>
            <a:r>
              <a:rPr lang="en-US" sz="2400" dirty="0" err="1" smtClean="0"/>
              <a:t>Kementrian</a:t>
            </a:r>
            <a:r>
              <a:rPr lang="en-US" sz="2400" dirty="0" smtClean="0"/>
              <a:t> </a:t>
            </a:r>
            <a:r>
              <a:rPr lang="en-US" sz="2400" dirty="0" err="1"/>
              <a:t>Kesehatan</a:t>
            </a:r>
            <a:r>
              <a:rPr lang="en-US" sz="2400" dirty="0"/>
              <a:t> </a:t>
            </a:r>
            <a:r>
              <a:rPr lang="en-US" sz="2400" dirty="0" smtClean="0"/>
              <a:t>RI </a:t>
            </a:r>
            <a:r>
              <a:rPr lang="en-US" sz="2400" dirty="0" err="1" smtClean="0"/>
              <a:t>pada</a:t>
            </a:r>
            <a:r>
              <a:rPr lang="en-US" sz="2400" dirty="0" smtClean="0"/>
              <a:t> </a:t>
            </a:r>
            <a:r>
              <a:rPr lang="en-US" sz="2400" dirty="0" err="1" smtClean="0"/>
              <a:t>permenkes</a:t>
            </a:r>
            <a:r>
              <a:rPr lang="en-US" sz="2400" dirty="0" smtClean="0"/>
              <a:t> </a:t>
            </a:r>
            <a:r>
              <a:rPr lang="en-US" sz="2400" dirty="0"/>
              <a:t>No. 772/IX/1998 </a:t>
            </a:r>
            <a:r>
              <a:rPr lang="en-US" sz="2400" dirty="0" err="1" smtClean="0"/>
              <a:t>dalam</a:t>
            </a:r>
            <a:r>
              <a:rPr lang="en-US" sz="2400" dirty="0" smtClean="0"/>
              <a:t> </a:t>
            </a:r>
            <a:r>
              <a:rPr lang="en-US" sz="2400" dirty="0" err="1" smtClean="0"/>
              <a:t>Widyaningsih</a:t>
            </a:r>
            <a:r>
              <a:rPr lang="en-US" sz="2400" dirty="0" smtClean="0"/>
              <a:t> (2006),</a:t>
            </a:r>
            <a:endParaRPr lang="en-US" sz="2400" dirty="0"/>
          </a:p>
          <a:p>
            <a:r>
              <a:rPr lang="en-US" sz="2400" dirty="0" err="1" smtClean="0"/>
              <a:t>membatasi</a:t>
            </a:r>
            <a:r>
              <a:rPr lang="en-US" sz="2400" dirty="0" smtClean="0"/>
              <a:t> </a:t>
            </a:r>
            <a:r>
              <a:rPr lang="en-US" sz="2400" dirty="0" err="1"/>
              <a:t>dosis</a:t>
            </a:r>
            <a:r>
              <a:rPr lang="en-US" sz="2400" dirty="0"/>
              <a:t> yang </a:t>
            </a:r>
            <a:r>
              <a:rPr lang="en-US" sz="2400" dirty="0" err="1"/>
              <a:t>aman</a:t>
            </a:r>
            <a:r>
              <a:rPr lang="en-US" sz="2400" dirty="0"/>
              <a:t> </a:t>
            </a:r>
            <a:r>
              <a:rPr lang="en-US" sz="2400" dirty="0" err="1" smtClean="0"/>
              <a:t>untuk</a:t>
            </a:r>
            <a:r>
              <a:rPr lang="en-US" sz="2400" dirty="0" smtClean="0"/>
              <a:t> </a:t>
            </a:r>
            <a:r>
              <a:rPr lang="en-US" sz="2400" dirty="0" err="1" smtClean="0"/>
              <a:t>penambahan</a:t>
            </a:r>
            <a:r>
              <a:rPr lang="en-US" sz="2400" dirty="0" smtClean="0"/>
              <a:t> alkali </a:t>
            </a:r>
            <a:r>
              <a:rPr lang="en-US" sz="2400" dirty="0" err="1" smtClean="0"/>
              <a:t>fosfat</a:t>
            </a:r>
            <a:r>
              <a:rPr lang="en-US" sz="2400" dirty="0" smtClean="0"/>
              <a:t> </a:t>
            </a:r>
            <a:r>
              <a:rPr lang="en-US" sz="2400" dirty="0" err="1" smtClean="0"/>
              <a:t>pada</a:t>
            </a:r>
            <a:r>
              <a:rPr lang="en-US" sz="2400" dirty="0" smtClean="0"/>
              <a:t> </a:t>
            </a:r>
            <a:r>
              <a:rPr lang="en-US" sz="2400" dirty="0" err="1" smtClean="0"/>
              <a:t>bahan</a:t>
            </a:r>
            <a:r>
              <a:rPr lang="en-US" sz="2400" dirty="0" smtClean="0"/>
              <a:t> </a:t>
            </a:r>
            <a:r>
              <a:rPr lang="en-US" sz="2400" dirty="0" err="1" smtClean="0"/>
              <a:t>diizinkan</a:t>
            </a:r>
            <a:r>
              <a:rPr lang="en-US" sz="2400" dirty="0" smtClean="0"/>
              <a:t> </a:t>
            </a:r>
            <a:r>
              <a:rPr lang="en-US" sz="2400" dirty="0" err="1"/>
              <a:t>adalah</a:t>
            </a:r>
            <a:r>
              <a:rPr lang="en-US" sz="2400" dirty="0"/>
              <a:t> 0,3%. </a:t>
            </a:r>
            <a:r>
              <a:rPr lang="en-US" sz="2400" dirty="0" err="1"/>
              <a:t>Penggunaan</a:t>
            </a:r>
            <a:r>
              <a:rPr lang="en-US" sz="2400" dirty="0"/>
              <a:t> </a:t>
            </a:r>
            <a:r>
              <a:rPr lang="en-US" sz="2400" dirty="0" err="1"/>
              <a:t>dosis</a:t>
            </a:r>
            <a:r>
              <a:rPr lang="en-US" sz="2400" dirty="0"/>
              <a:t> </a:t>
            </a:r>
            <a:r>
              <a:rPr lang="en-US" sz="2400" dirty="0" err="1"/>
              <a:t>melebihi</a:t>
            </a:r>
            <a:r>
              <a:rPr lang="en-US" sz="2400" dirty="0"/>
              <a:t> 0,5% </a:t>
            </a:r>
            <a:r>
              <a:rPr lang="en-US" sz="2400" dirty="0" err="1"/>
              <a:t>dari</a:t>
            </a:r>
            <a:r>
              <a:rPr lang="en-US" sz="2400" dirty="0"/>
              <a:t> </a:t>
            </a:r>
            <a:r>
              <a:rPr lang="en-US" sz="2400" dirty="0" err="1"/>
              <a:t>berat</a:t>
            </a:r>
            <a:r>
              <a:rPr lang="en-US" sz="2400" dirty="0"/>
              <a:t> </a:t>
            </a:r>
            <a:r>
              <a:rPr lang="en-US" sz="2400" dirty="0" err="1"/>
              <a:t>adonan</a:t>
            </a:r>
            <a:r>
              <a:rPr lang="en-US" sz="2400" dirty="0"/>
              <a:t> </a:t>
            </a:r>
            <a:r>
              <a:rPr lang="en-US" sz="2400" dirty="0" err="1"/>
              <a:t>dapat</a:t>
            </a:r>
            <a:r>
              <a:rPr lang="en-US" sz="2400" dirty="0"/>
              <a:t> </a:t>
            </a:r>
            <a:r>
              <a:rPr lang="en-US" sz="2400" dirty="0" err="1"/>
              <a:t>mengakibatkan</a:t>
            </a:r>
            <a:r>
              <a:rPr lang="en-US" sz="2400" dirty="0"/>
              <a:t> </a:t>
            </a:r>
            <a:r>
              <a:rPr lang="en-US" sz="2400" dirty="0" err="1"/>
              <a:t>adonan</a:t>
            </a:r>
            <a:r>
              <a:rPr lang="en-US" sz="2400" dirty="0"/>
              <a:t> </a:t>
            </a:r>
            <a:r>
              <a:rPr lang="en-US" sz="2400" dirty="0" err="1"/>
              <a:t>akan</a:t>
            </a:r>
            <a:r>
              <a:rPr lang="en-US" sz="2400" dirty="0"/>
              <a:t> </a:t>
            </a:r>
            <a:r>
              <a:rPr lang="en-US" sz="2400" dirty="0" err="1"/>
              <a:t>menurunkan</a:t>
            </a:r>
            <a:r>
              <a:rPr lang="en-US" sz="2400" dirty="0"/>
              <a:t> </a:t>
            </a:r>
            <a:r>
              <a:rPr lang="en-US" sz="2400" dirty="0" err="1"/>
              <a:t>penampilan</a:t>
            </a:r>
            <a:r>
              <a:rPr lang="en-US" sz="2400" dirty="0"/>
              <a:t> </a:t>
            </a:r>
            <a:r>
              <a:rPr lang="en-US" sz="2400" dirty="0" err="1"/>
              <a:t>produk</a:t>
            </a:r>
            <a:r>
              <a:rPr lang="en-US" sz="2400" dirty="0"/>
              <a:t> yang </a:t>
            </a:r>
            <a:r>
              <a:rPr lang="en-US" sz="2400" dirty="0" err="1"/>
              <a:t>terlalu</a:t>
            </a:r>
            <a:r>
              <a:rPr lang="en-US" sz="2400" dirty="0"/>
              <a:t> </a:t>
            </a:r>
            <a:r>
              <a:rPr lang="en-US" sz="2400" dirty="0" err="1"/>
              <a:t>kenyal</a:t>
            </a:r>
            <a:r>
              <a:rPr lang="en-US" sz="2400" dirty="0"/>
              <a:t> </a:t>
            </a:r>
            <a:r>
              <a:rPr lang="en-US" sz="2400" dirty="0" err="1"/>
              <a:t>seperti</a:t>
            </a:r>
            <a:r>
              <a:rPr lang="en-US" sz="2400" dirty="0"/>
              <a:t> </a:t>
            </a:r>
            <a:r>
              <a:rPr lang="en-US" sz="2400" dirty="0" err="1"/>
              <a:t>karet</a:t>
            </a:r>
            <a:r>
              <a:rPr lang="en-US" sz="2400" dirty="0"/>
              <a:t> </a:t>
            </a:r>
            <a:r>
              <a:rPr lang="en-US" sz="2400" dirty="0" err="1"/>
              <a:t>dan</a:t>
            </a:r>
            <a:r>
              <a:rPr lang="en-US" sz="2400" dirty="0"/>
              <a:t> </a:t>
            </a:r>
            <a:r>
              <a:rPr lang="en-US" sz="2400" dirty="0" err="1"/>
              <a:t>terasa</a:t>
            </a:r>
            <a:r>
              <a:rPr lang="en-US" sz="2400" dirty="0"/>
              <a:t> </a:t>
            </a:r>
            <a:r>
              <a:rPr lang="en-US" sz="2400" dirty="0" err="1" smtClean="0"/>
              <a:t>pahit</a:t>
            </a:r>
            <a:endParaRPr lang="en-US" sz="2400" dirty="0">
              <a:effectLst/>
            </a:endParaRPr>
          </a:p>
        </p:txBody>
      </p:sp>
    </p:spTree>
    <p:extLst>
      <p:ext uri="{BB962C8B-B14F-4D97-AF65-F5344CB8AC3E}">
        <p14:creationId xmlns:p14="http://schemas.microsoft.com/office/powerpoint/2010/main" val="2003627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933056"/>
            <a:ext cx="7776864" cy="1800200"/>
          </a:xfrm>
        </p:spPr>
        <p:style>
          <a:lnRef idx="3">
            <a:schemeClr val="lt1"/>
          </a:lnRef>
          <a:fillRef idx="1">
            <a:schemeClr val="accent6"/>
          </a:fillRef>
          <a:effectRef idx="1">
            <a:schemeClr val="accent6"/>
          </a:effectRef>
          <a:fontRef idx="minor">
            <a:schemeClr val="lt1"/>
          </a:fontRef>
        </p:style>
        <p:txBody>
          <a:bodyPr>
            <a:normAutofit/>
          </a:bodyPr>
          <a:lstStyle/>
          <a:p>
            <a:pPr marL="0" indent="0">
              <a:buNone/>
            </a:pPr>
            <a:r>
              <a:rPr lang="en-US" sz="2400" dirty="0" err="1"/>
              <a:t>Menurut</a:t>
            </a:r>
            <a:r>
              <a:rPr lang="en-US" sz="2400" dirty="0"/>
              <a:t> </a:t>
            </a:r>
            <a:r>
              <a:rPr lang="en-US" sz="2400" dirty="0" err="1"/>
              <a:t>Koswara</a:t>
            </a:r>
            <a:r>
              <a:rPr lang="en-US" sz="2400" dirty="0"/>
              <a:t> (2009), </a:t>
            </a:r>
            <a:r>
              <a:rPr lang="en-US" sz="2400" dirty="0" err="1"/>
              <a:t>Pembuatan</a:t>
            </a:r>
            <a:r>
              <a:rPr lang="en-US" sz="2400" dirty="0"/>
              <a:t> </a:t>
            </a:r>
            <a:r>
              <a:rPr lang="en-US" sz="2400" dirty="0" err="1"/>
              <a:t>mie</a:t>
            </a:r>
            <a:r>
              <a:rPr lang="en-US" sz="2400" dirty="0"/>
              <a:t> </a:t>
            </a:r>
            <a:r>
              <a:rPr lang="en-US" sz="2400" dirty="0" err="1"/>
              <a:t>jagung</a:t>
            </a:r>
            <a:r>
              <a:rPr lang="en-US" sz="2400" dirty="0"/>
              <a:t> </a:t>
            </a:r>
            <a:r>
              <a:rPr lang="en-US" sz="2400" dirty="0" err="1"/>
              <a:t>instan</a:t>
            </a:r>
            <a:r>
              <a:rPr lang="en-US" sz="2400" dirty="0"/>
              <a:t> </a:t>
            </a:r>
            <a:r>
              <a:rPr lang="en-US" sz="2400" dirty="0" err="1"/>
              <a:t>dilakukan</a:t>
            </a:r>
            <a:r>
              <a:rPr lang="en-US" sz="2400" dirty="0"/>
              <a:t> </a:t>
            </a:r>
            <a:r>
              <a:rPr lang="en-US" sz="2400" dirty="0" err="1"/>
              <a:t>pencampuran</a:t>
            </a:r>
            <a:r>
              <a:rPr lang="en-US" sz="2400" dirty="0"/>
              <a:t> </a:t>
            </a:r>
            <a:r>
              <a:rPr lang="en-US" sz="2400" dirty="0" err="1"/>
              <a:t>dan</a:t>
            </a:r>
            <a:r>
              <a:rPr lang="en-US" sz="2400" dirty="0"/>
              <a:t> </a:t>
            </a:r>
            <a:r>
              <a:rPr lang="en-US" sz="2400" dirty="0" err="1"/>
              <a:t>pengadukan</a:t>
            </a:r>
            <a:r>
              <a:rPr lang="en-US" sz="2400" dirty="0"/>
              <a:t> </a:t>
            </a:r>
            <a:r>
              <a:rPr lang="en-US" sz="2400" dirty="0" err="1"/>
              <a:t>bahan</a:t>
            </a:r>
            <a:r>
              <a:rPr lang="en-US" sz="2400" dirty="0"/>
              <a:t> yang </a:t>
            </a:r>
            <a:r>
              <a:rPr lang="en-US" sz="2400" dirty="0" err="1"/>
              <a:t>terdiri</a:t>
            </a:r>
            <a:r>
              <a:rPr lang="en-US" sz="2400" dirty="0"/>
              <a:t> </a:t>
            </a:r>
            <a:r>
              <a:rPr lang="en-US" sz="2400" dirty="0" err="1"/>
              <a:t>dari</a:t>
            </a:r>
            <a:r>
              <a:rPr lang="en-US" sz="2400" dirty="0"/>
              <a:t> </a:t>
            </a:r>
            <a:r>
              <a:rPr lang="en-US" sz="2400" dirty="0" err="1"/>
              <a:t>tepung</a:t>
            </a:r>
            <a:r>
              <a:rPr lang="en-US" sz="2400" dirty="0"/>
              <a:t> </a:t>
            </a:r>
            <a:r>
              <a:rPr lang="en-US" sz="2400" dirty="0" err="1"/>
              <a:t>jagung</a:t>
            </a:r>
            <a:r>
              <a:rPr lang="en-US" sz="2400" dirty="0"/>
              <a:t>, air, </a:t>
            </a:r>
            <a:r>
              <a:rPr lang="en-US" sz="2400" dirty="0" err="1"/>
              <a:t>garam</a:t>
            </a:r>
            <a:r>
              <a:rPr lang="en-US" sz="2400" dirty="0"/>
              <a:t> 1 %, </a:t>
            </a:r>
            <a:r>
              <a:rPr lang="en-US" sz="2400" dirty="0" err="1"/>
              <a:t>dan</a:t>
            </a:r>
            <a:r>
              <a:rPr lang="en-US" sz="2400" dirty="0"/>
              <a:t> </a:t>
            </a:r>
            <a:r>
              <a:rPr lang="en-US" sz="2400" dirty="0" err="1"/>
              <a:t>bahan</a:t>
            </a:r>
            <a:r>
              <a:rPr lang="en-US" sz="2400" dirty="0"/>
              <a:t> </a:t>
            </a:r>
            <a:r>
              <a:rPr lang="en-US" sz="2400" dirty="0" err="1"/>
              <a:t>pengembang</a:t>
            </a:r>
            <a:r>
              <a:rPr lang="en-US" sz="2400" dirty="0"/>
              <a:t> (baking powder) 0.3 %. </a:t>
            </a:r>
            <a:endParaRPr lang="en-US" sz="2400" dirty="0">
              <a:effectLst/>
            </a:endParaRPr>
          </a:p>
        </p:txBody>
      </p:sp>
      <p:sp>
        <p:nvSpPr>
          <p:cNvPr id="4" name="Rectangle 3"/>
          <p:cNvSpPr/>
          <p:nvPr/>
        </p:nvSpPr>
        <p:spPr>
          <a:xfrm>
            <a:off x="440658" y="1192684"/>
            <a:ext cx="7848872" cy="2308324"/>
          </a:xfrm>
          <a:prstGeom prst="rect">
            <a:avLst/>
          </a:prstGeom>
          <a:solidFill>
            <a:srgbClr val="00B0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400" dirty="0" err="1"/>
              <a:t>Menurut</a:t>
            </a:r>
            <a:r>
              <a:rPr lang="en-US" sz="2400" dirty="0"/>
              <a:t> </a:t>
            </a:r>
            <a:r>
              <a:rPr lang="en-US" sz="2400" dirty="0" err="1"/>
              <a:t>Peraturan</a:t>
            </a:r>
            <a:r>
              <a:rPr lang="en-US" sz="2400" dirty="0"/>
              <a:t> </a:t>
            </a:r>
            <a:r>
              <a:rPr lang="en-US" sz="2400" dirty="0" err="1"/>
              <a:t>Kepala</a:t>
            </a:r>
            <a:r>
              <a:rPr lang="en-US" sz="2400" dirty="0"/>
              <a:t> </a:t>
            </a:r>
            <a:r>
              <a:rPr lang="en-US" sz="2400" dirty="0" err="1"/>
              <a:t>Badan</a:t>
            </a:r>
            <a:r>
              <a:rPr lang="en-US" sz="2400" dirty="0"/>
              <a:t> </a:t>
            </a:r>
            <a:r>
              <a:rPr lang="en-US" sz="2400" dirty="0" err="1"/>
              <a:t>Pengawas</a:t>
            </a:r>
            <a:r>
              <a:rPr lang="en-US" sz="2400" dirty="0"/>
              <a:t> </a:t>
            </a:r>
            <a:r>
              <a:rPr lang="en-US" sz="2400" dirty="0" err="1"/>
              <a:t>Obat</a:t>
            </a:r>
            <a:r>
              <a:rPr lang="en-US" sz="2400" dirty="0"/>
              <a:t> </a:t>
            </a:r>
            <a:r>
              <a:rPr lang="en-US" sz="2400" dirty="0" err="1"/>
              <a:t>dan</a:t>
            </a:r>
            <a:r>
              <a:rPr lang="en-US" sz="2400" dirty="0"/>
              <a:t> </a:t>
            </a:r>
            <a:r>
              <a:rPr lang="en-US" sz="2400" dirty="0" err="1"/>
              <a:t>Makanan</a:t>
            </a:r>
            <a:r>
              <a:rPr lang="en-US" sz="2400" dirty="0"/>
              <a:t> </a:t>
            </a:r>
            <a:r>
              <a:rPr lang="en-US" sz="2400" dirty="0" err="1"/>
              <a:t>Republik</a:t>
            </a:r>
            <a:r>
              <a:rPr lang="en-US" sz="2400" dirty="0"/>
              <a:t> Indonesia No. 11 </a:t>
            </a:r>
            <a:r>
              <a:rPr lang="en-US" sz="2400" dirty="0" err="1"/>
              <a:t>Tahun</a:t>
            </a:r>
            <a:r>
              <a:rPr lang="en-US" sz="2400" dirty="0"/>
              <a:t> 2013 </a:t>
            </a:r>
            <a:r>
              <a:rPr lang="en-US" sz="2400" dirty="0" err="1"/>
              <a:t>tentang</a:t>
            </a:r>
            <a:r>
              <a:rPr lang="en-US" sz="2400" dirty="0"/>
              <a:t> Batas </a:t>
            </a:r>
            <a:r>
              <a:rPr lang="en-US" sz="2400" dirty="0" err="1"/>
              <a:t>Maksimum</a:t>
            </a:r>
            <a:r>
              <a:rPr lang="en-US" sz="2400" dirty="0"/>
              <a:t> </a:t>
            </a:r>
            <a:r>
              <a:rPr lang="en-US" sz="2400" dirty="0" err="1"/>
              <a:t>Penggunaan</a:t>
            </a:r>
            <a:r>
              <a:rPr lang="en-US" sz="2400" dirty="0"/>
              <a:t> </a:t>
            </a:r>
            <a:r>
              <a:rPr lang="en-US" sz="2400" dirty="0" err="1"/>
              <a:t>Bahan</a:t>
            </a:r>
            <a:r>
              <a:rPr lang="en-US" sz="2400" dirty="0"/>
              <a:t> </a:t>
            </a:r>
            <a:r>
              <a:rPr lang="en-US" sz="2400" dirty="0" err="1"/>
              <a:t>Tambahan</a:t>
            </a:r>
            <a:r>
              <a:rPr lang="en-US" sz="2400" dirty="0"/>
              <a:t> </a:t>
            </a:r>
            <a:r>
              <a:rPr lang="en-US" sz="2400" dirty="0" err="1"/>
              <a:t>Pangan</a:t>
            </a:r>
            <a:r>
              <a:rPr lang="en-US" sz="2400" dirty="0"/>
              <a:t> </a:t>
            </a:r>
            <a:r>
              <a:rPr lang="en-US" sz="2400" dirty="0" err="1"/>
              <a:t>Pengembang</a:t>
            </a:r>
            <a:r>
              <a:rPr lang="en-US" sz="2400" dirty="0"/>
              <a:t>, </a:t>
            </a:r>
            <a:r>
              <a:rPr lang="en-US" sz="2400" dirty="0" err="1"/>
              <a:t>batas</a:t>
            </a:r>
            <a:r>
              <a:rPr lang="en-US" sz="2400" dirty="0"/>
              <a:t> </a:t>
            </a:r>
            <a:r>
              <a:rPr lang="en-US" sz="2400" dirty="0" err="1"/>
              <a:t>penggunaan</a:t>
            </a:r>
            <a:r>
              <a:rPr lang="en-US" sz="2400" dirty="0"/>
              <a:t> </a:t>
            </a:r>
            <a:r>
              <a:rPr lang="en-US" sz="2400" i="1" dirty="0"/>
              <a:t>baking powder </a:t>
            </a:r>
            <a:r>
              <a:rPr lang="en-US" sz="2400" dirty="0" err="1"/>
              <a:t>untuk</a:t>
            </a:r>
            <a:r>
              <a:rPr lang="en-US" sz="2400" dirty="0"/>
              <a:t> </a:t>
            </a:r>
            <a:r>
              <a:rPr lang="en-US" sz="2400" dirty="0" err="1"/>
              <a:t>kategori</a:t>
            </a:r>
            <a:r>
              <a:rPr lang="en-US" sz="2400" dirty="0"/>
              <a:t> </a:t>
            </a:r>
            <a:r>
              <a:rPr lang="en-US" sz="2400" dirty="0" err="1"/>
              <a:t>pangan</a:t>
            </a:r>
            <a:r>
              <a:rPr lang="en-US" sz="2400" dirty="0"/>
              <a:t> pasta </a:t>
            </a:r>
            <a:r>
              <a:rPr lang="en-US" sz="2400" dirty="0" err="1"/>
              <a:t>dan</a:t>
            </a:r>
            <a:r>
              <a:rPr lang="en-US" sz="2400" dirty="0"/>
              <a:t> </a:t>
            </a:r>
            <a:r>
              <a:rPr lang="en-US" sz="2400" dirty="0" err="1"/>
              <a:t>mie</a:t>
            </a:r>
            <a:r>
              <a:rPr lang="en-US" sz="2400" dirty="0"/>
              <a:t> </a:t>
            </a:r>
            <a:r>
              <a:rPr lang="en-US" sz="2400" dirty="0" err="1"/>
              <a:t>serta</a:t>
            </a:r>
            <a:r>
              <a:rPr lang="en-US" sz="2400" dirty="0"/>
              <a:t> </a:t>
            </a:r>
            <a:r>
              <a:rPr lang="en-US" sz="2400" dirty="0" err="1"/>
              <a:t>produk</a:t>
            </a:r>
            <a:r>
              <a:rPr lang="en-US" sz="2400" dirty="0"/>
              <a:t> </a:t>
            </a:r>
            <a:r>
              <a:rPr lang="en-US" sz="2400" dirty="0" err="1"/>
              <a:t>sejenis</a:t>
            </a:r>
            <a:r>
              <a:rPr lang="en-US" sz="2400" dirty="0"/>
              <a:t> </a:t>
            </a:r>
            <a:r>
              <a:rPr lang="en-US" sz="2400" dirty="0" err="1"/>
              <a:t>yakni</a:t>
            </a:r>
            <a:r>
              <a:rPr lang="en-US" sz="2400" dirty="0"/>
              <a:t> </a:t>
            </a:r>
            <a:r>
              <a:rPr lang="en-US" sz="2400" dirty="0" err="1"/>
              <a:t>sebesar</a:t>
            </a:r>
            <a:r>
              <a:rPr lang="en-US" sz="2400" dirty="0"/>
              <a:t> 0,26%.</a:t>
            </a:r>
            <a:endParaRPr lang="en-US" sz="2400" dirty="0">
              <a:effectLst/>
            </a:endParaRPr>
          </a:p>
        </p:txBody>
      </p:sp>
    </p:spTree>
    <p:extLst>
      <p:ext uri="{BB962C8B-B14F-4D97-AF65-F5344CB8AC3E}">
        <p14:creationId xmlns:p14="http://schemas.microsoft.com/office/powerpoint/2010/main" val="89641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3861048"/>
            <a:ext cx="7776864" cy="1440160"/>
          </a:xfrm>
        </p:spPr>
        <p:style>
          <a:lnRef idx="3">
            <a:schemeClr val="lt1"/>
          </a:lnRef>
          <a:fillRef idx="1">
            <a:schemeClr val="accent6"/>
          </a:fillRef>
          <a:effectRef idx="1">
            <a:schemeClr val="accent6"/>
          </a:effectRef>
          <a:fontRef idx="minor">
            <a:schemeClr val="lt1"/>
          </a:fontRef>
        </p:style>
        <p:txBody>
          <a:bodyPr>
            <a:normAutofit/>
          </a:bodyPr>
          <a:lstStyle/>
          <a:p>
            <a:pPr marL="0" indent="0">
              <a:buNone/>
            </a:pPr>
            <a:r>
              <a:rPr lang="en-US" sz="2400" dirty="0" err="1"/>
              <a:t>Menurut</a:t>
            </a:r>
            <a:r>
              <a:rPr lang="en-US" sz="2400" dirty="0"/>
              <a:t> Amalia (2007), </a:t>
            </a:r>
            <a:r>
              <a:rPr lang="en-US" sz="2400" dirty="0" err="1"/>
              <a:t>perlakuan</a:t>
            </a:r>
            <a:r>
              <a:rPr lang="en-US" sz="2400" dirty="0"/>
              <a:t> </a:t>
            </a:r>
            <a:r>
              <a:rPr lang="en-US" sz="2400" dirty="0" err="1" smtClean="0"/>
              <a:t>pengeringan</a:t>
            </a:r>
            <a:r>
              <a:rPr lang="en-US" sz="2400" dirty="0" smtClean="0"/>
              <a:t> yang </a:t>
            </a:r>
            <a:r>
              <a:rPr lang="en-US" sz="2400" dirty="0" err="1"/>
              <a:t>terpilih</a:t>
            </a:r>
            <a:r>
              <a:rPr lang="en-US" sz="2400" dirty="0"/>
              <a:t> </a:t>
            </a:r>
            <a:r>
              <a:rPr lang="en-US" sz="2400" dirty="0" err="1"/>
              <a:t>dan</a:t>
            </a:r>
            <a:r>
              <a:rPr lang="en-US" sz="2400" dirty="0"/>
              <a:t> </a:t>
            </a:r>
            <a:r>
              <a:rPr lang="en-US" sz="2400" dirty="0" err="1"/>
              <a:t>disukai</a:t>
            </a:r>
            <a:r>
              <a:rPr lang="en-US" sz="2400" dirty="0"/>
              <a:t> </a:t>
            </a:r>
            <a:r>
              <a:rPr lang="en-US" sz="2400" dirty="0" err="1"/>
              <a:t>oleh</a:t>
            </a:r>
            <a:r>
              <a:rPr lang="en-US" sz="2400" dirty="0"/>
              <a:t> </a:t>
            </a:r>
            <a:r>
              <a:rPr lang="en-US" sz="2400" dirty="0" err="1"/>
              <a:t>panelis</a:t>
            </a:r>
            <a:r>
              <a:rPr lang="en-US" sz="2400" dirty="0"/>
              <a:t> </a:t>
            </a:r>
            <a:r>
              <a:rPr lang="en-US" sz="2400" dirty="0" err="1"/>
              <a:t>untuk</a:t>
            </a:r>
            <a:r>
              <a:rPr lang="en-US" sz="2400" dirty="0"/>
              <a:t> </a:t>
            </a:r>
            <a:r>
              <a:rPr lang="en-US" sz="2400" dirty="0" err="1"/>
              <a:t>candil</a:t>
            </a:r>
            <a:r>
              <a:rPr lang="en-US" sz="2400" dirty="0"/>
              <a:t> </a:t>
            </a:r>
            <a:r>
              <a:rPr lang="en-US" sz="2400" dirty="0" smtClean="0"/>
              <a:t> </a:t>
            </a:r>
            <a:r>
              <a:rPr lang="en-US" sz="2400" dirty="0" err="1" smtClean="0"/>
              <a:t>kering</a:t>
            </a:r>
            <a:r>
              <a:rPr lang="en-US" sz="2400" dirty="0" smtClean="0"/>
              <a:t> </a:t>
            </a:r>
            <a:r>
              <a:rPr lang="en-US" sz="2400" dirty="0" err="1"/>
              <a:t>ubi</a:t>
            </a:r>
            <a:r>
              <a:rPr lang="en-US" sz="2400" dirty="0"/>
              <a:t> </a:t>
            </a:r>
            <a:r>
              <a:rPr lang="en-US" sz="2400" dirty="0" err="1" smtClean="0"/>
              <a:t>kuning</a:t>
            </a:r>
            <a:r>
              <a:rPr lang="en-US" sz="2400" dirty="0" smtClean="0"/>
              <a:t> </a:t>
            </a:r>
            <a:r>
              <a:rPr lang="en-US" sz="2400" dirty="0" err="1" smtClean="0"/>
              <a:t>adalah</a:t>
            </a:r>
            <a:r>
              <a:rPr lang="en-US" sz="2400" dirty="0" smtClean="0"/>
              <a:t> </a:t>
            </a:r>
            <a:r>
              <a:rPr lang="en-US" sz="2400" dirty="0" err="1" smtClean="0"/>
              <a:t>dengan</a:t>
            </a:r>
            <a:r>
              <a:rPr lang="en-US" sz="2400" dirty="0" smtClean="0"/>
              <a:t> </a:t>
            </a:r>
            <a:r>
              <a:rPr lang="en-US" sz="2400" dirty="0" err="1" smtClean="0"/>
              <a:t>suhu</a:t>
            </a:r>
            <a:r>
              <a:rPr lang="en-US" sz="2400" dirty="0" smtClean="0"/>
              <a:t> </a:t>
            </a:r>
            <a:r>
              <a:rPr lang="en-US" sz="2400" dirty="0" err="1"/>
              <a:t>pengeringan</a:t>
            </a:r>
            <a:r>
              <a:rPr lang="en-US" sz="2400" dirty="0"/>
              <a:t> 80</a:t>
            </a:r>
            <a:r>
              <a:rPr lang="en-US" sz="2400" baseline="30000" dirty="0"/>
              <a:t>o</a:t>
            </a:r>
            <a:r>
              <a:rPr lang="en-US" sz="2400" dirty="0"/>
              <a:t>C.</a:t>
            </a:r>
            <a:endParaRPr lang="en-US" sz="2400" dirty="0">
              <a:effectLst/>
            </a:endParaRPr>
          </a:p>
        </p:txBody>
      </p:sp>
      <p:sp>
        <p:nvSpPr>
          <p:cNvPr id="5" name="Rectangle 4"/>
          <p:cNvSpPr/>
          <p:nvPr/>
        </p:nvSpPr>
        <p:spPr>
          <a:xfrm>
            <a:off x="440658" y="1571308"/>
            <a:ext cx="7848872" cy="1569660"/>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en-US" sz="2400" dirty="0" err="1"/>
              <a:t>Menurut</a:t>
            </a:r>
            <a:r>
              <a:rPr lang="en-US" sz="2400" dirty="0"/>
              <a:t> </a:t>
            </a:r>
            <a:r>
              <a:rPr lang="en-US" sz="2400" dirty="0" err="1"/>
              <a:t>Helmi</a:t>
            </a:r>
            <a:r>
              <a:rPr lang="en-US" sz="2400" dirty="0"/>
              <a:t> (2014), </a:t>
            </a:r>
            <a:r>
              <a:rPr lang="en-US" sz="2400" dirty="0" err="1"/>
              <a:t>perlakuan</a:t>
            </a:r>
            <a:r>
              <a:rPr lang="en-US" sz="2400" dirty="0"/>
              <a:t> optimal </a:t>
            </a:r>
            <a:r>
              <a:rPr lang="en-US" sz="2400" dirty="0" err="1"/>
              <a:t>dalam</a:t>
            </a:r>
            <a:r>
              <a:rPr lang="en-US" sz="2400" dirty="0"/>
              <a:t> </a:t>
            </a:r>
            <a:r>
              <a:rPr lang="en-US" sz="2400" dirty="0" err="1"/>
              <a:t>pembuatan</a:t>
            </a:r>
            <a:r>
              <a:rPr lang="en-US" sz="2400" dirty="0"/>
              <a:t> </a:t>
            </a:r>
            <a:r>
              <a:rPr lang="en-US" sz="2400" dirty="0" err="1"/>
              <a:t>bubur</a:t>
            </a:r>
            <a:r>
              <a:rPr lang="en-US" sz="2400" dirty="0"/>
              <a:t> </a:t>
            </a:r>
            <a:r>
              <a:rPr lang="en-US" sz="2400" dirty="0" err="1"/>
              <a:t>kampium</a:t>
            </a:r>
            <a:r>
              <a:rPr lang="en-US" sz="2400" dirty="0"/>
              <a:t> </a:t>
            </a:r>
            <a:r>
              <a:rPr lang="en-US" sz="2400" dirty="0" err="1" smtClean="0"/>
              <a:t>instan</a:t>
            </a:r>
            <a:r>
              <a:rPr lang="en-US" sz="2400" dirty="0" smtClean="0"/>
              <a:t> yang </a:t>
            </a:r>
            <a:r>
              <a:rPr lang="en-US" sz="2400" dirty="0" err="1"/>
              <a:t>memberikan</a:t>
            </a:r>
            <a:r>
              <a:rPr lang="en-US" sz="2400" dirty="0"/>
              <a:t> </a:t>
            </a:r>
            <a:r>
              <a:rPr lang="en-US" sz="2400" dirty="0" err="1"/>
              <a:t>hasil</a:t>
            </a:r>
            <a:r>
              <a:rPr lang="en-US" sz="2400" dirty="0"/>
              <a:t> </a:t>
            </a:r>
            <a:r>
              <a:rPr lang="en-US" sz="2400" dirty="0" err="1"/>
              <a:t>lebih</a:t>
            </a:r>
            <a:r>
              <a:rPr lang="en-US" sz="2400" dirty="0"/>
              <a:t> </a:t>
            </a:r>
            <a:r>
              <a:rPr lang="en-US" sz="2400" dirty="0" err="1"/>
              <a:t>baik</a:t>
            </a:r>
            <a:r>
              <a:rPr lang="en-US" sz="2400" dirty="0"/>
              <a:t> </a:t>
            </a:r>
            <a:r>
              <a:rPr lang="en-US" sz="2400" dirty="0" err="1"/>
              <a:t>dilihat</a:t>
            </a:r>
            <a:r>
              <a:rPr lang="en-US" sz="2400" dirty="0"/>
              <a:t> </a:t>
            </a:r>
            <a:r>
              <a:rPr lang="en-US" sz="2400" dirty="0" err="1"/>
              <a:t>dari</a:t>
            </a:r>
            <a:r>
              <a:rPr lang="en-US" sz="2400" dirty="0"/>
              <a:t> </a:t>
            </a:r>
            <a:r>
              <a:rPr lang="en-US" sz="2400" dirty="0" err="1"/>
              <a:t>sifat</a:t>
            </a:r>
            <a:r>
              <a:rPr lang="en-US" sz="2400" dirty="0"/>
              <a:t> </a:t>
            </a:r>
            <a:r>
              <a:rPr lang="en-US" sz="2400" dirty="0" err="1"/>
              <a:t>fisika</a:t>
            </a:r>
            <a:r>
              <a:rPr lang="en-US" sz="2400" dirty="0"/>
              <a:t> </a:t>
            </a:r>
            <a:r>
              <a:rPr lang="en-US" sz="2400" dirty="0" err="1" smtClean="0"/>
              <a:t>yaitu</a:t>
            </a:r>
            <a:r>
              <a:rPr lang="en-US" sz="2400" dirty="0" smtClean="0"/>
              <a:t> </a:t>
            </a:r>
            <a:r>
              <a:rPr lang="en-US" sz="2400" dirty="0" err="1"/>
              <a:t>dengan</a:t>
            </a:r>
            <a:r>
              <a:rPr lang="en-US" sz="2400" dirty="0"/>
              <a:t> </a:t>
            </a:r>
            <a:r>
              <a:rPr lang="en-US" sz="2400" dirty="0" err="1"/>
              <a:t>perlakuan</a:t>
            </a:r>
            <a:r>
              <a:rPr lang="en-US" sz="2400" dirty="0"/>
              <a:t> </a:t>
            </a:r>
            <a:r>
              <a:rPr lang="en-US" sz="2400" dirty="0" err="1"/>
              <a:t>pengeringan</a:t>
            </a:r>
            <a:r>
              <a:rPr lang="en-US" sz="2400" dirty="0"/>
              <a:t> </a:t>
            </a:r>
            <a:r>
              <a:rPr lang="en-US" sz="2400" dirty="0" err="1"/>
              <a:t>dengan</a:t>
            </a:r>
            <a:r>
              <a:rPr lang="en-US" sz="2400" dirty="0"/>
              <a:t> </a:t>
            </a:r>
            <a:r>
              <a:rPr lang="en-US" sz="2400" dirty="0" err="1"/>
              <a:t>suhu</a:t>
            </a:r>
            <a:r>
              <a:rPr lang="en-US" sz="2400"/>
              <a:t> </a:t>
            </a:r>
            <a:r>
              <a:rPr lang="en-US" sz="2400" smtClean="0"/>
              <a:t>60</a:t>
            </a:r>
            <a:r>
              <a:rPr lang="en-US" sz="2400" baseline="30000" smtClean="0"/>
              <a:t>o</a:t>
            </a:r>
            <a:r>
              <a:rPr lang="en-US" sz="2400" smtClean="0"/>
              <a:t>C.</a:t>
            </a:r>
            <a:endParaRPr lang="en-US" sz="2400" dirty="0">
              <a:effectLst/>
            </a:endParaRPr>
          </a:p>
        </p:txBody>
      </p:sp>
    </p:spTree>
    <p:extLst>
      <p:ext uri="{BB962C8B-B14F-4D97-AF65-F5344CB8AC3E}">
        <p14:creationId xmlns:p14="http://schemas.microsoft.com/office/powerpoint/2010/main" val="3898707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4893</TotalTime>
  <Words>2292</Words>
  <Application>Microsoft Office PowerPoint</Application>
  <PresentationFormat>On-screen Show (4:3)</PresentationFormat>
  <Paragraphs>557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KAJIAN FORMULASI CAMPURAN BAHAN DAN SUHU PENGERINGAN PADA PEMBUATAN CANDIL INSTAN UBI UNGU  (Ipomoeae batatas Linn.) </vt:lpstr>
      <vt:lpstr>PowerPoint Presentation</vt:lpstr>
      <vt:lpstr>PowerPoint Presentation</vt:lpstr>
      <vt:lpstr>PowerPoint Presentation</vt:lpstr>
      <vt:lpstr>PowerPoint Presentation</vt:lpstr>
      <vt:lpstr>Kerangka Pemikiran</vt:lpstr>
      <vt:lpstr>PowerPoint Presentation</vt:lpstr>
      <vt:lpstr>PowerPoint Presentation</vt:lpstr>
      <vt:lpstr>PowerPoint Presentation</vt:lpstr>
      <vt:lpstr>PowerPoint Presentation</vt:lpstr>
      <vt:lpstr>PowerPoint Presentation</vt:lpstr>
      <vt:lpstr>Metode Penelitian</vt:lpstr>
      <vt:lpstr>PowerPoint Presentation</vt:lpstr>
      <vt:lpstr>Model rancangan percobaan yang digunakan dalam penelitian ini adalah pola faktorial dalam Rancangan Petak Terbagi  (RPT). Penelitian utama memiliki faktorial 3x3 dengan 3 kali ulangan, sehingga diperoleh 27 satuan percobaan </vt:lpstr>
      <vt:lpstr>Lay Out Penelitian </vt:lpstr>
      <vt:lpstr>PowerPoint Presentation</vt:lpstr>
      <vt:lpstr>PowerPoint Presentation</vt:lpstr>
      <vt:lpstr>PowerPoint Presentation</vt:lpstr>
      <vt:lpstr>Hasil Penelitian Pendahuluan</vt:lpstr>
      <vt:lpstr>PowerPoint Presentation</vt:lpstr>
      <vt:lpstr>Respon Kimia Kadar Pati Penelitian Utama</vt:lpstr>
      <vt:lpstr>PowerPoint Presentation</vt:lpstr>
      <vt:lpstr>Respon Kimia Kadar Air Penelitian Utama</vt:lpstr>
      <vt:lpstr>PowerPoint Presentation</vt:lpstr>
      <vt:lpstr>Respon Fisika Volume Pengembangan Penelitian Utama</vt:lpstr>
      <vt:lpstr>PowerPoint Presentation</vt:lpstr>
      <vt:lpstr>Respon Fisika Rendemen Penelitian Utama</vt:lpstr>
      <vt:lpstr>PowerPoint Presentation</vt:lpstr>
      <vt:lpstr>Respon Fisika Intensitas Warna Penelitian Utama</vt:lpstr>
      <vt:lpstr>Respon Organolepik Penelitian Utama</vt:lpstr>
      <vt:lpstr>PowerPoint Presentation</vt:lpstr>
      <vt:lpstr>PowerPoint Presentation</vt:lpstr>
      <vt:lpstr>Sampel Terpilih</vt:lpstr>
      <vt:lpstr>Kesimpulan</vt:lpstr>
      <vt:lpstr>PowerPoint Presentation</vt:lpstr>
      <vt:lpstr>Saran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FORMULASI CAMPURAN BAHAN DAN SUHU PENGERINGAN PADA PEMBUATAN CANDIL KERING INSTAN UBI UNGU  (Ipomoeae batatas Linn.)</dc:title>
  <dc:creator>ismail - [2010]</dc:creator>
  <cp:lastModifiedBy>ismail - [2010]</cp:lastModifiedBy>
  <cp:revision>44</cp:revision>
  <dcterms:created xsi:type="dcterms:W3CDTF">2016-05-24T04:04:46Z</dcterms:created>
  <dcterms:modified xsi:type="dcterms:W3CDTF">2016-11-03T22:22:47Z</dcterms:modified>
</cp:coreProperties>
</file>