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0"/>
  </p:notesMasterIdLst>
  <p:handoutMasterIdLst>
    <p:handoutMasterId r:id="rId51"/>
  </p:handoutMasterIdLst>
  <p:sldIdLst>
    <p:sldId id="264" r:id="rId3"/>
    <p:sldId id="276" r:id="rId4"/>
    <p:sldId id="281" r:id="rId5"/>
    <p:sldId id="282" r:id="rId6"/>
    <p:sldId id="277" r:id="rId7"/>
    <p:sldId id="283" r:id="rId8"/>
    <p:sldId id="284" r:id="rId9"/>
    <p:sldId id="285" r:id="rId10"/>
    <p:sldId id="286" r:id="rId11"/>
    <p:sldId id="278" r:id="rId12"/>
    <p:sldId id="323" r:id="rId13"/>
    <p:sldId id="266" r:id="rId14"/>
    <p:sldId id="324"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3" r:id="rId41"/>
    <p:sldId id="315" r:id="rId42"/>
    <p:sldId id="316" r:id="rId43"/>
    <p:sldId id="318" r:id="rId44"/>
    <p:sldId id="319" r:id="rId45"/>
    <p:sldId id="320" r:id="rId46"/>
    <p:sldId id="321" r:id="rId47"/>
    <p:sldId id="322" r:id="rId48"/>
    <p:sldId id="325" r:id="rId4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71" d="100"/>
          <a:sy n="71" d="100"/>
        </p:scale>
        <p:origin x="-618" y="-10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id-ID"/>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Sheet1!$A$2:$A$10</c:f>
              <c:strCache>
                <c:ptCount val="9"/>
                <c:pt idx="0">
                  <c:v>a1b1</c:v>
                </c:pt>
                <c:pt idx="1">
                  <c:v>a1b2</c:v>
                </c:pt>
                <c:pt idx="2">
                  <c:v>a1b3</c:v>
                </c:pt>
                <c:pt idx="3">
                  <c:v>a2b1</c:v>
                </c:pt>
                <c:pt idx="4">
                  <c:v>a2b2</c:v>
                </c:pt>
                <c:pt idx="5">
                  <c:v>a2b3</c:v>
                </c:pt>
                <c:pt idx="6">
                  <c:v>a3b1</c:v>
                </c:pt>
                <c:pt idx="7">
                  <c:v>a3b2</c:v>
                </c:pt>
                <c:pt idx="8">
                  <c:v>a3b3</c:v>
                </c:pt>
              </c:strCache>
            </c:strRef>
          </c:cat>
          <c:val>
            <c:numRef>
              <c:f>Sheet1!$B$2:$B$10</c:f>
              <c:numCache>
                <c:formatCode>General</c:formatCode>
                <c:ptCount val="9"/>
                <c:pt idx="0">
                  <c:v>3.87</c:v>
                </c:pt>
                <c:pt idx="1">
                  <c:v>4.18</c:v>
                </c:pt>
                <c:pt idx="2">
                  <c:v>4.6100000000000003</c:v>
                </c:pt>
                <c:pt idx="3">
                  <c:v>4.38</c:v>
                </c:pt>
                <c:pt idx="4">
                  <c:v>4.3499999999999996</c:v>
                </c:pt>
                <c:pt idx="5">
                  <c:v>5.89</c:v>
                </c:pt>
                <c:pt idx="6">
                  <c:v>4.76</c:v>
                </c:pt>
                <c:pt idx="7">
                  <c:v>4.83</c:v>
                </c:pt>
                <c:pt idx="8">
                  <c:v>5.28</c:v>
                </c:pt>
              </c:numCache>
            </c:numRef>
          </c:val>
          <c:smooth val="0"/>
        </c:ser>
        <c:dLbls>
          <c:dLblPos val="ctr"/>
          <c:showLegendKey val="0"/>
          <c:showVal val="1"/>
          <c:showCatName val="0"/>
          <c:showSerName val="0"/>
          <c:showPercent val="0"/>
          <c:showBubbleSize val="0"/>
        </c:dLbls>
        <c:marker val="1"/>
        <c:smooth val="0"/>
        <c:axId val="87968384"/>
        <c:axId val="87984000"/>
      </c:lineChart>
      <c:catAx>
        <c:axId val="8796838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Perlakuan</a:t>
                </a:r>
                <a:endParaRPr lang="id-ID"/>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id-ID"/>
          </a:p>
        </c:txPr>
        <c:crossAx val="87984000"/>
        <c:crosses val="autoZero"/>
        <c:auto val="1"/>
        <c:lblAlgn val="ctr"/>
        <c:lblOffset val="100"/>
        <c:noMultiLvlLbl val="0"/>
      </c:catAx>
      <c:valAx>
        <c:axId val="87984000"/>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b="0"/>
                  <a:t>Nilai Rasa</a:t>
                </a:r>
                <a:endParaRPr lang="id-ID" b="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id-ID"/>
          </a:p>
        </c:txPr>
        <c:crossAx val="87968384"/>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a1b1</c:v>
                </c:pt>
                <c:pt idx="1">
                  <c:v>a1b2</c:v>
                </c:pt>
                <c:pt idx="2">
                  <c:v>a1b3</c:v>
                </c:pt>
                <c:pt idx="3">
                  <c:v>a2b1</c:v>
                </c:pt>
                <c:pt idx="4">
                  <c:v>a2b2</c:v>
                </c:pt>
                <c:pt idx="5">
                  <c:v>a2b3</c:v>
                </c:pt>
                <c:pt idx="6">
                  <c:v>a3b1</c:v>
                </c:pt>
                <c:pt idx="7">
                  <c:v>a3b2</c:v>
                </c:pt>
                <c:pt idx="8">
                  <c:v>a3b3</c:v>
                </c:pt>
              </c:strCache>
            </c:strRef>
          </c:cat>
          <c:val>
            <c:numRef>
              <c:f>Sheet1!$B$2:$B$10</c:f>
              <c:numCache>
                <c:formatCode>General</c:formatCode>
                <c:ptCount val="9"/>
                <c:pt idx="0">
                  <c:v>4.6399999999999997</c:v>
                </c:pt>
                <c:pt idx="1">
                  <c:v>4.13</c:v>
                </c:pt>
                <c:pt idx="2">
                  <c:v>4.9000000000000004</c:v>
                </c:pt>
                <c:pt idx="3">
                  <c:v>4.4800000000000004</c:v>
                </c:pt>
                <c:pt idx="4">
                  <c:v>4.3899999999999997</c:v>
                </c:pt>
                <c:pt idx="5">
                  <c:v>5.49</c:v>
                </c:pt>
                <c:pt idx="6">
                  <c:v>4.17</c:v>
                </c:pt>
                <c:pt idx="7">
                  <c:v>5.88</c:v>
                </c:pt>
                <c:pt idx="8">
                  <c:v>4.7699999999999996</c:v>
                </c:pt>
              </c:numCache>
            </c:numRef>
          </c:val>
          <c:smooth val="0"/>
        </c:ser>
        <c:dLbls>
          <c:dLblPos val="ctr"/>
          <c:showLegendKey val="0"/>
          <c:showVal val="1"/>
          <c:showCatName val="0"/>
          <c:showSerName val="0"/>
          <c:showPercent val="0"/>
          <c:showBubbleSize val="0"/>
        </c:dLbls>
        <c:marker val="1"/>
        <c:smooth val="0"/>
        <c:axId val="86567552"/>
        <c:axId val="88049536"/>
      </c:lineChart>
      <c:catAx>
        <c:axId val="865675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Perlakuan</a:t>
                </a:r>
                <a:endParaRPr lang="id-ID"/>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88049536"/>
        <c:crosses val="autoZero"/>
        <c:auto val="1"/>
        <c:lblAlgn val="ctr"/>
        <c:lblOffset val="100"/>
        <c:noMultiLvlLbl val="0"/>
      </c:catAx>
      <c:valAx>
        <c:axId val="88049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Nilai Aroma</a:t>
                </a:r>
                <a:endParaRPr lang="id-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865675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a1b1</c:v>
                </c:pt>
                <c:pt idx="1">
                  <c:v>a1b2</c:v>
                </c:pt>
                <c:pt idx="2">
                  <c:v>a1b3</c:v>
                </c:pt>
                <c:pt idx="3">
                  <c:v>a2b1</c:v>
                </c:pt>
                <c:pt idx="4">
                  <c:v>a2b2</c:v>
                </c:pt>
                <c:pt idx="5">
                  <c:v>a2b3</c:v>
                </c:pt>
                <c:pt idx="6">
                  <c:v>a3b1</c:v>
                </c:pt>
                <c:pt idx="7">
                  <c:v>a3b2</c:v>
                </c:pt>
                <c:pt idx="8">
                  <c:v>a3b3</c:v>
                </c:pt>
              </c:strCache>
            </c:strRef>
          </c:cat>
          <c:val>
            <c:numRef>
              <c:f>Sheet1!$B$2:$B$10</c:f>
              <c:numCache>
                <c:formatCode>General</c:formatCode>
                <c:ptCount val="9"/>
                <c:pt idx="0">
                  <c:v>4.13</c:v>
                </c:pt>
                <c:pt idx="1">
                  <c:v>4.6500000000000004</c:v>
                </c:pt>
                <c:pt idx="2">
                  <c:v>4.28</c:v>
                </c:pt>
                <c:pt idx="3">
                  <c:v>4.26</c:v>
                </c:pt>
                <c:pt idx="4">
                  <c:v>4.4800000000000004</c:v>
                </c:pt>
                <c:pt idx="5">
                  <c:v>5.01</c:v>
                </c:pt>
                <c:pt idx="6">
                  <c:v>4.63</c:v>
                </c:pt>
                <c:pt idx="7">
                  <c:v>5.96</c:v>
                </c:pt>
                <c:pt idx="8">
                  <c:v>4.71</c:v>
                </c:pt>
              </c:numCache>
            </c:numRef>
          </c:val>
          <c:smooth val="0"/>
        </c:ser>
        <c:dLbls>
          <c:dLblPos val="ctr"/>
          <c:showLegendKey val="0"/>
          <c:showVal val="1"/>
          <c:showCatName val="0"/>
          <c:showSerName val="0"/>
          <c:showPercent val="0"/>
          <c:showBubbleSize val="0"/>
        </c:dLbls>
        <c:marker val="1"/>
        <c:smooth val="0"/>
        <c:axId val="86515072"/>
        <c:axId val="86542976"/>
      </c:lineChart>
      <c:catAx>
        <c:axId val="86515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Perlakuan</a:t>
                </a:r>
                <a:endParaRPr lang="id-ID"/>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86542976"/>
        <c:crosses val="autoZero"/>
        <c:auto val="1"/>
        <c:lblAlgn val="ctr"/>
        <c:lblOffset val="100"/>
        <c:noMultiLvlLbl val="0"/>
      </c:catAx>
      <c:valAx>
        <c:axId val="865429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Nilai Tekstur</a:t>
                </a:r>
                <a:endParaRPr lang="id-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865150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d-ID"/>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Perlakuan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a1b1</c:v>
                </c:pt>
                <c:pt idx="1">
                  <c:v>a1b2</c:v>
                </c:pt>
                <c:pt idx="2">
                  <c:v>a1b3</c:v>
                </c:pt>
                <c:pt idx="3">
                  <c:v>a2b1</c:v>
                </c:pt>
                <c:pt idx="4">
                  <c:v>a2b2</c:v>
                </c:pt>
                <c:pt idx="5">
                  <c:v>a2b3</c:v>
                </c:pt>
                <c:pt idx="6">
                  <c:v>a3b1</c:v>
                </c:pt>
                <c:pt idx="7">
                  <c:v>a3b2</c:v>
                </c:pt>
                <c:pt idx="8">
                  <c:v>a3b3</c:v>
                </c:pt>
              </c:strCache>
            </c:strRef>
          </c:cat>
          <c:val>
            <c:numRef>
              <c:f>Sheet1!$B$2:$B$10</c:f>
              <c:numCache>
                <c:formatCode>General</c:formatCode>
                <c:ptCount val="9"/>
                <c:pt idx="0">
                  <c:v>4.21</c:v>
                </c:pt>
                <c:pt idx="1">
                  <c:v>4.53</c:v>
                </c:pt>
                <c:pt idx="2">
                  <c:v>4.46</c:v>
                </c:pt>
                <c:pt idx="3">
                  <c:v>4.21</c:v>
                </c:pt>
                <c:pt idx="4">
                  <c:v>4.8</c:v>
                </c:pt>
                <c:pt idx="5">
                  <c:v>4.8</c:v>
                </c:pt>
                <c:pt idx="6">
                  <c:v>4.9000000000000004</c:v>
                </c:pt>
                <c:pt idx="7">
                  <c:v>4.9000000000000004</c:v>
                </c:pt>
                <c:pt idx="8">
                  <c:v>5.52</c:v>
                </c:pt>
              </c:numCache>
            </c:numRef>
          </c:val>
          <c:smooth val="0"/>
        </c:ser>
        <c:ser>
          <c:idx val="1"/>
          <c:order val="1"/>
          <c:tx>
            <c:strRef>
              <c:f>Sheet1!$C$1</c:f>
              <c:strCache>
                <c:ptCount val="1"/>
                <c:pt idx="0">
                  <c:v>Column1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a1b1</c:v>
                </c:pt>
                <c:pt idx="1">
                  <c:v>a1b2</c:v>
                </c:pt>
                <c:pt idx="2">
                  <c:v>a1b3</c:v>
                </c:pt>
                <c:pt idx="3">
                  <c:v>a2b1</c:v>
                </c:pt>
                <c:pt idx="4">
                  <c:v>a2b2</c:v>
                </c:pt>
                <c:pt idx="5">
                  <c:v>a2b3</c:v>
                </c:pt>
                <c:pt idx="6">
                  <c:v>a3b1</c:v>
                </c:pt>
                <c:pt idx="7">
                  <c:v>a3b2</c:v>
                </c:pt>
                <c:pt idx="8">
                  <c:v>a3b3</c:v>
                </c:pt>
              </c:strCache>
            </c:strRef>
          </c:cat>
          <c:val>
            <c:numRef>
              <c:f>Sheet1!$C$2:$C$10</c:f>
              <c:numCache>
                <c:formatCode>General</c:formatCode>
                <c:ptCount val="9"/>
              </c:numCache>
            </c:numRef>
          </c:val>
          <c:smooth val="0"/>
        </c:ser>
        <c:ser>
          <c:idx val="2"/>
          <c:order val="2"/>
          <c:tx>
            <c:strRef>
              <c:f>Sheet1!$D$1</c:f>
              <c:strCache>
                <c:ptCount val="1"/>
                <c:pt idx="0">
                  <c:v>Column2</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d-ID"/>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a1b1</c:v>
                </c:pt>
                <c:pt idx="1">
                  <c:v>a1b2</c:v>
                </c:pt>
                <c:pt idx="2">
                  <c:v>a1b3</c:v>
                </c:pt>
                <c:pt idx="3">
                  <c:v>a2b1</c:v>
                </c:pt>
                <c:pt idx="4">
                  <c:v>a2b2</c:v>
                </c:pt>
                <c:pt idx="5">
                  <c:v>a2b3</c:v>
                </c:pt>
                <c:pt idx="6">
                  <c:v>a3b1</c:v>
                </c:pt>
                <c:pt idx="7">
                  <c:v>a3b2</c:v>
                </c:pt>
                <c:pt idx="8">
                  <c:v>a3b3</c:v>
                </c:pt>
              </c:strCache>
            </c:strRef>
          </c:cat>
          <c:val>
            <c:numRef>
              <c:f>Sheet1!$D$2:$D$10</c:f>
              <c:numCache>
                <c:formatCode>General</c:formatCode>
                <c:ptCount val="9"/>
              </c:numCache>
            </c:numRef>
          </c:val>
          <c:smooth val="0"/>
        </c:ser>
        <c:dLbls>
          <c:dLblPos val="ctr"/>
          <c:showLegendKey val="0"/>
          <c:showVal val="1"/>
          <c:showCatName val="0"/>
          <c:showSerName val="0"/>
          <c:showPercent val="0"/>
          <c:showBubbleSize val="0"/>
        </c:dLbls>
        <c:marker val="1"/>
        <c:smooth val="0"/>
        <c:axId val="78865536"/>
        <c:axId val="78867456"/>
      </c:lineChart>
      <c:catAx>
        <c:axId val="78865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Perlakuan</a:t>
                </a:r>
                <a:endParaRPr lang="id-ID"/>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78867456"/>
        <c:crosses val="autoZero"/>
        <c:auto val="1"/>
        <c:lblAlgn val="ctr"/>
        <c:lblOffset val="100"/>
        <c:noMultiLvlLbl val="0"/>
      </c:catAx>
      <c:valAx>
        <c:axId val="78867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Nilai </a:t>
                </a:r>
                <a:r>
                  <a:rPr lang="en-US" i="1"/>
                  <a:t>Aftaertaste</a:t>
                </a:r>
                <a:endParaRPr lang="id-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d-ID"/>
          </a:p>
        </c:txPr>
        <c:crossAx val="788655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id-ID"/>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13C4F-725B-42F2-9B16-EE88771AB897}"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id-ID"/>
        </a:p>
      </dgm:t>
    </dgm:pt>
    <dgm:pt modelId="{4D6F2552-C765-4CB6-8B37-08385699D0D4}">
      <dgm:prSet phldrT="[Text]" custT="1"/>
      <dgm:spPr/>
      <dgm:t>
        <a:bodyPr/>
        <a:lstStyle/>
        <a:p>
          <a:pPr marL="363538" indent="-363538" algn="just"/>
          <a:r>
            <a:rPr lang="en-US" sz="1800" dirty="0" smtClean="0"/>
            <a:t>1. </a:t>
          </a:r>
          <a:r>
            <a:rPr lang="en-US" sz="1800" dirty="0" err="1" smtClean="0"/>
            <a:t>Bagaimana</a:t>
          </a:r>
          <a:r>
            <a:rPr lang="en-US" sz="1800" dirty="0" smtClean="0"/>
            <a:t> </a:t>
          </a:r>
          <a:r>
            <a:rPr lang="en-US" sz="1800" dirty="0" err="1" smtClean="0"/>
            <a:t>pengaruh</a:t>
          </a:r>
          <a:r>
            <a:rPr lang="en-US" sz="1800" dirty="0" smtClean="0"/>
            <a:t> </a:t>
          </a:r>
          <a:r>
            <a:rPr lang="en-US" sz="1800" dirty="0" err="1" smtClean="0"/>
            <a:t>susu</a:t>
          </a:r>
          <a:r>
            <a:rPr lang="en-US" sz="1800" dirty="0" smtClean="0"/>
            <a:t> </a:t>
          </a:r>
          <a:r>
            <a:rPr lang="en-US" sz="1800" dirty="0" err="1" smtClean="0"/>
            <a:t>kedelai</a:t>
          </a:r>
          <a:r>
            <a:rPr lang="en-US" sz="1800" dirty="0" smtClean="0"/>
            <a:t> </a:t>
          </a:r>
          <a:r>
            <a:rPr lang="en-US" sz="1800" dirty="0" err="1" smtClean="0"/>
            <a:t>bubuk</a:t>
          </a:r>
          <a:r>
            <a:rPr lang="en-US" sz="1800" dirty="0" smtClean="0"/>
            <a:t> </a:t>
          </a:r>
          <a:r>
            <a:rPr lang="en-US" sz="1800" dirty="0" err="1" smtClean="0"/>
            <a:t>dengan</a:t>
          </a:r>
          <a:r>
            <a:rPr lang="en-US" sz="1800" dirty="0" smtClean="0"/>
            <a:t> </a:t>
          </a:r>
          <a:r>
            <a:rPr lang="en-US" sz="1800" dirty="0" err="1" smtClean="0"/>
            <a:t>susu</a:t>
          </a:r>
          <a:r>
            <a:rPr lang="en-US" sz="1800" dirty="0" smtClean="0"/>
            <a:t> skim </a:t>
          </a:r>
          <a:r>
            <a:rPr lang="en-US" sz="1800" dirty="0" err="1" smtClean="0"/>
            <a:t>terhadap</a:t>
          </a:r>
          <a:r>
            <a:rPr lang="en-US" sz="1800" dirty="0" smtClean="0"/>
            <a:t> </a:t>
          </a:r>
          <a:r>
            <a:rPr lang="en-US" sz="1800" dirty="0" err="1" smtClean="0"/>
            <a:t>karakteristik</a:t>
          </a:r>
          <a:r>
            <a:rPr lang="en-US" sz="1800" dirty="0" smtClean="0"/>
            <a:t> </a:t>
          </a:r>
          <a:r>
            <a:rPr lang="en-US" sz="1800" dirty="0" err="1" smtClean="0"/>
            <a:t>cokelat</a:t>
          </a:r>
          <a:r>
            <a:rPr lang="en-US" sz="1800" dirty="0" smtClean="0"/>
            <a:t> </a:t>
          </a:r>
          <a:r>
            <a:rPr lang="en-US" sz="1800" dirty="0" err="1" smtClean="0"/>
            <a:t>batang</a:t>
          </a:r>
          <a:endParaRPr lang="id-ID" sz="1800" dirty="0"/>
        </a:p>
      </dgm:t>
    </dgm:pt>
    <dgm:pt modelId="{20EA5CBF-3965-4C21-8F2B-1BCA5B37AA7F}" type="parTrans" cxnId="{43CBE092-0E1B-4AE8-8E61-3CA59D88153B}">
      <dgm:prSet/>
      <dgm:spPr/>
      <dgm:t>
        <a:bodyPr/>
        <a:lstStyle/>
        <a:p>
          <a:endParaRPr lang="id-ID"/>
        </a:p>
      </dgm:t>
    </dgm:pt>
    <dgm:pt modelId="{96EDC32C-A645-4BC7-864E-EAF1458788BB}" type="sibTrans" cxnId="{43CBE092-0E1B-4AE8-8E61-3CA59D88153B}">
      <dgm:prSet/>
      <dgm:spPr/>
      <dgm:t>
        <a:bodyPr/>
        <a:lstStyle/>
        <a:p>
          <a:endParaRPr lang="id-ID"/>
        </a:p>
      </dgm:t>
    </dgm:pt>
    <dgm:pt modelId="{42A21CA7-98C4-4EF8-ADC0-C5115FAFFA83}">
      <dgm:prSet phldrT="[Text]" phldr="1"/>
      <dgm:spPr/>
      <dgm:t>
        <a:bodyPr/>
        <a:lstStyle/>
        <a:p>
          <a:endParaRPr lang="id-ID"/>
        </a:p>
      </dgm:t>
    </dgm:pt>
    <dgm:pt modelId="{1C7BE617-6624-4DEC-B947-179FA4F4AB94}" type="parTrans" cxnId="{13698768-6BA4-406F-9AA8-C401994CE322}">
      <dgm:prSet/>
      <dgm:spPr/>
      <dgm:t>
        <a:bodyPr/>
        <a:lstStyle/>
        <a:p>
          <a:endParaRPr lang="id-ID"/>
        </a:p>
      </dgm:t>
    </dgm:pt>
    <dgm:pt modelId="{465535B9-8003-4EC5-B730-6DAF12D17B61}" type="sibTrans" cxnId="{13698768-6BA4-406F-9AA8-C401994CE322}">
      <dgm:prSet/>
      <dgm:spPr/>
      <dgm:t>
        <a:bodyPr/>
        <a:lstStyle/>
        <a:p>
          <a:endParaRPr lang="id-ID"/>
        </a:p>
      </dgm:t>
    </dgm:pt>
    <dgm:pt modelId="{EA69A2DB-E25C-403F-B44A-6B0393285C0E}">
      <dgm:prSet phldrT="[Text]" custT="1"/>
      <dgm:spPr/>
      <dgm:t>
        <a:bodyPr/>
        <a:lstStyle/>
        <a:p>
          <a:pPr marL="363538" indent="-363538" algn="just"/>
          <a:r>
            <a:rPr lang="en-US" sz="1800" dirty="0" smtClean="0"/>
            <a:t>2. </a:t>
          </a:r>
          <a:r>
            <a:rPr lang="en-US" sz="1800" dirty="0" err="1" smtClean="0"/>
            <a:t>Bagaimana</a:t>
          </a:r>
          <a:r>
            <a:rPr lang="en-US" sz="1800" dirty="0" smtClean="0"/>
            <a:t> </a:t>
          </a:r>
          <a:r>
            <a:rPr lang="en-US" sz="1800" dirty="0" err="1" smtClean="0"/>
            <a:t>perbandingan</a:t>
          </a:r>
          <a:r>
            <a:rPr lang="en-US" sz="1800" dirty="0" smtClean="0"/>
            <a:t> stevia </a:t>
          </a:r>
          <a:r>
            <a:rPr lang="en-US" sz="1800" dirty="0" err="1" smtClean="0"/>
            <a:t>dengan</a:t>
          </a:r>
          <a:r>
            <a:rPr lang="en-US" sz="1800" dirty="0" smtClean="0"/>
            <a:t> </a:t>
          </a:r>
          <a:r>
            <a:rPr lang="en-US" sz="1800" dirty="0" err="1" smtClean="0"/>
            <a:t>sukrosa</a:t>
          </a:r>
          <a:r>
            <a:rPr lang="en-US" sz="1800" dirty="0" smtClean="0"/>
            <a:t> </a:t>
          </a:r>
          <a:r>
            <a:rPr lang="en-US" sz="1800" dirty="0" err="1" smtClean="0"/>
            <a:t>terhadap</a:t>
          </a:r>
          <a:r>
            <a:rPr lang="en-US" sz="1800" dirty="0" smtClean="0"/>
            <a:t> </a:t>
          </a:r>
          <a:r>
            <a:rPr lang="en-US" sz="1800" dirty="0" err="1" smtClean="0"/>
            <a:t>karakteristik</a:t>
          </a:r>
          <a:r>
            <a:rPr lang="en-US" sz="1800" dirty="0" smtClean="0"/>
            <a:t> </a:t>
          </a:r>
          <a:r>
            <a:rPr lang="en-US" sz="1800" dirty="0" err="1" smtClean="0"/>
            <a:t>cokelat</a:t>
          </a:r>
          <a:r>
            <a:rPr lang="en-US" sz="1800" dirty="0" smtClean="0"/>
            <a:t> </a:t>
          </a:r>
          <a:r>
            <a:rPr lang="en-US" sz="1800" dirty="0" err="1" smtClean="0"/>
            <a:t>batang</a:t>
          </a:r>
          <a:endParaRPr lang="id-ID" sz="1800" dirty="0"/>
        </a:p>
      </dgm:t>
    </dgm:pt>
    <dgm:pt modelId="{86A6D8A9-1C92-4FE4-B103-E8124E5504AA}" type="parTrans" cxnId="{713B2A87-E4CA-40BC-8237-9CF0ACB13864}">
      <dgm:prSet/>
      <dgm:spPr/>
      <dgm:t>
        <a:bodyPr/>
        <a:lstStyle/>
        <a:p>
          <a:endParaRPr lang="id-ID"/>
        </a:p>
      </dgm:t>
    </dgm:pt>
    <dgm:pt modelId="{38E7C71C-D532-4C71-B064-90BBBB21428C}" type="sibTrans" cxnId="{713B2A87-E4CA-40BC-8237-9CF0ACB13864}">
      <dgm:prSet/>
      <dgm:spPr/>
      <dgm:t>
        <a:bodyPr/>
        <a:lstStyle/>
        <a:p>
          <a:endParaRPr lang="id-ID"/>
        </a:p>
      </dgm:t>
    </dgm:pt>
    <dgm:pt modelId="{901441C1-1CCE-4A85-A52F-D9B1ADC7601D}">
      <dgm:prSet phldrT="[Text]" phldr="1"/>
      <dgm:spPr/>
      <dgm:t>
        <a:bodyPr/>
        <a:lstStyle/>
        <a:p>
          <a:endParaRPr lang="id-ID" dirty="0"/>
        </a:p>
      </dgm:t>
    </dgm:pt>
    <dgm:pt modelId="{DC5B4941-D529-47B3-A530-E061D323B47E}" type="parTrans" cxnId="{6A20DE5F-E29C-4B47-8F46-F26C16A2F282}">
      <dgm:prSet/>
      <dgm:spPr/>
      <dgm:t>
        <a:bodyPr/>
        <a:lstStyle/>
        <a:p>
          <a:endParaRPr lang="id-ID"/>
        </a:p>
      </dgm:t>
    </dgm:pt>
    <dgm:pt modelId="{9C620D65-3146-470E-8D94-C7D111A1C605}" type="sibTrans" cxnId="{6A20DE5F-E29C-4B47-8F46-F26C16A2F282}">
      <dgm:prSet/>
      <dgm:spPr/>
      <dgm:t>
        <a:bodyPr/>
        <a:lstStyle/>
        <a:p>
          <a:endParaRPr lang="id-ID"/>
        </a:p>
      </dgm:t>
    </dgm:pt>
    <dgm:pt modelId="{D3CC2108-0DDE-46DB-8140-9DCF5B2B7294}">
      <dgm:prSet phldrT="[Text]" custT="1"/>
      <dgm:spPr/>
      <dgm:t>
        <a:bodyPr/>
        <a:lstStyle/>
        <a:p>
          <a:pPr marL="261938" indent="-261938" algn="just"/>
          <a:r>
            <a:rPr lang="en-US" sz="1800" dirty="0" smtClean="0"/>
            <a:t>3. </a:t>
          </a:r>
          <a:r>
            <a:rPr lang="en-US" sz="1800" dirty="0" err="1" smtClean="0"/>
            <a:t>Bagaimana</a:t>
          </a:r>
          <a:r>
            <a:rPr lang="en-US" sz="1800" dirty="0" smtClean="0"/>
            <a:t> </a:t>
          </a:r>
          <a:r>
            <a:rPr lang="en-US" sz="1800" dirty="0" err="1" smtClean="0"/>
            <a:t>pengaruh</a:t>
          </a:r>
          <a:r>
            <a:rPr lang="en-US" sz="1800" dirty="0" smtClean="0"/>
            <a:t> </a:t>
          </a:r>
          <a:r>
            <a:rPr lang="en-US" sz="1800" dirty="0" err="1" smtClean="0"/>
            <a:t>interaksi</a:t>
          </a:r>
          <a:r>
            <a:rPr lang="en-US" sz="1800" dirty="0" smtClean="0"/>
            <a:t> </a:t>
          </a:r>
          <a:r>
            <a:rPr lang="en-US" sz="1800" dirty="0" err="1" smtClean="0"/>
            <a:t>antara</a:t>
          </a:r>
          <a:r>
            <a:rPr lang="en-US" sz="1800" dirty="0" smtClean="0"/>
            <a:t> </a:t>
          </a:r>
          <a:r>
            <a:rPr lang="en-US" sz="1800" dirty="0" err="1" smtClean="0"/>
            <a:t>perbandingan</a:t>
          </a:r>
          <a:r>
            <a:rPr lang="en-US" sz="1800" dirty="0" smtClean="0"/>
            <a:t> </a:t>
          </a:r>
          <a:r>
            <a:rPr lang="en-US" sz="1800" dirty="0" err="1" smtClean="0"/>
            <a:t>susu</a:t>
          </a:r>
          <a:r>
            <a:rPr lang="en-US" sz="1800" dirty="0" smtClean="0"/>
            <a:t> </a:t>
          </a:r>
          <a:r>
            <a:rPr lang="en-US" sz="1800" dirty="0" err="1" smtClean="0"/>
            <a:t>kedelai</a:t>
          </a:r>
          <a:r>
            <a:rPr lang="en-US" sz="1800" dirty="0" smtClean="0"/>
            <a:t> </a:t>
          </a:r>
          <a:r>
            <a:rPr lang="en-US" sz="1800" dirty="0" err="1" smtClean="0"/>
            <a:t>bubuk</a:t>
          </a:r>
          <a:r>
            <a:rPr lang="en-US" sz="1800" dirty="0" smtClean="0"/>
            <a:t> </a:t>
          </a:r>
          <a:r>
            <a:rPr lang="en-US" sz="1800" dirty="0" err="1" smtClean="0"/>
            <a:t>dengan</a:t>
          </a:r>
          <a:r>
            <a:rPr lang="en-US" sz="1800" dirty="0" smtClean="0"/>
            <a:t> </a:t>
          </a:r>
          <a:r>
            <a:rPr lang="en-US" sz="1800" dirty="0" err="1" smtClean="0"/>
            <a:t>susu</a:t>
          </a:r>
          <a:r>
            <a:rPr lang="en-US" sz="1800" dirty="0" smtClean="0"/>
            <a:t> skim </a:t>
          </a:r>
          <a:r>
            <a:rPr lang="en-US" sz="1800" dirty="0" err="1" smtClean="0"/>
            <a:t>dan</a:t>
          </a:r>
          <a:r>
            <a:rPr lang="en-US" sz="1800" dirty="0" smtClean="0"/>
            <a:t> stevia </a:t>
          </a:r>
          <a:r>
            <a:rPr lang="en-US" sz="1800" dirty="0" err="1" smtClean="0"/>
            <a:t>dengan</a:t>
          </a:r>
          <a:r>
            <a:rPr lang="en-US" sz="1800" dirty="0" smtClean="0"/>
            <a:t> </a:t>
          </a:r>
          <a:r>
            <a:rPr lang="en-US" sz="1800" dirty="0" err="1" smtClean="0"/>
            <a:t>sukrosa</a:t>
          </a:r>
          <a:r>
            <a:rPr lang="en-US" sz="1800" dirty="0" smtClean="0"/>
            <a:t> </a:t>
          </a:r>
          <a:r>
            <a:rPr lang="en-US" sz="1800" dirty="0" err="1" smtClean="0"/>
            <a:t>terhadap</a:t>
          </a:r>
          <a:r>
            <a:rPr lang="en-US" sz="1800" dirty="0" smtClean="0"/>
            <a:t> </a:t>
          </a:r>
          <a:r>
            <a:rPr lang="en-US" sz="1800" dirty="0" err="1" smtClean="0"/>
            <a:t>karakteristik</a:t>
          </a:r>
          <a:r>
            <a:rPr lang="en-US" sz="1800" dirty="0" smtClean="0"/>
            <a:t> </a:t>
          </a:r>
          <a:r>
            <a:rPr lang="en-US" sz="1800" dirty="0" err="1" smtClean="0"/>
            <a:t>cokelat</a:t>
          </a:r>
          <a:r>
            <a:rPr lang="en-US" sz="1800" dirty="0" smtClean="0"/>
            <a:t> </a:t>
          </a:r>
          <a:r>
            <a:rPr lang="en-US" sz="1800" dirty="0" err="1" smtClean="0"/>
            <a:t>batang</a:t>
          </a:r>
          <a:endParaRPr lang="id-ID" sz="1800" dirty="0"/>
        </a:p>
      </dgm:t>
    </dgm:pt>
    <dgm:pt modelId="{D5184E1F-ACF8-4510-B312-FE1D60441BFA}" type="parTrans" cxnId="{F564C3D5-DCAD-44B0-81D5-525F44024BE0}">
      <dgm:prSet/>
      <dgm:spPr/>
      <dgm:t>
        <a:bodyPr/>
        <a:lstStyle/>
        <a:p>
          <a:endParaRPr lang="id-ID"/>
        </a:p>
      </dgm:t>
    </dgm:pt>
    <dgm:pt modelId="{45A59C44-DF8E-4895-A55C-C710E9CB5B41}" type="sibTrans" cxnId="{F564C3D5-DCAD-44B0-81D5-525F44024BE0}">
      <dgm:prSet/>
      <dgm:spPr/>
      <dgm:t>
        <a:bodyPr/>
        <a:lstStyle/>
        <a:p>
          <a:endParaRPr lang="id-ID"/>
        </a:p>
      </dgm:t>
    </dgm:pt>
    <dgm:pt modelId="{8BD23E27-E546-43AE-815C-344BE14500C3}">
      <dgm:prSet phldrT="[Text]" phldr="1"/>
      <dgm:spPr/>
      <dgm:t>
        <a:bodyPr/>
        <a:lstStyle/>
        <a:p>
          <a:endParaRPr lang="id-ID" dirty="0"/>
        </a:p>
      </dgm:t>
    </dgm:pt>
    <dgm:pt modelId="{0824F50D-1FF7-451F-A716-F311C2ECB03C}" type="sibTrans" cxnId="{324415C8-3A0F-43CB-823F-6A2B521E8640}">
      <dgm:prSet/>
      <dgm:spPr/>
      <dgm:t>
        <a:bodyPr/>
        <a:lstStyle/>
        <a:p>
          <a:endParaRPr lang="id-ID"/>
        </a:p>
      </dgm:t>
    </dgm:pt>
    <dgm:pt modelId="{8A26C4D8-1B98-478E-B00D-C813395FE8BC}" type="parTrans" cxnId="{324415C8-3A0F-43CB-823F-6A2B521E8640}">
      <dgm:prSet/>
      <dgm:spPr/>
      <dgm:t>
        <a:bodyPr/>
        <a:lstStyle/>
        <a:p>
          <a:endParaRPr lang="id-ID"/>
        </a:p>
      </dgm:t>
    </dgm:pt>
    <dgm:pt modelId="{B62F6239-4002-4C31-AC68-5C0D38D4857F}" type="pres">
      <dgm:prSet presAssocID="{5B813C4F-725B-42F2-9B16-EE88771AB897}" presName="Name0" presStyleCnt="0">
        <dgm:presLayoutVars>
          <dgm:chMax/>
          <dgm:chPref/>
          <dgm:dir/>
        </dgm:presLayoutVars>
      </dgm:prSet>
      <dgm:spPr/>
      <dgm:t>
        <a:bodyPr/>
        <a:lstStyle/>
        <a:p>
          <a:endParaRPr lang="id-ID"/>
        </a:p>
      </dgm:t>
    </dgm:pt>
    <dgm:pt modelId="{61E9FE3D-4326-4899-BA90-676FFE47097D}" type="pres">
      <dgm:prSet presAssocID="{8BD23E27-E546-43AE-815C-344BE14500C3}" presName="parenttextcomposite" presStyleCnt="0"/>
      <dgm:spPr/>
    </dgm:pt>
    <dgm:pt modelId="{FE61F3D0-8FEB-4A27-BA08-9E91558A3961}" type="pres">
      <dgm:prSet presAssocID="{8BD23E27-E546-43AE-815C-344BE14500C3}" presName="parenttext" presStyleLbl="revTx" presStyleIdx="0" presStyleCnt="3">
        <dgm:presLayoutVars>
          <dgm:chMax/>
          <dgm:chPref val="2"/>
          <dgm:bulletEnabled val="1"/>
        </dgm:presLayoutVars>
      </dgm:prSet>
      <dgm:spPr/>
      <dgm:t>
        <a:bodyPr/>
        <a:lstStyle/>
        <a:p>
          <a:endParaRPr lang="id-ID"/>
        </a:p>
      </dgm:t>
    </dgm:pt>
    <dgm:pt modelId="{842ED5C5-5408-42A5-AD0B-AFD2814BC92A}" type="pres">
      <dgm:prSet presAssocID="{8BD23E27-E546-43AE-815C-344BE14500C3}" presName="composite" presStyleCnt="0"/>
      <dgm:spPr/>
    </dgm:pt>
    <dgm:pt modelId="{F9682DE2-CFCB-422B-9104-AFFF08EC5387}" type="pres">
      <dgm:prSet presAssocID="{8BD23E27-E546-43AE-815C-344BE14500C3}" presName="chevron1" presStyleLbl="alignNode1" presStyleIdx="0" presStyleCnt="21"/>
      <dgm:spPr/>
    </dgm:pt>
    <dgm:pt modelId="{7D572A15-091A-4DA2-9643-00ACC83A421A}" type="pres">
      <dgm:prSet presAssocID="{8BD23E27-E546-43AE-815C-344BE14500C3}" presName="chevron2" presStyleLbl="alignNode1" presStyleIdx="1" presStyleCnt="21"/>
      <dgm:spPr/>
    </dgm:pt>
    <dgm:pt modelId="{000CCAE9-058A-4D92-A688-D91424FE18A9}" type="pres">
      <dgm:prSet presAssocID="{8BD23E27-E546-43AE-815C-344BE14500C3}" presName="chevron3" presStyleLbl="alignNode1" presStyleIdx="2" presStyleCnt="21"/>
      <dgm:spPr/>
    </dgm:pt>
    <dgm:pt modelId="{10A867F5-8DDE-47A2-A40E-5DD15A00BB4C}" type="pres">
      <dgm:prSet presAssocID="{8BD23E27-E546-43AE-815C-344BE14500C3}" presName="chevron4" presStyleLbl="alignNode1" presStyleIdx="3" presStyleCnt="21"/>
      <dgm:spPr/>
    </dgm:pt>
    <dgm:pt modelId="{5178CB97-707E-4790-B033-08EA72120C42}" type="pres">
      <dgm:prSet presAssocID="{8BD23E27-E546-43AE-815C-344BE14500C3}" presName="chevron5" presStyleLbl="alignNode1" presStyleIdx="4" presStyleCnt="21"/>
      <dgm:spPr/>
    </dgm:pt>
    <dgm:pt modelId="{5F515C46-61B7-4011-93D1-2D2B2B0F5012}" type="pres">
      <dgm:prSet presAssocID="{8BD23E27-E546-43AE-815C-344BE14500C3}" presName="chevron6" presStyleLbl="alignNode1" presStyleIdx="5" presStyleCnt="21"/>
      <dgm:spPr/>
    </dgm:pt>
    <dgm:pt modelId="{2F8033E7-2438-43CB-A8E0-C35FCFEEC777}" type="pres">
      <dgm:prSet presAssocID="{8BD23E27-E546-43AE-815C-344BE14500C3}" presName="chevron7" presStyleLbl="alignNode1" presStyleIdx="6" presStyleCnt="21"/>
      <dgm:spPr/>
    </dgm:pt>
    <dgm:pt modelId="{5A4E8DC2-34E1-4946-9C16-98B907B78136}" type="pres">
      <dgm:prSet presAssocID="{8BD23E27-E546-43AE-815C-344BE14500C3}" presName="childtext" presStyleLbl="solidFgAcc1" presStyleIdx="0" presStyleCnt="3" custLinFactNeighborX="-203" custLinFactNeighborY="-1092">
        <dgm:presLayoutVars>
          <dgm:chMax/>
          <dgm:chPref val="0"/>
          <dgm:bulletEnabled val="1"/>
        </dgm:presLayoutVars>
      </dgm:prSet>
      <dgm:spPr/>
      <dgm:t>
        <a:bodyPr/>
        <a:lstStyle/>
        <a:p>
          <a:endParaRPr lang="id-ID"/>
        </a:p>
      </dgm:t>
    </dgm:pt>
    <dgm:pt modelId="{FE32D95B-AE40-47D7-9789-52349B8A3E41}" type="pres">
      <dgm:prSet presAssocID="{0824F50D-1FF7-451F-A716-F311C2ECB03C}" presName="sibTrans" presStyleCnt="0"/>
      <dgm:spPr/>
    </dgm:pt>
    <dgm:pt modelId="{025CE0BF-5D16-4C89-A923-70F92E3CA223}" type="pres">
      <dgm:prSet presAssocID="{42A21CA7-98C4-4EF8-ADC0-C5115FAFFA83}" presName="parenttextcomposite" presStyleCnt="0"/>
      <dgm:spPr/>
    </dgm:pt>
    <dgm:pt modelId="{DA1E4040-6C0C-4EEE-82C7-50F42F1711DF}" type="pres">
      <dgm:prSet presAssocID="{42A21CA7-98C4-4EF8-ADC0-C5115FAFFA83}" presName="parenttext" presStyleLbl="revTx" presStyleIdx="1" presStyleCnt="3">
        <dgm:presLayoutVars>
          <dgm:chMax/>
          <dgm:chPref val="2"/>
          <dgm:bulletEnabled val="1"/>
        </dgm:presLayoutVars>
      </dgm:prSet>
      <dgm:spPr/>
      <dgm:t>
        <a:bodyPr/>
        <a:lstStyle/>
        <a:p>
          <a:endParaRPr lang="id-ID"/>
        </a:p>
      </dgm:t>
    </dgm:pt>
    <dgm:pt modelId="{7270558F-9828-4267-BC1E-A00A4992239A}" type="pres">
      <dgm:prSet presAssocID="{42A21CA7-98C4-4EF8-ADC0-C5115FAFFA83}" presName="composite" presStyleCnt="0"/>
      <dgm:spPr/>
    </dgm:pt>
    <dgm:pt modelId="{8B8FFBA8-DD38-476D-94A5-315302D4D805}" type="pres">
      <dgm:prSet presAssocID="{42A21CA7-98C4-4EF8-ADC0-C5115FAFFA83}" presName="chevron1" presStyleLbl="alignNode1" presStyleIdx="7" presStyleCnt="21"/>
      <dgm:spPr/>
    </dgm:pt>
    <dgm:pt modelId="{D56ABEB3-3E3B-4D16-8463-9027B9751253}" type="pres">
      <dgm:prSet presAssocID="{42A21CA7-98C4-4EF8-ADC0-C5115FAFFA83}" presName="chevron2" presStyleLbl="alignNode1" presStyleIdx="8" presStyleCnt="21"/>
      <dgm:spPr/>
    </dgm:pt>
    <dgm:pt modelId="{5409CED4-9A98-40B4-B2E9-72DC67EA52AA}" type="pres">
      <dgm:prSet presAssocID="{42A21CA7-98C4-4EF8-ADC0-C5115FAFFA83}" presName="chevron3" presStyleLbl="alignNode1" presStyleIdx="9" presStyleCnt="21"/>
      <dgm:spPr/>
    </dgm:pt>
    <dgm:pt modelId="{D84538EB-57B5-44DE-AC4B-962F1494069C}" type="pres">
      <dgm:prSet presAssocID="{42A21CA7-98C4-4EF8-ADC0-C5115FAFFA83}" presName="chevron4" presStyleLbl="alignNode1" presStyleIdx="10" presStyleCnt="21"/>
      <dgm:spPr/>
    </dgm:pt>
    <dgm:pt modelId="{0A248B8A-9003-421E-958C-7E7B2E0176C9}" type="pres">
      <dgm:prSet presAssocID="{42A21CA7-98C4-4EF8-ADC0-C5115FAFFA83}" presName="chevron5" presStyleLbl="alignNode1" presStyleIdx="11" presStyleCnt="21"/>
      <dgm:spPr/>
    </dgm:pt>
    <dgm:pt modelId="{A7D712C2-A131-43DB-AE5B-342092DE693D}" type="pres">
      <dgm:prSet presAssocID="{42A21CA7-98C4-4EF8-ADC0-C5115FAFFA83}" presName="chevron6" presStyleLbl="alignNode1" presStyleIdx="12" presStyleCnt="21"/>
      <dgm:spPr/>
    </dgm:pt>
    <dgm:pt modelId="{13D92AC3-BFF8-4C09-9ADE-D36FE641BB98}" type="pres">
      <dgm:prSet presAssocID="{42A21CA7-98C4-4EF8-ADC0-C5115FAFFA83}" presName="chevron7" presStyleLbl="alignNode1" presStyleIdx="13" presStyleCnt="21"/>
      <dgm:spPr/>
    </dgm:pt>
    <dgm:pt modelId="{55037669-7A1A-4FAD-96DC-66045B1194D0}" type="pres">
      <dgm:prSet presAssocID="{42A21CA7-98C4-4EF8-ADC0-C5115FAFFA83}" presName="childtext" presStyleLbl="solidFgAcc1" presStyleIdx="1" presStyleCnt="3">
        <dgm:presLayoutVars>
          <dgm:chMax/>
          <dgm:chPref val="0"/>
          <dgm:bulletEnabled val="1"/>
        </dgm:presLayoutVars>
      </dgm:prSet>
      <dgm:spPr/>
      <dgm:t>
        <a:bodyPr/>
        <a:lstStyle/>
        <a:p>
          <a:endParaRPr lang="id-ID"/>
        </a:p>
      </dgm:t>
    </dgm:pt>
    <dgm:pt modelId="{95EAD6E2-2A9B-4349-992D-7EEF442EAF47}" type="pres">
      <dgm:prSet presAssocID="{465535B9-8003-4EC5-B730-6DAF12D17B61}" presName="sibTrans" presStyleCnt="0"/>
      <dgm:spPr/>
    </dgm:pt>
    <dgm:pt modelId="{30989BF6-78E6-4C62-9565-2522B7CEF78F}" type="pres">
      <dgm:prSet presAssocID="{901441C1-1CCE-4A85-A52F-D9B1ADC7601D}" presName="parenttextcomposite" presStyleCnt="0"/>
      <dgm:spPr/>
    </dgm:pt>
    <dgm:pt modelId="{6AB3CC7C-9923-4A63-9FB2-A3C5389FA6AD}" type="pres">
      <dgm:prSet presAssocID="{901441C1-1CCE-4A85-A52F-D9B1ADC7601D}" presName="parenttext" presStyleLbl="revTx" presStyleIdx="2" presStyleCnt="3">
        <dgm:presLayoutVars>
          <dgm:chMax/>
          <dgm:chPref val="2"/>
          <dgm:bulletEnabled val="1"/>
        </dgm:presLayoutVars>
      </dgm:prSet>
      <dgm:spPr/>
      <dgm:t>
        <a:bodyPr/>
        <a:lstStyle/>
        <a:p>
          <a:endParaRPr lang="id-ID"/>
        </a:p>
      </dgm:t>
    </dgm:pt>
    <dgm:pt modelId="{42CC8917-5CEF-42DD-AC81-191EF77A369B}" type="pres">
      <dgm:prSet presAssocID="{901441C1-1CCE-4A85-A52F-D9B1ADC7601D}" presName="composite" presStyleCnt="0"/>
      <dgm:spPr/>
    </dgm:pt>
    <dgm:pt modelId="{B4ADD9B3-B777-4F3D-AEB3-0AAFEDD7877C}" type="pres">
      <dgm:prSet presAssocID="{901441C1-1CCE-4A85-A52F-D9B1ADC7601D}" presName="chevron1" presStyleLbl="alignNode1" presStyleIdx="14" presStyleCnt="21"/>
      <dgm:spPr/>
    </dgm:pt>
    <dgm:pt modelId="{610EC823-2EAF-4D7E-952E-5F1255E4F924}" type="pres">
      <dgm:prSet presAssocID="{901441C1-1CCE-4A85-A52F-D9B1ADC7601D}" presName="chevron2" presStyleLbl="alignNode1" presStyleIdx="15" presStyleCnt="21"/>
      <dgm:spPr/>
    </dgm:pt>
    <dgm:pt modelId="{A8B3276E-23E2-4EBD-809D-F7235FB05029}" type="pres">
      <dgm:prSet presAssocID="{901441C1-1CCE-4A85-A52F-D9B1ADC7601D}" presName="chevron3" presStyleLbl="alignNode1" presStyleIdx="16" presStyleCnt="21"/>
      <dgm:spPr/>
    </dgm:pt>
    <dgm:pt modelId="{CBC302F4-AC35-475E-BA81-44F3162DCFFC}" type="pres">
      <dgm:prSet presAssocID="{901441C1-1CCE-4A85-A52F-D9B1ADC7601D}" presName="chevron4" presStyleLbl="alignNode1" presStyleIdx="17" presStyleCnt="21"/>
      <dgm:spPr/>
    </dgm:pt>
    <dgm:pt modelId="{53D50C64-53DF-401C-B817-023E1BDC1EB5}" type="pres">
      <dgm:prSet presAssocID="{901441C1-1CCE-4A85-A52F-D9B1ADC7601D}" presName="chevron5" presStyleLbl="alignNode1" presStyleIdx="18" presStyleCnt="21"/>
      <dgm:spPr/>
    </dgm:pt>
    <dgm:pt modelId="{E4F1EC6A-4074-4D65-8F98-CC764081BEF0}" type="pres">
      <dgm:prSet presAssocID="{901441C1-1CCE-4A85-A52F-D9B1ADC7601D}" presName="chevron6" presStyleLbl="alignNode1" presStyleIdx="19" presStyleCnt="21"/>
      <dgm:spPr/>
    </dgm:pt>
    <dgm:pt modelId="{C4C240B3-D524-4E60-96BD-19464739CCE6}" type="pres">
      <dgm:prSet presAssocID="{901441C1-1CCE-4A85-A52F-D9B1ADC7601D}" presName="chevron7" presStyleLbl="alignNode1" presStyleIdx="20" presStyleCnt="21"/>
      <dgm:spPr/>
    </dgm:pt>
    <dgm:pt modelId="{621089FB-4066-4CA3-A12E-52F71B4A7640}" type="pres">
      <dgm:prSet presAssocID="{901441C1-1CCE-4A85-A52F-D9B1ADC7601D}" presName="childtext" presStyleLbl="solidFgAcc1" presStyleIdx="2" presStyleCnt="3">
        <dgm:presLayoutVars>
          <dgm:chMax/>
          <dgm:chPref val="0"/>
          <dgm:bulletEnabled val="1"/>
        </dgm:presLayoutVars>
      </dgm:prSet>
      <dgm:spPr/>
      <dgm:t>
        <a:bodyPr/>
        <a:lstStyle/>
        <a:p>
          <a:endParaRPr lang="id-ID"/>
        </a:p>
      </dgm:t>
    </dgm:pt>
  </dgm:ptLst>
  <dgm:cxnLst>
    <dgm:cxn modelId="{43CBE092-0E1B-4AE8-8E61-3CA59D88153B}" srcId="{8BD23E27-E546-43AE-815C-344BE14500C3}" destId="{4D6F2552-C765-4CB6-8B37-08385699D0D4}" srcOrd="0" destOrd="0" parTransId="{20EA5CBF-3965-4C21-8F2B-1BCA5B37AA7F}" sibTransId="{96EDC32C-A645-4BC7-864E-EAF1458788BB}"/>
    <dgm:cxn modelId="{9D21D713-5389-4516-9D78-F9A0ADBB89AA}" type="presOf" srcId="{D3CC2108-0DDE-46DB-8140-9DCF5B2B7294}" destId="{621089FB-4066-4CA3-A12E-52F71B4A7640}" srcOrd="0" destOrd="0" presId="urn:microsoft.com/office/officeart/2008/layout/VerticalAccentList"/>
    <dgm:cxn modelId="{713B2A87-E4CA-40BC-8237-9CF0ACB13864}" srcId="{42A21CA7-98C4-4EF8-ADC0-C5115FAFFA83}" destId="{EA69A2DB-E25C-403F-B44A-6B0393285C0E}" srcOrd="0" destOrd="0" parTransId="{86A6D8A9-1C92-4FE4-B103-E8124E5504AA}" sibTransId="{38E7C71C-D532-4C71-B064-90BBBB21428C}"/>
    <dgm:cxn modelId="{13698768-6BA4-406F-9AA8-C401994CE322}" srcId="{5B813C4F-725B-42F2-9B16-EE88771AB897}" destId="{42A21CA7-98C4-4EF8-ADC0-C5115FAFFA83}" srcOrd="1" destOrd="0" parTransId="{1C7BE617-6624-4DEC-B947-179FA4F4AB94}" sibTransId="{465535B9-8003-4EC5-B730-6DAF12D17B61}"/>
    <dgm:cxn modelId="{65F42470-B0EE-4D50-B740-91890094A14D}" type="presOf" srcId="{901441C1-1CCE-4A85-A52F-D9B1ADC7601D}" destId="{6AB3CC7C-9923-4A63-9FB2-A3C5389FA6AD}" srcOrd="0" destOrd="0" presId="urn:microsoft.com/office/officeart/2008/layout/VerticalAccentList"/>
    <dgm:cxn modelId="{324415C8-3A0F-43CB-823F-6A2B521E8640}" srcId="{5B813C4F-725B-42F2-9B16-EE88771AB897}" destId="{8BD23E27-E546-43AE-815C-344BE14500C3}" srcOrd="0" destOrd="0" parTransId="{8A26C4D8-1B98-478E-B00D-C813395FE8BC}" sibTransId="{0824F50D-1FF7-451F-A716-F311C2ECB03C}"/>
    <dgm:cxn modelId="{F564C3D5-DCAD-44B0-81D5-525F44024BE0}" srcId="{901441C1-1CCE-4A85-A52F-D9B1ADC7601D}" destId="{D3CC2108-0DDE-46DB-8140-9DCF5B2B7294}" srcOrd="0" destOrd="0" parTransId="{D5184E1F-ACF8-4510-B312-FE1D60441BFA}" sibTransId="{45A59C44-DF8E-4895-A55C-C710E9CB5B41}"/>
    <dgm:cxn modelId="{D4EE17EB-861E-485E-A3F1-6BD740D89D95}" type="presOf" srcId="{42A21CA7-98C4-4EF8-ADC0-C5115FAFFA83}" destId="{DA1E4040-6C0C-4EEE-82C7-50F42F1711DF}" srcOrd="0" destOrd="0" presId="urn:microsoft.com/office/officeart/2008/layout/VerticalAccentList"/>
    <dgm:cxn modelId="{B42454D8-6E30-43A3-A234-E7277D31B583}" type="presOf" srcId="{8BD23E27-E546-43AE-815C-344BE14500C3}" destId="{FE61F3D0-8FEB-4A27-BA08-9E91558A3961}" srcOrd="0" destOrd="0" presId="urn:microsoft.com/office/officeart/2008/layout/VerticalAccentList"/>
    <dgm:cxn modelId="{A6624B21-7BC1-4E95-BEAA-186EC4309035}" type="presOf" srcId="{4D6F2552-C765-4CB6-8B37-08385699D0D4}" destId="{5A4E8DC2-34E1-4946-9C16-98B907B78136}" srcOrd="0" destOrd="0" presId="urn:microsoft.com/office/officeart/2008/layout/VerticalAccentList"/>
    <dgm:cxn modelId="{6A20DE5F-E29C-4B47-8F46-F26C16A2F282}" srcId="{5B813C4F-725B-42F2-9B16-EE88771AB897}" destId="{901441C1-1CCE-4A85-A52F-D9B1ADC7601D}" srcOrd="2" destOrd="0" parTransId="{DC5B4941-D529-47B3-A530-E061D323B47E}" sibTransId="{9C620D65-3146-470E-8D94-C7D111A1C605}"/>
    <dgm:cxn modelId="{FCA5DAD3-1749-445B-89E6-50AE98D45193}" type="presOf" srcId="{5B813C4F-725B-42F2-9B16-EE88771AB897}" destId="{B62F6239-4002-4C31-AC68-5C0D38D4857F}" srcOrd="0" destOrd="0" presId="urn:microsoft.com/office/officeart/2008/layout/VerticalAccentList"/>
    <dgm:cxn modelId="{CC2ADE4A-E772-4D70-A377-04FE328681A1}" type="presOf" srcId="{EA69A2DB-E25C-403F-B44A-6B0393285C0E}" destId="{55037669-7A1A-4FAD-96DC-66045B1194D0}" srcOrd="0" destOrd="0" presId="urn:microsoft.com/office/officeart/2008/layout/VerticalAccentList"/>
    <dgm:cxn modelId="{EDDC8D4A-66B7-4059-A11A-9B51887B4731}" type="presParOf" srcId="{B62F6239-4002-4C31-AC68-5C0D38D4857F}" destId="{61E9FE3D-4326-4899-BA90-676FFE47097D}" srcOrd="0" destOrd="0" presId="urn:microsoft.com/office/officeart/2008/layout/VerticalAccentList"/>
    <dgm:cxn modelId="{B4A672AB-1DE3-4BE7-9874-8A6A650E7FC2}" type="presParOf" srcId="{61E9FE3D-4326-4899-BA90-676FFE47097D}" destId="{FE61F3D0-8FEB-4A27-BA08-9E91558A3961}" srcOrd="0" destOrd="0" presId="urn:microsoft.com/office/officeart/2008/layout/VerticalAccentList"/>
    <dgm:cxn modelId="{579DD4BF-E532-46D5-A5C7-77A30B07ABD8}" type="presParOf" srcId="{B62F6239-4002-4C31-AC68-5C0D38D4857F}" destId="{842ED5C5-5408-42A5-AD0B-AFD2814BC92A}" srcOrd="1" destOrd="0" presId="urn:microsoft.com/office/officeart/2008/layout/VerticalAccentList"/>
    <dgm:cxn modelId="{DE7E5B01-BD39-448C-B578-FB14C6DC541B}" type="presParOf" srcId="{842ED5C5-5408-42A5-AD0B-AFD2814BC92A}" destId="{F9682DE2-CFCB-422B-9104-AFFF08EC5387}" srcOrd="0" destOrd="0" presId="urn:microsoft.com/office/officeart/2008/layout/VerticalAccentList"/>
    <dgm:cxn modelId="{718E61A7-5665-417B-B5D0-E9FF2B4A7D7C}" type="presParOf" srcId="{842ED5C5-5408-42A5-AD0B-AFD2814BC92A}" destId="{7D572A15-091A-4DA2-9643-00ACC83A421A}" srcOrd="1" destOrd="0" presId="urn:microsoft.com/office/officeart/2008/layout/VerticalAccentList"/>
    <dgm:cxn modelId="{920780B7-96A4-4968-890D-788745A3935B}" type="presParOf" srcId="{842ED5C5-5408-42A5-AD0B-AFD2814BC92A}" destId="{000CCAE9-058A-4D92-A688-D91424FE18A9}" srcOrd="2" destOrd="0" presId="urn:microsoft.com/office/officeart/2008/layout/VerticalAccentList"/>
    <dgm:cxn modelId="{EDB1527A-4B76-4D11-91F6-91D023EDC44A}" type="presParOf" srcId="{842ED5C5-5408-42A5-AD0B-AFD2814BC92A}" destId="{10A867F5-8DDE-47A2-A40E-5DD15A00BB4C}" srcOrd="3" destOrd="0" presId="urn:microsoft.com/office/officeart/2008/layout/VerticalAccentList"/>
    <dgm:cxn modelId="{DDC4F940-1D2C-4321-BE40-9B450C320CA4}" type="presParOf" srcId="{842ED5C5-5408-42A5-AD0B-AFD2814BC92A}" destId="{5178CB97-707E-4790-B033-08EA72120C42}" srcOrd="4" destOrd="0" presId="urn:microsoft.com/office/officeart/2008/layout/VerticalAccentList"/>
    <dgm:cxn modelId="{94FA8AE4-FD5E-4241-A60D-D97C79FB34B1}" type="presParOf" srcId="{842ED5C5-5408-42A5-AD0B-AFD2814BC92A}" destId="{5F515C46-61B7-4011-93D1-2D2B2B0F5012}" srcOrd="5" destOrd="0" presId="urn:microsoft.com/office/officeart/2008/layout/VerticalAccentList"/>
    <dgm:cxn modelId="{20FEBABE-05D0-48CC-B71E-BD312C812D11}" type="presParOf" srcId="{842ED5C5-5408-42A5-AD0B-AFD2814BC92A}" destId="{2F8033E7-2438-43CB-A8E0-C35FCFEEC777}" srcOrd="6" destOrd="0" presId="urn:microsoft.com/office/officeart/2008/layout/VerticalAccentList"/>
    <dgm:cxn modelId="{26CF13B3-80D6-415F-8644-8E78BA7E62A5}" type="presParOf" srcId="{842ED5C5-5408-42A5-AD0B-AFD2814BC92A}" destId="{5A4E8DC2-34E1-4946-9C16-98B907B78136}" srcOrd="7" destOrd="0" presId="urn:microsoft.com/office/officeart/2008/layout/VerticalAccentList"/>
    <dgm:cxn modelId="{BEF39EE8-E577-462B-98F1-5E5C14699499}" type="presParOf" srcId="{B62F6239-4002-4C31-AC68-5C0D38D4857F}" destId="{FE32D95B-AE40-47D7-9789-52349B8A3E41}" srcOrd="2" destOrd="0" presId="urn:microsoft.com/office/officeart/2008/layout/VerticalAccentList"/>
    <dgm:cxn modelId="{A240CAE8-F1BC-4D4E-8CF7-002B56F5433E}" type="presParOf" srcId="{B62F6239-4002-4C31-AC68-5C0D38D4857F}" destId="{025CE0BF-5D16-4C89-A923-70F92E3CA223}" srcOrd="3" destOrd="0" presId="urn:microsoft.com/office/officeart/2008/layout/VerticalAccentList"/>
    <dgm:cxn modelId="{D7649478-E165-4D75-9837-8D18B50532D1}" type="presParOf" srcId="{025CE0BF-5D16-4C89-A923-70F92E3CA223}" destId="{DA1E4040-6C0C-4EEE-82C7-50F42F1711DF}" srcOrd="0" destOrd="0" presId="urn:microsoft.com/office/officeart/2008/layout/VerticalAccentList"/>
    <dgm:cxn modelId="{9283741D-ED2D-437A-B45C-DF394D80C1CD}" type="presParOf" srcId="{B62F6239-4002-4C31-AC68-5C0D38D4857F}" destId="{7270558F-9828-4267-BC1E-A00A4992239A}" srcOrd="4" destOrd="0" presId="urn:microsoft.com/office/officeart/2008/layout/VerticalAccentList"/>
    <dgm:cxn modelId="{DBF04B2D-C7AF-4028-A847-C3BD35EF23F5}" type="presParOf" srcId="{7270558F-9828-4267-BC1E-A00A4992239A}" destId="{8B8FFBA8-DD38-476D-94A5-315302D4D805}" srcOrd="0" destOrd="0" presId="urn:microsoft.com/office/officeart/2008/layout/VerticalAccentList"/>
    <dgm:cxn modelId="{1D1ADF17-7515-4B63-98E9-24DF112F53CB}" type="presParOf" srcId="{7270558F-9828-4267-BC1E-A00A4992239A}" destId="{D56ABEB3-3E3B-4D16-8463-9027B9751253}" srcOrd="1" destOrd="0" presId="urn:microsoft.com/office/officeart/2008/layout/VerticalAccentList"/>
    <dgm:cxn modelId="{D8D409A6-B5EA-4F77-8E19-1F8550BDC83D}" type="presParOf" srcId="{7270558F-9828-4267-BC1E-A00A4992239A}" destId="{5409CED4-9A98-40B4-B2E9-72DC67EA52AA}" srcOrd="2" destOrd="0" presId="urn:microsoft.com/office/officeart/2008/layout/VerticalAccentList"/>
    <dgm:cxn modelId="{3A24E1C9-4E86-443E-BB24-B9988B0C05E6}" type="presParOf" srcId="{7270558F-9828-4267-BC1E-A00A4992239A}" destId="{D84538EB-57B5-44DE-AC4B-962F1494069C}" srcOrd="3" destOrd="0" presId="urn:microsoft.com/office/officeart/2008/layout/VerticalAccentList"/>
    <dgm:cxn modelId="{ED68CDAA-68D4-4336-BD1F-41F3B5B3E366}" type="presParOf" srcId="{7270558F-9828-4267-BC1E-A00A4992239A}" destId="{0A248B8A-9003-421E-958C-7E7B2E0176C9}" srcOrd="4" destOrd="0" presId="urn:microsoft.com/office/officeart/2008/layout/VerticalAccentList"/>
    <dgm:cxn modelId="{776EA47E-F111-45D2-87DF-09A57F09E274}" type="presParOf" srcId="{7270558F-9828-4267-BC1E-A00A4992239A}" destId="{A7D712C2-A131-43DB-AE5B-342092DE693D}" srcOrd="5" destOrd="0" presId="urn:microsoft.com/office/officeart/2008/layout/VerticalAccentList"/>
    <dgm:cxn modelId="{2786CB84-FC4E-48EF-BD7A-471E193CB0BF}" type="presParOf" srcId="{7270558F-9828-4267-BC1E-A00A4992239A}" destId="{13D92AC3-BFF8-4C09-9ADE-D36FE641BB98}" srcOrd="6" destOrd="0" presId="urn:microsoft.com/office/officeart/2008/layout/VerticalAccentList"/>
    <dgm:cxn modelId="{5117FB34-C1F7-4DE8-8AD5-54255F81E0AC}" type="presParOf" srcId="{7270558F-9828-4267-BC1E-A00A4992239A}" destId="{55037669-7A1A-4FAD-96DC-66045B1194D0}" srcOrd="7" destOrd="0" presId="urn:microsoft.com/office/officeart/2008/layout/VerticalAccentList"/>
    <dgm:cxn modelId="{2A607419-8DEB-42C6-967A-B9424D5219BA}" type="presParOf" srcId="{B62F6239-4002-4C31-AC68-5C0D38D4857F}" destId="{95EAD6E2-2A9B-4349-992D-7EEF442EAF47}" srcOrd="5" destOrd="0" presId="urn:microsoft.com/office/officeart/2008/layout/VerticalAccentList"/>
    <dgm:cxn modelId="{049360B6-C718-4FDD-BE6F-74A522C04438}" type="presParOf" srcId="{B62F6239-4002-4C31-AC68-5C0D38D4857F}" destId="{30989BF6-78E6-4C62-9565-2522B7CEF78F}" srcOrd="6" destOrd="0" presId="urn:microsoft.com/office/officeart/2008/layout/VerticalAccentList"/>
    <dgm:cxn modelId="{83A02E15-1E3F-46E1-94B1-3B83844E8B00}" type="presParOf" srcId="{30989BF6-78E6-4C62-9565-2522B7CEF78F}" destId="{6AB3CC7C-9923-4A63-9FB2-A3C5389FA6AD}" srcOrd="0" destOrd="0" presId="urn:microsoft.com/office/officeart/2008/layout/VerticalAccentList"/>
    <dgm:cxn modelId="{C9BDF850-A0C3-4FF6-8BB3-C57B0B106ABC}" type="presParOf" srcId="{B62F6239-4002-4C31-AC68-5C0D38D4857F}" destId="{42CC8917-5CEF-42DD-AC81-191EF77A369B}" srcOrd="7" destOrd="0" presId="urn:microsoft.com/office/officeart/2008/layout/VerticalAccentList"/>
    <dgm:cxn modelId="{CC0C9C68-414D-445B-8954-27E72409D1AE}" type="presParOf" srcId="{42CC8917-5CEF-42DD-AC81-191EF77A369B}" destId="{B4ADD9B3-B777-4F3D-AEB3-0AAFEDD7877C}" srcOrd="0" destOrd="0" presId="urn:microsoft.com/office/officeart/2008/layout/VerticalAccentList"/>
    <dgm:cxn modelId="{4F81B0F9-D10E-4B4D-9F76-A82BE4DA9E09}" type="presParOf" srcId="{42CC8917-5CEF-42DD-AC81-191EF77A369B}" destId="{610EC823-2EAF-4D7E-952E-5F1255E4F924}" srcOrd="1" destOrd="0" presId="urn:microsoft.com/office/officeart/2008/layout/VerticalAccentList"/>
    <dgm:cxn modelId="{4B9963F6-454A-4C96-A96D-9ED1631C2769}" type="presParOf" srcId="{42CC8917-5CEF-42DD-AC81-191EF77A369B}" destId="{A8B3276E-23E2-4EBD-809D-F7235FB05029}" srcOrd="2" destOrd="0" presId="urn:microsoft.com/office/officeart/2008/layout/VerticalAccentList"/>
    <dgm:cxn modelId="{8F1588BA-D86A-48F6-ABB0-587A8EDE29D4}" type="presParOf" srcId="{42CC8917-5CEF-42DD-AC81-191EF77A369B}" destId="{CBC302F4-AC35-475E-BA81-44F3162DCFFC}" srcOrd="3" destOrd="0" presId="urn:microsoft.com/office/officeart/2008/layout/VerticalAccentList"/>
    <dgm:cxn modelId="{1AAC0A93-D0D3-47E2-98D7-58583F7C49AB}" type="presParOf" srcId="{42CC8917-5CEF-42DD-AC81-191EF77A369B}" destId="{53D50C64-53DF-401C-B817-023E1BDC1EB5}" srcOrd="4" destOrd="0" presId="urn:microsoft.com/office/officeart/2008/layout/VerticalAccentList"/>
    <dgm:cxn modelId="{BB133738-73C1-40F1-92D1-EBC9EE3DC62F}" type="presParOf" srcId="{42CC8917-5CEF-42DD-AC81-191EF77A369B}" destId="{E4F1EC6A-4074-4D65-8F98-CC764081BEF0}" srcOrd="5" destOrd="0" presId="urn:microsoft.com/office/officeart/2008/layout/VerticalAccentList"/>
    <dgm:cxn modelId="{384993BC-90BE-4A4A-815B-AE7EED45E0E2}" type="presParOf" srcId="{42CC8917-5CEF-42DD-AC81-191EF77A369B}" destId="{C4C240B3-D524-4E60-96BD-19464739CCE6}" srcOrd="6" destOrd="0" presId="urn:microsoft.com/office/officeart/2008/layout/VerticalAccentList"/>
    <dgm:cxn modelId="{D8D13CA0-15A9-4926-AEFC-6690B780081A}" type="presParOf" srcId="{42CC8917-5CEF-42DD-AC81-191EF77A369B}" destId="{621089FB-4066-4CA3-A12E-52F71B4A764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477A43B-D432-4871-A19B-2D5E90A9EAC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id-ID"/>
        </a:p>
      </dgm:t>
    </dgm:pt>
    <dgm:pt modelId="{AB8412C2-00FE-4C25-88B7-0A14DC2521B2}">
      <dgm:prSet phldrT="[Text]"/>
      <dgm:spPr/>
      <dgm:t>
        <a:bodyPr/>
        <a:lstStyle/>
        <a:p>
          <a:r>
            <a:rPr lang="en-US" dirty="0" smtClean="0"/>
            <a:t>Saleh</a:t>
          </a:r>
          <a:endParaRPr lang="id-ID" dirty="0"/>
        </a:p>
      </dgm:t>
    </dgm:pt>
    <dgm:pt modelId="{FD8413F5-9620-432B-BE8A-0E4A63151C8F}" type="parTrans" cxnId="{851C71BC-38F3-48BE-8EAC-D82119E08D90}">
      <dgm:prSet/>
      <dgm:spPr/>
      <dgm:t>
        <a:bodyPr/>
        <a:lstStyle/>
        <a:p>
          <a:endParaRPr lang="id-ID"/>
        </a:p>
      </dgm:t>
    </dgm:pt>
    <dgm:pt modelId="{E6F5C6DF-D042-4CE8-8784-322F96FCF848}" type="sibTrans" cxnId="{851C71BC-38F3-48BE-8EAC-D82119E08D90}">
      <dgm:prSet/>
      <dgm:spPr/>
      <dgm:t>
        <a:bodyPr/>
        <a:lstStyle/>
        <a:p>
          <a:endParaRPr lang="id-ID"/>
        </a:p>
      </dgm:t>
    </dgm:pt>
    <dgm:pt modelId="{BCC4B608-44EC-4B5B-8477-4183516EA0C0}">
      <dgm:prSet phldrT="[Text]"/>
      <dgm:spPr/>
      <dgm:t>
        <a:bodyPr/>
        <a:lstStyle/>
        <a:p>
          <a:r>
            <a:rPr lang="en-US" dirty="0" smtClean="0"/>
            <a:t>(2006)</a:t>
          </a:r>
          <a:endParaRPr lang="id-ID" dirty="0"/>
        </a:p>
      </dgm:t>
    </dgm:pt>
    <dgm:pt modelId="{1D82C92C-9741-4135-9DAF-B717C129E2D5}" type="parTrans" cxnId="{F3685796-732F-4694-BB8E-D2A3CB78D1CC}">
      <dgm:prSet/>
      <dgm:spPr/>
      <dgm:t>
        <a:bodyPr/>
        <a:lstStyle/>
        <a:p>
          <a:endParaRPr lang="id-ID"/>
        </a:p>
      </dgm:t>
    </dgm:pt>
    <dgm:pt modelId="{4C1C1395-95DB-46CA-886F-48FCEA8629FE}" type="sibTrans" cxnId="{F3685796-732F-4694-BB8E-D2A3CB78D1CC}">
      <dgm:prSet/>
      <dgm:spPr/>
      <dgm:t>
        <a:bodyPr/>
        <a:lstStyle/>
        <a:p>
          <a:endParaRPr lang="id-ID"/>
        </a:p>
      </dgm:t>
    </dgm:pt>
    <dgm:pt modelId="{4698BE9C-F300-47A8-9D45-3AAA1B359E83}">
      <dgm:prSet phldrT="[Text]"/>
      <dgm:spPr/>
      <dgm:t>
        <a:bodyPr/>
        <a:lstStyle/>
        <a:p>
          <a:pPr algn="just">
            <a:lnSpc>
              <a:spcPct val="150000"/>
            </a:lnSpc>
          </a:pPr>
          <a:r>
            <a:rPr lang="en-US" dirty="0" smtClean="0"/>
            <a:t>P</a:t>
          </a:r>
          <a:r>
            <a:rPr lang="id-ID" dirty="0" smtClean="0"/>
            <a:t>roses </a:t>
          </a:r>
          <a:r>
            <a:rPr lang="id-ID" i="1" dirty="0" smtClean="0"/>
            <a:t>conching</a:t>
          </a:r>
          <a:r>
            <a:rPr lang="id-ID" dirty="0" smtClean="0"/>
            <a:t> dilakukan untuk mengeluarkan asam-asam volatil, oleh karenanya akan mengurangi keasaman pada cokelat tersebut. Pada proses </a:t>
          </a:r>
          <a:r>
            <a:rPr lang="id-ID" i="1" dirty="0" smtClean="0"/>
            <a:t>coanching</a:t>
          </a:r>
          <a:r>
            <a:rPr lang="id-ID" dirty="0" smtClean="0"/>
            <a:t> akan mengasilkan cokelat yang mempunyai aroma baik, kehalusan baik, menjadikan pasta cokelat tersebut homogen dan menyebabkan cokelat tersebut mempunyai viskositas yang stabil.</a:t>
          </a:r>
          <a:endParaRPr lang="id-ID" dirty="0"/>
        </a:p>
      </dgm:t>
    </dgm:pt>
    <dgm:pt modelId="{695FBEBA-451F-42B7-BBB6-B2081F027640}" type="parTrans" cxnId="{1265669B-CBAE-426C-93C8-E0F7E1A459A9}">
      <dgm:prSet/>
      <dgm:spPr/>
      <dgm:t>
        <a:bodyPr/>
        <a:lstStyle/>
        <a:p>
          <a:endParaRPr lang="id-ID"/>
        </a:p>
      </dgm:t>
    </dgm:pt>
    <dgm:pt modelId="{DFDC4BCE-AE1E-497F-9564-6708F4502BCA}" type="sibTrans" cxnId="{1265669B-CBAE-426C-93C8-E0F7E1A459A9}">
      <dgm:prSet/>
      <dgm:spPr/>
      <dgm:t>
        <a:bodyPr/>
        <a:lstStyle/>
        <a:p>
          <a:endParaRPr lang="id-ID"/>
        </a:p>
      </dgm:t>
    </dgm:pt>
    <dgm:pt modelId="{C6291B6E-6B11-4DD6-B9B7-25A401BFC6B5}">
      <dgm:prSet phldrT="[Text]"/>
      <dgm:spPr/>
      <dgm:t>
        <a:bodyPr/>
        <a:lstStyle/>
        <a:p>
          <a:r>
            <a:rPr lang="en-US" dirty="0" smtClean="0"/>
            <a:t>Talbot</a:t>
          </a:r>
          <a:endParaRPr lang="id-ID" dirty="0"/>
        </a:p>
      </dgm:t>
    </dgm:pt>
    <dgm:pt modelId="{C2B92873-C3FD-47C2-AF3D-A16199B95572}" type="parTrans" cxnId="{4A769DA9-8284-4667-BFE0-67383CE3D490}">
      <dgm:prSet/>
      <dgm:spPr/>
      <dgm:t>
        <a:bodyPr/>
        <a:lstStyle/>
        <a:p>
          <a:endParaRPr lang="id-ID"/>
        </a:p>
      </dgm:t>
    </dgm:pt>
    <dgm:pt modelId="{9324211F-75EA-45CB-A01D-DAC33DCAABE0}" type="sibTrans" cxnId="{4A769DA9-8284-4667-BFE0-67383CE3D490}">
      <dgm:prSet/>
      <dgm:spPr/>
      <dgm:t>
        <a:bodyPr/>
        <a:lstStyle/>
        <a:p>
          <a:endParaRPr lang="id-ID"/>
        </a:p>
      </dgm:t>
    </dgm:pt>
    <dgm:pt modelId="{E35E6394-8804-440B-B1BF-3ED0DD920750}">
      <dgm:prSet phldrT="[Text]"/>
      <dgm:spPr/>
      <dgm:t>
        <a:bodyPr/>
        <a:lstStyle/>
        <a:p>
          <a:r>
            <a:rPr lang="en-US" dirty="0" smtClean="0"/>
            <a:t>(1999)</a:t>
          </a:r>
          <a:endParaRPr lang="id-ID" dirty="0"/>
        </a:p>
      </dgm:t>
    </dgm:pt>
    <dgm:pt modelId="{F20C2F07-349A-4B2A-9E3B-8A54BF5BAF22}" type="parTrans" cxnId="{8FAD3894-60D3-4797-A0D9-23BEA0CDB735}">
      <dgm:prSet/>
      <dgm:spPr/>
      <dgm:t>
        <a:bodyPr/>
        <a:lstStyle/>
        <a:p>
          <a:endParaRPr lang="id-ID"/>
        </a:p>
      </dgm:t>
    </dgm:pt>
    <dgm:pt modelId="{880FFAE5-A7FB-4638-9F9D-5FFCEC7FDC87}" type="sibTrans" cxnId="{8FAD3894-60D3-4797-A0D9-23BEA0CDB735}">
      <dgm:prSet/>
      <dgm:spPr/>
      <dgm:t>
        <a:bodyPr/>
        <a:lstStyle/>
        <a:p>
          <a:endParaRPr lang="id-ID"/>
        </a:p>
      </dgm:t>
    </dgm:pt>
    <dgm:pt modelId="{6434F7B4-FDAA-4932-81EF-43BD63054618}">
      <dgm:prSet phldrT="[Text]"/>
      <dgm:spPr/>
      <dgm:t>
        <a:bodyPr/>
        <a:lstStyle/>
        <a:p>
          <a:pPr algn="just">
            <a:lnSpc>
              <a:spcPct val="150000"/>
            </a:lnSpc>
          </a:pPr>
          <a:r>
            <a:rPr lang="id-ID" dirty="0" smtClean="0"/>
            <a:t>Proses tempering merupakan proses untuk pengaturan ikatan kristal pada lemak kakao. Setelah pemanasan lemak struktur ikatan masing terlepas sesuai dengan jenis kristal lemak dan akan membentuk ikatan polimorphis α β dan β’. Bentuk β, adalah bentuk yang paling diinginkan oleh industri kakao karena memiliki titik leleh 29,5-36C dan paling stabil pada suhu ruang </a:t>
          </a:r>
          <a:endParaRPr lang="id-ID" dirty="0"/>
        </a:p>
      </dgm:t>
    </dgm:pt>
    <dgm:pt modelId="{45E4A7C5-462C-4364-8690-ABDF19DC2204}" type="parTrans" cxnId="{6D04B6F3-8C5A-42F3-A34D-0DB1055EAEDF}">
      <dgm:prSet/>
      <dgm:spPr/>
      <dgm:t>
        <a:bodyPr/>
        <a:lstStyle/>
        <a:p>
          <a:endParaRPr lang="id-ID"/>
        </a:p>
      </dgm:t>
    </dgm:pt>
    <dgm:pt modelId="{199E78D6-AC80-4E3A-AFE5-792302D9C4A2}" type="sibTrans" cxnId="{6D04B6F3-8C5A-42F3-A34D-0DB1055EAEDF}">
      <dgm:prSet/>
      <dgm:spPr/>
      <dgm:t>
        <a:bodyPr/>
        <a:lstStyle/>
        <a:p>
          <a:endParaRPr lang="id-ID"/>
        </a:p>
      </dgm:t>
    </dgm:pt>
    <dgm:pt modelId="{AF60AF88-E442-474C-AD32-8318CB9CBAE4}" type="pres">
      <dgm:prSet presAssocID="{6477A43B-D432-4871-A19B-2D5E90A9EAC4}" presName="Name0" presStyleCnt="0">
        <dgm:presLayoutVars>
          <dgm:chMax/>
          <dgm:chPref val="3"/>
          <dgm:dir/>
          <dgm:animOne val="branch"/>
          <dgm:animLvl val="lvl"/>
        </dgm:presLayoutVars>
      </dgm:prSet>
      <dgm:spPr/>
      <dgm:t>
        <a:bodyPr/>
        <a:lstStyle/>
        <a:p>
          <a:endParaRPr lang="id-ID"/>
        </a:p>
      </dgm:t>
    </dgm:pt>
    <dgm:pt modelId="{196D3C78-E7AB-4F7C-BD16-6D1F57381B73}" type="pres">
      <dgm:prSet presAssocID="{AB8412C2-00FE-4C25-88B7-0A14DC2521B2}" presName="composite" presStyleCnt="0"/>
      <dgm:spPr/>
    </dgm:pt>
    <dgm:pt modelId="{F5D69891-86B9-488C-8CC5-DB4280C2D902}" type="pres">
      <dgm:prSet presAssocID="{AB8412C2-00FE-4C25-88B7-0A14DC2521B2}" presName="FirstChild" presStyleLbl="revTx" presStyleIdx="0" presStyleCnt="4">
        <dgm:presLayoutVars>
          <dgm:chMax val="0"/>
          <dgm:chPref val="0"/>
          <dgm:bulletEnabled val="1"/>
        </dgm:presLayoutVars>
      </dgm:prSet>
      <dgm:spPr/>
      <dgm:t>
        <a:bodyPr/>
        <a:lstStyle/>
        <a:p>
          <a:endParaRPr lang="id-ID"/>
        </a:p>
      </dgm:t>
    </dgm:pt>
    <dgm:pt modelId="{F7C5E5E3-3F70-4028-914F-E2579FAFBC4A}" type="pres">
      <dgm:prSet presAssocID="{AB8412C2-00FE-4C25-88B7-0A14DC2521B2}" presName="Parent" presStyleLbl="alignNode1" presStyleIdx="0" presStyleCnt="2">
        <dgm:presLayoutVars>
          <dgm:chMax val="3"/>
          <dgm:chPref val="3"/>
          <dgm:bulletEnabled val="1"/>
        </dgm:presLayoutVars>
      </dgm:prSet>
      <dgm:spPr/>
      <dgm:t>
        <a:bodyPr/>
        <a:lstStyle/>
        <a:p>
          <a:endParaRPr lang="id-ID"/>
        </a:p>
      </dgm:t>
    </dgm:pt>
    <dgm:pt modelId="{4117AB4B-B843-48B6-BEE8-0C3DAA3A3ECF}" type="pres">
      <dgm:prSet presAssocID="{AB8412C2-00FE-4C25-88B7-0A14DC2521B2}" presName="Accent" presStyleLbl="parChTrans1D1" presStyleIdx="0" presStyleCnt="2"/>
      <dgm:spPr/>
    </dgm:pt>
    <dgm:pt modelId="{426CD710-5719-4C35-9261-4CA9574A4EED}" type="pres">
      <dgm:prSet presAssocID="{AB8412C2-00FE-4C25-88B7-0A14DC2521B2}" presName="Child" presStyleLbl="revTx" presStyleIdx="1" presStyleCnt="4">
        <dgm:presLayoutVars>
          <dgm:chMax val="0"/>
          <dgm:chPref val="0"/>
          <dgm:bulletEnabled val="1"/>
        </dgm:presLayoutVars>
      </dgm:prSet>
      <dgm:spPr/>
      <dgm:t>
        <a:bodyPr/>
        <a:lstStyle/>
        <a:p>
          <a:endParaRPr lang="id-ID"/>
        </a:p>
      </dgm:t>
    </dgm:pt>
    <dgm:pt modelId="{F47D9768-1318-4A00-B4CA-44D659E35B6C}" type="pres">
      <dgm:prSet presAssocID="{E6F5C6DF-D042-4CE8-8784-322F96FCF848}" presName="sibTrans" presStyleCnt="0"/>
      <dgm:spPr/>
    </dgm:pt>
    <dgm:pt modelId="{B46E6F94-0BCD-4B4C-BB69-A9B9CDC3976C}" type="pres">
      <dgm:prSet presAssocID="{C6291B6E-6B11-4DD6-B9B7-25A401BFC6B5}" presName="composite" presStyleCnt="0"/>
      <dgm:spPr/>
    </dgm:pt>
    <dgm:pt modelId="{019F9714-A0C3-4016-9102-9EF1026D26CE}" type="pres">
      <dgm:prSet presAssocID="{C6291B6E-6B11-4DD6-B9B7-25A401BFC6B5}" presName="FirstChild" presStyleLbl="revTx" presStyleIdx="2" presStyleCnt="4">
        <dgm:presLayoutVars>
          <dgm:chMax val="0"/>
          <dgm:chPref val="0"/>
          <dgm:bulletEnabled val="1"/>
        </dgm:presLayoutVars>
      </dgm:prSet>
      <dgm:spPr/>
      <dgm:t>
        <a:bodyPr/>
        <a:lstStyle/>
        <a:p>
          <a:endParaRPr lang="id-ID"/>
        </a:p>
      </dgm:t>
    </dgm:pt>
    <dgm:pt modelId="{8DB54DBF-8DF6-4A22-8EC0-7203D9A3CCA9}" type="pres">
      <dgm:prSet presAssocID="{C6291B6E-6B11-4DD6-B9B7-25A401BFC6B5}" presName="Parent" presStyleLbl="alignNode1" presStyleIdx="1" presStyleCnt="2">
        <dgm:presLayoutVars>
          <dgm:chMax val="3"/>
          <dgm:chPref val="3"/>
          <dgm:bulletEnabled val="1"/>
        </dgm:presLayoutVars>
      </dgm:prSet>
      <dgm:spPr/>
      <dgm:t>
        <a:bodyPr/>
        <a:lstStyle/>
        <a:p>
          <a:endParaRPr lang="id-ID"/>
        </a:p>
      </dgm:t>
    </dgm:pt>
    <dgm:pt modelId="{B57F8029-008A-479B-BEA9-70A14D322F5E}" type="pres">
      <dgm:prSet presAssocID="{C6291B6E-6B11-4DD6-B9B7-25A401BFC6B5}" presName="Accent" presStyleLbl="parChTrans1D1" presStyleIdx="1" presStyleCnt="2"/>
      <dgm:spPr/>
    </dgm:pt>
    <dgm:pt modelId="{439FB43A-5EF7-4C53-BA6C-3B2EE5FF6982}" type="pres">
      <dgm:prSet presAssocID="{C6291B6E-6B11-4DD6-B9B7-25A401BFC6B5}" presName="Child" presStyleLbl="revTx" presStyleIdx="3" presStyleCnt="4">
        <dgm:presLayoutVars>
          <dgm:chMax val="0"/>
          <dgm:chPref val="0"/>
          <dgm:bulletEnabled val="1"/>
        </dgm:presLayoutVars>
      </dgm:prSet>
      <dgm:spPr/>
      <dgm:t>
        <a:bodyPr/>
        <a:lstStyle/>
        <a:p>
          <a:endParaRPr lang="id-ID"/>
        </a:p>
      </dgm:t>
    </dgm:pt>
  </dgm:ptLst>
  <dgm:cxnLst>
    <dgm:cxn modelId="{060440A8-BF92-4448-B570-C1882160E084}" type="presOf" srcId="{BCC4B608-44EC-4B5B-8477-4183516EA0C0}" destId="{F5D69891-86B9-488C-8CC5-DB4280C2D902}" srcOrd="0" destOrd="0" presId="urn:microsoft.com/office/officeart/2011/layout/TabList"/>
    <dgm:cxn modelId="{9852633E-FAB6-4CCD-8DFC-D1B13A3A30F9}" type="presOf" srcId="{4698BE9C-F300-47A8-9D45-3AAA1B359E83}" destId="{426CD710-5719-4C35-9261-4CA9574A4EED}" srcOrd="0" destOrd="0" presId="urn:microsoft.com/office/officeart/2011/layout/TabList"/>
    <dgm:cxn modelId="{7D6236FD-2748-4D89-9088-59FFEA17C780}" type="presOf" srcId="{E35E6394-8804-440B-B1BF-3ED0DD920750}" destId="{019F9714-A0C3-4016-9102-9EF1026D26CE}" srcOrd="0" destOrd="0" presId="urn:microsoft.com/office/officeart/2011/layout/TabList"/>
    <dgm:cxn modelId="{6D04B6F3-8C5A-42F3-A34D-0DB1055EAEDF}" srcId="{C6291B6E-6B11-4DD6-B9B7-25A401BFC6B5}" destId="{6434F7B4-FDAA-4932-81EF-43BD63054618}" srcOrd="1" destOrd="0" parTransId="{45E4A7C5-462C-4364-8690-ABDF19DC2204}" sibTransId="{199E78D6-AC80-4E3A-AFE5-792302D9C4A2}"/>
    <dgm:cxn modelId="{8FAD3894-60D3-4797-A0D9-23BEA0CDB735}" srcId="{C6291B6E-6B11-4DD6-B9B7-25A401BFC6B5}" destId="{E35E6394-8804-440B-B1BF-3ED0DD920750}" srcOrd="0" destOrd="0" parTransId="{F20C2F07-349A-4B2A-9E3B-8A54BF5BAF22}" sibTransId="{880FFAE5-A7FB-4638-9F9D-5FFCEC7FDC87}"/>
    <dgm:cxn modelId="{AC82D8BB-EF6A-4052-860F-BA7D1A4165D9}" type="presOf" srcId="{6434F7B4-FDAA-4932-81EF-43BD63054618}" destId="{439FB43A-5EF7-4C53-BA6C-3B2EE5FF6982}" srcOrd="0" destOrd="0" presId="urn:microsoft.com/office/officeart/2011/layout/TabList"/>
    <dgm:cxn modelId="{BBD99503-5AF3-4B1F-8833-D2E8A069750C}" type="presOf" srcId="{C6291B6E-6B11-4DD6-B9B7-25A401BFC6B5}" destId="{8DB54DBF-8DF6-4A22-8EC0-7203D9A3CCA9}" srcOrd="0" destOrd="0" presId="urn:microsoft.com/office/officeart/2011/layout/TabList"/>
    <dgm:cxn modelId="{832EB509-FA2C-4FB5-A1F7-2462EF3D97EB}" type="presOf" srcId="{6477A43B-D432-4871-A19B-2D5E90A9EAC4}" destId="{AF60AF88-E442-474C-AD32-8318CB9CBAE4}" srcOrd="0" destOrd="0" presId="urn:microsoft.com/office/officeart/2011/layout/TabList"/>
    <dgm:cxn modelId="{4A769DA9-8284-4667-BFE0-67383CE3D490}" srcId="{6477A43B-D432-4871-A19B-2D5E90A9EAC4}" destId="{C6291B6E-6B11-4DD6-B9B7-25A401BFC6B5}" srcOrd="1" destOrd="0" parTransId="{C2B92873-C3FD-47C2-AF3D-A16199B95572}" sibTransId="{9324211F-75EA-45CB-A01D-DAC33DCAABE0}"/>
    <dgm:cxn modelId="{F9935FAA-A805-44C8-AAA7-1D3ED474AB36}" type="presOf" srcId="{AB8412C2-00FE-4C25-88B7-0A14DC2521B2}" destId="{F7C5E5E3-3F70-4028-914F-E2579FAFBC4A}" srcOrd="0" destOrd="0" presId="urn:microsoft.com/office/officeart/2011/layout/TabList"/>
    <dgm:cxn modelId="{1265669B-CBAE-426C-93C8-E0F7E1A459A9}" srcId="{AB8412C2-00FE-4C25-88B7-0A14DC2521B2}" destId="{4698BE9C-F300-47A8-9D45-3AAA1B359E83}" srcOrd="1" destOrd="0" parTransId="{695FBEBA-451F-42B7-BBB6-B2081F027640}" sibTransId="{DFDC4BCE-AE1E-497F-9564-6708F4502BCA}"/>
    <dgm:cxn modelId="{F3685796-732F-4694-BB8E-D2A3CB78D1CC}" srcId="{AB8412C2-00FE-4C25-88B7-0A14DC2521B2}" destId="{BCC4B608-44EC-4B5B-8477-4183516EA0C0}" srcOrd="0" destOrd="0" parTransId="{1D82C92C-9741-4135-9DAF-B717C129E2D5}" sibTransId="{4C1C1395-95DB-46CA-886F-48FCEA8629FE}"/>
    <dgm:cxn modelId="{851C71BC-38F3-48BE-8EAC-D82119E08D90}" srcId="{6477A43B-D432-4871-A19B-2D5E90A9EAC4}" destId="{AB8412C2-00FE-4C25-88B7-0A14DC2521B2}" srcOrd="0" destOrd="0" parTransId="{FD8413F5-9620-432B-BE8A-0E4A63151C8F}" sibTransId="{E6F5C6DF-D042-4CE8-8784-322F96FCF848}"/>
    <dgm:cxn modelId="{9B0D7A95-ACF3-4265-AFBF-98AD41179EDD}" type="presParOf" srcId="{AF60AF88-E442-474C-AD32-8318CB9CBAE4}" destId="{196D3C78-E7AB-4F7C-BD16-6D1F57381B73}" srcOrd="0" destOrd="0" presId="urn:microsoft.com/office/officeart/2011/layout/TabList"/>
    <dgm:cxn modelId="{2D78F151-F3DF-4C17-B538-E8CBDF00F7DF}" type="presParOf" srcId="{196D3C78-E7AB-4F7C-BD16-6D1F57381B73}" destId="{F5D69891-86B9-488C-8CC5-DB4280C2D902}" srcOrd="0" destOrd="0" presId="urn:microsoft.com/office/officeart/2011/layout/TabList"/>
    <dgm:cxn modelId="{6378C031-7B9C-4AD6-9D8D-C8D8F5AB04EA}" type="presParOf" srcId="{196D3C78-E7AB-4F7C-BD16-6D1F57381B73}" destId="{F7C5E5E3-3F70-4028-914F-E2579FAFBC4A}" srcOrd="1" destOrd="0" presId="urn:microsoft.com/office/officeart/2011/layout/TabList"/>
    <dgm:cxn modelId="{34A561BA-3881-41C7-8314-D902E479455C}" type="presParOf" srcId="{196D3C78-E7AB-4F7C-BD16-6D1F57381B73}" destId="{4117AB4B-B843-48B6-BEE8-0C3DAA3A3ECF}" srcOrd="2" destOrd="0" presId="urn:microsoft.com/office/officeart/2011/layout/TabList"/>
    <dgm:cxn modelId="{AEC9A4DF-E40E-46C3-8D37-A752854083B1}" type="presParOf" srcId="{AF60AF88-E442-474C-AD32-8318CB9CBAE4}" destId="{426CD710-5719-4C35-9261-4CA9574A4EED}" srcOrd="1" destOrd="0" presId="urn:microsoft.com/office/officeart/2011/layout/TabList"/>
    <dgm:cxn modelId="{9262C372-3543-4AA5-BAD9-C9D4EF668C0F}" type="presParOf" srcId="{AF60AF88-E442-474C-AD32-8318CB9CBAE4}" destId="{F47D9768-1318-4A00-B4CA-44D659E35B6C}" srcOrd="2" destOrd="0" presId="urn:microsoft.com/office/officeart/2011/layout/TabList"/>
    <dgm:cxn modelId="{36714903-D360-4DF4-A441-3E97E2445247}" type="presParOf" srcId="{AF60AF88-E442-474C-AD32-8318CB9CBAE4}" destId="{B46E6F94-0BCD-4B4C-BB69-A9B9CDC3976C}" srcOrd="3" destOrd="0" presId="urn:microsoft.com/office/officeart/2011/layout/TabList"/>
    <dgm:cxn modelId="{A8786928-BA2D-4436-BCE4-D4A9645B80A8}" type="presParOf" srcId="{B46E6F94-0BCD-4B4C-BB69-A9B9CDC3976C}" destId="{019F9714-A0C3-4016-9102-9EF1026D26CE}" srcOrd="0" destOrd="0" presId="urn:microsoft.com/office/officeart/2011/layout/TabList"/>
    <dgm:cxn modelId="{3A204A3F-D168-454F-857E-4BCAE7A476B9}" type="presParOf" srcId="{B46E6F94-0BCD-4B4C-BB69-A9B9CDC3976C}" destId="{8DB54DBF-8DF6-4A22-8EC0-7203D9A3CCA9}" srcOrd="1" destOrd="0" presId="urn:microsoft.com/office/officeart/2011/layout/TabList"/>
    <dgm:cxn modelId="{134F73EA-1844-4674-A106-4A242CBF371C}" type="presParOf" srcId="{B46E6F94-0BCD-4B4C-BB69-A9B9CDC3976C}" destId="{B57F8029-008A-479B-BEA9-70A14D322F5E}" srcOrd="2" destOrd="0" presId="urn:microsoft.com/office/officeart/2011/layout/TabList"/>
    <dgm:cxn modelId="{AFCFD166-E490-4964-BF2B-425AE1C9261C}" type="presParOf" srcId="{AF60AF88-E442-474C-AD32-8318CB9CBAE4}" destId="{439FB43A-5EF7-4C53-BA6C-3B2EE5FF6982}"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77A43B-D432-4871-A19B-2D5E90A9EAC4}"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id-ID"/>
        </a:p>
      </dgm:t>
    </dgm:pt>
    <dgm:pt modelId="{AB8412C2-00FE-4C25-88B7-0A14DC2521B2}">
      <dgm:prSet phldrT="[Text]"/>
      <dgm:spPr/>
      <dgm:t>
        <a:bodyPr/>
        <a:lstStyle/>
        <a:p>
          <a:r>
            <a:rPr lang="en-US" dirty="0" err="1" smtClean="0"/>
            <a:t>Hartomo</a:t>
          </a:r>
          <a:endParaRPr lang="id-ID" dirty="0"/>
        </a:p>
      </dgm:t>
    </dgm:pt>
    <dgm:pt modelId="{FD8413F5-9620-432B-BE8A-0E4A63151C8F}" type="parTrans" cxnId="{851C71BC-38F3-48BE-8EAC-D82119E08D90}">
      <dgm:prSet/>
      <dgm:spPr/>
      <dgm:t>
        <a:bodyPr/>
        <a:lstStyle/>
        <a:p>
          <a:endParaRPr lang="id-ID"/>
        </a:p>
      </dgm:t>
    </dgm:pt>
    <dgm:pt modelId="{E6F5C6DF-D042-4CE8-8784-322F96FCF848}" type="sibTrans" cxnId="{851C71BC-38F3-48BE-8EAC-D82119E08D90}">
      <dgm:prSet/>
      <dgm:spPr/>
      <dgm:t>
        <a:bodyPr/>
        <a:lstStyle/>
        <a:p>
          <a:endParaRPr lang="id-ID"/>
        </a:p>
      </dgm:t>
    </dgm:pt>
    <dgm:pt modelId="{BCC4B608-44EC-4B5B-8477-4183516EA0C0}">
      <dgm:prSet phldrT="[Text]"/>
      <dgm:spPr/>
      <dgm:t>
        <a:bodyPr/>
        <a:lstStyle/>
        <a:p>
          <a:r>
            <a:rPr lang="en-US" dirty="0" smtClean="0"/>
            <a:t>(1993)</a:t>
          </a:r>
          <a:endParaRPr lang="id-ID" dirty="0"/>
        </a:p>
      </dgm:t>
    </dgm:pt>
    <dgm:pt modelId="{1D82C92C-9741-4135-9DAF-B717C129E2D5}" type="parTrans" cxnId="{F3685796-732F-4694-BB8E-D2A3CB78D1CC}">
      <dgm:prSet/>
      <dgm:spPr/>
      <dgm:t>
        <a:bodyPr/>
        <a:lstStyle/>
        <a:p>
          <a:endParaRPr lang="id-ID"/>
        </a:p>
      </dgm:t>
    </dgm:pt>
    <dgm:pt modelId="{4C1C1395-95DB-46CA-886F-48FCEA8629FE}" type="sibTrans" cxnId="{F3685796-732F-4694-BB8E-D2A3CB78D1CC}">
      <dgm:prSet/>
      <dgm:spPr/>
      <dgm:t>
        <a:bodyPr/>
        <a:lstStyle/>
        <a:p>
          <a:endParaRPr lang="id-ID"/>
        </a:p>
      </dgm:t>
    </dgm:pt>
    <dgm:pt modelId="{4698BE9C-F300-47A8-9D45-3AAA1B359E83}">
      <dgm:prSet phldrT="[Text]"/>
      <dgm:spPr/>
      <dgm:t>
        <a:bodyPr/>
        <a:lstStyle/>
        <a:p>
          <a:pPr algn="just">
            <a:lnSpc>
              <a:spcPct val="150000"/>
            </a:lnSpc>
          </a:pPr>
          <a:r>
            <a:rPr lang="en-US" dirty="0" smtClean="0"/>
            <a:t>P</a:t>
          </a:r>
          <a:r>
            <a:rPr lang="id-ID" dirty="0" smtClean="0"/>
            <a:t>enambahan susu kedelai juga akan berpengaruh pada tekstur cokelat dan dapat mencegah kemungkinan menggumpal saat di konsumsi. Oleh karena itu penmambahan susu kedelai pada pembuatan cokelat batang tidak hanya meningkatkan kandungan protein nya saja tetapi penambahan susu kedelai pada pembuatan cokelat batang akan berpengaruh pada tekstur cokelatnya itu sendiri.</a:t>
          </a:r>
          <a:endParaRPr lang="id-ID" dirty="0"/>
        </a:p>
      </dgm:t>
    </dgm:pt>
    <dgm:pt modelId="{695FBEBA-451F-42B7-BBB6-B2081F027640}" type="parTrans" cxnId="{1265669B-CBAE-426C-93C8-E0F7E1A459A9}">
      <dgm:prSet/>
      <dgm:spPr/>
      <dgm:t>
        <a:bodyPr/>
        <a:lstStyle/>
        <a:p>
          <a:endParaRPr lang="id-ID"/>
        </a:p>
      </dgm:t>
    </dgm:pt>
    <dgm:pt modelId="{DFDC4BCE-AE1E-497F-9564-6708F4502BCA}" type="sibTrans" cxnId="{1265669B-CBAE-426C-93C8-E0F7E1A459A9}">
      <dgm:prSet/>
      <dgm:spPr/>
      <dgm:t>
        <a:bodyPr/>
        <a:lstStyle/>
        <a:p>
          <a:endParaRPr lang="id-ID"/>
        </a:p>
      </dgm:t>
    </dgm:pt>
    <dgm:pt modelId="{C6291B6E-6B11-4DD6-B9B7-25A401BFC6B5}">
      <dgm:prSet phldrT="[Text]"/>
      <dgm:spPr/>
      <dgm:t>
        <a:bodyPr/>
        <a:lstStyle/>
        <a:p>
          <a:r>
            <a:rPr lang="en-US" dirty="0" err="1" smtClean="0"/>
            <a:t>Zogina</a:t>
          </a:r>
          <a:endParaRPr lang="id-ID" dirty="0"/>
        </a:p>
      </dgm:t>
    </dgm:pt>
    <dgm:pt modelId="{C2B92873-C3FD-47C2-AF3D-A16199B95572}" type="parTrans" cxnId="{4A769DA9-8284-4667-BFE0-67383CE3D490}">
      <dgm:prSet/>
      <dgm:spPr/>
      <dgm:t>
        <a:bodyPr/>
        <a:lstStyle/>
        <a:p>
          <a:endParaRPr lang="id-ID"/>
        </a:p>
      </dgm:t>
    </dgm:pt>
    <dgm:pt modelId="{9324211F-75EA-45CB-A01D-DAC33DCAABE0}" type="sibTrans" cxnId="{4A769DA9-8284-4667-BFE0-67383CE3D490}">
      <dgm:prSet/>
      <dgm:spPr/>
      <dgm:t>
        <a:bodyPr/>
        <a:lstStyle/>
        <a:p>
          <a:endParaRPr lang="id-ID"/>
        </a:p>
      </dgm:t>
    </dgm:pt>
    <dgm:pt modelId="{E35E6394-8804-440B-B1BF-3ED0DD920750}">
      <dgm:prSet phldrT="[Text]"/>
      <dgm:spPr/>
      <dgm:t>
        <a:bodyPr/>
        <a:lstStyle/>
        <a:p>
          <a:r>
            <a:rPr lang="en-US" dirty="0" smtClean="0"/>
            <a:t>(2015)</a:t>
          </a:r>
          <a:endParaRPr lang="id-ID" dirty="0"/>
        </a:p>
      </dgm:t>
    </dgm:pt>
    <dgm:pt modelId="{F20C2F07-349A-4B2A-9E3B-8A54BF5BAF22}" type="parTrans" cxnId="{8FAD3894-60D3-4797-A0D9-23BEA0CDB735}">
      <dgm:prSet/>
      <dgm:spPr/>
      <dgm:t>
        <a:bodyPr/>
        <a:lstStyle/>
        <a:p>
          <a:endParaRPr lang="id-ID"/>
        </a:p>
      </dgm:t>
    </dgm:pt>
    <dgm:pt modelId="{880FFAE5-A7FB-4638-9F9D-5FFCEC7FDC87}" type="sibTrans" cxnId="{8FAD3894-60D3-4797-A0D9-23BEA0CDB735}">
      <dgm:prSet/>
      <dgm:spPr/>
      <dgm:t>
        <a:bodyPr/>
        <a:lstStyle/>
        <a:p>
          <a:endParaRPr lang="id-ID"/>
        </a:p>
      </dgm:t>
    </dgm:pt>
    <dgm:pt modelId="{6434F7B4-FDAA-4932-81EF-43BD63054618}">
      <dgm:prSet phldrT="[Text]"/>
      <dgm:spPr/>
      <dgm:t>
        <a:bodyPr/>
        <a:lstStyle/>
        <a:p>
          <a:pPr algn="just">
            <a:lnSpc>
              <a:spcPct val="150000"/>
            </a:lnSpc>
          </a:pPr>
          <a:r>
            <a:rPr lang="en-US" dirty="0" smtClean="0"/>
            <a:t>P</a:t>
          </a:r>
          <a:r>
            <a:rPr lang="id-ID" dirty="0" smtClean="0"/>
            <a:t>roduk cokelat dengan perbandingan </a:t>
          </a:r>
          <a:r>
            <a:rPr lang="id-ID" i="1" dirty="0" smtClean="0"/>
            <a:t>soy powder</a:t>
          </a:r>
          <a:r>
            <a:rPr lang="id-ID" dirty="0" smtClean="0"/>
            <a:t> dengan susu bubuk 1:1 dinilai lebih baik. Berdasarkan hasil penelitian pembuatan cokelat tersebut, maka pada penelitian ini dibuat cokelat batang dengan perbandingan susu kedelai bubuk dengan susu skim 1:0, 1:1, dan 0:1.</a:t>
          </a:r>
          <a:endParaRPr lang="id-ID" dirty="0"/>
        </a:p>
      </dgm:t>
    </dgm:pt>
    <dgm:pt modelId="{45E4A7C5-462C-4364-8690-ABDF19DC2204}" type="parTrans" cxnId="{6D04B6F3-8C5A-42F3-A34D-0DB1055EAEDF}">
      <dgm:prSet/>
      <dgm:spPr/>
      <dgm:t>
        <a:bodyPr/>
        <a:lstStyle/>
        <a:p>
          <a:endParaRPr lang="id-ID"/>
        </a:p>
      </dgm:t>
    </dgm:pt>
    <dgm:pt modelId="{199E78D6-AC80-4E3A-AFE5-792302D9C4A2}" type="sibTrans" cxnId="{6D04B6F3-8C5A-42F3-A34D-0DB1055EAEDF}">
      <dgm:prSet/>
      <dgm:spPr/>
      <dgm:t>
        <a:bodyPr/>
        <a:lstStyle/>
        <a:p>
          <a:endParaRPr lang="id-ID"/>
        </a:p>
      </dgm:t>
    </dgm:pt>
    <dgm:pt modelId="{AF60AF88-E442-474C-AD32-8318CB9CBAE4}" type="pres">
      <dgm:prSet presAssocID="{6477A43B-D432-4871-A19B-2D5E90A9EAC4}" presName="Name0" presStyleCnt="0">
        <dgm:presLayoutVars>
          <dgm:chMax/>
          <dgm:chPref val="3"/>
          <dgm:dir/>
          <dgm:animOne val="branch"/>
          <dgm:animLvl val="lvl"/>
        </dgm:presLayoutVars>
      </dgm:prSet>
      <dgm:spPr/>
      <dgm:t>
        <a:bodyPr/>
        <a:lstStyle/>
        <a:p>
          <a:endParaRPr lang="id-ID"/>
        </a:p>
      </dgm:t>
    </dgm:pt>
    <dgm:pt modelId="{196D3C78-E7AB-4F7C-BD16-6D1F57381B73}" type="pres">
      <dgm:prSet presAssocID="{AB8412C2-00FE-4C25-88B7-0A14DC2521B2}" presName="composite" presStyleCnt="0"/>
      <dgm:spPr/>
    </dgm:pt>
    <dgm:pt modelId="{F5D69891-86B9-488C-8CC5-DB4280C2D902}" type="pres">
      <dgm:prSet presAssocID="{AB8412C2-00FE-4C25-88B7-0A14DC2521B2}" presName="FirstChild" presStyleLbl="revTx" presStyleIdx="0" presStyleCnt="4">
        <dgm:presLayoutVars>
          <dgm:chMax val="0"/>
          <dgm:chPref val="0"/>
          <dgm:bulletEnabled val="1"/>
        </dgm:presLayoutVars>
      </dgm:prSet>
      <dgm:spPr/>
      <dgm:t>
        <a:bodyPr/>
        <a:lstStyle/>
        <a:p>
          <a:endParaRPr lang="id-ID"/>
        </a:p>
      </dgm:t>
    </dgm:pt>
    <dgm:pt modelId="{F7C5E5E3-3F70-4028-914F-E2579FAFBC4A}" type="pres">
      <dgm:prSet presAssocID="{AB8412C2-00FE-4C25-88B7-0A14DC2521B2}" presName="Parent" presStyleLbl="alignNode1" presStyleIdx="0" presStyleCnt="2">
        <dgm:presLayoutVars>
          <dgm:chMax val="3"/>
          <dgm:chPref val="3"/>
          <dgm:bulletEnabled val="1"/>
        </dgm:presLayoutVars>
      </dgm:prSet>
      <dgm:spPr/>
      <dgm:t>
        <a:bodyPr/>
        <a:lstStyle/>
        <a:p>
          <a:endParaRPr lang="id-ID"/>
        </a:p>
      </dgm:t>
    </dgm:pt>
    <dgm:pt modelId="{4117AB4B-B843-48B6-BEE8-0C3DAA3A3ECF}" type="pres">
      <dgm:prSet presAssocID="{AB8412C2-00FE-4C25-88B7-0A14DC2521B2}" presName="Accent" presStyleLbl="parChTrans1D1" presStyleIdx="0" presStyleCnt="2"/>
      <dgm:spPr/>
    </dgm:pt>
    <dgm:pt modelId="{426CD710-5719-4C35-9261-4CA9574A4EED}" type="pres">
      <dgm:prSet presAssocID="{AB8412C2-00FE-4C25-88B7-0A14DC2521B2}" presName="Child" presStyleLbl="revTx" presStyleIdx="1" presStyleCnt="4">
        <dgm:presLayoutVars>
          <dgm:chMax val="0"/>
          <dgm:chPref val="0"/>
          <dgm:bulletEnabled val="1"/>
        </dgm:presLayoutVars>
      </dgm:prSet>
      <dgm:spPr/>
      <dgm:t>
        <a:bodyPr/>
        <a:lstStyle/>
        <a:p>
          <a:endParaRPr lang="id-ID"/>
        </a:p>
      </dgm:t>
    </dgm:pt>
    <dgm:pt modelId="{F47D9768-1318-4A00-B4CA-44D659E35B6C}" type="pres">
      <dgm:prSet presAssocID="{E6F5C6DF-D042-4CE8-8784-322F96FCF848}" presName="sibTrans" presStyleCnt="0"/>
      <dgm:spPr/>
    </dgm:pt>
    <dgm:pt modelId="{B46E6F94-0BCD-4B4C-BB69-A9B9CDC3976C}" type="pres">
      <dgm:prSet presAssocID="{C6291B6E-6B11-4DD6-B9B7-25A401BFC6B5}" presName="composite" presStyleCnt="0"/>
      <dgm:spPr/>
    </dgm:pt>
    <dgm:pt modelId="{019F9714-A0C3-4016-9102-9EF1026D26CE}" type="pres">
      <dgm:prSet presAssocID="{C6291B6E-6B11-4DD6-B9B7-25A401BFC6B5}" presName="FirstChild" presStyleLbl="revTx" presStyleIdx="2" presStyleCnt="4">
        <dgm:presLayoutVars>
          <dgm:chMax val="0"/>
          <dgm:chPref val="0"/>
          <dgm:bulletEnabled val="1"/>
        </dgm:presLayoutVars>
      </dgm:prSet>
      <dgm:spPr/>
      <dgm:t>
        <a:bodyPr/>
        <a:lstStyle/>
        <a:p>
          <a:endParaRPr lang="id-ID"/>
        </a:p>
      </dgm:t>
    </dgm:pt>
    <dgm:pt modelId="{8DB54DBF-8DF6-4A22-8EC0-7203D9A3CCA9}" type="pres">
      <dgm:prSet presAssocID="{C6291B6E-6B11-4DD6-B9B7-25A401BFC6B5}" presName="Parent" presStyleLbl="alignNode1" presStyleIdx="1" presStyleCnt="2">
        <dgm:presLayoutVars>
          <dgm:chMax val="3"/>
          <dgm:chPref val="3"/>
          <dgm:bulletEnabled val="1"/>
        </dgm:presLayoutVars>
      </dgm:prSet>
      <dgm:spPr/>
      <dgm:t>
        <a:bodyPr/>
        <a:lstStyle/>
        <a:p>
          <a:endParaRPr lang="id-ID"/>
        </a:p>
      </dgm:t>
    </dgm:pt>
    <dgm:pt modelId="{B57F8029-008A-479B-BEA9-70A14D322F5E}" type="pres">
      <dgm:prSet presAssocID="{C6291B6E-6B11-4DD6-B9B7-25A401BFC6B5}" presName="Accent" presStyleLbl="parChTrans1D1" presStyleIdx="1" presStyleCnt="2"/>
      <dgm:spPr/>
    </dgm:pt>
    <dgm:pt modelId="{439FB43A-5EF7-4C53-BA6C-3B2EE5FF6982}" type="pres">
      <dgm:prSet presAssocID="{C6291B6E-6B11-4DD6-B9B7-25A401BFC6B5}" presName="Child" presStyleLbl="revTx" presStyleIdx="3" presStyleCnt="4">
        <dgm:presLayoutVars>
          <dgm:chMax val="0"/>
          <dgm:chPref val="0"/>
          <dgm:bulletEnabled val="1"/>
        </dgm:presLayoutVars>
      </dgm:prSet>
      <dgm:spPr/>
      <dgm:t>
        <a:bodyPr/>
        <a:lstStyle/>
        <a:p>
          <a:endParaRPr lang="id-ID"/>
        </a:p>
      </dgm:t>
    </dgm:pt>
  </dgm:ptLst>
  <dgm:cxnLst>
    <dgm:cxn modelId="{05E5F686-B3BB-4206-8AAC-4278C4D5B8CC}" type="presOf" srcId="{4698BE9C-F300-47A8-9D45-3AAA1B359E83}" destId="{426CD710-5719-4C35-9261-4CA9574A4EED}" srcOrd="0" destOrd="0" presId="urn:microsoft.com/office/officeart/2011/layout/TabList"/>
    <dgm:cxn modelId="{07527507-0E52-4A5E-B57E-B281EAEFC637}" type="presOf" srcId="{C6291B6E-6B11-4DD6-B9B7-25A401BFC6B5}" destId="{8DB54DBF-8DF6-4A22-8EC0-7203D9A3CCA9}" srcOrd="0" destOrd="0" presId="urn:microsoft.com/office/officeart/2011/layout/TabList"/>
    <dgm:cxn modelId="{D1A6A48F-58C8-43DF-95F8-8272A8B5229A}" type="presOf" srcId="{6477A43B-D432-4871-A19B-2D5E90A9EAC4}" destId="{AF60AF88-E442-474C-AD32-8318CB9CBAE4}" srcOrd="0" destOrd="0" presId="urn:microsoft.com/office/officeart/2011/layout/TabList"/>
    <dgm:cxn modelId="{6D04B6F3-8C5A-42F3-A34D-0DB1055EAEDF}" srcId="{C6291B6E-6B11-4DD6-B9B7-25A401BFC6B5}" destId="{6434F7B4-FDAA-4932-81EF-43BD63054618}" srcOrd="1" destOrd="0" parTransId="{45E4A7C5-462C-4364-8690-ABDF19DC2204}" sibTransId="{199E78D6-AC80-4E3A-AFE5-792302D9C4A2}"/>
    <dgm:cxn modelId="{8FAD3894-60D3-4797-A0D9-23BEA0CDB735}" srcId="{C6291B6E-6B11-4DD6-B9B7-25A401BFC6B5}" destId="{E35E6394-8804-440B-B1BF-3ED0DD920750}" srcOrd="0" destOrd="0" parTransId="{F20C2F07-349A-4B2A-9E3B-8A54BF5BAF22}" sibTransId="{880FFAE5-A7FB-4638-9F9D-5FFCEC7FDC87}"/>
    <dgm:cxn modelId="{DFF56448-36FF-48AC-85F0-0392E41DF97A}" type="presOf" srcId="{6434F7B4-FDAA-4932-81EF-43BD63054618}" destId="{439FB43A-5EF7-4C53-BA6C-3B2EE5FF6982}" srcOrd="0" destOrd="0" presId="urn:microsoft.com/office/officeart/2011/layout/TabList"/>
    <dgm:cxn modelId="{BEBB76DB-0396-4C3E-AB48-922AF8D0FB45}" type="presOf" srcId="{E35E6394-8804-440B-B1BF-3ED0DD920750}" destId="{019F9714-A0C3-4016-9102-9EF1026D26CE}" srcOrd="0" destOrd="0" presId="urn:microsoft.com/office/officeart/2011/layout/TabList"/>
    <dgm:cxn modelId="{04844238-7E8D-4A1A-8827-11D0245D7F1D}" type="presOf" srcId="{AB8412C2-00FE-4C25-88B7-0A14DC2521B2}" destId="{F7C5E5E3-3F70-4028-914F-E2579FAFBC4A}" srcOrd="0" destOrd="0" presId="urn:microsoft.com/office/officeart/2011/layout/TabList"/>
    <dgm:cxn modelId="{4A769DA9-8284-4667-BFE0-67383CE3D490}" srcId="{6477A43B-D432-4871-A19B-2D5E90A9EAC4}" destId="{C6291B6E-6B11-4DD6-B9B7-25A401BFC6B5}" srcOrd="1" destOrd="0" parTransId="{C2B92873-C3FD-47C2-AF3D-A16199B95572}" sibTransId="{9324211F-75EA-45CB-A01D-DAC33DCAABE0}"/>
    <dgm:cxn modelId="{7FFDC530-C9F3-4412-9668-71D0822CDD56}" type="presOf" srcId="{BCC4B608-44EC-4B5B-8477-4183516EA0C0}" destId="{F5D69891-86B9-488C-8CC5-DB4280C2D902}" srcOrd="0" destOrd="0" presId="urn:microsoft.com/office/officeart/2011/layout/TabList"/>
    <dgm:cxn modelId="{1265669B-CBAE-426C-93C8-E0F7E1A459A9}" srcId="{AB8412C2-00FE-4C25-88B7-0A14DC2521B2}" destId="{4698BE9C-F300-47A8-9D45-3AAA1B359E83}" srcOrd="1" destOrd="0" parTransId="{695FBEBA-451F-42B7-BBB6-B2081F027640}" sibTransId="{DFDC4BCE-AE1E-497F-9564-6708F4502BCA}"/>
    <dgm:cxn modelId="{F3685796-732F-4694-BB8E-D2A3CB78D1CC}" srcId="{AB8412C2-00FE-4C25-88B7-0A14DC2521B2}" destId="{BCC4B608-44EC-4B5B-8477-4183516EA0C0}" srcOrd="0" destOrd="0" parTransId="{1D82C92C-9741-4135-9DAF-B717C129E2D5}" sibTransId="{4C1C1395-95DB-46CA-886F-48FCEA8629FE}"/>
    <dgm:cxn modelId="{851C71BC-38F3-48BE-8EAC-D82119E08D90}" srcId="{6477A43B-D432-4871-A19B-2D5E90A9EAC4}" destId="{AB8412C2-00FE-4C25-88B7-0A14DC2521B2}" srcOrd="0" destOrd="0" parTransId="{FD8413F5-9620-432B-BE8A-0E4A63151C8F}" sibTransId="{E6F5C6DF-D042-4CE8-8784-322F96FCF848}"/>
    <dgm:cxn modelId="{7AF24951-251A-4BBD-9403-E6F4E8629585}" type="presParOf" srcId="{AF60AF88-E442-474C-AD32-8318CB9CBAE4}" destId="{196D3C78-E7AB-4F7C-BD16-6D1F57381B73}" srcOrd="0" destOrd="0" presId="urn:microsoft.com/office/officeart/2011/layout/TabList"/>
    <dgm:cxn modelId="{A8B58E9F-2BA2-4655-B024-AF4A421B1C79}" type="presParOf" srcId="{196D3C78-E7AB-4F7C-BD16-6D1F57381B73}" destId="{F5D69891-86B9-488C-8CC5-DB4280C2D902}" srcOrd="0" destOrd="0" presId="urn:microsoft.com/office/officeart/2011/layout/TabList"/>
    <dgm:cxn modelId="{7B6D38C7-D32B-4F8D-BF57-CE3946F473AB}" type="presParOf" srcId="{196D3C78-E7AB-4F7C-BD16-6D1F57381B73}" destId="{F7C5E5E3-3F70-4028-914F-E2579FAFBC4A}" srcOrd="1" destOrd="0" presId="urn:microsoft.com/office/officeart/2011/layout/TabList"/>
    <dgm:cxn modelId="{8C9E54D8-6FC0-4B49-BAD5-5B7BF5EEEB94}" type="presParOf" srcId="{196D3C78-E7AB-4F7C-BD16-6D1F57381B73}" destId="{4117AB4B-B843-48B6-BEE8-0C3DAA3A3ECF}" srcOrd="2" destOrd="0" presId="urn:microsoft.com/office/officeart/2011/layout/TabList"/>
    <dgm:cxn modelId="{3E7B8667-14DC-4B28-855C-97FA73356CE2}" type="presParOf" srcId="{AF60AF88-E442-474C-AD32-8318CB9CBAE4}" destId="{426CD710-5719-4C35-9261-4CA9574A4EED}" srcOrd="1" destOrd="0" presId="urn:microsoft.com/office/officeart/2011/layout/TabList"/>
    <dgm:cxn modelId="{F7F86016-135F-4D79-9659-C3C0C777917C}" type="presParOf" srcId="{AF60AF88-E442-474C-AD32-8318CB9CBAE4}" destId="{F47D9768-1318-4A00-B4CA-44D659E35B6C}" srcOrd="2" destOrd="0" presId="urn:microsoft.com/office/officeart/2011/layout/TabList"/>
    <dgm:cxn modelId="{A8608F5D-5BD4-406A-8B71-FBFBD3096D0F}" type="presParOf" srcId="{AF60AF88-E442-474C-AD32-8318CB9CBAE4}" destId="{B46E6F94-0BCD-4B4C-BB69-A9B9CDC3976C}" srcOrd="3" destOrd="0" presId="urn:microsoft.com/office/officeart/2011/layout/TabList"/>
    <dgm:cxn modelId="{20CE4C44-17DB-4BEE-877B-623FE3F38779}" type="presParOf" srcId="{B46E6F94-0BCD-4B4C-BB69-A9B9CDC3976C}" destId="{019F9714-A0C3-4016-9102-9EF1026D26CE}" srcOrd="0" destOrd="0" presId="urn:microsoft.com/office/officeart/2011/layout/TabList"/>
    <dgm:cxn modelId="{EEA648F3-3065-4282-B92C-BF7FEC06C595}" type="presParOf" srcId="{B46E6F94-0BCD-4B4C-BB69-A9B9CDC3976C}" destId="{8DB54DBF-8DF6-4A22-8EC0-7203D9A3CCA9}" srcOrd="1" destOrd="0" presId="urn:microsoft.com/office/officeart/2011/layout/TabList"/>
    <dgm:cxn modelId="{CC496041-E47E-42C8-8484-75D6C9E9EC63}" type="presParOf" srcId="{B46E6F94-0BCD-4B4C-BB69-A9B9CDC3976C}" destId="{B57F8029-008A-479B-BEA9-70A14D322F5E}" srcOrd="2" destOrd="0" presId="urn:microsoft.com/office/officeart/2011/layout/TabList"/>
    <dgm:cxn modelId="{A1B0A670-6F9B-49DC-BC47-6CF4992ED576}" type="presParOf" srcId="{AF60AF88-E442-474C-AD32-8318CB9CBAE4}" destId="{439FB43A-5EF7-4C53-BA6C-3B2EE5FF6982}" srcOrd="4"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813C4F-725B-42F2-9B16-EE88771AB897}"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id-ID"/>
        </a:p>
      </dgm:t>
    </dgm:pt>
    <dgm:pt modelId="{4D6F2552-C765-4CB6-8B37-08385699D0D4}">
      <dgm:prSet phldrT="[Text]" custT="1"/>
      <dgm:spPr/>
      <dgm:t>
        <a:bodyPr/>
        <a:lstStyle/>
        <a:p>
          <a:pPr marL="363538" indent="-363538" algn="just"/>
          <a:r>
            <a:rPr lang="en-US" sz="1800" dirty="0" smtClean="0"/>
            <a:t>1. </a:t>
          </a:r>
          <a:r>
            <a:rPr lang="id-ID" sz="1800" dirty="0" smtClean="0"/>
            <a:t>Perbandingan susu kedelai bubuk dengan susu skim</a:t>
          </a:r>
          <a:r>
            <a:rPr lang="en-US" sz="1800" dirty="0" smtClean="0"/>
            <a:t> </a:t>
          </a:r>
          <a:r>
            <a:rPr lang="id-ID" sz="1800" dirty="0" smtClean="0"/>
            <a:t>berpengaruh terhadap terhadap karakteristik cokelat batang.</a:t>
          </a:r>
          <a:endParaRPr lang="id-ID" sz="1800" dirty="0"/>
        </a:p>
      </dgm:t>
    </dgm:pt>
    <dgm:pt modelId="{20EA5CBF-3965-4C21-8F2B-1BCA5B37AA7F}" type="parTrans" cxnId="{43CBE092-0E1B-4AE8-8E61-3CA59D88153B}">
      <dgm:prSet/>
      <dgm:spPr/>
      <dgm:t>
        <a:bodyPr/>
        <a:lstStyle/>
        <a:p>
          <a:endParaRPr lang="id-ID"/>
        </a:p>
      </dgm:t>
    </dgm:pt>
    <dgm:pt modelId="{96EDC32C-A645-4BC7-864E-EAF1458788BB}" type="sibTrans" cxnId="{43CBE092-0E1B-4AE8-8E61-3CA59D88153B}">
      <dgm:prSet/>
      <dgm:spPr/>
      <dgm:t>
        <a:bodyPr/>
        <a:lstStyle/>
        <a:p>
          <a:endParaRPr lang="id-ID"/>
        </a:p>
      </dgm:t>
    </dgm:pt>
    <dgm:pt modelId="{42A21CA7-98C4-4EF8-ADC0-C5115FAFFA83}">
      <dgm:prSet phldrT="[Text]" phldr="1"/>
      <dgm:spPr/>
      <dgm:t>
        <a:bodyPr/>
        <a:lstStyle/>
        <a:p>
          <a:endParaRPr lang="id-ID"/>
        </a:p>
      </dgm:t>
    </dgm:pt>
    <dgm:pt modelId="{1C7BE617-6624-4DEC-B947-179FA4F4AB94}" type="parTrans" cxnId="{13698768-6BA4-406F-9AA8-C401994CE322}">
      <dgm:prSet/>
      <dgm:spPr/>
      <dgm:t>
        <a:bodyPr/>
        <a:lstStyle/>
        <a:p>
          <a:endParaRPr lang="id-ID"/>
        </a:p>
      </dgm:t>
    </dgm:pt>
    <dgm:pt modelId="{465535B9-8003-4EC5-B730-6DAF12D17B61}" type="sibTrans" cxnId="{13698768-6BA4-406F-9AA8-C401994CE322}">
      <dgm:prSet/>
      <dgm:spPr/>
      <dgm:t>
        <a:bodyPr/>
        <a:lstStyle/>
        <a:p>
          <a:endParaRPr lang="id-ID"/>
        </a:p>
      </dgm:t>
    </dgm:pt>
    <dgm:pt modelId="{EA69A2DB-E25C-403F-B44A-6B0393285C0E}">
      <dgm:prSet phldrT="[Text]" custT="1"/>
      <dgm:spPr/>
      <dgm:t>
        <a:bodyPr/>
        <a:lstStyle/>
        <a:p>
          <a:pPr marL="363538" indent="-363538" algn="just"/>
          <a:r>
            <a:rPr lang="en-US" sz="1800" dirty="0" smtClean="0"/>
            <a:t>2.</a:t>
          </a:r>
          <a:r>
            <a:rPr lang="id-ID" sz="1800" dirty="0" smtClean="0"/>
            <a:t>Perbandingan gula stevia dengan sukrosa</a:t>
          </a:r>
          <a:r>
            <a:rPr lang="en-US" sz="1800" dirty="0" smtClean="0"/>
            <a:t> </a:t>
          </a:r>
          <a:r>
            <a:rPr lang="id-ID" sz="1800" dirty="0" smtClean="0"/>
            <a:t>berpengaruh terhadap terhadap karakteristik cokelat batang</a:t>
          </a:r>
          <a:endParaRPr lang="id-ID" sz="1800" dirty="0"/>
        </a:p>
      </dgm:t>
    </dgm:pt>
    <dgm:pt modelId="{86A6D8A9-1C92-4FE4-B103-E8124E5504AA}" type="parTrans" cxnId="{713B2A87-E4CA-40BC-8237-9CF0ACB13864}">
      <dgm:prSet/>
      <dgm:spPr/>
      <dgm:t>
        <a:bodyPr/>
        <a:lstStyle/>
        <a:p>
          <a:endParaRPr lang="id-ID"/>
        </a:p>
      </dgm:t>
    </dgm:pt>
    <dgm:pt modelId="{38E7C71C-D532-4C71-B064-90BBBB21428C}" type="sibTrans" cxnId="{713B2A87-E4CA-40BC-8237-9CF0ACB13864}">
      <dgm:prSet/>
      <dgm:spPr/>
      <dgm:t>
        <a:bodyPr/>
        <a:lstStyle/>
        <a:p>
          <a:endParaRPr lang="id-ID"/>
        </a:p>
      </dgm:t>
    </dgm:pt>
    <dgm:pt modelId="{901441C1-1CCE-4A85-A52F-D9B1ADC7601D}">
      <dgm:prSet phldrT="[Text]" phldr="1"/>
      <dgm:spPr/>
      <dgm:t>
        <a:bodyPr/>
        <a:lstStyle/>
        <a:p>
          <a:endParaRPr lang="id-ID" dirty="0"/>
        </a:p>
      </dgm:t>
    </dgm:pt>
    <dgm:pt modelId="{DC5B4941-D529-47B3-A530-E061D323B47E}" type="parTrans" cxnId="{6A20DE5F-E29C-4B47-8F46-F26C16A2F282}">
      <dgm:prSet/>
      <dgm:spPr/>
      <dgm:t>
        <a:bodyPr/>
        <a:lstStyle/>
        <a:p>
          <a:endParaRPr lang="id-ID"/>
        </a:p>
      </dgm:t>
    </dgm:pt>
    <dgm:pt modelId="{9C620D65-3146-470E-8D94-C7D111A1C605}" type="sibTrans" cxnId="{6A20DE5F-E29C-4B47-8F46-F26C16A2F282}">
      <dgm:prSet/>
      <dgm:spPr/>
      <dgm:t>
        <a:bodyPr/>
        <a:lstStyle/>
        <a:p>
          <a:endParaRPr lang="id-ID"/>
        </a:p>
      </dgm:t>
    </dgm:pt>
    <dgm:pt modelId="{D3CC2108-0DDE-46DB-8140-9DCF5B2B7294}">
      <dgm:prSet phldrT="[Text]" custT="1"/>
      <dgm:spPr/>
      <dgm:t>
        <a:bodyPr/>
        <a:lstStyle/>
        <a:p>
          <a:pPr marL="261938" indent="-261938" algn="just"/>
          <a:r>
            <a:rPr lang="en-US" sz="1600" dirty="0" smtClean="0"/>
            <a:t>3. </a:t>
          </a:r>
          <a:r>
            <a:rPr lang="id-ID" sz="1600" dirty="0" smtClean="0"/>
            <a:t>Adanya interaksi antara perbandingan susu kedelai bubuk dengan susu skim dan gula stevia dengan sukrosa berpengaruh terhadap </a:t>
          </a:r>
          <a:r>
            <a:rPr lang="id-ID" sz="1600" dirty="0" smtClean="0"/>
            <a:t>karakteristik </a:t>
          </a:r>
          <a:r>
            <a:rPr lang="id-ID" sz="1600" dirty="0" smtClean="0"/>
            <a:t>cokelat batang.</a:t>
          </a:r>
          <a:endParaRPr lang="id-ID" sz="1600" dirty="0"/>
        </a:p>
      </dgm:t>
    </dgm:pt>
    <dgm:pt modelId="{D5184E1F-ACF8-4510-B312-FE1D60441BFA}" type="parTrans" cxnId="{F564C3D5-DCAD-44B0-81D5-525F44024BE0}">
      <dgm:prSet/>
      <dgm:spPr/>
      <dgm:t>
        <a:bodyPr/>
        <a:lstStyle/>
        <a:p>
          <a:endParaRPr lang="id-ID"/>
        </a:p>
      </dgm:t>
    </dgm:pt>
    <dgm:pt modelId="{45A59C44-DF8E-4895-A55C-C710E9CB5B41}" type="sibTrans" cxnId="{F564C3D5-DCAD-44B0-81D5-525F44024BE0}">
      <dgm:prSet/>
      <dgm:spPr/>
      <dgm:t>
        <a:bodyPr/>
        <a:lstStyle/>
        <a:p>
          <a:endParaRPr lang="id-ID"/>
        </a:p>
      </dgm:t>
    </dgm:pt>
    <dgm:pt modelId="{8BD23E27-E546-43AE-815C-344BE14500C3}">
      <dgm:prSet phldrT="[Text]" phldr="1"/>
      <dgm:spPr/>
      <dgm:t>
        <a:bodyPr/>
        <a:lstStyle/>
        <a:p>
          <a:endParaRPr lang="id-ID" dirty="0"/>
        </a:p>
      </dgm:t>
    </dgm:pt>
    <dgm:pt modelId="{0824F50D-1FF7-451F-A716-F311C2ECB03C}" type="sibTrans" cxnId="{324415C8-3A0F-43CB-823F-6A2B521E8640}">
      <dgm:prSet/>
      <dgm:spPr/>
      <dgm:t>
        <a:bodyPr/>
        <a:lstStyle/>
        <a:p>
          <a:endParaRPr lang="id-ID"/>
        </a:p>
      </dgm:t>
    </dgm:pt>
    <dgm:pt modelId="{8A26C4D8-1B98-478E-B00D-C813395FE8BC}" type="parTrans" cxnId="{324415C8-3A0F-43CB-823F-6A2B521E8640}">
      <dgm:prSet/>
      <dgm:spPr/>
      <dgm:t>
        <a:bodyPr/>
        <a:lstStyle/>
        <a:p>
          <a:endParaRPr lang="id-ID"/>
        </a:p>
      </dgm:t>
    </dgm:pt>
    <dgm:pt modelId="{B62F6239-4002-4C31-AC68-5C0D38D4857F}" type="pres">
      <dgm:prSet presAssocID="{5B813C4F-725B-42F2-9B16-EE88771AB897}" presName="Name0" presStyleCnt="0">
        <dgm:presLayoutVars>
          <dgm:chMax/>
          <dgm:chPref/>
          <dgm:dir/>
        </dgm:presLayoutVars>
      </dgm:prSet>
      <dgm:spPr/>
      <dgm:t>
        <a:bodyPr/>
        <a:lstStyle/>
        <a:p>
          <a:endParaRPr lang="id-ID"/>
        </a:p>
      </dgm:t>
    </dgm:pt>
    <dgm:pt modelId="{61E9FE3D-4326-4899-BA90-676FFE47097D}" type="pres">
      <dgm:prSet presAssocID="{8BD23E27-E546-43AE-815C-344BE14500C3}" presName="parenttextcomposite" presStyleCnt="0"/>
      <dgm:spPr/>
    </dgm:pt>
    <dgm:pt modelId="{FE61F3D0-8FEB-4A27-BA08-9E91558A3961}" type="pres">
      <dgm:prSet presAssocID="{8BD23E27-E546-43AE-815C-344BE14500C3}" presName="parenttext" presStyleLbl="revTx" presStyleIdx="0" presStyleCnt="3">
        <dgm:presLayoutVars>
          <dgm:chMax/>
          <dgm:chPref val="2"/>
          <dgm:bulletEnabled val="1"/>
        </dgm:presLayoutVars>
      </dgm:prSet>
      <dgm:spPr/>
      <dgm:t>
        <a:bodyPr/>
        <a:lstStyle/>
        <a:p>
          <a:endParaRPr lang="id-ID"/>
        </a:p>
      </dgm:t>
    </dgm:pt>
    <dgm:pt modelId="{842ED5C5-5408-42A5-AD0B-AFD2814BC92A}" type="pres">
      <dgm:prSet presAssocID="{8BD23E27-E546-43AE-815C-344BE14500C3}" presName="composite" presStyleCnt="0"/>
      <dgm:spPr/>
    </dgm:pt>
    <dgm:pt modelId="{F9682DE2-CFCB-422B-9104-AFFF08EC5387}" type="pres">
      <dgm:prSet presAssocID="{8BD23E27-E546-43AE-815C-344BE14500C3}" presName="chevron1" presStyleLbl="alignNode1" presStyleIdx="0" presStyleCnt="21"/>
      <dgm:spPr/>
    </dgm:pt>
    <dgm:pt modelId="{7D572A15-091A-4DA2-9643-00ACC83A421A}" type="pres">
      <dgm:prSet presAssocID="{8BD23E27-E546-43AE-815C-344BE14500C3}" presName="chevron2" presStyleLbl="alignNode1" presStyleIdx="1" presStyleCnt="21"/>
      <dgm:spPr/>
    </dgm:pt>
    <dgm:pt modelId="{000CCAE9-058A-4D92-A688-D91424FE18A9}" type="pres">
      <dgm:prSet presAssocID="{8BD23E27-E546-43AE-815C-344BE14500C3}" presName="chevron3" presStyleLbl="alignNode1" presStyleIdx="2" presStyleCnt="21"/>
      <dgm:spPr/>
    </dgm:pt>
    <dgm:pt modelId="{10A867F5-8DDE-47A2-A40E-5DD15A00BB4C}" type="pres">
      <dgm:prSet presAssocID="{8BD23E27-E546-43AE-815C-344BE14500C3}" presName="chevron4" presStyleLbl="alignNode1" presStyleIdx="3" presStyleCnt="21"/>
      <dgm:spPr/>
    </dgm:pt>
    <dgm:pt modelId="{5178CB97-707E-4790-B033-08EA72120C42}" type="pres">
      <dgm:prSet presAssocID="{8BD23E27-E546-43AE-815C-344BE14500C3}" presName="chevron5" presStyleLbl="alignNode1" presStyleIdx="4" presStyleCnt="21"/>
      <dgm:spPr/>
    </dgm:pt>
    <dgm:pt modelId="{5F515C46-61B7-4011-93D1-2D2B2B0F5012}" type="pres">
      <dgm:prSet presAssocID="{8BD23E27-E546-43AE-815C-344BE14500C3}" presName="chevron6" presStyleLbl="alignNode1" presStyleIdx="5" presStyleCnt="21"/>
      <dgm:spPr/>
    </dgm:pt>
    <dgm:pt modelId="{2F8033E7-2438-43CB-A8E0-C35FCFEEC777}" type="pres">
      <dgm:prSet presAssocID="{8BD23E27-E546-43AE-815C-344BE14500C3}" presName="chevron7" presStyleLbl="alignNode1" presStyleIdx="6" presStyleCnt="21"/>
      <dgm:spPr/>
    </dgm:pt>
    <dgm:pt modelId="{5A4E8DC2-34E1-4946-9C16-98B907B78136}" type="pres">
      <dgm:prSet presAssocID="{8BD23E27-E546-43AE-815C-344BE14500C3}" presName="childtext" presStyleLbl="solidFgAcc1" presStyleIdx="0" presStyleCnt="3" custLinFactNeighborX="-203" custLinFactNeighborY="-1092">
        <dgm:presLayoutVars>
          <dgm:chMax/>
          <dgm:chPref val="0"/>
          <dgm:bulletEnabled val="1"/>
        </dgm:presLayoutVars>
      </dgm:prSet>
      <dgm:spPr/>
      <dgm:t>
        <a:bodyPr/>
        <a:lstStyle/>
        <a:p>
          <a:endParaRPr lang="id-ID"/>
        </a:p>
      </dgm:t>
    </dgm:pt>
    <dgm:pt modelId="{FE32D95B-AE40-47D7-9789-52349B8A3E41}" type="pres">
      <dgm:prSet presAssocID="{0824F50D-1FF7-451F-A716-F311C2ECB03C}" presName="sibTrans" presStyleCnt="0"/>
      <dgm:spPr/>
    </dgm:pt>
    <dgm:pt modelId="{025CE0BF-5D16-4C89-A923-70F92E3CA223}" type="pres">
      <dgm:prSet presAssocID="{42A21CA7-98C4-4EF8-ADC0-C5115FAFFA83}" presName="parenttextcomposite" presStyleCnt="0"/>
      <dgm:spPr/>
    </dgm:pt>
    <dgm:pt modelId="{DA1E4040-6C0C-4EEE-82C7-50F42F1711DF}" type="pres">
      <dgm:prSet presAssocID="{42A21CA7-98C4-4EF8-ADC0-C5115FAFFA83}" presName="parenttext" presStyleLbl="revTx" presStyleIdx="1" presStyleCnt="3">
        <dgm:presLayoutVars>
          <dgm:chMax/>
          <dgm:chPref val="2"/>
          <dgm:bulletEnabled val="1"/>
        </dgm:presLayoutVars>
      </dgm:prSet>
      <dgm:spPr/>
      <dgm:t>
        <a:bodyPr/>
        <a:lstStyle/>
        <a:p>
          <a:endParaRPr lang="id-ID"/>
        </a:p>
      </dgm:t>
    </dgm:pt>
    <dgm:pt modelId="{7270558F-9828-4267-BC1E-A00A4992239A}" type="pres">
      <dgm:prSet presAssocID="{42A21CA7-98C4-4EF8-ADC0-C5115FAFFA83}" presName="composite" presStyleCnt="0"/>
      <dgm:spPr/>
    </dgm:pt>
    <dgm:pt modelId="{8B8FFBA8-DD38-476D-94A5-315302D4D805}" type="pres">
      <dgm:prSet presAssocID="{42A21CA7-98C4-4EF8-ADC0-C5115FAFFA83}" presName="chevron1" presStyleLbl="alignNode1" presStyleIdx="7" presStyleCnt="21"/>
      <dgm:spPr/>
    </dgm:pt>
    <dgm:pt modelId="{D56ABEB3-3E3B-4D16-8463-9027B9751253}" type="pres">
      <dgm:prSet presAssocID="{42A21CA7-98C4-4EF8-ADC0-C5115FAFFA83}" presName="chevron2" presStyleLbl="alignNode1" presStyleIdx="8" presStyleCnt="21"/>
      <dgm:spPr/>
    </dgm:pt>
    <dgm:pt modelId="{5409CED4-9A98-40B4-B2E9-72DC67EA52AA}" type="pres">
      <dgm:prSet presAssocID="{42A21CA7-98C4-4EF8-ADC0-C5115FAFFA83}" presName="chevron3" presStyleLbl="alignNode1" presStyleIdx="9" presStyleCnt="21"/>
      <dgm:spPr/>
    </dgm:pt>
    <dgm:pt modelId="{D84538EB-57B5-44DE-AC4B-962F1494069C}" type="pres">
      <dgm:prSet presAssocID="{42A21CA7-98C4-4EF8-ADC0-C5115FAFFA83}" presName="chevron4" presStyleLbl="alignNode1" presStyleIdx="10" presStyleCnt="21"/>
      <dgm:spPr/>
    </dgm:pt>
    <dgm:pt modelId="{0A248B8A-9003-421E-958C-7E7B2E0176C9}" type="pres">
      <dgm:prSet presAssocID="{42A21CA7-98C4-4EF8-ADC0-C5115FAFFA83}" presName="chevron5" presStyleLbl="alignNode1" presStyleIdx="11" presStyleCnt="21"/>
      <dgm:spPr/>
    </dgm:pt>
    <dgm:pt modelId="{A7D712C2-A131-43DB-AE5B-342092DE693D}" type="pres">
      <dgm:prSet presAssocID="{42A21CA7-98C4-4EF8-ADC0-C5115FAFFA83}" presName="chevron6" presStyleLbl="alignNode1" presStyleIdx="12" presStyleCnt="21"/>
      <dgm:spPr/>
    </dgm:pt>
    <dgm:pt modelId="{13D92AC3-BFF8-4C09-9ADE-D36FE641BB98}" type="pres">
      <dgm:prSet presAssocID="{42A21CA7-98C4-4EF8-ADC0-C5115FAFFA83}" presName="chevron7" presStyleLbl="alignNode1" presStyleIdx="13" presStyleCnt="21"/>
      <dgm:spPr/>
    </dgm:pt>
    <dgm:pt modelId="{55037669-7A1A-4FAD-96DC-66045B1194D0}" type="pres">
      <dgm:prSet presAssocID="{42A21CA7-98C4-4EF8-ADC0-C5115FAFFA83}" presName="childtext" presStyleLbl="solidFgAcc1" presStyleIdx="1" presStyleCnt="3">
        <dgm:presLayoutVars>
          <dgm:chMax/>
          <dgm:chPref val="0"/>
          <dgm:bulletEnabled val="1"/>
        </dgm:presLayoutVars>
      </dgm:prSet>
      <dgm:spPr/>
      <dgm:t>
        <a:bodyPr/>
        <a:lstStyle/>
        <a:p>
          <a:endParaRPr lang="id-ID"/>
        </a:p>
      </dgm:t>
    </dgm:pt>
    <dgm:pt modelId="{95EAD6E2-2A9B-4349-992D-7EEF442EAF47}" type="pres">
      <dgm:prSet presAssocID="{465535B9-8003-4EC5-B730-6DAF12D17B61}" presName="sibTrans" presStyleCnt="0"/>
      <dgm:spPr/>
    </dgm:pt>
    <dgm:pt modelId="{30989BF6-78E6-4C62-9565-2522B7CEF78F}" type="pres">
      <dgm:prSet presAssocID="{901441C1-1CCE-4A85-A52F-D9B1ADC7601D}" presName="parenttextcomposite" presStyleCnt="0"/>
      <dgm:spPr/>
    </dgm:pt>
    <dgm:pt modelId="{6AB3CC7C-9923-4A63-9FB2-A3C5389FA6AD}" type="pres">
      <dgm:prSet presAssocID="{901441C1-1CCE-4A85-A52F-D9B1ADC7601D}" presName="parenttext" presStyleLbl="revTx" presStyleIdx="2" presStyleCnt="3">
        <dgm:presLayoutVars>
          <dgm:chMax/>
          <dgm:chPref val="2"/>
          <dgm:bulletEnabled val="1"/>
        </dgm:presLayoutVars>
      </dgm:prSet>
      <dgm:spPr/>
      <dgm:t>
        <a:bodyPr/>
        <a:lstStyle/>
        <a:p>
          <a:endParaRPr lang="id-ID"/>
        </a:p>
      </dgm:t>
    </dgm:pt>
    <dgm:pt modelId="{42CC8917-5CEF-42DD-AC81-191EF77A369B}" type="pres">
      <dgm:prSet presAssocID="{901441C1-1CCE-4A85-A52F-D9B1ADC7601D}" presName="composite" presStyleCnt="0"/>
      <dgm:spPr/>
    </dgm:pt>
    <dgm:pt modelId="{B4ADD9B3-B777-4F3D-AEB3-0AAFEDD7877C}" type="pres">
      <dgm:prSet presAssocID="{901441C1-1CCE-4A85-A52F-D9B1ADC7601D}" presName="chevron1" presStyleLbl="alignNode1" presStyleIdx="14" presStyleCnt="21"/>
      <dgm:spPr/>
    </dgm:pt>
    <dgm:pt modelId="{610EC823-2EAF-4D7E-952E-5F1255E4F924}" type="pres">
      <dgm:prSet presAssocID="{901441C1-1CCE-4A85-A52F-D9B1ADC7601D}" presName="chevron2" presStyleLbl="alignNode1" presStyleIdx="15" presStyleCnt="21"/>
      <dgm:spPr/>
    </dgm:pt>
    <dgm:pt modelId="{A8B3276E-23E2-4EBD-809D-F7235FB05029}" type="pres">
      <dgm:prSet presAssocID="{901441C1-1CCE-4A85-A52F-D9B1ADC7601D}" presName="chevron3" presStyleLbl="alignNode1" presStyleIdx="16" presStyleCnt="21"/>
      <dgm:spPr/>
    </dgm:pt>
    <dgm:pt modelId="{CBC302F4-AC35-475E-BA81-44F3162DCFFC}" type="pres">
      <dgm:prSet presAssocID="{901441C1-1CCE-4A85-A52F-D9B1ADC7601D}" presName="chevron4" presStyleLbl="alignNode1" presStyleIdx="17" presStyleCnt="21"/>
      <dgm:spPr/>
    </dgm:pt>
    <dgm:pt modelId="{53D50C64-53DF-401C-B817-023E1BDC1EB5}" type="pres">
      <dgm:prSet presAssocID="{901441C1-1CCE-4A85-A52F-D9B1ADC7601D}" presName="chevron5" presStyleLbl="alignNode1" presStyleIdx="18" presStyleCnt="21"/>
      <dgm:spPr/>
    </dgm:pt>
    <dgm:pt modelId="{E4F1EC6A-4074-4D65-8F98-CC764081BEF0}" type="pres">
      <dgm:prSet presAssocID="{901441C1-1CCE-4A85-A52F-D9B1ADC7601D}" presName="chevron6" presStyleLbl="alignNode1" presStyleIdx="19" presStyleCnt="21"/>
      <dgm:spPr/>
    </dgm:pt>
    <dgm:pt modelId="{C4C240B3-D524-4E60-96BD-19464739CCE6}" type="pres">
      <dgm:prSet presAssocID="{901441C1-1CCE-4A85-A52F-D9B1ADC7601D}" presName="chevron7" presStyleLbl="alignNode1" presStyleIdx="20" presStyleCnt="21"/>
      <dgm:spPr/>
    </dgm:pt>
    <dgm:pt modelId="{621089FB-4066-4CA3-A12E-52F71B4A7640}" type="pres">
      <dgm:prSet presAssocID="{901441C1-1CCE-4A85-A52F-D9B1ADC7601D}" presName="childtext" presStyleLbl="solidFgAcc1" presStyleIdx="2" presStyleCnt="3">
        <dgm:presLayoutVars>
          <dgm:chMax/>
          <dgm:chPref val="0"/>
          <dgm:bulletEnabled val="1"/>
        </dgm:presLayoutVars>
      </dgm:prSet>
      <dgm:spPr/>
      <dgm:t>
        <a:bodyPr/>
        <a:lstStyle/>
        <a:p>
          <a:endParaRPr lang="id-ID"/>
        </a:p>
      </dgm:t>
    </dgm:pt>
  </dgm:ptLst>
  <dgm:cxnLst>
    <dgm:cxn modelId="{1A983E0A-24C8-4A69-8D3E-15F261CF302C}" type="presOf" srcId="{4D6F2552-C765-4CB6-8B37-08385699D0D4}" destId="{5A4E8DC2-34E1-4946-9C16-98B907B78136}" srcOrd="0" destOrd="0" presId="urn:microsoft.com/office/officeart/2008/layout/VerticalAccentList"/>
    <dgm:cxn modelId="{6A20DE5F-E29C-4B47-8F46-F26C16A2F282}" srcId="{5B813C4F-725B-42F2-9B16-EE88771AB897}" destId="{901441C1-1CCE-4A85-A52F-D9B1ADC7601D}" srcOrd="2" destOrd="0" parTransId="{DC5B4941-D529-47B3-A530-E061D323B47E}" sibTransId="{9C620D65-3146-470E-8D94-C7D111A1C605}"/>
    <dgm:cxn modelId="{2AAC8041-5720-486F-BBB3-F2964ACAB6A3}" type="presOf" srcId="{8BD23E27-E546-43AE-815C-344BE14500C3}" destId="{FE61F3D0-8FEB-4A27-BA08-9E91558A3961}" srcOrd="0" destOrd="0" presId="urn:microsoft.com/office/officeart/2008/layout/VerticalAccentList"/>
    <dgm:cxn modelId="{F564C3D5-DCAD-44B0-81D5-525F44024BE0}" srcId="{901441C1-1CCE-4A85-A52F-D9B1ADC7601D}" destId="{D3CC2108-0DDE-46DB-8140-9DCF5B2B7294}" srcOrd="0" destOrd="0" parTransId="{D5184E1F-ACF8-4510-B312-FE1D60441BFA}" sibTransId="{45A59C44-DF8E-4895-A55C-C710E9CB5B41}"/>
    <dgm:cxn modelId="{13698768-6BA4-406F-9AA8-C401994CE322}" srcId="{5B813C4F-725B-42F2-9B16-EE88771AB897}" destId="{42A21CA7-98C4-4EF8-ADC0-C5115FAFFA83}" srcOrd="1" destOrd="0" parTransId="{1C7BE617-6624-4DEC-B947-179FA4F4AB94}" sibTransId="{465535B9-8003-4EC5-B730-6DAF12D17B61}"/>
    <dgm:cxn modelId="{B566C1DE-2C3E-490C-B0FD-BDE8EBFD3ABE}" type="presOf" srcId="{901441C1-1CCE-4A85-A52F-D9B1ADC7601D}" destId="{6AB3CC7C-9923-4A63-9FB2-A3C5389FA6AD}" srcOrd="0" destOrd="0" presId="urn:microsoft.com/office/officeart/2008/layout/VerticalAccentList"/>
    <dgm:cxn modelId="{4B0F785F-4C7D-41AC-8103-486C817EB356}" type="presOf" srcId="{D3CC2108-0DDE-46DB-8140-9DCF5B2B7294}" destId="{621089FB-4066-4CA3-A12E-52F71B4A7640}" srcOrd="0" destOrd="0" presId="urn:microsoft.com/office/officeart/2008/layout/VerticalAccentList"/>
    <dgm:cxn modelId="{02886810-F636-426F-8D69-B069197C2D4A}" type="presOf" srcId="{42A21CA7-98C4-4EF8-ADC0-C5115FAFFA83}" destId="{DA1E4040-6C0C-4EEE-82C7-50F42F1711DF}" srcOrd="0" destOrd="0" presId="urn:microsoft.com/office/officeart/2008/layout/VerticalAccentList"/>
    <dgm:cxn modelId="{74BD82EB-BAAA-4FEF-B70D-04703289BCD8}" type="presOf" srcId="{EA69A2DB-E25C-403F-B44A-6B0393285C0E}" destId="{55037669-7A1A-4FAD-96DC-66045B1194D0}" srcOrd="0" destOrd="0" presId="urn:microsoft.com/office/officeart/2008/layout/VerticalAccentList"/>
    <dgm:cxn modelId="{713B2A87-E4CA-40BC-8237-9CF0ACB13864}" srcId="{42A21CA7-98C4-4EF8-ADC0-C5115FAFFA83}" destId="{EA69A2DB-E25C-403F-B44A-6B0393285C0E}" srcOrd="0" destOrd="0" parTransId="{86A6D8A9-1C92-4FE4-B103-E8124E5504AA}" sibTransId="{38E7C71C-D532-4C71-B064-90BBBB21428C}"/>
    <dgm:cxn modelId="{324415C8-3A0F-43CB-823F-6A2B521E8640}" srcId="{5B813C4F-725B-42F2-9B16-EE88771AB897}" destId="{8BD23E27-E546-43AE-815C-344BE14500C3}" srcOrd="0" destOrd="0" parTransId="{8A26C4D8-1B98-478E-B00D-C813395FE8BC}" sibTransId="{0824F50D-1FF7-451F-A716-F311C2ECB03C}"/>
    <dgm:cxn modelId="{43CBE092-0E1B-4AE8-8E61-3CA59D88153B}" srcId="{8BD23E27-E546-43AE-815C-344BE14500C3}" destId="{4D6F2552-C765-4CB6-8B37-08385699D0D4}" srcOrd="0" destOrd="0" parTransId="{20EA5CBF-3965-4C21-8F2B-1BCA5B37AA7F}" sibTransId="{96EDC32C-A645-4BC7-864E-EAF1458788BB}"/>
    <dgm:cxn modelId="{CB02F346-48F1-48DF-8754-DC846AF4C9AF}" type="presOf" srcId="{5B813C4F-725B-42F2-9B16-EE88771AB897}" destId="{B62F6239-4002-4C31-AC68-5C0D38D4857F}" srcOrd="0" destOrd="0" presId="urn:microsoft.com/office/officeart/2008/layout/VerticalAccentList"/>
    <dgm:cxn modelId="{EEA673B1-8C7E-4169-9C0B-4343B775CE22}" type="presParOf" srcId="{B62F6239-4002-4C31-AC68-5C0D38D4857F}" destId="{61E9FE3D-4326-4899-BA90-676FFE47097D}" srcOrd="0" destOrd="0" presId="urn:microsoft.com/office/officeart/2008/layout/VerticalAccentList"/>
    <dgm:cxn modelId="{8D9CC27D-1269-4B9A-A7EC-F7265E03A4CA}" type="presParOf" srcId="{61E9FE3D-4326-4899-BA90-676FFE47097D}" destId="{FE61F3D0-8FEB-4A27-BA08-9E91558A3961}" srcOrd="0" destOrd="0" presId="urn:microsoft.com/office/officeart/2008/layout/VerticalAccentList"/>
    <dgm:cxn modelId="{460E51D8-B6C9-4B33-B7A7-FB4C64980E22}" type="presParOf" srcId="{B62F6239-4002-4C31-AC68-5C0D38D4857F}" destId="{842ED5C5-5408-42A5-AD0B-AFD2814BC92A}" srcOrd="1" destOrd="0" presId="urn:microsoft.com/office/officeart/2008/layout/VerticalAccentList"/>
    <dgm:cxn modelId="{700051BE-56B4-4864-B3D3-F881E6B7EAC7}" type="presParOf" srcId="{842ED5C5-5408-42A5-AD0B-AFD2814BC92A}" destId="{F9682DE2-CFCB-422B-9104-AFFF08EC5387}" srcOrd="0" destOrd="0" presId="urn:microsoft.com/office/officeart/2008/layout/VerticalAccentList"/>
    <dgm:cxn modelId="{E745A7A9-CBE9-4B41-86FD-41E557099A01}" type="presParOf" srcId="{842ED5C5-5408-42A5-AD0B-AFD2814BC92A}" destId="{7D572A15-091A-4DA2-9643-00ACC83A421A}" srcOrd="1" destOrd="0" presId="urn:microsoft.com/office/officeart/2008/layout/VerticalAccentList"/>
    <dgm:cxn modelId="{98BEF5DE-BA5B-4E9E-B901-E079F83E475D}" type="presParOf" srcId="{842ED5C5-5408-42A5-AD0B-AFD2814BC92A}" destId="{000CCAE9-058A-4D92-A688-D91424FE18A9}" srcOrd="2" destOrd="0" presId="urn:microsoft.com/office/officeart/2008/layout/VerticalAccentList"/>
    <dgm:cxn modelId="{4A9D5B77-6481-49A9-89A2-09C540558826}" type="presParOf" srcId="{842ED5C5-5408-42A5-AD0B-AFD2814BC92A}" destId="{10A867F5-8DDE-47A2-A40E-5DD15A00BB4C}" srcOrd="3" destOrd="0" presId="urn:microsoft.com/office/officeart/2008/layout/VerticalAccentList"/>
    <dgm:cxn modelId="{50280167-C3B9-46A6-A53D-87A24E42D6F8}" type="presParOf" srcId="{842ED5C5-5408-42A5-AD0B-AFD2814BC92A}" destId="{5178CB97-707E-4790-B033-08EA72120C42}" srcOrd="4" destOrd="0" presId="urn:microsoft.com/office/officeart/2008/layout/VerticalAccentList"/>
    <dgm:cxn modelId="{ECDCA9EB-133A-451C-B715-CE750C03A246}" type="presParOf" srcId="{842ED5C5-5408-42A5-AD0B-AFD2814BC92A}" destId="{5F515C46-61B7-4011-93D1-2D2B2B0F5012}" srcOrd="5" destOrd="0" presId="urn:microsoft.com/office/officeart/2008/layout/VerticalAccentList"/>
    <dgm:cxn modelId="{80402F6C-64AE-464D-BF0B-36446CEC85E4}" type="presParOf" srcId="{842ED5C5-5408-42A5-AD0B-AFD2814BC92A}" destId="{2F8033E7-2438-43CB-A8E0-C35FCFEEC777}" srcOrd="6" destOrd="0" presId="urn:microsoft.com/office/officeart/2008/layout/VerticalAccentList"/>
    <dgm:cxn modelId="{0804DCBF-CC44-46DF-BAB1-83DFA847C81F}" type="presParOf" srcId="{842ED5C5-5408-42A5-AD0B-AFD2814BC92A}" destId="{5A4E8DC2-34E1-4946-9C16-98B907B78136}" srcOrd="7" destOrd="0" presId="urn:microsoft.com/office/officeart/2008/layout/VerticalAccentList"/>
    <dgm:cxn modelId="{EEB7A407-9261-47E8-AF20-E4E7138364F9}" type="presParOf" srcId="{B62F6239-4002-4C31-AC68-5C0D38D4857F}" destId="{FE32D95B-AE40-47D7-9789-52349B8A3E41}" srcOrd="2" destOrd="0" presId="urn:microsoft.com/office/officeart/2008/layout/VerticalAccentList"/>
    <dgm:cxn modelId="{8ECA819B-3083-476E-A197-EDD280FEAA84}" type="presParOf" srcId="{B62F6239-4002-4C31-AC68-5C0D38D4857F}" destId="{025CE0BF-5D16-4C89-A923-70F92E3CA223}" srcOrd="3" destOrd="0" presId="urn:microsoft.com/office/officeart/2008/layout/VerticalAccentList"/>
    <dgm:cxn modelId="{D5D9CA30-25EE-406C-9A64-9FD255CFB389}" type="presParOf" srcId="{025CE0BF-5D16-4C89-A923-70F92E3CA223}" destId="{DA1E4040-6C0C-4EEE-82C7-50F42F1711DF}" srcOrd="0" destOrd="0" presId="urn:microsoft.com/office/officeart/2008/layout/VerticalAccentList"/>
    <dgm:cxn modelId="{99244EE0-28BD-4C1D-9DDE-F891E6EA4A7A}" type="presParOf" srcId="{B62F6239-4002-4C31-AC68-5C0D38D4857F}" destId="{7270558F-9828-4267-BC1E-A00A4992239A}" srcOrd="4" destOrd="0" presId="urn:microsoft.com/office/officeart/2008/layout/VerticalAccentList"/>
    <dgm:cxn modelId="{A9003218-6A8E-4D3A-A32F-5931418C2B89}" type="presParOf" srcId="{7270558F-9828-4267-BC1E-A00A4992239A}" destId="{8B8FFBA8-DD38-476D-94A5-315302D4D805}" srcOrd="0" destOrd="0" presId="urn:microsoft.com/office/officeart/2008/layout/VerticalAccentList"/>
    <dgm:cxn modelId="{FB10FD92-21D9-43A5-992D-19EDD266DD1D}" type="presParOf" srcId="{7270558F-9828-4267-BC1E-A00A4992239A}" destId="{D56ABEB3-3E3B-4D16-8463-9027B9751253}" srcOrd="1" destOrd="0" presId="urn:microsoft.com/office/officeart/2008/layout/VerticalAccentList"/>
    <dgm:cxn modelId="{700C0B22-A1FB-40CD-9AE3-5E89CDA415A8}" type="presParOf" srcId="{7270558F-9828-4267-BC1E-A00A4992239A}" destId="{5409CED4-9A98-40B4-B2E9-72DC67EA52AA}" srcOrd="2" destOrd="0" presId="urn:microsoft.com/office/officeart/2008/layout/VerticalAccentList"/>
    <dgm:cxn modelId="{0AB00526-6151-475D-94B1-C3262D14A56B}" type="presParOf" srcId="{7270558F-9828-4267-BC1E-A00A4992239A}" destId="{D84538EB-57B5-44DE-AC4B-962F1494069C}" srcOrd="3" destOrd="0" presId="urn:microsoft.com/office/officeart/2008/layout/VerticalAccentList"/>
    <dgm:cxn modelId="{A73557B5-26BA-4C3C-BA33-2E3E14E999B6}" type="presParOf" srcId="{7270558F-9828-4267-BC1E-A00A4992239A}" destId="{0A248B8A-9003-421E-958C-7E7B2E0176C9}" srcOrd="4" destOrd="0" presId="urn:microsoft.com/office/officeart/2008/layout/VerticalAccentList"/>
    <dgm:cxn modelId="{FFB70AF0-45CD-44C3-942A-439B036057A4}" type="presParOf" srcId="{7270558F-9828-4267-BC1E-A00A4992239A}" destId="{A7D712C2-A131-43DB-AE5B-342092DE693D}" srcOrd="5" destOrd="0" presId="urn:microsoft.com/office/officeart/2008/layout/VerticalAccentList"/>
    <dgm:cxn modelId="{A47D2AAE-E5F0-4E29-B7B7-27B9B0F965F0}" type="presParOf" srcId="{7270558F-9828-4267-BC1E-A00A4992239A}" destId="{13D92AC3-BFF8-4C09-9ADE-D36FE641BB98}" srcOrd="6" destOrd="0" presId="urn:microsoft.com/office/officeart/2008/layout/VerticalAccentList"/>
    <dgm:cxn modelId="{8F8190BA-7B13-4F45-8424-236A6E98DFD1}" type="presParOf" srcId="{7270558F-9828-4267-BC1E-A00A4992239A}" destId="{55037669-7A1A-4FAD-96DC-66045B1194D0}" srcOrd="7" destOrd="0" presId="urn:microsoft.com/office/officeart/2008/layout/VerticalAccentList"/>
    <dgm:cxn modelId="{97CFD1F5-A4DE-4E6A-8668-203C39CA8660}" type="presParOf" srcId="{B62F6239-4002-4C31-AC68-5C0D38D4857F}" destId="{95EAD6E2-2A9B-4349-992D-7EEF442EAF47}" srcOrd="5" destOrd="0" presId="urn:microsoft.com/office/officeart/2008/layout/VerticalAccentList"/>
    <dgm:cxn modelId="{6A7DBA4E-E521-43BD-895C-6F1C8D4EFE86}" type="presParOf" srcId="{B62F6239-4002-4C31-AC68-5C0D38D4857F}" destId="{30989BF6-78E6-4C62-9565-2522B7CEF78F}" srcOrd="6" destOrd="0" presId="urn:microsoft.com/office/officeart/2008/layout/VerticalAccentList"/>
    <dgm:cxn modelId="{526BCE95-4194-472E-93DD-030A2380F611}" type="presParOf" srcId="{30989BF6-78E6-4C62-9565-2522B7CEF78F}" destId="{6AB3CC7C-9923-4A63-9FB2-A3C5389FA6AD}" srcOrd="0" destOrd="0" presId="urn:microsoft.com/office/officeart/2008/layout/VerticalAccentList"/>
    <dgm:cxn modelId="{AF4FC40C-119B-4C3F-BF39-20A3F53E90B4}" type="presParOf" srcId="{B62F6239-4002-4C31-AC68-5C0D38D4857F}" destId="{42CC8917-5CEF-42DD-AC81-191EF77A369B}" srcOrd="7" destOrd="0" presId="urn:microsoft.com/office/officeart/2008/layout/VerticalAccentList"/>
    <dgm:cxn modelId="{C3092C52-68EE-43B0-BDEE-8110CD488C2E}" type="presParOf" srcId="{42CC8917-5CEF-42DD-AC81-191EF77A369B}" destId="{B4ADD9B3-B777-4F3D-AEB3-0AAFEDD7877C}" srcOrd="0" destOrd="0" presId="urn:microsoft.com/office/officeart/2008/layout/VerticalAccentList"/>
    <dgm:cxn modelId="{55B905DC-6951-41C3-BB9D-09AEA812E00F}" type="presParOf" srcId="{42CC8917-5CEF-42DD-AC81-191EF77A369B}" destId="{610EC823-2EAF-4D7E-952E-5F1255E4F924}" srcOrd="1" destOrd="0" presId="urn:microsoft.com/office/officeart/2008/layout/VerticalAccentList"/>
    <dgm:cxn modelId="{932410F8-DC11-40FC-A1EB-39CCC89122DA}" type="presParOf" srcId="{42CC8917-5CEF-42DD-AC81-191EF77A369B}" destId="{A8B3276E-23E2-4EBD-809D-F7235FB05029}" srcOrd="2" destOrd="0" presId="urn:microsoft.com/office/officeart/2008/layout/VerticalAccentList"/>
    <dgm:cxn modelId="{B819D8F1-4709-4CE4-813A-D4134BE5FFCF}" type="presParOf" srcId="{42CC8917-5CEF-42DD-AC81-191EF77A369B}" destId="{CBC302F4-AC35-475E-BA81-44F3162DCFFC}" srcOrd="3" destOrd="0" presId="urn:microsoft.com/office/officeart/2008/layout/VerticalAccentList"/>
    <dgm:cxn modelId="{3D73F705-7716-42A7-9430-2F670072EA1E}" type="presParOf" srcId="{42CC8917-5CEF-42DD-AC81-191EF77A369B}" destId="{53D50C64-53DF-401C-B817-023E1BDC1EB5}" srcOrd="4" destOrd="0" presId="urn:microsoft.com/office/officeart/2008/layout/VerticalAccentList"/>
    <dgm:cxn modelId="{BCBF45FA-E73A-4523-A6DE-8C17B1CB9C5D}" type="presParOf" srcId="{42CC8917-5CEF-42DD-AC81-191EF77A369B}" destId="{E4F1EC6A-4074-4D65-8F98-CC764081BEF0}" srcOrd="5" destOrd="0" presId="urn:microsoft.com/office/officeart/2008/layout/VerticalAccentList"/>
    <dgm:cxn modelId="{85371538-C39F-473E-A619-3441A6CA84C7}" type="presParOf" srcId="{42CC8917-5CEF-42DD-AC81-191EF77A369B}" destId="{C4C240B3-D524-4E60-96BD-19464739CCE6}" srcOrd="6" destOrd="0" presId="urn:microsoft.com/office/officeart/2008/layout/VerticalAccentList"/>
    <dgm:cxn modelId="{F2608B5C-E490-4ACB-BDC1-C8584383E399}" type="presParOf" srcId="{42CC8917-5CEF-42DD-AC81-191EF77A369B}" destId="{621089FB-4066-4CA3-A12E-52F71B4A7640}"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A9CFD47-3512-45A8-A873-A21205E23B59}" type="doc">
      <dgm:prSet loTypeId="urn:microsoft.com/office/officeart/2005/8/layout/hProcess7" loCatId="list" qsTypeId="urn:microsoft.com/office/officeart/2005/8/quickstyle/simple1" qsCatId="simple" csTypeId="urn:microsoft.com/office/officeart/2005/8/colors/colorful3" csCatId="colorful" phldr="1"/>
      <dgm:spPr/>
      <dgm:t>
        <a:bodyPr/>
        <a:lstStyle/>
        <a:p>
          <a:endParaRPr lang="id-ID"/>
        </a:p>
      </dgm:t>
    </dgm:pt>
    <dgm:pt modelId="{B9E7DBF4-808F-4448-8D68-529EDC752DB1}">
      <dgm:prSet phldrT="[Text]"/>
      <dgm:spPr/>
      <dgm:t>
        <a:bodyPr/>
        <a:lstStyle/>
        <a:p>
          <a:r>
            <a:rPr lang="en-US" dirty="0" err="1" smtClean="0"/>
            <a:t>Respon</a:t>
          </a:r>
          <a:r>
            <a:rPr lang="en-US" dirty="0" smtClean="0"/>
            <a:t> </a:t>
          </a:r>
          <a:r>
            <a:rPr lang="en-US" dirty="0" err="1" smtClean="0"/>
            <a:t>Fisik</a:t>
          </a:r>
          <a:endParaRPr lang="id-ID" dirty="0"/>
        </a:p>
      </dgm:t>
    </dgm:pt>
    <dgm:pt modelId="{5EB36CD4-AEDE-4B18-9397-40DFDF03BD9D}" type="parTrans" cxnId="{BE69F73E-156E-46C7-893C-073B1EEB529D}">
      <dgm:prSet/>
      <dgm:spPr/>
      <dgm:t>
        <a:bodyPr/>
        <a:lstStyle/>
        <a:p>
          <a:endParaRPr lang="id-ID"/>
        </a:p>
      </dgm:t>
    </dgm:pt>
    <dgm:pt modelId="{5C85AD0C-6D33-48BA-8DA4-3A4A8FABAD22}" type="sibTrans" cxnId="{BE69F73E-156E-46C7-893C-073B1EEB529D}">
      <dgm:prSet/>
      <dgm:spPr/>
      <dgm:t>
        <a:bodyPr/>
        <a:lstStyle/>
        <a:p>
          <a:endParaRPr lang="id-ID"/>
        </a:p>
      </dgm:t>
    </dgm:pt>
    <dgm:pt modelId="{A3F18ED1-5DE3-4B72-9F24-6241D4C549C3}">
      <dgm:prSet phldrT="[Text]"/>
      <dgm:spPr/>
      <dgm:t>
        <a:bodyPr/>
        <a:lstStyle/>
        <a:p>
          <a:r>
            <a:rPr lang="id-ID" dirty="0" smtClean="0"/>
            <a:t>mengetahui tingkat kekerasan pada cokelat batang dengan menggunakan </a:t>
          </a:r>
          <a:r>
            <a:rPr lang="en-US" dirty="0" err="1" smtClean="0"/>
            <a:t>alat</a:t>
          </a:r>
          <a:r>
            <a:rPr lang="en-US" dirty="0" smtClean="0"/>
            <a:t> </a:t>
          </a:r>
          <a:r>
            <a:rPr lang="id-ID" dirty="0" smtClean="0"/>
            <a:t>penetrometer.</a:t>
          </a:r>
          <a:endParaRPr lang="id-ID" dirty="0"/>
        </a:p>
      </dgm:t>
    </dgm:pt>
    <dgm:pt modelId="{E9D74FDD-8E7A-4839-91A0-B90137755B43}" type="parTrans" cxnId="{2DB98E87-3E3E-465D-B84C-B5CBB3E41410}">
      <dgm:prSet/>
      <dgm:spPr/>
      <dgm:t>
        <a:bodyPr/>
        <a:lstStyle/>
        <a:p>
          <a:endParaRPr lang="id-ID"/>
        </a:p>
      </dgm:t>
    </dgm:pt>
    <dgm:pt modelId="{94E49BC9-DE78-44D3-BD24-67D3E6C81256}" type="sibTrans" cxnId="{2DB98E87-3E3E-465D-B84C-B5CBB3E41410}">
      <dgm:prSet/>
      <dgm:spPr/>
      <dgm:t>
        <a:bodyPr/>
        <a:lstStyle/>
        <a:p>
          <a:endParaRPr lang="id-ID"/>
        </a:p>
      </dgm:t>
    </dgm:pt>
    <dgm:pt modelId="{425DBFD0-0A08-4829-895C-8A4FDD554790}">
      <dgm:prSet phldrT="[Text]"/>
      <dgm:spPr/>
      <dgm:t>
        <a:bodyPr/>
        <a:lstStyle/>
        <a:p>
          <a:r>
            <a:rPr lang="en-US" dirty="0" err="1" smtClean="0"/>
            <a:t>Respon</a:t>
          </a:r>
          <a:r>
            <a:rPr lang="en-US" dirty="0" smtClean="0"/>
            <a:t> Kimia</a:t>
          </a:r>
          <a:endParaRPr lang="id-ID" dirty="0"/>
        </a:p>
      </dgm:t>
    </dgm:pt>
    <dgm:pt modelId="{BC7E2F63-B9C7-44EF-982A-304B06E8308F}" type="parTrans" cxnId="{4B31DA54-A6BA-4826-8DDE-E1AE7C58F718}">
      <dgm:prSet/>
      <dgm:spPr/>
      <dgm:t>
        <a:bodyPr/>
        <a:lstStyle/>
        <a:p>
          <a:endParaRPr lang="id-ID"/>
        </a:p>
      </dgm:t>
    </dgm:pt>
    <dgm:pt modelId="{9743136C-58DA-4104-ACB7-075075817F17}" type="sibTrans" cxnId="{4B31DA54-A6BA-4826-8DDE-E1AE7C58F718}">
      <dgm:prSet/>
      <dgm:spPr/>
      <dgm:t>
        <a:bodyPr/>
        <a:lstStyle/>
        <a:p>
          <a:endParaRPr lang="id-ID"/>
        </a:p>
      </dgm:t>
    </dgm:pt>
    <dgm:pt modelId="{0BC4673B-2DFC-4DBF-947C-F1A2B866A105}">
      <dgm:prSet phldrT="[Text]"/>
      <dgm:spPr/>
      <dgm:t>
        <a:bodyPr/>
        <a:lstStyle/>
        <a:p>
          <a:r>
            <a:rPr lang="en-US" dirty="0" smtClean="0"/>
            <a:t>P</a:t>
          </a:r>
          <a:r>
            <a:rPr lang="id-ID" dirty="0" smtClean="0"/>
            <a:t>enentuan  kadar protein dengan metode kjedahl , kadar Gula dengan metode Luft Schoorl, kadar Lemak dengan metode Soxhlet, dan kadar air dengan metode gravimetri</a:t>
          </a:r>
          <a:endParaRPr lang="id-ID" dirty="0"/>
        </a:p>
      </dgm:t>
    </dgm:pt>
    <dgm:pt modelId="{91937FA7-4481-457D-8E0B-B8BF416A2A71}" type="parTrans" cxnId="{42E241A1-1DF5-4509-9E7B-6C796688F7DD}">
      <dgm:prSet/>
      <dgm:spPr/>
      <dgm:t>
        <a:bodyPr/>
        <a:lstStyle/>
        <a:p>
          <a:endParaRPr lang="id-ID"/>
        </a:p>
      </dgm:t>
    </dgm:pt>
    <dgm:pt modelId="{F8B92789-DD68-4E99-BE2C-0ADCF6EAC3B4}" type="sibTrans" cxnId="{42E241A1-1DF5-4509-9E7B-6C796688F7DD}">
      <dgm:prSet/>
      <dgm:spPr/>
      <dgm:t>
        <a:bodyPr/>
        <a:lstStyle/>
        <a:p>
          <a:endParaRPr lang="id-ID"/>
        </a:p>
      </dgm:t>
    </dgm:pt>
    <dgm:pt modelId="{EE11ED81-52D6-4A79-AD36-462C72B559E6}">
      <dgm:prSet phldrT="[Text]"/>
      <dgm:spPr/>
      <dgm:t>
        <a:bodyPr/>
        <a:lstStyle/>
        <a:p>
          <a:r>
            <a:rPr lang="en-US" dirty="0" err="1" smtClean="0"/>
            <a:t>Respon</a:t>
          </a:r>
          <a:r>
            <a:rPr lang="en-US" dirty="0" smtClean="0"/>
            <a:t> </a:t>
          </a:r>
          <a:r>
            <a:rPr lang="en-US" dirty="0" err="1" smtClean="0"/>
            <a:t>Organoleptik</a:t>
          </a:r>
          <a:endParaRPr lang="id-ID" dirty="0"/>
        </a:p>
      </dgm:t>
    </dgm:pt>
    <dgm:pt modelId="{C6532DE0-9187-4A31-8EE7-88C017D3A07D}" type="parTrans" cxnId="{646E1F91-59BE-4FC0-8169-0314A4E69352}">
      <dgm:prSet/>
      <dgm:spPr/>
      <dgm:t>
        <a:bodyPr/>
        <a:lstStyle/>
        <a:p>
          <a:endParaRPr lang="id-ID"/>
        </a:p>
      </dgm:t>
    </dgm:pt>
    <dgm:pt modelId="{E6E7E885-4989-4F57-8A27-8A5D3C039B53}" type="sibTrans" cxnId="{646E1F91-59BE-4FC0-8169-0314A4E69352}">
      <dgm:prSet/>
      <dgm:spPr/>
      <dgm:t>
        <a:bodyPr/>
        <a:lstStyle/>
        <a:p>
          <a:endParaRPr lang="id-ID"/>
        </a:p>
      </dgm:t>
    </dgm:pt>
    <dgm:pt modelId="{66D47A23-421D-40A1-BA74-9796D433C4C3}">
      <dgm:prSet phldrT="[Text]"/>
      <dgm:spPr/>
      <dgm:t>
        <a:bodyPr/>
        <a:lstStyle/>
        <a:p>
          <a:r>
            <a:rPr lang="en-US" dirty="0" smtClean="0"/>
            <a:t>M</a:t>
          </a:r>
          <a:r>
            <a:rPr lang="id-ID" dirty="0" smtClean="0"/>
            <a:t>engetahui tingkat kesukaan panelis terhadap produk cokelat batang berdasarkan uji hedonik terhadap rasa, aroma, tekstur, dan </a:t>
          </a:r>
          <a:r>
            <a:rPr lang="id-ID" i="1" dirty="0" smtClean="0"/>
            <a:t>aftertaste</a:t>
          </a:r>
          <a:endParaRPr lang="id-ID" dirty="0"/>
        </a:p>
      </dgm:t>
    </dgm:pt>
    <dgm:pt modelId="{3E281B49-E578-4EF1-9D9F-7FE95A342BF0}" type="parTrans" cxnId="{CF99520C-6972-4629-AF8B-BDC7AADD13F2}">
      <dgm:prSet/>
      <dgm:spPr/>
      <dgm:t>
        <a:bodyPr/>
        <a:lstStyle/>
        <a:p>
          <a:endParaRPr lang="id-ID"/>
        </a:p>
      </dgm:t>
    </dgm:pt>
    <dgm:pt modelId="{F82C52F0-F39C-45A3-A0E6-2ECE5E4C6E92}" type="sibTrans" cxnId="{CF99520C-6972-4629-AF8B-BDC7AADD13F2}">
      <dgm:prSet/>
      <dgm:spPr/>
      <dgm:t>
        <a:bodyPr/>
        <a:lstStyle/>
        <a:p>
          <a:endParaRPr lang="id-ID"/>
        </a:p>
      </dgm:t>
    </dgm:pt>
    <dgm:pt modelId="{CDD277E2-0F79-4A71-AB7D-48D3CCBD3313}" type="pres">
      <dgm:prSet presAssocID="{DA9CFD47-3512-45A8-A873-A21205E23B59}" presName="Name0" presStyleCnt="0">
        <dgm:presLayoutVars>
          <dgm:dir/>
          <dgm:animLvl val="lvl"/>
          <dgm:resizeHandles val="exact"/>
        </dgm:presLayoutVars>
      </dgm:prSet>
      <dgm:spPr/>
      <dgm:t>
        <a:bodyPr/>
        <a:lstStyle/>
        <a:p>
          <a:endParaRPr lang="id-ID"/>
        </a:p>
      </dgm:t>
    </dgm:pt>
    <dgm:pt modelId="{5C95AD8D-0E51-4EB1-951D-2E31CDDAD428}" type="pres">
      <dgm:prSet presAssocID="{B9E7DBF4-808F-4448-8D68-529EDC752DB1}" presName="compositeNode" presStyleCnt="0">
        <dgm:presLayoutVars>
          <dgm:bulletEnabled val="1"/>
        </dgm:presLayoutVars>
      </dgm:prSet>
      <dgm:spPr/>
    </dgm:pt>
    <dgm:pt modelId="{F2B696D5-DB00-4298-A288-EACA83B98821}" type="pres">
      <dgm:prSet presAssocID="{B9E7DBF4-808F-4448-8D68-529EDC752DB1}" presName="bgRect" presStyleLbl="node1" presStyleIdx="0" presStyleCnt="3"/>
      <dgm:spPr/>
      <dgm:t>
        <a:bodyPr/>
        <a:lstStyle/>
        <a:p>
          <a:endParaRPr lang="id-ID"/>
        </a:p>
      </dgm:t>
    </dgm:pt>
    <dgm:pt modelId="{5F341426-4534-453E-90AC-9F52758699C2}" type="pres">
      <dgm:prSet presAssocID="{B9E7DBF4-808F-4448-8D68-529EDC752DB1}" presName="parentNode" presStyleLbl="node1" presStyleIdx="0" presStyleCnt="3">
        <dgm:presLayoutVars>
          <dgm:chMax val="0"/>
          <dgm:bulletEnabled val="1"/>
        </dgm:presLayoutVars>
      </dgm:prSet>
      <dgm:spPr/>
      <dgm:t>
        <a:bodyPr/>
        <a:lstStyle/>
        <a:p>
          <a:endParaRPr lang="id-ID"/>
        </a:p>
      </dgm:t>
    </dgm:pt>
    <dgm:pt modelId="{6A8D00CD-2F3B-4E56-9C20-06A879F45A99}" type="pres">
      <dgm:prSet presAssocID="{B9E7DBF4-808F-4448-8D68-529EDC752DB1}" presName="childNode" presStyleLbl="node1" presStyleIdx="0" presStyleCnt="3">
        <dgm:presLayoutVars>
          <dgm:bulletEnabled val="1"/>
        </dgm:presLayoutVars>
      </dgm:prSet>
      <dgm:spPr/>
      <dgm:t>
        <a:bodyPr/>
        <a:lstStyle/>
        <a:p>
          <a:endParaRPr lang="id-ID"/>
        </a:p>
      </dgm:t>
    </dgm:pt>
    <dgm:pt modelId="{EECC33B7-46BB-49BD-BA09-67DFF8BAE55B}" type="pres">
      <dgm:prSet presAssocID="{5C85AD0C-6D33-48BA-8DA4-3A4A8FABAD22}" presName="hSp" presStyleCnt="0"/>
      <dgm:spPr/>
    </dgm:pt>
    <dgm:pt modelId="{E9453CCC-98EC-4AA0-B819-66C77432B74B}" type="pres">
      <dgm:prSet presAssocID="{5C85AD0C-6D33-48BA-8DA4-3A4A8FABAD22}" presName="vProcSp" presStyleCnt="0"/>
      <dgm:spPr/>
    </dgm:pt>
    <dgm:pt modelId="{F635FC56-5FF4-4CB2-9B79-185AF20BF614}" type="pres">
      <dgm:prSet presAssocID="{5C85AD0C-6D33-48BA-8DA4-3A4A8FABAD22}" presName="vSp1" presStyleCnt="0"/>
      <dgm:spPr/>
    </dgm:pt>
    <dgm:pt modelId="{99DBFBA8-FAA4-44E8-AF60-8C5539E7A37B}" type="pres">
      <dgm:prSet presAssocID="{5C85AD0C-6D33-48BA-8DA4-3A4A8FABAD22}" presName="simulatedConn" presStyleLbl="solidFgAcc1" presStyleIdx="0" presStyleCnt="2"/>
      <dgm:spPr/>
    </dgm:pt>
    <dgm:pt modelId="{8FB34B26-572C-4DF1-BE32-C209C4045169}" type="pres">
      <dgm:prSet presAssocID="{5C85AD0C-6D33-48BA-8DA4-3A4A8FABAD22}" presName="vSp2" presStyleCnt="0"/>
      <dgm:spPr/>
    </dgm:pt>
    <dgm:pt modelId="{E8BF5077-D689-418B-AE11-BDFE6A454033}" type="pres">
      <dgm:prSet presAssocID="{5C85AD0C-6D33-48BA-8DA4-3A4A8FABAD22}" presName="sibTrans" presStyleCnt="0"/>
      <dgm:spPr/>
    </dgm:pt>
    <dgm:pt modelId="{3688150C-1803-4BDB-B689-D1B9D691A5AB}" type="pres">
      <dgm:prSet presAssocID="{425DBFD0-0A08-4829-895C-8A4FDD554790}" presName="compositeNode" presStyleCnt="0">
        <dgm:presLayoutVars>
          <dgm:bulletEnabled val="1"/>
        </dgm:presLayoutVars>
      </dgm:prSet>
      <dgm:spPr/>
    </dgm:pt>
    <dgm:pt modelId="{99F60402-93A5-42B3-8515-28FB4A711A9C}" type="pres">
      <dgm:prSet presAssocID="{425DBFD0-0A08-4829-895C-8A4FDD554790}" presName="bgRect" presStyleLbl="node1" presStyleIdx="1" presStyleCnt="3"/>
      <dgm:spPr/>
      <dgm:t>
        <a:bodyPr/>
        <a:lstStyle/>
        <a:p>
          <a:endParaRPr lang="id-ID"/>
        </a:p>
      </dgm:t>
    </dgm:pt>
    <dgm:pt modelId="{4987BA01-7198-4F09-AA1E-18435CDBD99C}" type="pres">
      <dgm:prSet presAssocID="{425DBFD0-0A08-4829-895C-8A4FDD554790}" presName="parentNode" presStyleLbl="node1" presStyleIdx="1" presStyleCnt="3">
        <dgm:presLayoutVars>
          <dgm:chMax val="0"/>
          <dgm:bulletEnabled val="1"/>
        </dgm:presLayoutVars>
      </dgm:prSet>
      <dgm:spPr/>
      <dgm:t>
        <a:bodyPr/>
        <a:lstStyle/>
        <a:p>
          <a:endParaRPr lang="id-ID"/>
        </a:p>
      </dgm:t>
    </dgm:pt>
    <dgm:pt modelId="{CAFAFF33-4F4B-4687-A15B-172A2E61284F}" type="pres">
      <dgm:prSet presAssocID="{425DBFD0-0A08-4829-895C-8A4FDD554790}" presName="childNode" presStyleLbl="node1" presStyleIdx="1" presStyleCnt="3">
        <dgm:presLayoutVars>
          <dgm:bulletEnabled val="1"/>
        </dgm:presLayoutVars>
      </dgm:prSet>
      <dgm:spPr/>
      <dgm:t>
        <a:bodyPr/>
        <a:lstStyle/>
        <a:p>
          <a:endParaRPr lang="id-ID"/>
        </a:p>
      </dgm:t>
    </dgm:pt>
    <dgm:pt modelId="{0E59AB4E-3A64-46DA-8114-56EEC13550A7}" type="pres">
      <dgm:prSet presAssocID="{9743136C-58DA-4104-ACB7-075075817F17}" presName="hSp" presStyleCnt="0"/>
      <dgm:spPr/>
    </dgm:pt>
    <dgm:pt modelId="{09AB5779-5146-404F-ACA9-697FA4234417}" type="pres">
      <dgm:prSet presAssocID="{9743136C-58DA-4104-ACB7-075075817F17}" presName="vProcSp" presStyleCnt="0"/>
      <dgm:spPr/>
    </dgm:pt>
    <dgm:pt modelId="{9639D987-AB11-42B3-A434-4645AB61F3CE}" type="pres">
      <dgm:prSet presAssocID="{9743136C-58DA-4104-ACB7-075075817F17}" presName="vSp1" presStyleCnt="0"/>
      <dgm:spPr/>
    </dgm:pt>
    <dgm:pt modelId="{C6A48E4C-E2CD-4992-9B16-F314DBD5FBCF}" type="pres">
      <dgm:prSet presAssocID="{9743136C-58DA-4104-ACB7-075075817F17}" presName="simulatedConn" presStyleLbl="solidFgAcc1" presStyleIdx="1" presStyleCnt="2"/>
      <dgm:spPr/>
    </dgm:pt>
    <dgm:pt modelId="{81600971-D186-407B-951F-90CA5B3DEABF}" type="pres">
      <dgm:prSet presAssocID="{9743136C-58DA-4104-ACB7-075075817F17}" presName="vSp2" presStyleCnt="0"/>
      <dgm:spPr/>
    </dgm:pt>
    <dgm:pt modelId="{385E3F83-793F-4CD6-B4C9-628FD6124EDF}" type="pres">
      <dgm:prSet presAssocID="{9743136C-58DA-4104-ACB7-075075817F17}" presName="sibTrans" presStyleCnt="0"/>
      <dgm:spPr/>
    </dgm:pt>
    <dgm:pt modelId="{04DACEAD-0FEA-470C-8D4E-4C7522E19F54}" type="pres">
      <dgm:prSet presAssocID="{EE11ED81-52D6-4A79-AD36-462C72B559E6}" presName="compositeNode" presStyleCnt="0">
        <dgm:presLayoutVars>
          <dgm:bulletEnabled val="1"/>
        </dgm:presLayoutVars>
      </dgm:prSet>
      <dgm:spPr/>
    </dgm:pt>
    <dgm:pt modelId="{9BF80791-BA19-494F-AFFE-CD114D286283}" type="pres">
      <dgm:prSet presAssocID="{EE11ED81-52D6-4A79-AD36-462C72B559E6}" presName="bgRect" presStyleLbl="node1" presStyleIdx="2" presStyleCnt="3"/>
      <dgm:spPr/>
      <dgm:t>
        <a:bodyPr/>
        <a:lstStyle/>
        <a:p>
          <a:endParaRPr lang="id-ID"/>
        </a:p>
      </dgm:t>
    </dgm:pt>
    <dgm:pt modelId="{B505393A-287B-4F6C-8816-64F0E771C75A}" type="pres">
      <dgm:prSet presAssocID="{EE11ED81-52D6-4A79-AD36-462C72B559E6}" presName="parentNode" presStyleLbl="node1" presStyleIdx="2" presStyleCnt="3">
        <dgm:presLayoutVars>
          <dgm:chMax val="0"/>
          <dgm:bulletEnabled val="1"/>
        </dgm:presLayoutVars>
      </dgm:prSet>
      <dgm:spPr/>
      <dgm:t>
        <a:bodyPr/>
        <a:lstStyle/>
        <a:p>
          <a:endParaRPr lang="id-ID"/>
        </a:p>
      </dgm:t>
    </dgm:pt>
    <dgm:pt modelId="{90EC11B0-2B79-4EFE-AF86-97A49B356DD6}" type="pres">
      <dgm:prSet presAssocID="{EE11ED81-52D6-4A79-AD36-462C72B559E6}" presName="childNode" presStyleLbl="node1" presStyleIdx="2" presStyleCnt="3">
        <dgm:presLayoutVars>
          <dgm:bulletEnabled val="1"/>
        </dgm:presLayoutVars>
      </dgm:prSet>
      <dgm:spPr/>
      <dgm:t>
        <a:bodyPr/>
        <a:lstStyle/>
        <a:p>
          <a:endParaRPr lang="id-ID"/>
        </a:p>
      </dgm:t>
    </dgm:pt>
  </dgm:ptLst>
  <dgm:cxnLst>
    <dgm:cxn modelId="{18995BFD-EBE4-42D7-B251-DB363D8AB112}" type="presOf" srcId="{A3F18ED1-5DE3-4B72-9F24-6241D4C549C3}" destId="{6A8D00CD-2F3B-4E56-9C20-06A879F45A99}" srcOrd="0" destOrd="0" presId="urn:microsoft.com/office/officeart/2005/8/layout/hProcess7"/>
    <dgm:cxn modelId="{646E1F91-59BE-4FC0-8169-0314A4E69352}" srcId="{DA9CFD47-3512-45A8-A873-A21205E23B59}" destId="{EE11ED81-52D6-4A79-AD36-462C72B559E6}" srcOrd="2" destOrd="0" parTransId="{C6532DE0-9187-4A31-8EE7-88C017D3A07D}" sibTransId="{E6E7E885-4989-4F57-8A27-8A5D3C039B53}"/>
    <dgm:cxn modelId="{2DB98E87-3E3E-465D-B84C-B5CBB3E41410}" srcId="{B9E7DBF4-808F-4448-8D68-529EDC752DB1}" destId="{A3F18ED1-5DE3-4B72-9F24-6241D4C549C3}" srcOrd="0" destOrd="0" parTransId="{E9D74FDD-8E7A-4839-91A0-B90137755B43}" sibTransId="{94E49BC9-DE78-44D3-BD24-67D3E6C81256}"/>
    <dgm:cxn modelId="{B44067C8-5B1F-46E9-893B-D95D97A72A85}" type="presOf" srcId="{EE11ED81-52D6-4A79-AD36-462C72B559E6}" destId="{9BF80791-BA19-494F-AFFE-CD114D286283}" srcOrd="0" destOrd="0" presId="urn:microsoft.com/office/officeart/2005/8/layout/hProcess7"/>
    <dgm:cxn modelId="{BE69F73E-156E-46C7-893C-073B1EEB529D}" srcId="{DA9CFD47-3512-45A8-A873-A21205E23B59}" destId="{B9E7DBF4-808F-4448-8D68-529EDC752DB1}" srcOrd="0" destOrd="0" parTransId="{5EB36CD4-AEDE-4B18-9397-40DFDF03BD9D}" sibTransId="{5C85AD0C-6D33-48BA-8DA4-3A4A8FABAD22}"/>
    <dgm:cxn modelId="{CCF4E96E-9F13-46D6-98BD-E8426EFDA54E}" type="presOf" srcId="{66D47A23-421D-40A1-BA74-9796D433C4C3}" destId="{90EC11B0-2B79-4EFE-AF86-97A49B356DD6}" srcOrd="0" destOrd="0" presId="urn:microsoft.com/office/officeart/2005/8/layout/hProcess7"/>
    <dgm:cxn modelId="{42E241A1-1DF5-4509-9E7B-6C796688F7DD}" srcId="{425DBFD0-0A08-4829-895C-8A4FDD554790}" destId="{0BC4673B-2DFC-4DBF-947C-F1A2B866A105}" srcOrd="0" destOrd="0" parTransId="{91937FA7-4481-457D-8E0B-B8BF416A2A71}" sibTransId="{F8B92789-DD68-4E99-BE2C-0ADCF6EAC3B4}"/>
    <dgm:cxn modelId="{75E4AD99-4D4B-4C09-95AD-9AC5ABD3D01F}" type="presOf" srcId="{B9E7DBF4-808F-4448-8D68-529EDC752DB1}" destId="{F2B696D5-DB00-4298-A288-EACA83B98821}" srcOrd="0" destOrd="0" presId="urn:microsoft.com/office/officeart/2005/8/layout/hProcess7"/>
    <dgm:cxn modelId="{7029206C-9858-4770-9C59-07C2C4D104D8}" type="presOf" srcId="{DA9CFD47-3512-45A8-A873-A21205E23B59}" destId="{CDD277E2-0F79-4A71-AB7D-48D3CCBD3313}" srcOrd="0" destOrd="0" presId="urn:microsoft.com/office/officeart/2005/8/layout/hProcess7"/>
    <dgm:cxn modelId="{A37A007A-0F5B-4E53-AED8-78CEA535DFF9}" type="presOf" srcId="{425DBFD0-0A08-4829-895C-8A4FDD554790}" destId="{4987BA01-7198-4F09-AA1E-18435CDBD99C}" srcOrd="1" destOrd="0" presId="urn:microsoft.com/office/officeart/2005/8/layout/hProcess7"/>
    <dgm:cxn modelId="{E25B7BDE-6874-45EC-9151-1673C668E7CD}" type="presOf" srcId="{0BC4673B-2DFC-4DBF-947C-F1A2B866A105}" destId="{CAFAFF33-4F4B-4687-A15B-172A2E61284F}" srcOrd="0" destOrd="0" presId="urn:microsoft.com/office/officeart/2005/8/layout/hProcess7"/>
    <dgm:cxn modelId="{4B31DA54-A6BA-4826-8DDE-E1AE7C58F718}" srcId="{DA9CFD47-3512-45A8-A873-A21205E23B59}" destId="{425DBFD0-0A08-4829-895C-8A4FDD554790}" srcOrd="1" destOrd="0" parTransId="{BC7E2F63-B9C7-44EF-982A-304B06E8308F}" sibTransId="{9743136C-58DA-4104-ACB7-075075817F17}"/>
    <dgm:cxn modelId="{938F6190-ACCF-4DB7-83DB-3D888FDB2819}" type="presOf" srcId="{425DBFD0-0A08-4829-895C-8A4FDD554790}" destId="{99F60402-93A5-42B3-8515-28FB4A711A9C}" srcOrd="0" destOrd="0" presId="urn:microsoft.com/office/officeart/2005/8/layout/hProcess7"/>
    <dgm:cxn modelId="{6A6DEE24-1987-48A8-9B34-FFCDC0615578}" type="presOf" srcId="{B9E7DBF4-808F-4448-8D68-529EDC752DB1}" destId="{5F341426-4534-453E-90AC-9F52758699C2}" srcOrd="1" destOrd="0" presId="urn:microsoft.com/office/officeart/2005/8/layout/hProcess7"/>
    <dgm:cxn modelId="{CF99520C-6972-4629-AF8B-BDC7AADD13F2}" srcId="{EE11ED81-52D6-4A79-AD36-462C72B559E6}" destId="{66D47A23-421D-40A1-BA74-9796D433C4C3}" srcOrd="0" destOrd="0" parTransId="{3E281B49-E578-4EF1-9D9F-7FE95A342BF0}" sibTransId="{F82C52F0-F39C-45A3-A0E6-2ECE5E4C6E92}"/>
    <dgm:cxn modelId="{DD6D081D-C0FF-46ED-B4E6-33EC4509599C}" type="presOf" srcId="{EE11ED81-52D6-4A79-AD36-462C72B559E6}" destId="{B505393A-287B-4F6C-8816-64F0E771C75A}" srcOrd="1" destOrd="0" presId="urn:microsoft.com/office/officeart/2005/8/layout/hProcess7"/>
    <dgm:cxn modelId="{0147A685-02A0-4D84-A562-4CC51538AB3E}" type="presParOf" srcId="{CDD277E2-0F79-4A71-AB7D-48D3CCBD3313}" destId="{5C95AD8D-0E51-4EB1-951D-2E31CDDAD428}" srcOrd="0" destOrd="0" presId="urn:microsoft.com/office/officeart/2005/8/layout/hProcess7"/>
    <dgm:cxn modelId="{265DACE8-957B-4C9C-8A9D-3BDDD032036D}" type="presParOf" srcId="{5C95AD8D-0E51-4EB1-951D-2E31CDDAD428}" destId="{F2B696D5-DB00-4298-A288-EACA83B98821}" srcOrd="0" destOrd="0" presId="urn:microsoft.com/office/officeart/2005/8/layout/hProcess7"/>
    <dgm:cxn modelId="{04CA10D5-8A0C-4C18-B997-1959454C127E}" type="presParOf" srcId="{5C95AD8D-0E51-4EB1-951D-2E31CDDAD428}" destId="{5F341426-4534-453E-90AC-9F52758699C2}" srcOrd="1" destOrd="0" presId="urn:microsoft.com/office/officeart/2005/8/layout/hProcess7"/>
    <dgm:cxn modelId="{670E26D1-86E9-49D9-B01A-681A15BE5A2A}" type="presParOf" srcId="{5C95AD8D-0E51-4EB1-951D-2E31CDDAD428}" destId="{6A8D00CD-2F3B-4E56-9C20-06A879F45A99}" srcOrd="2" destOrd="0" presId="urn:microsoft.com/office/officeart/2005/8/layout/hProcess7"/>
    <dgm:cxn modelId="{4907A81C-75F8-46F9-A8BA-FFDF4909FE0A}" type="presParOf" srcId="{CDD277E2-0F79-4A71-AB7D-48D3CCBD3313}" destId="{EECC33B7-46BB-49BD-BA09-67DFF8BAE55B}" srcOrd="1" destOrd="0" presId="urn:microsoft.com/office/officeart/2005/8/layout/hProcess7"/>
    <dgm:cxn modelId="{B97A595C-0ECC-4A68-ABF4-0D67C162A6D5}" type="presParOf" srcId="{CDD277E2-0F79-4A71-AB7D-48D3CCBD3313}" destId="{E9453CCC-98EC-4AA0-B819-66C77432B74B}" srcOrd="2" destOrd="0" presId="urn:microsoft.com/office/officeart/2005/8/layout/hProcess7"/>
    <dgm:cxn modelId="{92EFDA68-7B9C-4919-B017-641CAB35728D}" type="presParOf" srcId="{E9453CCC-98EC-4AA0-B819-66C77432B74B}" destId="{F635FC56-5FF4-4CB2-9B79-185AF20BF614}" srcOrd="0" destOrd="0" presId="urn:microsoft.com/office/officeart/2005/8/layout/hProcess7"/>
    <dgm:cxn modelId="{DA297356-109A-4891-AA63-CFA4C7CC7A53}" type="presParOf" srcId="{E9453CCC-98EC-4AA0-B819-66C77432B74B}" destId="{99DBFBA8-FAA4-44E8-AF60-8C5539E7A37B}" srcOrd="1" destOrd="0" presId="urn:microsoft.com/office/officeart/2005/8/layout/hProcess7"/>
    <dgm:cxn modelId="{D14640DA-2877-4592-9121-B82D1F9B469A}" type="presParOf" srcId="{E9453CCC-98EC-4AA0-B819-66C77432B74B}" destId="{8FB34B26-572C-4DF1-BE32-C209C4045169}" srcOrd="2" destOrd="0" presId="urn:microsoft.com/office/officeart/2005/8/layout/hProcess7"/>
    <dgm:cxn modelId="{09D9E3B3-19CC-4DC8-976F-14EB3397C819}" type="presParOf" srcId="{CDD277E2-0F79-4A71-AB7D-48D3CCBD3313}" destId="{E8BF5077-D689-418B-AE11-BDFE6A454033}" srcOrd="3" destOrd="0" presId="urn:microsoft.com/office/officeart/2005/8/layout/hProcess7"/>
    <dgm:cxn modelId="{0CCBEF6C-2B44-4860-97CC-A4EEE38AAE6A}" type="presParOf" srcId="{CDD277E2-0F79-4A71-AB7D-48D3CCBD3313}" destId="{3688150C-1803-4BDB-B689-D1B9D691A5AB}" srcOrd="4" destOrd="0" presId="urn:microsoft.com/office/officeart/2005/8/layout/hProcess7"/>
    <dgm:cxn modelId="{A869A53E-5DCD-4312-B745-EA6CEF3F520A}" type="presParOf" srcId="{3688150C-1803-4BDB-B689-D1B9D691A5AB}" destId="{99F60402-93A5-42B3-8515-28FB4A711A9C}" srcOrd="0" destOrd="0" presId="urn:microsoft.com/office/officeart/2005/8/layout/hProcess7"/>
    <dgm:cxn modelId="{CE8E717D-7013-4D60-8B23-CC851A118561}" type="presParOf" srcId="{3688150C-1803-4BDB-B689-D1B9D691A5AB}" destId="{4987BA01-7198-4F09-AA1E-18435CDBD99C}" srcOrd="1" destOrd="0" presId="urn:microsoft.com/office/officeart/2005/8/layout/hProcess7"/>
    <dgm:cxn modelId="{4541BEAC-4EC5-4D16-8554-410C95E817FD}" type="presParOf" srcId="{3688150C-1803-4BDB-B689-D1B9D691A5AB}" destId="{CAFAFF33-4F4B-4687-A15B-172A2E61284F}" srcOrd="2" destOrd="0" presId="urn:microsoft.com/office/officeart/2005/8/layout/hProcess7"/>
    <dgm:cxn modelId="{2A9E90C8-D596-42B7-AB8B-0BC9C1B6C347}" type="presParOf" srcId="{CDD277E2-0F79-4A71-AB7D-48D3CCBD3313}" destId="{0E59AB4E-3A64-46DA-8114-56EEC13550A7}" srcOrd="5" destOrd="0" presId="urn:microsoft.com/office/officeart/2005/8/layout/hProcess7"/>
    <dgm:cxn modelId="{E9F9FE15-C2E5-49B2-9158-4B0B00343056}" type="presParOf" srcId="{CDD277E2-0F79-4A71-AB7D-48D3CCBD3313}" destId="{09AB5779-5146-404F-ACA9-697FA4234417}" srcOrd="6" destOrd="0" presId="urn:microsoft.com/office/officeart/2005/8/layout/hProcess7"/>
    <dgm:cxn modelId="{13676A7F-AC53-47DC-BFE5-40AE387AA676}" type="presParOf" srcId="{09AB5779-5146-404F-ACA9-697FA4234417}" destId="{9639D987-AB11-42B3-A434-4645AB61F3CE}" srcOrd="0" destOrd="0" presId="urn:microsoft.com/office/officeart/2005/8/layout/hProcess7"/>
    <dgm:cxn modelId="{CEA51BC9-736E-47F1-BEC7-741BEFECBEC1}" type="presParOf" srcId="{09AB5779-5146-404F-ACA9-697FA4234417}" destId="{C6A48E4C-E2CD-4992-9B16-F314DBD5FBCF}" srcOrd="1" destOrd="0" presId="urn:microsoft.com/office/officeart/2005/8/layout/hProcess7"/>
    <dgm:cxn modelId="{8AA08816-2C91-4F2B-9072-F0DE9D0889F9}" type="presParOf" srcId="{09AB5779-5146-404F-ACA9-697FA4234417}" destId="{81600971-D186-407B-951F-90CA5B3DEABF}" srcOrd="2" destOrd="0" presId="urn:microsoft.com/office/officeart/2005/8/layout/hProcess7"/>
    <dgm:cxn modelId="{71DA4B86-7AB2-4376-81CB-ED779B6EBB48}" type="presParOf" srcId="{CDD277E2-0F79-4A71-AB7D-48D3CCBD3313}" destId="{385E3F83-793F-4CD6-B4C9-628FD6124EDF}" srcOrd="7" destOrd="0" presId="urn:microsoft.com/office/officeart/2005/8/layout/hProcess7"/>
    <dgm:cxn modelId="{10C9FFCA-05DF-4F83-B76C-9C4F438E4066}" type="presParOf" srcId="{CDD277E2-0F79-4A71-AB7D-48D3CCBD3313}" destId="{04DACEAD-0FEA-470C-8D4E-4C7522E19F54}" srcOrd="8" destOrd="0" presId="urn:microsoft.com/office/officeart/2005/8/layout/hProcess7"/>
    <dgm:cxn modelId="{7F700DA6-A931-42B3-8474-54B22B1E8282}" type="presParOf" srcId="{04DACEAD-0FEA-470C-8D4E-4C7522E19F54}" destId="{9BF80791-BA19-494F-AFFE-CD114D286283}" srcOrd="0" destOrd="0" presId="urn:microsoft.com/office/officeart/2005/8/layout/hProcess7"/>
    <dgm:cxn modelId="{9CA3A333-2EB5-4FB2-ABE7-49B61041E086}" type="presParOf" srcId="{04DACEAD-0FEA-470C-8D4E-4C7522E19F54}" destId="{B505393A-287B-4F6C-8816-64F0E771C75A}" srcOrd="1" destOrd="0" presId="urn:microsoft.com/office/officeart/2005/8/layout/hProcess7"/>
    <dgm:cxn modelId="{2D04C233-BBD3-4746-A1C9-B11E6E9C673B}" type="presParOf" srcId="{04DACEAD-0FEA-470C-8D4E-4C7522E19F54}" destId="{90EC11B0-2B79-4EFE-AF86-97A49B356DD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1F3D0-8FEB-4A27-BA08-9E91558A3961}">
      <dsp:nvSpPr>
        <dsp:cNvPr id="0" name=""/>
        <dsp:cNvSpPr/>
      </dsp:nvSpPr>
      <dsp:spPr>
        <a:xfrm>
          <a:off x="661054" y="442"/>
          <a:ext cx="6313430" cy="573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id-ID" sz="2600" kern="1200" dirty="0"/>
        </a:p>
      </dsp:txBody>
      <dsp:txXfrm>
        <a:off x="661054" y="442"/>
        <a:ext cx="6313430" cy="573948"/>
      </dsp:txXfrm>
    </dsp:sp>
    <dsp:sp modelId="{F9682DE2-CFCB-422B-9104-AFFF08EC5387}">
      <dsp:nvSpPr>
        <dsp:cNvPr id="0" name=""/>
        <dsp:cNvSpPr/>
      </dsp:nvSpPr>
      <dsp:spPr>
        <a:xfrm>
          <a:off x="661054" y="574390"/>
          <a:ext cx="1477342" cy="1169153"/>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72A15-091A-4DA2-9643-00ACC83A421A}">
      <dsp:nvSpPr>
        <dsp:cNvPr id="0" name=""/>
        <dsp:cNvSpPr/>
      </dsp:nvSpPr>
      <dsp:spPr>
        <a:xfrm>
          <a:off x="1548442" y="574390"/>
          <a:ext cx="1477342" cy="1169153"/>
        </a:xfrm>
        <a:prstGeom prst="chevron">
          <a:avLst>
            <a:gd name="adj" fmla="val 70610"/>
          </a:avLst>
        </a:prstGeom>
        <a:solidFill>
          <a:schemeClr val="accent2">
            <a:hueOff val="265711"/>
            <a:satOff val="-1252"/>
            <a:lumOff val="-529"/>
            <a:alphaOff val="0"/>
          </a:schemeClr>
        </a:solidFill>
        <a:ln w="12700" cap="flat" cmpd="sng" algn="ctr">
          <a:solidFill>
            <a:schemeClr val="accent2">
              <a:hueOff val="265711"/>
              <a:satOff val="-1252"/>
              <a:lumOff val="-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CCAE9-058A-4D92-A688-D91424FE18A9}">
      <dsp:nvSpPr>
        <dsp:cNvPr id="0" name=""/>
        <dsp:cNvSpPr/>
      </dsp:nvSpPr>
      <dsp:spPr>
        <a:xfrm>
          <a:off x="2436531" y="574390"/>
          <a:ext cx="1477342" cy="1169153"/>
        </a:xfrm>
        <a:prstGeom prst="chevron">
          <a:avLst>
            <a:gd name="adj" fmla="val 70610"/>
          </a:avLst>
        </a:prstGeom>
        <a:solidFill>
          <a:schemeClr val="accent2">
            <a:hueOff val="531421"/>
            <a:satOff val="-2505"/>
            <a:lumOff val="-1059"/>
            <a:alphaOff val="0"/>
          </a:schemeClr>
        </a:solidFill>
        <a:ln w="12700" cap="flat" cmpd="sng" algn="ctr">
          <a:solidFill>
            <a:schemeClr val="accent2">
              <a:hueOff val="531421"/>
              <a:satOff val="-2505"/>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867F5-8DDE-47A2-A40E-5DD15A00BB4C}">
      <dsp:nvSpPr>
        <dsp:cNvPr id="0" name=""/>
        <dsp:cNvSpPr/>
      </dsp:nvSpPr>
      <dsp:spPr>
        <a:xfrm>
          <a:off x="3323919" y="574390"/>
          <a:ext cx="1477342" cy="1169153"/>
        </a:xfrm>
        <a:prstGeom prst="chevron">
          <a:avLst>
            <a:gd name="adj" fmla="val 70610"/>
          </a:avLst>
        </a:prstGeom>
        <a:solidFill>
          <a:schemeClr val="accent2">
            <a:hueOff val="797132"/>
            <a:satOff val="-3757"/>
            <a:lumOff val="-1588"/>
            <a:alphaOff val="0"/>
          </a:schemeClr>
        </a:solidFill>
        <a:ln w="12700" cap="flat" cmpd="sng" algn="ctr">
          <a:solidFill>
            <a:schemeClr val="accent2">
              <a:hueOff val="797132"/>
              <a:satOff val="-3757"/>
              <a:lumOff val="-1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8CB97-707E-4790-B033-08EA72120C42}">
      <dsp:nvSpPr>
        <dsp:cNvPr id="0" name=""/>
        <dsp:cNvSpPr/>
      </dsp:nvSpPr>
      <dsp:spPr>
        <a:xfrm>
          <a:off x="4212008" y="574390"/>
          <a:ext cx="1477342" cy="1169153"/>
        </a:xfrm>
        <a:prstGeom prst="chevron">
          <a:avLst>
            <a:gd name="adj" fmla="val 70610"/>
          </a:avLst>
        </a:prstGeom>
        <a:solidFill>
          <a:schemeClr val="accent2">
            <a:hueOff val="1062842"/>
            <a:satOff val="-5010"/>
            <a:lumOff val="-2118"/>
            <a:alphaOff val="0"/>
          </a:schemeClr>
        </a:solidFill>
        <a:ln w="12700" cap="flat" cmpd="sng" algn="ctr">
          <a:solidFill>
            <a:schemeClr val="accent2">
              <a:hueOff val="1062842"/>
              <a:satOff val="-5010"/>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15C46-61B7-4011-93D1-2D2B2B0F5012}">
      <dsp:nvSpPr>
        <dsp:cNvPr id="0" name=""/>
        <dsp:cNvSpPr/>
      </dsp:nvSpPr>
      <dsp:spPr>
        <a:xfrm>
          <a:off x="5099396" y="574390"/>
          <a:ext cx="1477342" cy="1169153"/>
        </a:xfrm>
        <a:prstGeom prst="chevron">
          <a:avLst>
            <a:gd name="adj" fmla="val 70610"/>
          </a:avLst>
        </a:prstGeom>
        <a:solidFill>
          <a:schemeClr val="accent2">
            <a:hueOff val="1328553"/>
            <a:satOff val="-6262"/>
            <a:lumOff val="-2647"/>
            <a:alphaOff val="0"/>
          </a:schemeClr>
        </a:solidFill>
        <a:ln w="12700" cap="flat" cmpd="sng" algn="ctr">
          <a:solidFill>
            <a:schemeClr val="accent2">
              <a:hueOff val="1328553"/>
              <a:satOff val="-6262"/>
              <a:lumOff val="-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033E7-2438-43CB-A8E0-C35FCFEEC777}">
      <dsp:nvSpPr>
        <dsp:cNvPr id="0" name=""/>
        <dsp:cNvSpPr/>
      </dsp:nvSpPr>
      <dsp:spPr>
        <a:xfrm>
          <a:off x="5987485" y="574390"/>
          <a:ext cx="1477342" cy="1169153"/>
        </a:xfrm>
        <a:prstGeom prst="chevron">
          <a:avLst>
            <a:gd name="adj" fmla="val 70610"/>
          </a:avLst>
        </a:prstGeom>
        <a:solidFill>
          <a:schemeClr val="accent2">
            <a:hueOff val="1594263"/>
            <a:satOff val="-7515"/>
            <a:lumOff val="-3176"/>
            <a:alphaOff val="0"/>
          </a:schemeClr>
        </a:solidFill>
        <a:ln w="12700" cap="flat" cmpd="sng" algn="ctr">
          <a:solidFill>
            <a:schemeClr val="accent2">
              <a:hueOff val="1594263"/>
              <a:satOff val="-7515"/>
              <a:lumOff val="-3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E8DC2-34E1-4946-9C16-98B907B78136}">
      <dsp:nvSpPr>
        <dsp:cNvPr id="0" name=""/>
        <dsp:cNvSpPr/>
      </dsp:nvSpPr>
      <dsp:spPr>
        <a:xfrm>
          <a:off x="648071" y="681092"/>
          <a:ext cx="6395504" cy="935322"/>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363538" lvl="0" indent="-363538" algn="just" defTabSz="800100">
            <a:lnSpc>
              <a:spcPct val="90000"/>
            </a:lnSpc>
            <a:spcBef>
              <a:spcPct val="0"/>
            </a:spcBef>
            <a:spcAft>
              <a:spcPct val="35000"/>
            </a:spcAft>
          </a:pPr>
          <a:r>
            <a:rPr lang="en-US" sz="1800" kern="1200" dirty="0" smtClean="0"/>
            <a:t>1. </a:t>
          </a:r>
          <a:r>
            <a:rPr lang="en-US" sz="1800" kern="1200" dirty="0" err="1" smtClean="0"/>
            <a:t>Bagaimana</a:t>
          </a:r>
          <a:r>
            <a:rPr lang="en-US" sz="1800" kern="1200" dirty="0" smtClean="0"/>
            <a:t> </a:t>
          </a:r>
          <a:r>
            <a:rPr lang="en-US" sz="1800" kern="1200" dirty="0" err="1" smtClean="0"/>
            <a:t>pengaruh</a:t>
          </a:r>
          <a:r>
            <a:rPr lang="en-US" sz="1800" kern="1200" dirty="0" smtClean="0"/>
            <a:t> </a:t>
          </a:r>
          <a:r>
            <a:rPr lang="en-US" sz="1800" kern="1200" dirty="0" err="1" smtClean="0"/>
            <a:t>susu</a:t>
          </a:r>
          <a:r>
            <a:rPr lang="en-US" sz="1800" kern="1200" dirty="0" smtClean="0"/>
            <a:t> </a:t>
          </a:r>
          <a:r>
            <a:rPr lang="en-US" sz="1800" kern="1200" dirty="0" err="1" smtClean="0"/>
            <a:t>kedelai</a:t>
          </a:r>
          <a:r>
            <a:rPr lang="en-US" sz="1800" kern="1200" dirty="0" smtClean="0"/>
            <a:t> </a:t>
          </a:r>
          <a:r>
            <a:rPr lang="en-US" sz="1800" kern="1200" dirty="0" err="1" smtClean="0"/>
            <a:t>bubuk</a:t>
          </a:r>
          <a:r>
            <a:rPr lang="en-US" sz="1800" kern="1200" dirty="0" smtClean="0"/>
            <a:t> </a:t>
          </a:r>
          <a:r>
            <a:rPr lang="en-US" sz="1800" kern="1200" dirty="0" err="1" smtClean="0"/>
            <a:t>dengan</a:t>
          </a:r>
          <a:r>
            <a:rPr lang="en-US" sz="1800" kern="1200" dirty="0" smtClean="0"/>
            <a:t> </a:t>
          </a:r>
          <a:r>
            <a:rPr lang="en-US" sz="1800" kern="1200" dirty="0" err="1" smtClean="0"/>
            <a:t>susu</a:t>
          </a:r>
          <a:r>
            <a:rPr lang="en-US" sz="1800" kern="1200" dirty="0" smtClean="0"/>
            <a:t> skim </a:t>
          </a:r>
          <a:r>
            <a:rPr lang="en-US" sz="1800" kern="1200" dirty="0" err="1" smtClean="0"/>
            <a:t>terhadap</a:t>
          </a:r>
          <a:r>
            <a:rPr lang="en-US" sz="1800" kern="1200" dirty="0" smtClean="0"/>
            <a:t> </a:t>
          </a:r>
          <a:r>
            <a:rPr lang="en-US" sz="1800" kern="1200" dirty="0" err="1" smtClean="0"/>
            <a:t>karakteristik</a:t>
          </a:r>
          <a:r>
            <a:rPr lang="en-US" sz="1800" kern="1200" dirty="0" smtClean="0"/>
            <a:t> </a:t>
          </a:r>
          <a:r>
            <a:rPr lang="en-US" sz="1800" kern="1200" dirty="0" err="1" smtClean="0"/>
            <a:t>cokelat</a:t>
          </a:r>
          <a:r>
            <a:rPr lang="en-US" sz="1800" kern="1200" dirty="0" smtClean="0"/>
            <a:t> </a:t>
          </a:r>
          <a:r>
            <a:rPr lang="en-US" sz="1800" kern="1200" dirty="0" err="1" smtClean="0"/>
            <a:t>batang</a:t>
          </a:r>
          <a:endParaRPr lang="id-ID" sz="1800" kern="1200" dirty="0"/>
        </a:p>
      </dsp:txBody>
      <dsp:txXfrm>
        <a:off x="648071" y="681092"/>
        <a:ext cx="6395504" cy="935322"/>
      </dsp:txXfrm>
    </dsp:sp>
    <dsp:sp modelId="{DA1E4040-6C0C-4EEE-82C7-50F42F1711DF}">
      <dsp:nvSpPr>
        <dsp:cNvPr id="0" name=""/>
        <dsp:cNvSpPr/>
      </dsp:nvSpPr>
      <dsp:spPr>
        <a:xfrm>
          <a:off x="661054" y="1837077"/>
          <a:ext cx="6313430" cy="573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id-ID" sz="2600" kern="1200"/>
        </a:p>
      </dsp:txBody>
      <dsp:txXfrm>
        <a:off x="661054" y="1837077"/>
        <a:ext cx="6313430" cy="573948"/>
      </dsp:txXfrm>
    </dsp:sp>
    <dsp:sp modelId="{8B8FFBA8-DD38-476D-94A5-315302D4D805}">
      <dsp:nvSpPr>
        <dsp:cNvPr id="0" name=""/>
        <dsp:cNvSpPr/>
      </dsp:nvSpPr>
      <dsp:spPr>
        <a:xfrm>
          <a:off x="661054" y="2411025"/>
          <a:ext cx="1477342" cy="1169153"/>
        </a:xfrm>
        <a:prstGeom prst="chevron">
          <a:avLst>
            <a:gd name="adj" fmla="val 70610"/>
          </a:avLst>
        </a:prstGeom>
        <a:solidFill>
          <a:schemeClr val="accent2">
            <a:hueOff val="1859974"/>
            <a:satOff val="-8767"/>
            <a:lumOff val="-3706"/>
            <a:alphaOff val="0"/>
          </a:schemeClr>
        </a:solidFill>
        <a:ln w="12700" cap="flat" cmpd="sng" algn="ctr">
          <a:solidFill>
            <a:schemeClr val="accent2">
              <a:hueOff val="1859974"/>
              <a:satOff val="-8767"/>
              <a:lumOff val="-3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ABEB3-3E3B-4D16-8463-9027B9751253}">
      <dsp:nvSpPr>
        <dsp:cNvPr id="0" name=""/>
        <dsp:cNvSpPr/>
      </dsp:nvSpPr>
      <dsp:spPr>
        <a:xfrm>
          <a:off x="1548442" y="2411025"/>
          <a:ext cx="1477342" cy="1169153"/>
        </a:xfrm>
        <a:prstGeom prst="chevron">
          <a:avLst>
            <a:gd name="adj" fmla="val 70610"/>
          </a:avLst>
        </a:prstGeom>
        <a:solidFill>
          <a:schemeClr val="accent2">
            <a:hueOff val="2125684"/>
            <a:satOff val="-10020"/>
            <a:lumOff val="-4235"/>
            <a:alphaOff val="0"/>
          </a:schemeClr>
        </a:solidFill>
        <a:ln w="12700" cap="flat" cmpd="sng" algn="ctr">
          <a:solidFill>
            <a:schemeClr val="accent2">
              <a:hueOff val="2125684"/>
              <a:satOff val="-10020"/>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09CED4-9A98-40B4-B2E9-72DC67EA52AA}">
      <dsp:nvSpPr>
        <dsp:cNvPr id="0" name=""/>
        <dsp:cNvSpPr/>
      </dsp:nvSpPr>
      <dsp:spPr>
        <a:xfrm>
          <a:off x="2436531" y="2411025"/>
          <a:ext cx="1477342" cy="1169153"/>
        </a:xfrm>
        <a:prstGeom prst="chevron">
          <a:avLst>
            <a:gd name="adj" fmla="val 70610"/>
          </a:avLst>
        </a:prstGeom>
        <a:solidFill>
          <a:schemeClr val="accent2">
            <a:hueOff val="2391395"/>
            <a:satOff val="-11272"/>
            <a:lumOff val="-4765"/>
            <a:alphaOff val="0"/>
          </a:schemeClr>
        </a:solidFill>
        <a:ln w="12700" cap="flat" cmpd="sng" algn="ctr">
          <a:solidFill>
            <a:schemeClr val="accent2">
              <a:hueOff val="2391395"/>
              <a:satOff val="-11272"/>
              <a:lumOff val="-4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538EB-57B5-44DE-AC4B-962F1494069C}">
      <dsp:nvSpPr>
        <dsp:cNvPr id="0" name=""/>
        <dsp:cNvSpPr/>
      </dsp:nvSpPr>
      <dsp:spPr>
        <a:xfrm>
          <a:off x="3323919" y="2411025"/>
          <a:ext cx="1477342" cy="1169153"/>
        </a:xfrm>
        <a:prstGeom prst="chevron">
          <a:avLst>
            <a:gd name="adj" fmla="val 70610"/>
          </a:avLst>
        </a:prstGeom>
        <a:solidFill>
          <a:schemeClr val="accent2">
            <a:hueOff val="2657105"/>
            <a:satOff val="-12525"/>
            <a:lumOff val="-5294"/>
            <a:alphaOff val="0"/>
          </a:schemeClr>
        </a:solidFill>
        <a:ln w="12700" cap="flat" cmpd="sng" algn="ctr">
          <a:solidFill>
            <a:schemeClr val="accent2">
              <a:hueOff val="2657105"/>
              <a:satOff val="-12525"/>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48B8A-9003-421E-958C-7E7B2E0176C9}">
      <dsp:nvSpPr>
        <dsp:cNvPr id="0" name=""/>
        <dsp:cNvSpPr/>
      </dsp:nvSpPr>
      <dsp:spPr>
        <a:xfrm>
          <a:off x="4212008" y="2411025"/>
          <a:ext cx="1477342" cy="1169153"/>
        </a:xfrm>
        <a:prstGeom prst="chevron">
          <a:avLst>
            <a:gd name="adj" fmla="val 70610"/>
          </a:avLst>
        </a:prstGeom>
        <a:solidFill>
          <a:schemeClr val="accent2">
            <a:hueOff val="2922816"/>
            <a:satOff val="-13777"/>
            <a:lumOff val="-5823"/>
            <a:alphaOff val="0"/>
          </a:schemeClr>
        </a:solidFill>
        <a:ln w="12700" cap="flat" cmpd="sng" algn="ctr">
          <a:solidFill>
            <a:schemeClr val="accent2">
              <a:hueOff val="2922816"/>
              <a:satOff val="-13777"/>
              <a:lumOff val="-5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712C2-A131-43DB-AE5B-342092DE693D}">
      <dsp:nvSpPr>
        <dsp:cNvPr id="0" name=""/>
        <dsp:cNvSpPr/>
      </dsp:nvSpPr>
      <dsp:spPr>
        <a:xfrm>
          <a:off x="5099396" y="2411025"/>
          <a:ext cx="1477342" cy="1169153"/>
        </a:xfrm>
        <a:prstGeom prst="chevron">
          <a:avLst>
            <a:gd name="adj" fmla="val 70610"/>
          </a:avLst>
        </a:prstGeom>
        <a:solidFill>
          <a:schemeClr val="accent2">
            <a:hueOff val="3188527"/>
            <a:satOff val="-15029"/>
            <a:lumOff val="-6353"/>
            <a:alphaOff val="0"/>
          </a:schemeClr>
        </a:solidFill>
        <a:ln w="12700" cap="flat" cmpd="sng" algn="ctr">
          <a:solidFill>
            <a:schemeClr val="accent2">
              <a:hueOff val="3188527"/>
              <a:satOff val="-15029"/>
              <a:lumOff val="-6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92AC3-BFF8-4C09-9ADE-D36FE641BB98}">
      <dsp:nvSpPr>
        <dsp:cNvPr id="0" name=""/>
        <dsp:cNvSpPr/>
      </dsp:nvSpPr>
      <dsp:spPr>
        <a:xfrm>
          <a:off x="5987485" y="2411025"/>
          <a:ext cx="1477342" cy="1169153"/>
        </a:xfrm>
        <a:prstGeom prst="chevron">
          <a:avLst>
            <a:gd name="adj" fmla="val 70610"/>
          </a:avLst>
        </a:prstGeom>
        <a:solidFill>
          <a:schemeClr val="accent2">
            <a:hueOff val="3454237"/>
            <a:satOff val="-16282"/>
            <a:lumOff val="-6882"/>
            <a:alphaOff val="0"/>
          </a:schemeClr>
        </a:solidFill>
        <a:ln w="12700" cap="flat" cmpd="sng" algn="ctr">
          <a:solidFill>
            <a:schemeClr val="accent2">
              <a:hueOff val="3454237"/>
              <a:satOff val="-16282"/>
              <a:lumOff val="-6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37669-7A1A-4FAD-96DC-66045B1194D0}">
      <dsp:nvSpPr>
        <dsp:cNvPr id="0" name=""/>
        <dsp:cNvSpPr/>
      </dsp:nvSpPr>
      <dsp:spPr>
        <a:xfrm>
          <a:off x="661054" y="2527940"/>
          <a:ext cx="6395504" cy="935322"/>
        </a:xfrm>
        <a:prstGeom prst="rect">
          <a:avLst/>
        </a:prstGeom>
        <a:solidFill>
          <a:schemeClr val="lt1">
            <a:hueOff val="0"/>
            <a:satOff val="0"/>
            <a:lumOff val="0"/>
            <a:alphaOff val="0"/>
          </a:schemeClr>
        </a:solidFill>
        <a:ln w="12700" cap="flat" cmpd="sng" algn="ctr">
          <a:solidFill>
            <a:schemeClr val="accent2">
              <a:hueOff val="2657105"/>
              <a:satOff val="-12525"/>
              <a:lumOff val="-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363538" lvl="0" indent="-363538" algn="just" defTabSz="800100">
            <a:lnSpc>
              <a:spcPct val="90000"/>
            </a:lnSpc>
            <a:spcBef>
              <a:spcPct val="0"/>
            </a:spcBef>
            <a:spcAft>
              <a:spcPct val="35000"/>
            </a:spcAft>
          </a:pPr>
          <a:r>
            <a:rPr lang="en-US" sz="1800" kern="1200" dirty="0" smtClean="0"/>
            <a:t>2. </a:t>
          </a:r>
          <a:r>
            <a:rPr lang="en-US" sz="1800" kern="1200" dirty="0" err="1" smtClean="0"/>
            <a:t>Bagaimana</a:t>
          </a:r>
          <a:r>
            <a:rPr lang="en-US" sz="1800" kern="1200" dirty="0" smtClean="0"/>
            <a:t> </a:t>
          </a:r>
          <a:r>
            <a:rPr lang="en-US" sz="1800" kern="1200" dirty="0" err="1" smtClean="0"/>
            <a:t>perbandingan</a:t>
          </a:r>
          <a:r>
            <a:rPr lang="en-US" sz="1800" kern="1200" dirty="0" smtClean="0"/>
            <a:t> stevia </a:t>
          </a:r>
          <a:r>
            <a:rPr lang="en-US" sz="1800" kern="1200" dirty="0" err="1" smtClean="0"/>
            <a:t>dengan</a:t>
          </a:r>
          <a:r>
            <a:rPr lang="en-US" sz="1800" kern="1200" dirty="0" smtClean="0"/>
            <a:t> </a:t>
          </a:r>
          <a:r>
            <a:rPr lang="en-US" sz="1800" kern="1200" dirty="0" err="1" smtClean="0"/>
            <a:t>sukrosa</a:t>
          </a:r>
          <a:r>
            <a:rPr lang="en-US" sz="1800" kern="1200" dirty="0" smtClean="0"/>
            <a:t> </a:t>
          </a:r>
          <a:r>
            <a:rPr lang="en-US" sz="1800" kern="1200" dirty="0" err="1" smtClean="0"/>
            <a:t>terhadap</a:t>
          </a:r>
          <a:r>
            <a:rPr lang="en-US" sz="1800" kern="1200" dirty="0" smtClean="0"/>
            <a:t> </a:t>
          </a:r>
          <a:r>
            <a:rPr lang="en-US" sz="1800" kern="1200" dirty="0" err="1" smtClean="0"/>
            <a:t>karakteristik</a:t>
          </a:r>
          <a:r>
            <a:rPr lang="en-US" sz="1800" kern="1200" dirty="0" smtClean="0"/>
            <a:t> </a:t>
          </a:r>
          <a:r>
            <a:rPr lang="en-US" sz="1800" kern="1200" dirty="0" err="1" smtClean="0"/>
            <a:t>cokelat</a:t>
          </a:r>
          <a:r>
            <a:rPr lang="en-US" sz="1800" kern="1200" dirty="0" smtClean="0"/>
            <a:t> </a:t>
          </a:r>
          <a:r>
            <a:rPr lang="en-US" sz="1800" kern="1200" dirty="0" err="1" smtClean="0"/>
            <a:t>batang</a:t>
          </a:r>
          <a:endParaRPr lang="id-ID" sz="1800" kern="1200" dirty="0"/>
        </a:p>
      </dsp:txBody>
      <dsp:txXfrm>
        <a:off x="661054" y="2527940"/>
        <a:ext cx="6395504" cy="935322"/>
      </dsp:txXfrm>
    </dsp:sp>
    <dsp:sp modelId="{6AB3CC7C-9923-4A63-9FB2-A3C5389FA6AD}">
      <dsp:nvSpPr>
        <dsp:cNvPr id="0" name=""/>
        <dsp:cNvSpPr/>
      </dsp:nvSpPr>
      <dsp:spPr>
        <a:xfrm>
          <a:off x="661054" y="3673711"/>
          <a:ext cx="6313430" cy="573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id-ID" sz="2600" kern="1200" dirty="0"/>
        </a:p>
      </dsp:txBody>
      <dsp:txXfrm>
        <a:off x="661054" y="3673711"/>
        <a:ext cx="6313430" cy="573948"/>
      </dsp:txXfrm>
    </dsp:sp>
    <dsp:sp modelId="{B4ADD9B3-B777-4F3D-AEB3-0AAFEDD7877C}">
      <dsp:nvSpPr>
        <dsp:cNvPr id="0" name=""/>
        <dsp:cNvSpPr/>
      </dsp:nvSpPr>
      <dsp:spPr>
        <a:xfrm>
          <a:off x="661054" y="4247659"/>
          <a:ext cx="1477342" cy="1169153"/>
        </a:xfrm>
        <a:prstGeom prst="chevron">
          <a:avLst>
            <a:gd name="adj" fmla="val 70610"/>
          </a:avLst>
        </a:prstGeom>
        <a:solidFill>
          <a:schemeClr val="accent2">
            <a:hueOff val="3719947"/>
            <a:satOff val="-17534"/>
            <a:lumOff val="-7412"/>
            <a:alphaOff val="0"/>
          </a:schemeClr>
        </a:solidFill>
        <a:ln w="12700" cap="flat" cmpd="sng" algn="ctr">
          <a:solidFill>
            <a:schemeClr val="accent2">
              <a:hueOff val="3719947"/>
              <a:satOff val="-17534"/>
              <a:lumOff val="-7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EC823-2EAF-4D7E-952E-5F1255E4F924}">
      <dsp:nvSpPr>
        <dsp:cNvPr id="0" name=""/>
        <dsp:cNvSpPr/>
      </dsp:nvSpPr>
      <dsp:spPr>
        <a:xfrm>
          <a:off x="1548442" y="4247659"/>
          <a:ext cx="1477342" cy="1169153"/>
        </a:xfrm>
        <a:prstGeom prst="chevron">
          <a:avLst>
            <a:gd name="adj" fmla="val 70610"/>
          </a:avLst>
        </a:prstGeom>
        <a:solidFill>
          <a:schemeClr val="accent2">
            <a:hueOff val="3985658"/>
            <a:satOff val="-18787"/>
            <a:lumOff val="-7941"/>
            <a:alphaOff val="0"/>
          </a:schemeClr>
        </a:solidFill>
        <a:ln w="12700" cap="flat" cmpd="sng" algn="ctr">
          <a:solidFill>
            <a:schemeClr val="accent2">
              <a:hueOff val="3985658"/>
              <a:satOff val="-18787"/>
              <a:lumOff val="-7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3276E-23E2-4EBD-809D-F7235FB05029}">
      <dsp:nvSpPr>
        <dsp:cNvPr id="0" name=""/>
        <dsp:cNvSpPr/>
      </dsp:nvSpPr>
      <dsp:spPr>
        <a:xfrm>
          <a:off x="2436531" y="4247659"/>
          <a:ext cx="1477342" cy="1169153"/>
        </a:xfrm>
        <a:prstGeom prst="chevron">
          <a:avLst>
            <a:gd name="adj" fmla="val 70610"/>
          </a:avLst>
        </a:prstGeom>
        <a:solidFill>
          <a:schemeClr val="accent2">
            <a:hueOff val="4251368"/>
            <a:satOff val="-20039"/>
            <a:lumOff val="-8470"/>
            <a:alphaOff val="0"/>
          </a:schemeClr>
        </a:solidFill>
        <a:ln w="12700" cap="flat" cmpd="sng" algn="ctr">
          <a:solidFill>
            <a:schemeClr val="accent2">
              <a:hueOff val="4251368"/>
              <a:satOff val="-20039"/>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302F4-AC35-475E-BA81-44F3162DCFFC}">
      <dsp:nvSpPr>
        <dsp:cNvPr id="0" name=""/>
        <dsp:cNvSpPr/>
      </dsp:nvSpPr>
      <dsp:spPr>
        <a:xfrm>
          <a:off x="3323919" y="4247659"/>
          <a:ext cx="1477342" cy="1169153"/>
        </a:xfrm>
        <a:prstGeom prst="chevron">
          <a:avLst>
            <a:gd name="adj" fmla="val 70610"/>
          </a:avLst>
        </a:prstGeom>
        <a:solidFill>
          <a:schemeClr val="accent2">
            <a:hueOff val="4517079"/>
            <a:satOff val="-21292"/>
            <a:lumOff val="-9000"/>
            <a:alphaOff val="0"/>
          </a:schemeClr>
        </a:solidFill>
        <a:ln w="12700" cap="flat" cmpd="sng" algn="ctr">
          <a:solidFill>
            <a:schemeClr val="accent2">
              <a:hueOff val="4517079"/>
              <a:satOff val="-21292"/>
              <a:lumOff val="-9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50C64-53DF-401C-B817-023E1BDC1EB5}">
      <dsp:nvSpPr>
        <dsp:cNvPr id="0" name=""/>
        <dsp:cNvSpPr/>
      </dsp:nvSpPr>
      <dsp:spPr>
        <a:xfrm>
          <a:off x="4212008" y="4247659"/>
          <a:ext cx="1477342" cy="1169153"/>
        </a:xfrm>
        <a:prstGeom prst="chevron">
          <a:avLst>
            <a:gd name="adj" fmla="val 70610"/>
          </a:avLst>
        </a:prstGeom>
        <a:solidFill>
          <a:schemeClr val="accent2">
            <a:hueOff val="4782789"/>
            <a:satOff val="-22544"/>
            <a:lumOff val="-9529"/>
            <a:alphaOff val="0"/>
          </a:schemeClr>
        </a:solidFill>
        <a:ln w="12700" cap="flat" cmpd="sng" algn="ctr">
          <a:solidFill>
            <a:schemeClr val="accent2">
              <a:hueOff val="4782789"/>
              <a:satOff val="-22544"/>
              <a:lumOff val="-9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1EC6A-4074-4D65-8F98-CC764081BEF0}">
      <dsp:nvSpPr>
        <dsp:cNvPr id="0" name=""/>
        <dsp:cNvSpPr/>
      </dsp:nvSpPr>
      <dsp:spPr>
        <a:xfrm>
          <a:off x="5099396" y="4247659"/>
          <a:ext cx="1477342" cy="1169153"/>
        </a:xfrm>
        <a:prstGeom prst="chevron">
          <a:avLst>
            <a:gd name="adj" fmla="val 70610"/>
          </a:avLst>
        </a:prstGeom>
        <a:solidFill>
          <a:schemeClr val="accent2">
            <a:hueOff val="5048500"/>
            <a:satOff val="-23797"/>
            <a:lumOff val="-10059"/>
            <a:alphaOff val="0"/>
          </a:schemeClr>
        </a:solidFill>
        <a:ln w="12700" cap="flat" cmpd="sng" algn="ctr">
          <a:solidFill>
            <a:schemeClr val="accent2">
              <a:hueOff val="5048500"/>
              <a:satOff val="-23797"/>
              <a:lumOff val="-10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C240B3-D524-4E60-96BD-19464739CCE6}">
      <dsp:nvSpPr>
        <dsp:cNvPr id="0" name=""/>
        <dsp:cNvSpPr/>
      </dsp:nvSpPr>
      <dsp:spPr>
        <a:xfrm>
          <a:off x="5987485" y="4247659"/>
          <a:ext cx="1477342" cy="1169153"/>
        </a:xfrm>
        <a:prstGeom prst="chevron">
          <a:avLst>
            <a:gd name="adj" fmla="val 70610"/>
          </a:avLst>
        </a:prstGeom>
        <a:solidFill>
          <a:schemeClr val="accent2">
            <a:hueOff val="5314211"/>
            <a:satOff val="-25049"/>
            <a:lumOff val="-10588"/>
            <a:alphaOff val="0"/>
          </a:schemeClr>
        </a:solidFill>
        <a:ln w="12700" cap="flat" cmpd="sng" algn="ctr">
          <a:solidFill>
            <a:schemeClr val="accent2">
              <a:hueOff val="5314211"/>
              <a:satOff val="-25049"/>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089FB-4066-4CA3-A12E-52F71B4A7640}">
      <dsp:nvSpPr>
        <dsp:cNvPr id="0" name=""/>
        <dsp:cNvSpPr/>
      </dsp:nvSpPr>
      <dsp:spPr>
        <a:xfrm>
          <a:off x="661054" y="4364574"/>
          <a:ext cx="6395504" cy="935322"/>
        </a:xfrm>
        <a:prstGeom prst="rect">
          <a:avLst/>
        </a:prstGeom>
        <a:solidFill>
          <a:schemeClr val="lt1">
            <a:hueOff val="0"/>
            <a:satOff val="0"/>
            <a:lumOff val="0"/>
            <a:alphaOff val="0"/>
          </a:schemeClr>
        </a:solidFill>
        <a:ln w="12700" cap="flat" cmpd="sng" algn="ctr">
          <a:solidFill>
            <a:schemeClr val="accent2">
              <a:hueOff val="5314211"/>
              <a:satOff val="-25049"/>
              <a:lumOff val="-1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261938" lvl="0" indent="-261938" algn="just" defTabSz="800100">
            <a:lnSpc>
              <a:spcPct val="90000"/>
            </a:lnSpc>
            <a:spcBef>
              <a:spcPct val="0"/>
            </a:spcBef>
            <a:spcAft>
              <a:spcPct val="35000"/>
            </a:spcAft>
          </a:pPr>
          <a:r>
            <a:rPr lang="en-US" sz="1800" kern="1200" dirty="0" smtClean="0"/>
            <a:t>3. </a:t>
          </a:r>
          <a:r>
            <a:rPr lang="en-US" sz="1800" kern="1200" dirty="0" err="1" smtClean="0"/>
            <a:t>Bagaimana</a:t>
          </a:r>
          <a:r>
            <a:rPr lang="en-US" sz="1800" kern="1200" dirty="0" smtClean="0"/>
            <a:t> </a:t>
          </a:r>
          <a:r>
            <a:rPr lang="en-US" sz="1800" kern="1200" dirty="0" err="1" smtClean="0"/>
            <a:t>pengaruh</a:t>
          </a:r>
          <a:r>
            <a:rPr lang="en-US" sz="1800" kern="1200" dirty="0" smtClean="0"/>
            <a:t> </a:t>
          </a:r>
          <a:r>
            <a:rPr lang="en-US" sz="1800" kern="1200" dirty="0" err="1" smtClean="0"/>
            <a:t>interaksi</a:t>
          </a:r>
          <a:r>
            <a:rPr lang="en-US" sz="1800" kern="1200" dirty="0" smtClean="0"/>
            <a:t> </a:t>
          </a:r>
          <a:r>
            <a:rPr lang="en-US" sz="1800" kern="1200" dirty="0" err="1" smtClean="0"/>
            <a:t>antara</a:t>
          </a:r>
          <a:r>
            <a:rPr lang="en-US" sz="1800" kern="1200" dirty="0" smtClean="0"/>
            <a:t> </a:t>
          </a:r>
          <a:r>
            <a:rPr lang="en-US" sz="1800" kern="1200" dirty="0" err="1" smtClean="0"/>
            <a:t>perbandingan</a:t>
          </a:r>
          <a:r>
            <a:rPr lang="en-US" sz="1800" kern="1200" dirty="0" smtClean="0"/>
            <a:t> </a:t>
          </a:r>
          <a:r>
            <a:rPr lang="en-US" sz="1800" kern="1200" dirty="0" err="1" smtClean="0"/>
            <a:t>susu</a:t>
          </a:r>
          <a:r>
            <a:rPr lang="en-US" sz="1800" kern="1200" dirty="0" smtClean="0"/>
            <a:t> </a:t>
          </a:r>
          <a:r>
            <a:rPr lang="en-US" sz="1800" kern="1200" dirty="0" err="1" smtClean="0"/>
            <a:t>kedelai</a:t>
          </a:r>
          <a:r>
            <a:rPr lang="en-US" sz="1800" kern="1200" dirty="0" smtClean="0"/>
            <a:t> </a:t>
          </a:r>
          <a:r>
            <a:rPr lang="en-US" sz="1800" kern="1200" dirty="0" err="1" smtClean="0"/>
            <a:t>bubuk</a:t>
          </a:r>
          <a:r>
            <a:rPr lang="en-US" sz="1800" kern="1200" dirty="0" smtClean="0"/>
            <a:t> </a:t>
          </a:r>
          <a:r>
            <a:rPr lang="en-US" sz="1800" kern="1200" dirty="0" err="1" smtClean="0"/>
            <a:t>dengan</a:t>
          </a:r>
          <a:r>
            <a:rPr lang="en-US" sz="1800" kern="1200" dirty="0" smtClean="0"/>
            <a:t> </a:t>
          </a:r>
          <a:r>
            <a:rPr lang="en-US" sz="1800" kern="1200" dirty="0" err="1" smtClean="0"/>
            <a:t>susu</a:t>
          </a:r>
          <a:r>
            <a:rPr lang="en-US" sz="1800" kern="1200" dirty="0" smtClean="0"/>
            <a:t> skim </a:t>
          </a:r>
          <a:r>
            <a:rPr lang="en-US" sz="1800" kern="1200" dirty="0" err="1" smtClean="0"/>
            <a:t>dan</a:t>
          </a:r>
          <a:r>
            <a:rPr lang="en-US" sz="1800" kern="1200" dirty="0" smtClean="0"/>
            <a:t> stevia </a:t>
          </a:r>
          <a:r>
            <a:rPr lang="en-US" sz="1800" kern="1200" dirty="0" err="1" smtClean="0"/>
            <a:t>dengan</a:t>
          </a:r>
          <a:r>
            <a:rPr lang="en-US" sz="1800" kern="1200" dirty="0" smtClean="0"/>
            <a:t> </a:t>
          </a:r>
          <a:r>
            <a:rPr lang="en-US" sz="1800" kern="1200" dirty="0" err="1" smtClean="0"/>
            <a:t>sukrosa</a:t>
          </a:r>
          <a:r>
            <a:rPr lang="en-US" sz="1800" kern="1200" dirty="0" smtClean="0"/>
            <a:t> </a:t>
          </a:r>
          <a:r>
            <a:rPr lang="en-US" sz="1800" kern="1200" dirty="0" err="1" smtClean="0"/>
            <a:t>terhadap</a:t>
          </a:r>
          <a:r>
            <a:rPr lang="en-US" sz="1800" kern="1200" dirty="0" smtClean="0"/>
            <a:t> </a:t>
          </a:r>
          <a:r>
            <a:rPr lang="en-US" sz="1800" kern="1200" dirty="0" err="1" smtClean="0"/>
            <a:t>karakteristik</a:t>
          </a:r>
          <a:r>
            <a:rPr lang="en-US" sz="1800" kern="1200" dirty="0" smtClean="0"/>
            <a:t> </a:t>
          </a:r>
          <a:r>
            <a:rPr lang="en-US" sz="1800" kern="1200" dirty="0" err="1" smtClean="0"/>
            <a:t>cokelat</a:t>
          </a:r>
          <a:r>
            <a:rPr lang="en-US" sz="1800" kern="1200" dirty="0" smtClean="0"/>
            <a:t> </a:t>
          </a:r>
          <a:r>
            <a:rPr lang="en-US" sz="1800" kern="1200" dirty="0" err="1" smtClean="0"/>
            <a:t>batang</a:t>
          </a:r>
          <a:endParaRPr lang="id-ID" sz="1800" kern="1200" dirty="0"/>
        </a:p>
      </dsp:txBody>
      <dsp:txXfrm>
        <a:off x="661054" y="4364574"/>
        <a:ext cx="6395504" cy="935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8029-008A-479B-BEA9-70A14D322F5E}">
      <dsp:nvSpPr>
        <dsp:cNvPr id="0" name=""/>
        <dsp:cNvSpPr/>
      </dsp:nvSpPr>
      <dsp:spPr>
        <a:xfrm>
          <a:off x="0" y="3903878"/>
          <a:ext cx="89289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17AB4B-B843-48B6-BEE8-0C3DAA3A3ECF}">
      <dsp:nvSpPr>
        <dsp:cNvPr id="0" name=""/>
        <dsp:cNvSpPr/>
      </dsp:nvSpPr>
      <dsp:spPr>
        <a:xfrm>
          <a:off x="0" y="965012"/>
          <a:ext cx="89289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D69891-86B9-488C-8CC5-DB4280C2D902}">
      <dsp:nvSpPr>
        <dsp:cNvPr id="0" name=""/>
        <dsp:cNvSpPr/>
      </dsp:nvSpPr>
      <dsp:spPr>
        <a:xfrm>
          <a:off x="2321537" y="1545"/>
          <a:ext cx="6607454" cy="96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55" tIns="97155" rIns="97155" bIns="97155" numCol="1" spcCol="1270" anchor="b" anchorCtr="0">
          <a:noAutofit/>
        </a:bodyPr>
        <a:lstStyle/>
        <a:p>
          <a:pPr lvl="0" algn="l" defTabSz="2266950">
            <a:lnSpc>
              <a:spcPct val="90000"/>
            </a:lnSpc>
            <a:spcBef>
              <a:spcPct val="0"/>
            </a:spcBef>
            <a:spcAft>
              <a:spcPct val="35000"/>
            </a:spcAft>
          </a:pPr>
          <a:r>
            <a:rPr lang="en-US" sz="5100" kern="1200" dirty="0" smtClean="0"/>
            <a:t>(2006)</a:t>
          </a:r>
          <a:endParaRPr lang="id-ID" sz="5100" kern="1200" dirty="0"/>
        </a:p>
      </dsp:txBody>
      <dsp:txXfrm>
        <a:off x="2321537" y="1545"/>
        <a:ext cx="6607454" cy="963467"/>
      </dsp:txXfrm>
    </dsp:sp>
    <dsp:sp modelId="{F7C5E5E3-3F70-4028-914F-E2579FAFBC4A}">
      <dsp:nvSpPr>
        <dsp:cNvPr id="0" name=""/>
        <dsp:cNvSpPr/>
      </dsp:nvSpPr>
      <dsp:spPr>
        <a:xfrm>
          <a:off x="0" y="1545"/>
          <a:ext cx="2321537" cy="96346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97155" rIns="97155" bIns="97155" numCol="1" spcCol="1270" anchor="ctr" anchorCtr="0">
          <a:noAutofit/>
        </a:bodyPr>
        <a:lstStyle/>
        <a:p>
          <a:pPr lvl="0" algn="ctr" defTabSz="2266950">
            <a:lnSpc>
              <a:spcPct val="90000"/>
            </a:lnSpc>
            <a:spcBef>
              <a:spcPct val="0"/>
            </a:spcBef>
            <a:spcAft>
              <a:spcPct val="35000"/>
            </a:spcAft>
          </a:pPr>
          <a:r>
            <a:rPr lang="en-US" sz="5100" kern="1200" dirty="0" smtClean="0"/>
            <a:t>Saleh</a:t>
          </a:r>
          <a:endParaRPr lang="id-ID" sz="5100" kern="1200" dirty="0"/>
        </a:p>
      </dsp:txBody>
      <dsp:txXfrm>
        <a:off x="47041" y="48586"/>
        <a:ext cx="2227455" cy="916426"/>
      </dsp:txXfrm>
    </dsp:sp>
    <dsp:sp modelId="{426CD710-5719-4C35-9261-4CA9574A4EED}">
      <dsp:nvSpPr>
        <dsp:cNvPr id="0" name=""/>
        <dsp:cNvSpPr/>
      </dsp:nvSpPr>
      <dsp:spPr>
        <a:xfrm>
          <a:off x="0" y="965012"/>
          <a:ext cx="8928992" cy="1927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just" defTabSz="711200">
            <a:lnSpc>
              <a:spcPct val="150000"/>
            </a:lnSpc>
            <a:spcBef>
              <a:spcPct val="0"/>
            </a:spcBef>
            <a:spcAft>
              <a:spcPct val="15000"/>
            </a:spcAft>
            <a:buChar char="••"/>
          </a:pPr>
          <a:r>
            <a:rPr lang="en-US" sz="1600" kern="1200" dirty="0" smtClean="0"/>
            <a:t>P</a:t>
          </a:r>
          <a:r>
            <a:rPr lang="id-ID" sz="1600" kern="1200" dirty="0" smtClean="0"/>
            <a:t>roses </a:t>
          </a:r>
          <a:r>
            <a:rPr lang="id-ID" sz="1600" i="1" kern="1200" dirty="0" smtClean="0"/>
            <a:t>conching</a:t>
          </a:r>
          <a:r>
            <a:rPr lang="id-ID" sz="1600" kern="1200" dirty="0" smtClean="0"/>
            <a:t> dilakukan untuk mengeluarkan asam-asam volatil, oleh karenanya akan mengurangi keasaman pada cokelat tersebut. Pada proses </a:t>
          </a:r>
          <a:r>
            <a:rPr lang="id-ID" sz="1600" i="1" kern="1200" dirty="0" smtClean="0"/>
            <a:t>coanching</a:t>
          </a:r>
          <a:r>
            <a:rPr lang="id-ID" sz="1600" kern="1200" dirty="0" smtClean="0"/>
            <a:t> akan mengasilkan cokelat yang mempunyai aroma baik, kehalusan baik, menjadikan pasta cokelat tersebut homogen dan menyebabkan cokelat tersebut mempunyai viskositas yang stabil.</a:t>
          </a:r>
          <a:endParaRPr lang="id-ID" sz="1600" kern="1200" dirty="0"/>
        </a:p>
      </dsp:txBody>
      <dsp:txXfrm>
        <a:off x="0" y="965012"/>
        <a:ext cx="8928992" cy="1927224"/>
      </dsp:txXfrm>
    </dsp:sp>
    <dsp:sp modelId="{019F9714-A0C3-4016-9102-9EF1026D26CE}">
      <dsp:nvSpPr>
        <dsp:cNvPr id="0" name=""/>
        <dsp:cNvSpPr/>
      </dsp:nvSpPr>
      <dsp:spPr>
        <a:xfrm>
          <a:off x="2321537" y="2940410"/>
          <a:ext cx="6607454" cy="96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55" tIns="97155" rIns="97155" bIns="97155" numCol="1" spcCol="1270" anchor="b" anchorCtr="0">
          <a:noAutofit/>
        </a:bodyPr>
        <a:lstStyle/>
        <a:p>
          <a:pPr lvl="0" algn="l" defTabSz="2266950">
            <a:lnSpc>
              <a:spcPct val="90000"/>
            </a:lnSpc>
            <a:spcBef>
              <a:spcPct val="0"/>
            </a:spcBef>
            <a:spcAft>
              <a:spcPct val="35000"/>
            </a:spcAft>
          </a:pPr>
          <a:r>
            <a:rPr lang="en-US" sz="5100" kern="1200" dirty="0" smtClean="0"/>
            <a:t>(1999)</a:t>
          </a:r>
          <a:endParaRPr lang="id-ID" sz="5100" kern="1200" dirty="0"/>
        </a:p>
      </dsp:txBody>
      <dsp:txXfrm>
        <a:off x="2321537" y="2940410"/>
        <a:ext cx="6607454" cy="963467"/>
      </dsp:txXfrm>
    </dsp:sp>
    <dsp:sp modelId="{8DB54DBF-8DF6-4A22-8EC0-7203D9A3CCA9}">
      <dsp:nvSpPr>
        <dsp:cNvPr id="0" name=""/>
        <dsp:cNvSpPr/>
      </dsp:nvSpPr>
      <dsp:spPr>
        <a:xfrm>
          <a:off x="0" y="2940410"/>
          <a:ext cx="2321537" cy="96346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97155" rIns="97155" bIns="97155" numCol="1" spcCol="1270" anchor="ctr" anchorCtr="0">
          <a:noAutofit/>
        </a:bodyPr>
        <a:lstStyle/>
        <a:p>
          <a:pPr lvl="0" algn="ctr" defTabSz="2266950">
            <a:lnSpc>
              <a:spcPct val="90000"/>
            </a:lnSpc>
            <a:spcBef>
              <a:spcPct val="0"/>
            </a:spcBef>
            <a:spcAft>
              <a:spcPct val="35000"/>
            </a:spcAft>
          </a:pPr>
          <a:r>
            <a:rPr lang="en-US" sz="5100" kern="1200" dirty="0" smtClean="0"/>
            <a:t>Talbot</a:t>
          </a:r>
          <a:endParaRPr lang="id-ID" sz="5100" kern="1200" dirty="0"/>
        </a:p>
      </dsp:txBody>
      <dsp:txXfrm>
        <a:off x="47041" y="2987451"/>
        <a:ext cx="2227455" cy="916426"/>
      </dsp:txXfrm>
    </dsp:sp>
    <dsp:sp modelId="{439FB43A-5EF7-4C53-BA6C-3B2EE5FF6982}">
      <dsp:nvSpPr>
        <dsp:cNvPr id="0" name=""/>
        <dsp:cNvSpPr/>
      </dsp:nvSpPr>
      <dsp:spPr>
        <a:xfrm>
          <a:off x="0" y="3903878"/>
          <a:ext cx="8928992" cy="1927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just" defTabSz="711200">
            <a:lnSpc>
              <a:spcPct val="150000"/>
            </a:lnSpc>
            <a:spcBef>
              <a:spcPct val="0"/>
            </a:spcBef>
            <a:spcAft>
              <a:spcPct val="15000"/>
            </a:spcAft>
            <a:buChar char="••"/>
          </a:pPr>
          <a:r>
            <a:rPr lang="id-ID" sz="1600" kern="1200" dirty="0" smtClean="0"/>
            <a:t>Proses tempering merupakan proses untuk pengaturan ikatan kristal pada lemak kakao. Setelah pemanasan lemak struktur ikatan masing terlepas sesuai dengan jenis kristal lemak dan akan membentuk ikatan polimorphis α β dan β’. Bentuk β, adalah bentuk yang paling diinginkan oleh industri kakao karena memiliki titik leleh 29,5-36C dan paling stabil pada suhu ruang </a:t>
          </a:r>
          <a:endParaRPr lang="id-ID" sz="1600" kern="1200" dirty="0"/>
        </a:p>
      </dsp:txBody>
      <dsp:txXfrm>
        <a:off x="0" y="3903878"/>
        <a:ext cx="8928992" cy="1927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8029-008A-479B-BEA9-70A14D322F5E}">
      <dsp:nvSpPr>
        <dsp:cNvPr id="0" name=""/>
        <dsp:cNvSpPr/>
      </dsp:nvSpPr>
      <dsp:spPr>
        <a:xfrm>
          <a:off x="0" y="3903878"/>
          <a:ext cx="89289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17AB4B-B843-48B6-BEE8-0C3DAA3A3ECF}">
      <dsp:nvSpPr>
        <dsp:cNvPr id="0" name=""/>
        <dsp:cNvSpPr/>
      </dsp:nvSpPr>
      <dsp:spPr>
        <a:xfrm>
          <a:off x="0" y="965012"/>
          <a:ext cx="89289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D69891-86B9-488C-8CC5-DB4280C2D902}">
      <dsp:nvSpPr>
        <dsp:cNvPr id="0" name=""/>
        <dsp:cNvSpPr/>
      </dsp:nvSpPr>
      <dsp:spPr>
        <a:xfrm>
          <a:off x="2321537" y="1545"/>
          <a:ext cx="6607454" cy="96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(1993)</a:t>
          </a:r>
          <a:endParaRPr lang="id-ID" sz="3600" kern="1200" dirty="0"/>
        </a:p>
      </dsp:txBody>
      <dsp:txXfrm>
        <a:off x="2321537" y="1545"/>
        <a:ext cx="6607454" cy="963467"/>
      </dsp:txXfrm>
    </dsp:sp>
    <dsp:sp modelId="{F7C5E5E3-3F70-4028-914F-E2579FAFBC4A}">
      <dsp:nvSpPr>
        <dsp:cNvPr id="0" name=""/>
        <dsp:cNvSpPr/>
      </dsp:nvSpPr>
      <dsp:spPr>
        <a:xfrm>
          <a:off x="0" y="1545"/>
          <a:ext cx="2321537" cy="96346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err="1" smtClean="0"/>
            <a:t>Hartomo</a:t>
          </a:r>
          <a:endParaRPr lang="id-ID" sz="3600" kern="1200" dirty="0"/>
        </a:p>
      </dsp:txBody>
      <dsp:txXfrm>
        <a:off x="47041" y="48586"/>
        <a:ext cx="2227455" cy="916426"/>
      </dsp:txXfrm>
    </dsp:sp>
    <dsp:sp modelId="{426CD710-5719-4C35-9261-4CA9574A4EED}">
      <dsp:nvSpPr>
        <dsp:cNvPr id="0" name=""/>
        <dsp:cNvSpPr/>
      </dsp:nvSpPr>
      <dsp:spPr>
        <a:xfrm>
          <a:off x="0" y="965012"/>
          <a:ext cx="8928992" cy="1927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just" defTabSz="711200">
            <a:lnSpc>
              <a:spcPct val="150000"/>
            </a:lnSpc>
            <a:spcBef>
              <a:spcPct val="0"/>
            </a:spcBef>
            <a:spcAft>
              <a:spcPct val="15000"/>
            </a:spcAft>
            <a:buChar char="••"/>
          </a:pPr>
          <a:r>
            <a:rPr lang="en-US" sz="1600" kern="1200" dirty="0" smtClean="0"/>
            <a:t>P</a:t>
          </a:r>
          <a:r>
            <a:rPr lang="id-ID" sz="1600" kern="1200" dirty="0" smtClean="0"/>
            <a:t>enambahan susu kedelai juga akan berpengaruh pada tekstur cokelat dan dapat mencegah kemungkinan menggumpal saat di konsumsi. Oleh karena itu penmambahan susu kedelai pada pembuatan cokelat batang tidak hanya meningkatkan kandungan protein nya saja tetapi penambahan susu kedelai pada pembuatan cokelat batang akan berpengaruh pada tekstur cokelatnya itu sendiri.</a:t>
          </a:r>
          <a:endParaRPr lang="id-ID" sz="1600" kern="1200" dirty="0"/>
        </a:p>
      </dsp:txBody>
      <dsp:txXfrm>
        <a:off x="0" y="965012"/>
        <a:ext cx="8928992" cy="1927224"/>
      </dsp:txXfrm>
    </dsp:sp>
    <dsp:sp modelId="{019F9714-A0C3-4016-9102-9EF1026D26CE}">
      <dsp:nvSpPr>
        <dsp:cNvPr id="0" name=""/>
        <dsp:cNvSpPr/>
      </dsp:nvSpPr>
      <dsp:spPr>
        <a:xfrm>
          <a:off x="2321537" y="2940410"/>
          <a:ext cx="6607454" cy="96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lvl="0" algn="l" defTabSz="1600200">
            <a:lnSpc>
              <a:spcPct val="90000"/>
            </a:lnSpc>
            <a:spcBef>
              <a:spcPct val="0"/>
            </a:spcBef>
            <a:spcAft>
              <a:spcPct val="35000"/>
            </a:spcAft>
          </a:pPr>
          <a:r>
            <a:rPr lang="en-US" sz="3600" kern="1200" dirty="0" smtClean="0"/>
            <a:t>(2015)</a:t>
          </a:r>
          <a:endParaRPr lang="id-ID" sz="3600" kern="1200" dirty="0"/>
        </a:p>
      </dsp:txBody>
      <dsp:txXfrm>
        <a:off x="2321537" y="2940410"/>
        <a:ext cx="6607454" cy="963467"/>
      </dsp:txXfrm>
    </dsp:sp>
    <dsp:sp modelId="{8DB54DBF-8DF6-4A22-8EC0-7203D9A3CCA9}">
      <dsp:nvSpPr>
        <dsp:cNvPr id="0" name=""/>
        <dsp:cNvSpPr/>
      </dsp:nvSpPr>
      <dsp:spPr>
        <a:xfrm>
          <a:off x="0" y="2940410"/>
          <a:ext cx="2321537" cy="96346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kern="1200" dirty="0" err="1" smtClean="0"/>
            <a:t>Zogina</a:t>
          </a:r>
          <a:endParaRPr lang="id-ID" sz="3600" kern="1200" dirty="0"/>
        </a:p>
      </dsp:txBody>
      <dsp:txXfrm>
        <a:off x="47041" y="2987451"/>
        <a:ext cx="2227455" cy="916426"/>
      </dsp:txXfrm>
    </dsp:sp>
    <dsp:sp modelId="{439FB43A-5EF7-4C53-BA6C-3B2EE5FF6982}">
      <dsp:nvSpPr>
        <dsp:cNvPr id="0" name=""/>
        <dsp:cNvSpPr/>
      </dsp:nvSpPr>
      <dsp:spPr>
        <a:xfrm>
          <a:off x="0" y="3903878"/>
          <a:ext cx="8928992" cy="1927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171450" lvl="1" indent="-171450" algn="just" defTabSz="711200">
            <a:lnSpc>
              <a:spcPct val="150000"/>
            </a:lnSpc>
            <a:spcBef>
              <a:spcPct val="0"/>
            </a:spcBef>
            <a:spcAft>
              <a:spcPct val="15000"/>
            </a:spcAft>
            <a:buChar char="••"/>
          </a:pPr>
          <a:r>
            <a:rPr lang="en-US" sz="1600" kern="1200" dirty="0" smtClean="0"/>
            <a:t>P</a:t>
          </a:r>
          <a:r>
            <a:rPr lang="id-ID" sz="1600" kern="1200" dirty="0" smtClean="0"/>
            <a:t>roduk cokelat dengan perbandingan </a:t>
          </a:r>
          <a:r>
            <a:rPr lang="id-ID" sz="1600" i="1" kern="1200" dirty="0" smtClean="0"/>
            <a:t>soy powder</a:t>
          </a:r>
          <a:r>
            <a:rPr lang="id-ID" sz="1600" kern="1200" dirty="0" smtClean="0"/>
            <a:t> dengan susu bubuk 1:1 dinilai lebih baik. Berdasarkan hasil penelitian pembuatan cokelat tersebut, maka pada penelitian ini dibuat cokelat batang dengan perbandingan susu kedelai bubuk dengan susu skim 1:0, 1:1, dan 0:1.</a:t>
          </a:r>
          <a:endParaRPr lang="id-ID" sz="1600" kern="1200" dirty="0"/>
        </a:p>
      </dsp:txBody>
      <dsp:txXfrm>
        <a:off x="0" y="3903878"/>
        <a:ext cx="8928992" cy="1927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1F3D0-8FEB-4A27-BA08-9E91558A3961}">
      <dsp:nvSpPr>
        <dsp:cNvPr id="0" name=""/>
        <dsp:cNvSpPr/>
      </dsp:nvSpPr>
      <dsp:spPr>
        <a:xfrm>
          <a:off x="661054" y="442"/>
          <a:ext cx="6313430" cy="573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id-ID" sz="2600" kern="1200" dirty="0"/>
        </a:p>
      </dsp:txBody>
      <dsp:txXfrm>
        <a:off x="661054" y="442"/>
        <a:ext cx="6313430" cy="573948"/>
      </dsp:txXfrm>
    </dsp:sp>
    <dsp:sp modelId="{F9682DE2-CFCB-422B-9104-AFFF08EC5387}">
      <dsp:nvSpPr>
        <dsp:cNvPr id="0" name=""/>
        <dsp:cNvSpPr/>
      </dsp:nvSpPr>
      <dsp:spPr>
        <a:xfrm>
          <a:off x="661054" y="574390"/>
          <a:ext cx="1477342" cy="1169153"/>
        </a:xfrm>
        <a:prstGeom prst="chevron">
          <a:avLst>
            <a:gd name="adj" fmla="val 706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72A15-091A-4DA2-9643-00ACC83A421A}">
      <dsp:nvSpPr>
        <dsp:cNvPr id="0" name=""/>
        <dsp:cNvSpPr/>
      </dsp:nvSpPr>
      <dsp:spPr>
        <a:xfrm>
          <a:off x="1548442" y="574390"/>
          <a:ext cx="1477342" cy="1169153"/>
        </a:xfrm>
        <a:prstGeom prst="chevron">
          <a:avLst>
            <a:gd name="adj" fmla="val 70610"/>
          </a:avLst>
        </a:prstGeom>
        <a:solidFill>
          <a:schemeClr val="accent2">
            <a:hueOff val="265711"/>
            <a:satOff val="-1252"/>
            <a:lumOff val="-529"/>
            <a:alphaOff val="0"/>
          </a:schemeClr>
        </a:solidFill>
        <a:ln w="12700" cap="flat" cmpd="sng" algn="ctr">
          <a:solidFill>
            <a:schemeClr val="accent2">
              <a:hueOff val="265711"/>
              <a:satOff val="-1252"/>
              <a:lumOff val="-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0CCAE9-058A-4D92-A688-D91424FE18A9}">
      <dsp:nvSpPr>
        <dsp:cNvPr id="0" name=""/>
        <dsp:cNvSpPr/>
      </dsp:nvSpPr>
      <dsp:spPr>
        <a:xfrm>
          <a:off x="2436531" y="574390"/>
          <a:ext cx="1477342" cy="1169153"/>
        </a:xfrm>
        <a:prstGeom prst="chevron">
          <a:avLst>
            <a:gd name="adj" fmla="val 70610"/>
          </a:avLst>
        </a:prstGeom>
        <a:solidFill>
          <a:schemeClr val="accent2">
            <a:hueOff val="531421"/>
            <a:satOff val="-2505"/>
            <a:lumOff val="-1059"/>
            <a:alphaOff val="0"/>
          </a:schemeClr>
        </a:solidFill>
        <a:ln w="12700" cap="flat" cmpd="sng" algn="ctr">
          <a:solidFill>
            <a:schemeClr val="accent2">
              <a:hueOff val="531421"/>
              <a:satOff val="-2505"/>
              <a:lumOff val="-1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867F5-8DDE-47A2-A40E-5DD15A00BB4C}">
      <dsp:nvSpPr>
        <dsp:cNvPr id="0" name=""/>
        <dsp:cNvSpPr/>
      </dsp:nvSpPr>
      <dsp:spPr>
        <a:xfrm>
          <a:off x="3323919" y="574390"/>
          <a:ext cx="1477342" cy="1169153"/>
        </a:xfrm>
        <a:prstGeom prst="chevron">
          <a:avLst>
            <a:gd name="adj" fmla="val 70610"/>
          </a:avLst>
        </a:prstGeom>
        <a:solidFill>
          <a:schemeClr val="accent2">
            <a:hueOff val="797132"/>
            <a:satOff val="-3757"/>
            <a:lumOff val="-1588"/>
            <a:alphaOff val="0"/>
          </a:schemeClr>
        </a:solidFill>
        <a:ln w="12700" cap="flat" cmpd="sng" algn="ctr">
          <a:solidFill>
            <a:schemeClr val="accent2">
              <a:hueOff val="797132"/>
              <a:satOff val="-3757"/>
              <a:lumOff val="-1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8CB97-707E-4790-B033-08EA72120C42}">
      <dsp:nvSpPr>
        <dsp:cNvPr id="0" name=""/>
        <dsp:cNvSpPr/>
      </dsp:nvSpPr>
      <dsp:spPr>
        <a:xfrm>
          <a:off x="4212008" y="574390"/>
          <a:ext cx="1477342" cy="1169153"/>
        </a:xfrm>
        <a:prstGeom prst="chevron">
          <a:avLst>
            <a:gd name="adj" fmla="val 70610"/>
          </a:avLst>
        </a:prstGeom>
        <a:solidFill>
          <a:schemeClr val="accent2">
            <a:hueOff val="1062842"/>
            <a:satOff val="-5010"/>
            <a:lumOff val="-2118"/>
            <a:alphaOff val="0"/>
          </a:schemeClr>
        </a:solidFill>
        <a:ln w="12700" cap="flat" cmpd="sng" algn="ctr">
          <a:solidFill>
            <a:schemeClr val="accent2">
              <a:hueOff val="1062842"/>
              <a:satOff val="-5010"/>
              <a:lumOff val="-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15C46-61B7-4011-93D1-2D2B2B0F5012}">
      <dsp:nvSpPr>
        <dsp:cNvPr id="0" name=""/>
        <dsp:cNvSpPr/>
      </dsp:nvSpPr>
      <dsp:spPr>
        <a:xfrm>
          <a:off x="5099396" y="574390"/>
          <a:ext cx="1477342" cy="1169153"/>
        </a:xfrm>
        <a:prstGeom prst="chevron">
          <a:avLst>
            <a:gd name="adj" fmla="val 70610"/>
          </a:avLst>
        </a:prstGeom>
        <a:solidFill>
          <a:schemeClr val="accent2">
            <a:hueOff val="1328553"/>
            <a:satOff val="-6262"/>
            <a:lumOff val="-2647"/>
            <a:alphaOff val="0"/>
          </a:schemeClr>
        </a:solidFill>
        <a:ln w="12700" cap="flat" cmpd="sng" algn="ctr">
          <a:solidFill>
            <a:schemeClr val="accent2">
              <a:hueOff val="1328553"/>
              <a:satOff val="-6262"/>
              <a:lumOff val="-2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033E7-2438-43CB-A8E0-C35FCFEEC777}">
      <dsp:nvSpPr>
        <dsp:cNvPr id="0" name=""/>
        <dsp:cNvSpPr/>
      </dsp:nvSpPr>
      <dsp:spPr>
        <a:xfrm>
          <a:off x="5987485" y="574390"/>
          <a:ext cx="1477342" cy="1169153"/>
        </a:xfrm>
        <a:prstGeom prst="chevron">
          <a:avLst>
            <a:gd name="adj" fmla="val 70610"/>
          </a:avLst>
        </a:prstGeom>
        <a:solidFill>
          <a:schemeClr val="accent2">
            <a:hueOff val="1594263"/>
            <a:satOff val="-7515"/>
            <a:lumOff val="-3176"/>
            <a:alphaOff val="0"/>
          </a:schemeClr>
        </a:solidFill>
        <a:ln w="12700" cap="flat" cmpd="sng" algn="ctr">
          <a:solidFill>
            <a:schemeClr val="accent2">
              <a:hueOff val="1594263"/>
              <a:satOff val="-7515"/>
              <a:lumOff val="-3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4E8DC2-34E1-4946-9C16-98B907B78136}">
      <dsp:nvSpPr>
        <dsp:cNvPr id="0" name=""/>
        <dsp:cNvSpPr/>
      </dsp:nvSpPr>
      <dsp:spPr>
        <a:xfrm>
          <a:off x="648071" y="681092"/>
          <a:ext cx="6395504" cy="935322"/>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363538" lvl="0" indent="-363538" algn="just" defTabSz="800100">
            <a:lnSpc>
              <a:spcPct val="90000"/>
            </a:lnSpc>
            <a:spcBef>
              <a:spcPct val="0"/>
            </a:spcBef>
            <a:spcAft>
              <a:spcPct val="35000"/>
            </a:spcAft>
          </a:pPr>
          <a:r>
            <a:rPr lang="en-US" sz="1800" kern="1200" dirty="0" smtClean="0"/>
            <a:t>1. </a:t>
          </a:r>
          <a:r>
            <a:rPr lang="id-ID" sz="1800" kern="1200" dirty="0" smtClean="0"/>
            <a:t>Perbandingan susu kedelai bubuk dengan susu skim</a:t>
          </a:r>
          <a:r>
            <a:rPr lang="en-US" sz="1800" kern="1200" dirty="0" smtClean="0"/>
            <a:t> </a:t>
          </a:r>
          <a:r>
            <a:rPr lang="id-ID" sz="1800" kern="1200" dirty="0" smtClean="0"/>
            <a:t>berpengaruh terhadap terhadap karakteristik cokelat batang.</a:t>
          </a:r>
          <a:endParaRPr lang="id-ID" sz="1800" kern="1200" dirty="0"/>
        </a:p>
      </dsp:txBody>
      <dsp:txXfrm>
        <a:off x="648071" y="681092"/>
        <a:ext cx="6395504" cy="935322"/>
      </dsp:txXfrm>
    </dsp:sp>
    <dsp:sp modelId="{DA1E4040-6C0C-4EEE-82C7-50F42F1711DF}">
      <dsp:nvSpPr>
        <dsp:cNvPr id="0" name=""/>
        <dsp:cNvSpPr/>
      </dsp:nvSpPr>
      <dsp:spPr>
        <a:xfrm>
          <a:off x="661054" y="1837077"/>
          <a:ext cx="6313430" cy="573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id-ID" sz="2600" kern="1200"/>
        </a:p>
      </dsp:txBody>
      <dsp:txXfrm>
        <a:off x="661054" y="1837077"/>
        <a:ext cx="6313430" cy="573948"/>
      </dsp:txXfrm>
    </dsp:sp>
    <dsp:sp modelId="{8B8FFBA8-DD38-476D-94A5-315302D4D805}">
      <dsp:nvSpPr>
        <dsp:cNvPr id="0" name=""/>
        <dsp:cNvSpPr/>
      </dsp:nvSpPr>
      <dsp:spPr>
        <a:xfrm>
          <a:off x="661054" y="2411025"/>
          <a:ext cx="1477342" cy="1169153"/>
        </a:xfrm>
        <a:prstGeom prst="chevron">
          <a:avLst>
            <a:gd name="adj" fmla="val 70610"/>
          </a:avLst>
        </a:prstGeom>
        <a:solidFill>
          <a:schemeClr val="accent2">
            <a:hueOff val="1859974"/>
            <a:satOff val="-8767"/>
            <a:lumOff val="-3706"/>
            <a:alphaOff val="0"/>
          </a:schemeClr>
        </a:solidFill>
        <a:ln w="12700" cap="flat" cmpd="sng" algn="ctr">
          <a:solidFill>
            <a:schemeClr val="accent2">
              <a:hueOff val="1859974"/>
              <a:satOff val="-8767"/>
              <a:lumOff val="-3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6ABEB3-3E3B-4D16-8463-9027B9751253}">
      <dsp:nvSpPr>
        <dsp:cNvPr id="0" name=""/>
        <dsp:cNvSpPr/>
      </dsp:nvSpPr>
      <dsp:spPr>
        <a:xfrm>
          <a:off x="1548442" y="2411025"/>
          <a:ext cx="1477342" cy="1169153"/>
        </a:xfrm>
        <a:prstGeom prst="chevron">
          <a:avLst>
            <a:gd name="adj" fmla="val 70610"/>
          </a:avLst>
        </a:prstGeom>
        <a:solidFill>
          <a:schemeClr val="accent2">
            <a:hueOff val="2125684"/>
            <a:satOff val="-10020"/>
            <a:lumOff val="-4235"/>
            <a:alphaOff val="0"/>
          </a:schemeClr>
        </a:solidFill>
        <a:ln w="12700" cap="flat" cmpd="sng" algn="ctr">
          <a:solidFill>
            <a:schemeClr val="accent2">
              <a:hueOff val="2125684"/>
              <a:satOff val="-10020"/>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09CED4-9A98-40B4-B2E9-72DC67EA52AA}">
      <dsp:nvSpPr>
        <dsp:cNvPr id="0" name=""/>
        <dsp:cNvSpPr/>
      </dsp:nvSpPr>
      <dsp:spPr>
        <a:xfrm>
          <a:off x="2436531" y="2411025"/>
          <a:ext cx="1477342" cy="1169153"/>
        </a:xfrm>
        <a:prstGeom prst="chevron">
          <a:avLst>
            <a:gd name="adj" fmla="val 70610"/>
          </a:avLst>
        </a:prstGeom>
        <a:solidFill>
          <a:schemeClr val="accent2">
            <a:hueOff val="2391395"/>
            <a:satOff val="-11272"/>
            <a:lumOff val="-4765"/>
            <a:alphaOff val="0"/>
          </a:schemeClr>
        </a:solidFill>
        <a:ln w="12700" cap="flat" cmpd="sng" algn="ctr">
          <a:solidFill>
            <a:schemeClr val="accent2">
              <a:hueOff val="2391395"/>
              <a:satOff val="-11272"/>
              <a:lumOff val="-4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538EB-57B5-44DE-AC4B-962F1494069C}">
      <dsp:nvSpPr>
        <dsp:cNvPr id="0" name=""/>
        <dsp:cNvSpPr/>
      </dsp:nvSpPr>
      <dsp:spPr>
        <a:xfrm>
          <a:off x="3323919" y="2411025"/>
          <a:ext cx="1477342" cy="1169153"/>
        </a:xfrm>
        <a:prstGeom prst="chevron">
          <a:avLst>
            <a:gd name="adj" fmla="val 70610"/>
          </a:avLst>
        </a:prstGeom>
        <a:solidFill>
          <a:schemeClr val="accent2">
            <a:hueOff val="2657105"/>
            <a:satOff val="-12525"/>
            <a:lumOff val="-5294"/>
            <a:alphaOff val="0"/>
          </a:schemeClr>
        </a:solidFill>
        <a:ln w="12700" cap="flat" cmpd="sng" algn="ctr">
          <a:solidFill>
            <a:schemeClr val="accent2">
              <a:hueOff val="2657105"/>
              <a:satOff val="-12525"/>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48B8A-9003-421E-958C-7E7B2E0176C9}">
      <dsp:nvSpPr>
        <dsp:cNvPr id="0" name=""/>
        <dsp:cNvSpPr/>
      </dsp:nvSpPr>
      <dsp:spPr>
        <a:xfrm>
          <a:off x="4212008" y="2411025"/>
          <a:ext cx="1477342" cy="1169153"/>
        </a:xfrm>
        <a:prstGeom prst="chevron">
          <a:avLst>
            <a:gd name="adj" fmla="val 70610"/>
          </a:avLst>
        </a:prstGeom>
        <a:solidFill>
          <a:schemeClr val="accent2">
            <a:hueOff val="2922816"/>
            <a:satOff val="-13777"/>
            <a:lumOff val="-5823"/>
            <a:alphaOff val="0"/>
          </a:schemeClr>
        </a:solidFill>
        <a:ln w="12700" cap="flat" cmpd="sng" algn="ctr">
          <a:solidFill>
            <a:schemeClr val="accent2">
              <a:hueOff val="2922816"/>
              <a:satOff val="-13777"/>
              <a:lumOff val="-58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712C2-A131-43DB-AE5B-342092DE693D}">
      <dsp:nvSpPr>
        <dsp:cNvPr id="0" name=""/>
        <dsp:cNvSpPr/>
      </dsp:nvSpPr>
      <dsp:spPr>
        <a:xfrm>
          <a:off x="5099396" y="2411025"/>
          <a:ext cx="1477342" cy="1169153"/>
        </a:xfrm>
        <a:prstGeom prst="chevron">
          <a:avLst>
            <a:gd name="adj" fmla="val 70610"/>
          </a:avLst>
        </a:prstGeom>
        <a:solidFill>
          <a:schemeClr val="accent2">
            <a:hueOff val="3188527"/>
            <a:satOff val="-15029"/>
            <a:lumOff val="-6353"/>
            <a:alphaOff val="0"/>
          </a:schemeClr>
        </a:solidFill>
        <a:ln w="12700" cap="flat" cmpd="sng" algn="ctr">
          <a:solidFill>
            <a:schemeClr val="accent2">
              <a:hueOff val="3188527"/>
              <a:satOff val="-15029"/>
              <a:lumOff val="-6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D92AC3-BFF8-4C09-9ADE-D36FE641BB98}">
      <dsp:nvSpPr>
        <dsp:cNvPr id="0" name=""/>
        <dsp:cNvSpPr/>
      </dsp:nvSpPr>
      <dsp:spPr>
        <a:xfrm>
          <a:off x="5987485" y="2411025"/>
          <a:ext cx="1477342" cy="1169153"/>
        </a:xfrm>
        <a:prstGeom prst="chevron">
          <a:avLst>
            <a:gd name="adj" fmla="val 70610"/>
          </a:avLst>
        </a:prstGeom>
        <a:solidFill>
          <a:schemeClr val="accent2">
            <a:hueOff val="3454237"/>
            <a:satOff val="-16282"/>
            <a:lumOff val="-6882"/>
            <a:alphaOff val="0"/>
          </a:schemeClr>
        </a:solidFill>
        <a:ln w="12700" cap="flat" cmpd="sng" algn="ctr">
          <a:solidFill>
            <a:schemeClr val="accent2">
              <a:hueOff val="3454237"/>
              <a:satOff val="-16282"/>
              <a:lumOff val="-6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037669-7A1A-4FAD-96DC-66045B1194D0}">
      <dsp:nvSpPr>
        <dsp:cNvPr id="0" name=""/>
        <dsp:cNvSpPr/>
      </dsp:nvSpPr>
      <dsp:spPr>
        <a:xfrm>
          <a:off x="661054" y="2527940"/>
          <a:ext cx="6395504" cy="935322"/>
        </a:xfrm>
        <a:prstGeom prst="rect">
          <a:avLst/>
        </a:prstGeom>
        <a:solidFill>
          <a:schemeClr val="lt1">
            <a:hueOff val="0"/>
            <a:satOff val="0"/>
            <a:lumOff val="0"/>
            <a:alphaOff val="0"/>
          </a:schemeClr>
        </a:solidFill>
        <a:ln w="12700" cap="flat" cmpd="sng" algn="ctr">
          <a:solidFill>
            <a:schemeClr val="accent2">
              <a:hueOff val="2657105"/>
              <a:satOff val="-12525"/>
              <a:lumOff val="-5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363538" lvl="0" indent="-363538" algn="just" defTabSz="800100">
            <a:lnSpc>
              <a:spcPct val="90000"/>
            </a:lnSpc>
            <a:spcBef>
              <a:spcPct val="0"/>
            </a:spcBef>
            <a:spcAft>
              <a:spcPct val="35000"/>
            </a:spcAft>
          </a:pPr>
          <a:r>
            <a:rPr lang="en-US" sz="1800" kern="1200" dirty="0" smtClean="0"/>
            <a:t>2.</a:t>
          </a:r>
          <a:r>
            <a:rPr lang="id-ID" sz="1800" kern="1200" dirty="0" smtClean="0"/>
            <a:t>Perbandingan gula stevia dengan sukrosa</a:t>
          </a:r>
          <a:r>
            <a:rPr lang="en-US" sz="1800" kern="1200" dirty="0" smtClean="0"/>
            <a:t> </a:t>
          </a:r>
          <a:r>
            <a:rPr lang="id-ID" sz="1800" kern="1200" dirty="0" smtClean="0"/>
            <a:t>berpengaruh terhadap terhadap karakteristik cokelat batang</a:t>
          </a:r>
          <a:endParaRPr lang="id-ID" sz="1800" kern="1200" dirty="0"/>
        </a:p>
      </dsp:txBody>
      <dsp:txXfrm>
        <a:off x="661054" y="2527940"/>
        <a:ext cx="6395504" cy="935322"/>
      </dsp:txXfrm>
    </dsp:sp>
    <dsp:sp modelId="{6AB3CC7C-9923-4A63-9FB2-A3C5389FA6AD}">
      <dsp:nvSpPr>
        <dsp:cNvPr id="0" name=""/>
        <dsp:cNvSpPr/>
      </dsp:nvSpPr>
      <dsp:spPr>
        <a:xfrm>
          <a:off x="661054" y="3673711"/>
          <a:ext cx="6313430" cy="573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endParaRPr lang="id-ID" sz="2600" kern="1200" dirty="0"/>
        </a:p>
      </dsp:txBody>
      <dsp:txXfrm>
        <a:off x="661054" y="3673711"/>
        <a:ext cx="6313430" cy="573948"/>
      </dsp:txXfrm>
    </dsp:sp>
    <dsp:sp modelId="{B4ADD9B3-B777-4F3D-AEB3-0AAFEDD7877C}">
      <dsp:nvSpPr>
        <dsp:cNvPr id="0" name=""/>
        <dsp:cNvSpPr/>
      </dsp:nvSpPr>
      <dsp:spPr>
        <a:xfrm>
          <a:off x="661054" y="4247659"/>
          <a:ext cx="1477342" cy="1169153"/>
        </a:xfrm>
        <a:prstGeom prst="chevron">
          <a:avLst>
            <a:gd name="adj" fmla="val 70610"/>
          </a:avLst>
        </a:prstGeom>
        <a:solidFill>
          <a:schemeClr val="accent2">
            <a:hueOff val="3719947"/>
            <a:satOff val="-17534"/>
            <a:lumOff val="-7412"/>
            <a:alphaOff val="0"/>
          </a:schemeClr>
        </a:solidFill>
        <a:ln w="12700" cap="flat" cmpd="sng" algn="ctr">
          <a:solidFill>
            <a:schemeClr val="accent2">
              <a:hueOff val="3719947"/>
              <a:satOff val="-17534"/>
              <a:lumOff val="-7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EC823-2EAF-4D7E-952E-5F1255E4F924}">
      <dsp:nvSpPr>
        <dsp:cNvPr id="0" name=""/>
        <dsp:cNvSpPr/>
      </dsp:nvSpPr>
      <dsp:spPr>
        <a:xfrm>
          <a:off x="1548442" y="4247659"/>
          <a:ext cx="1477342" cy="1169153"/>
        </a:xfrm>
        <a:prstGeom prst="chevron">
          <a:avLst>
            <a:gd name="adj" fmla="val 70610"/>
          </a:avLst>
        </a:prstGeom>
        <a:solidFill>
          <a:schemeClr val="accent2">
            <a:hueOff val="3985658"/>
            <a:satOff val="-18787"/>
            <a:lumOff val="-7941"/>
            <a:alphaOff val="0"/>
          </a:schemeClr>
        </a:solidFill>
        <a:ln w="12700" cap="flat" cmpd="sng" algn="ctr">
          <a:solidFill>
            <a:schemeClr val="accent2">
              <a:hueOff val="3985658"/>
              <a:satOff val="-18787"/>
              <a:lumOff val="-7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3276E-23E2-4EBD-809D-F7235FB05029}">
      <dsp:nvSpPr>
        <dsp:cNvPr id="0" name=""/>
        <dsp:cNvSpPr/>
      </dsp:nvSpPr>
      <dsp:spPr>
        <a:xfrm>
          <a:off x="2436531" y="4247659"/>
          <a:ext cx="1477342" cy="1169153"/>
        </a:xfrm>
        <a:prstGeom prst="chevron">
          <a:avLst>
            <a:gd name="adj" fmla="val 70610"/>
          </a:avLst>
        </a:prstGeom>
        <a:solidFill>
          <a:schemeClr val="accent2">
            <a:hueOff val="4251368"/>
            <a:satOff val="-20039"/>
            <a:lumOff val="-8470"/>
            <a:alphaOff val="0"/>
          </a:schemeClr>
        </a:solidFill>
        <a:ln w="12700" cap="flat" cmpd="sng" algn="ctr">
          <a:solidFill>
            <a:schemeClr val="accent2">
              <a:hueOff val="4251368"/>
              <a:satOff val="-20039"/>
              <a:lumOff val="-84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302F4-AC35-475E-BA81-44F3162DCFFC}">
      <dsp:nvSpPr>
        <dsp:cNvPr id="0" name=""/>
        <dsp:cNvSpPr/>
      </dsp:nvSpPr>
      <dsp:spPr>
        <a:xfrm>
          <a:off x="3323919" y="4247659"/>
          <a:ext cx="1477342" cy="1169153"/>
        </a:xfrm>
        <a:prstGeom prst="chevron">
          <a:avLst>
            <a:gd name="adj" fmla="val 70610"/>
          </a:avLst>
        </a:prstGeom>
        <a:solidFill>
          <a:schemeClr val="accent2">
            <a:hueOff val="4517079"/>
            <a:satOff val="-21292"/>
            <a:lumOff val="-9000"/>
            <a:alphaOff val="0"/>
          </a:schemeClr>
        </a:solidFill>
        <a:ln w="12700" cap="flat" cmpd="sng" algn="ctr">
          <a:solidFill>
            <a:schemeClr val="accent2">
              <a:hueOff val="4517079"/>
              <a:satOff val="-21292"/>
              <a:lumOff val="-9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D50C64-53DF-401C-B817-023E1BDC1EB5}">
      <dsp:nvSpPr>
        <dsp:cNvPr id="0" name=""/>
        <dsp:cNvSpPr/>
      </dsp:nvSpPr>
      <dsp:spPr>
        <a:xfrm>
          <a:off x="4212008" y="4247659"/>
          <a:ext cx="1477342" cy="1169153"/>
        </a:xfrm>
        <a:prstGeom prst="chevron">
          <a:avLst>
            <a:gd name="adj" fmla="val 70610"/>
          </a:avLst>
        </a:prstGeom>
        <a:solidFill>
          <a:schemeClr val="accent2">
            <a:hueOff val="4782789"/>
            <a:satOff val="-22544"/>
            <a:lumOff val="-9529"/>
            <a:alphaOff val="0"/>
          </a:schemeClr>
        </a:solidFill>
        <a:ln w="12700" cap="flat" cmpd="sng" algn="ctr">
          <a:solidFill>
            <a:schemeClr val="accent2">
              <a:hueOff val="4782789"/>
              <a:satOff val="-22544"/>
              <a:lumOff val="-9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F1EC6A-4074-4D65-8F98-CC764081BEF0}">
      <dsp:nvSpPr>
        <dsp:cNvPr id="0" name=""/>
        <dsp:cNvSpPr/>
      </dsp:nvSpPr>
      <dsp:spPr>
        <a:xfrm>
          <a:off x="5099396" y="4247659"/>
          <a:ext cx="1477342" cy="1169153"/>
        </a:xfrm>
        <a:prstGeom prst="chevron">
          <a:avLst>
            <a:gd name="adj" fmla="val 70610"/>
          </a:avLst>
        </a:prstGeom>
        <a:solidFill>
          <a:schemeClr val="accent2">
            <a:hueOff val="5048500"/>
            <a:satOff val="-23797"/>
            <a:lumOff val="-10059"/>
            <a:alphaOff val="0"/>
          </a:schemeClr>
        </a:solidFill>
        <a:ln w="12700" cap="flat" cmpd="sng" algn="ctr">
          <a:solidFill>
            <a:schemeClr val="accent2">
              <a:hueOff val="5048500"/>
              <a:satOff val="-23797"/>
              <a:lumOff val="-10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C240B3-D524-4E60-96BD-19464739CCE6}">
      <dsp:nvSpPr>
        <dsp:cNvPr id="0" name=""/>
        <dsp:cNvSpPr/>
      </dsp:nvSpPr>
      <dsp:spPr>
        <a:xfrm>
          <a:off x="5987485" y="4247659"/>
          <a:ext cx="1477342" cy="1169153"/>
        </a:xfrm>
        <a:prstGeom prst="chevron">
          <a:avLst>
            <a:gd name="adj" fmla="val 70610"/>
          </a:avLst>
        </a:prstGeom>
        <a:solidFill>
          <a:schemeClr val="accent2">
            <a:hueOff val="5314211"/>
            <a:satOff val="-25049"/>
            <a:lumOff val="-10588"/>
            <a:alphaOff val="0"/>
          </a:schemeClr>
        </a:solidFill>
        <a:ln w="12700" cap="flat" cmpd="sng" algn="ctr">
          <a:solidFill>
            <a:schemeClr val="accent2">
              <a:hueOff val="5314211"/>
              <a:satOff val="-25049"/>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089FB-4066-4CA3-A12E-52F71B4A7640}">
      <dsp:nvSpPr>
        <dsp:cNvPr id="0" name=""/>
        <dsp:cNvSpPr/>
      </dsp:nvSpPr>
      <dsp:spPr>
        <a:xfrm>
          <a:off x="661054" y="4364574"/>
          <a:ext cx="6395504" cy="935322"/>
        </a:xfrm>
        <a:prstGeom prst="rect">
          <a:avLst/>
        </a:prstGeom>
        <a:solidFill>
          <a:schemeClr val="lt1">
            <a:hueOff val="0"/>
            <a:satOff val="0"/>
            <a:lumOff val="0"/>
            <a:alphaOff val="0"/>
          </a:schemeClr>
        </a:solidFill>
        <a:ln w="12700" cap="flat" cmpd="sng" algn="ctr">
          <a:solidFill>
            <a:schemeClr val="accent2">
              <a:hueOff val="5314211"/>
              <a:satOff val="-25049"/>
              <a:lumOff val="-1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261938" lvl="0" indent="-261938" algn="just" defTabSz="711200">
            <a:lnSpc>
              <a:spcPct val="90000"/>
            </a:lnSpc>
            <a:spcBef>
              <a:spcPct val="0"/>
            </a:spcBef>
            <a:spcAft>
              <a:spcPct val="35000"/>
            </a:spcAft>
          </a:pPr>
          <a:r>
            <a:rPr lang="en-US" sz="1600" kern="1200" dirty="0" smtClean="0"/>
            <a:t>3. </a:t>
          </a:r>
          <a:r>
            <a:rPr lang="id-ID" sz="1600" kern="1200" dirty="0" smtClean="0"/>
            <a:t>Adanya interaksi antara perbandingan susu kedelai bubuk dengan susu skim dan gula stevia dengan sukrosa berpengaruh terhadap </a:t>
          </a:r>
          <a:r>
            <a:rPr lang="id-ID" sz="1600" kern="1200" dirty="0" smtClean="0"/>
            <a:t>karakteristik </a:t>
          </a:r>
          <a:r>
            <a:rPr lang="id-ID" sz="1600" kern="1200" dirty="0" smtClean="0"/>
            <a:t>cokelat batang.</a:t>
          </a:r>
          <a:endParaRPr lang="id-ID" sz="1600" kern="1200" dirty="0"/>
        </a:p>
      </dsp:txBody>
      <dsp:txXfrm>
        <a:off x="661054" y="4364574"/>
        <a:ext cx="6395504" cy="9353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696D5-DB00-4298-A288-EACA83B98821}">
      <dsp:nvSpPr>
        <dsp:cNvPr id="0" name=""/>
        <dsp:cNvSpPr/>
      </dsp:nvSpPr>
      <dsp:spPr>
        <a:xfrm>
          <a:off x="614" y="904723"/>
          <a:ext cx="2646466" cy="3175760"/>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err="1" smtClean="0"/>
            <a:t>Respon</a:t>
          </a:r>
          <a:r>
            <a:rPr lang="en-US" sz="1900" kern="1200" dirty="0" smtClean="0"/>
            <a:t> </a:t>
          </a:r>
          <a:r>
            <a:rPr lang="en-US" sz="1900" kern="1200" dirty="0" err="1" smtClean="0"/>
            <a:t>Fisik</a:t>
          </a:r>
          <a:endParaRPr lang="id-ID" sz="1900" kern="1200" dirty="0"/>
        </a:p>
      </dsp:txBody>
      <dsp:txXfrm rot="16200000">
        <a:off x="-1036799" y="1942138"/>
        <a:ext cx="2604123" cy="529293"/>
      </dsp:txXfrm>
    </dsp:sp>
    <dsp:sp modelId="{6A8D00CD-2F3B-4E56-9C20-06A879F45A99}">
      <dsp:nvSpPr>
        <dsp:cNvPr id="0" name=""/>
        <dsp:cNvSpPr/>
      </dsp:nvSpPr>
      <dsp:spPr>
        <a:xfrm>
          <a:off x="529908" y="904723"/>
          <a:ext cx="1971617" cy="31757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id-ID" sz="1800" kern="1200" dirty="0" smtClean="0"/>
            <a:t>mengetahui tingkat kekerasan pada cokelat batang dengan menggunakan </a:t>
          </a:r>
          <a:r>
            <a:rPr lang="en-US" sz="1800" kern="1200" dirty="0" err="1" smtClean="0"/>
            <a:t>alat</a:t>
          </a:r>
          <a:r>
            <a:rPr lang="en-US" sz="1800" kern="1200" dirty="0" smtClean="0"/>
            <a:t> </a:t>
          </a:r>
          <a:r>
            <a:rPr lang="id-ID" sz="1800" kern="1200" dirty="0" smtClean="0"/>
            <a:t>penetrometer.</a:t>
          </a:r>
          <a:endParaRPr lang="id-ID" sz="1800" kern="1200" dirty="0"/>
        </a:p>
      </dsp:txBody>
      <dsp:txXfrm>
        <a:off x="529908" y="904723"/>
        <a:ext cx="1971617" cy="3175760"/>
      </dsp:txXfrm>
    </dsp:sp>
    <dsp:sp modelId="{99F60402-93A5-42B3-8515-28FB4A711A9C}">
      <dsp:nvSpPr>
        <dsp:cNvPr id="0" name=""/>
        <dsp:cNvSpPr/>
      </dsp:nvSpPr>
      <dsp:spPr>
        <a:xfrm>
          <a:off x="2739708" y="904723"/>
          <a:ext cx="2646466" cy="3175760"/>
        </a:xfrm>
        <a:prstGeom prst="roundRect">
          <a:avLst>
            <a:gd name="adj" fmla="val 5000"/>
          </a:avLst>
        </a:prstGeom>
        <a:solidFill>
          <a:schemeClr val="accent3">
            <a:hueOff val="-3651370"/>
            <a:satOff val="5960"/>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err="1" smtClean="0"/>
            <a:t>Respon</a:t>
          </a:r>
          <a:r>
            <a:rPr lang="en-US" sz="1900" kern="1200" dirty="0" smtClean="0"/>
            <a:t> Kimia</a:t>
          </a:r>
          <a:endParaRPr lang="id-ID" sz="1900" kern="1200" dirty="0"/>
        </a:p>
      </dsp:txBody>
      <dsp:txXfrm rot="16200000">
        <a:off x="1702293" y="1942138"/>
        <a:ext cx="2604123" cy="529293"/>
      </dsp:txXfrm>
    </dsp:sp>
    <dsp:sp modelId="{99DBFBA8-FAA4-44E8-AF60-8C5539E7A37B}">
      <dsp:nvSpPr>
        <dsp:cNvPr id="0" name=""/>
        <dsp:cNvSpPr/>
      </dsp:nvSpPr>
      <dsp:spPr>
        <a:xfrm rot="5400000">
          <a:off x="2519530" y="3429360"/>
          <a:ext cx="466820" cy="396970"/>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FAFF33-4F4B-4687-A15B-172A2E61284F}">
      <dsp:nvSpPr>
        <dsp:cNvPr id="0" name=""/>
        <dsp:cNvSpPr/>
      </dsp:nvSpPr>
      <dsp:spPr>
        <a:xfrm>
          <a:off x="3269001" y="904723"/>
          <a:ext cx="1971617" cy="31757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P</a:t>
          </a:r>
          <a:r>
            <a:rPr lang="id-ID" sz="1800" kern="1200" dirty="0" smtClean="0"/>
            <a:t>enentuan  kadar protein dengan metode kjedahl , kadar Gula dengan metode Luft Schoorl, kadar Lemak dengan metode Soxhlet, dan kadar air dengan metode gravimetri</a:t>
          </a:r>
          <a:endParaRPr lang="id-ID" sz="1800" kern="1200" dirty="0"/>
        </a:p>
      </dsp:txBody>
      <dsp:txXfrm>
        <a:off x="3269001" y="904723"/>
        <a:ext cx="1971617" cy="3175760"/>
      </dsp:txXfrm>
    </dsp:sp>
    <dsp:sp modelId="{9BF80791-BA19-494F-AFFE-CD114D286283}">
      <dsp:nvSpPr>
        <dsp:cNvPr id="0" name=""/>
        <dsp:cNvSpPr/>
      </dsp:nvSpPr>
      <dsp:spPr>
        <a:xfrm>
          <a:off x="5478801" y="904723"/>
          <a:ext cx="2646466" cy="3175760"/>
        </a:xfrm>
        <a:prstGeom prst="roundRect">
          <a:avLst>
            <a:gd name="adj" fmla="val 5000"/>
          </a:avLst>
        </a:prstGeom>
        <a:solidFill>
          <a:schemeClr val="accent3">
            <a:hueOff val="-7302740"/>
            <a:satOff val="119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en-US" sz="1900" kern="1200" dirty="0" err="1" smtClean="0"/>
            <a:t>Respon</a:t>
          </a:r>
          <a:r>
            <a:rPr lang="en-US" sz="1900" kern="1200" dirty="0" smtClean="0"/>
            <a:t> </a:t>
          </a:r>
          <a:r>
            <a:rPr lang="en-US" sz="1900" kern="1200" dirty="0" err="1" smtClean="0"/>
            <a:t>Organoleptik</a:t>
          </a:r>
          <a:endParaRPr lang="id-ID" sz="1900" kern="1200" dirty="0"/>
        </a:p>
      </dsp:txBody>
      <dsp:txXfrm rot="16200000">
        <a:off x="4441386" y="1942138"/>
        <a:ext cx="2604123" cy="529293"/>
      </dsp:txXfrm>
    </dsp:sp>
    <dsp:sp modelId="{C6A48E4C-E2CD-4992-9B16-F314DBD5FBCF}">
      <dsp:nvSpPr>
        <dsp:cNvPr id="0" name=""/>
        <dsp:cNvSpPr/>
      </dsp:nvSpPr>
      <dsp:spPr>
        <a:xfrm rot="5400000">
          <a:off x="5258623" y="3429360"/>
          <a:ext cx="466820" cy="396970"/>
        </a:xfrm>
        <a:prstGeom prst="flowChartExtract">
          <a:avLst/>
        </a:prstGeom>
        <a:solidFill>
          <a:schemeClr val="lt1">
            <a:hueOff val="0"/>
            <a:satOff val="0"/>
            <a:lumOff val="0"/>
            <a:alphaOff val="0"/>
          </a:schemeClr>
        </a:solidFill>
        <a:ln w="12700" cap="flat" cmpd="sng" algn="ctr">
          <a:solidFill>
            <a:schemeClr val="accent3">
              <a:hueOff val="-7302740"/>
              <a:satOff val="11920"/>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EC11B0-2B79-4EFE-AF86-97A49B356DD6}">
      <dsp:nvSpPr>
        <dsp:cNvPr id="0" name=""/>
        <dsp:cNvSpPr/>
      </dsp:nvSpPr>
      <dsp:spPr>
        <a:xfrm>
          <a:off x="6008094" y="904723"/>
          <a:ext cx="1971617" cy="31757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t>M</a:t>
          </a:r>
          <a:r>
            <a:rPr lang="id-ID" sz="1800" kern="1200" dirty="0" smtClean="0"/>
            <a:t>engetahui tingkat kesukaan panelis terhadap produk cokelat batang berdasarkan uji hedonik terhadap rasa, aroma, tekstur, dan </a:t>
          </a:r>
          <a:r>
            <a:rPr lang="id-ID" sz="1800" i="1" kern="1200" dirty="0" smtClean="0"/>
            <a:t>aftertaste</a:t>
          </a:r>
          <a:endParaRPr lang="id-ID" sz="1800" kern="1200" dirty="0"/>
        </a:p>
      </dsp:txBody>
      <dsp:txXfrm>
        <a:off x="6008094" y="904723"/>
        <a:ext cx="1971617" cy="31757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8/4/2016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8/4/2016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8/4/2016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8/4/2016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8/4/2016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8/4/2016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8/4/2016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8/4/2016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5.xml"/><Relationship Id="rId7" Type="http://schemas.openxmlformats.org/officeDocument/2006/relationships/image" Target="../media/image14.JP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6.jp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756" y="116633"/>
            <a:ext cx="11737304" cy="2232248"/>
          </a:xfrm>
        </p:spPr>
        <p:txBody>
          <a:bodyPr>
            <a:normAutofit/>
          </a:bodyPr>
          <a:lstStyle/>
          <a:p>
            <a:pPr algn="ctr"/>
            <a:r>
              <a:rPr lang="en-US" sz="2800" b="1" dirty="0" smtClean="0"/>
              <a:t>PERBANDINGAN SUSU KEDELAI BUBUK DENGAN SUSU SKIM DAN STEVIA DENGAN SUKROSA TERHADAP KARAKTERISTIK COKELAT</a:t>
            </a:r>
            <a:br>
              <a:rPr lang="en-US" sz="2800" b="1" dirty="0" smtClean="0"/>
            </a:br>
            <a:r>
              <a:rPr lang="en-US" sz="2800" b="1" dirty="0"/>
              <a:t/>
            </a:r>
            <a:br>
              <a:rPr lang="en-US" sz="2800" b="1" dirty="0"/>
            </a:br>
            <a:r>
              <a:rPr lang="en-US" sz="2000" b="1" dirty="0" err="1" smtClean="0"/>
              <a:t>Disusun</a:t>
            </a:r>
            <a:r>
              <a:rPr lang="en-US" sz="2000" b="1" dirty="0" smtClean="0"/>
              <a:t> </a:t>
            </a:r>
            <a:r>
              <a:rPr lang="en-US" sz="2000" b="1" dirty="0" err="1" smtClean="0"/>
              <a:t>Oleh</a:t>
            </a:r>
            <a:r>
              <a:rPr lang="en-US" sz="2000" b="1" dirty="0" smtClean="0"/>
              <a:t>:</a:t>
            </a:r>
            <a:br>
              <a:rPr lang="en-US" sz="2000" b="1" dirty="0" smtClean="0"/>
            </a:br>
            <a:r>
              <a:rPr lang="en-US" sz="2000" b="1" dirty="0" smtClean="0"/>
              <a:t>Muhammad </a:t>
            </a:r>
            <a:r>
              <a:rPr lang="en-US" sz="2000" b="1" dirty="0" err="1" smtClean="0"/>
              <a:t>Rifqi</a:t>
            </a:r>
            <a:r>
              <a:rPr lang="en-US" sz="2000" b="1" dirty="0" smtClean="0"/>
              <a:t/>
            </a:r>
            <a:br>
              <a:rPr lang="en-US" sz="2000" b="1" dirty="0" smtClean="0"/>
            </a:br>
            <a:r>
              <a:rPr lang="en-US" sz="2000" b="1" dirty="0" smtClean="0"/>
              <a:t>12.302.0325</a:t>
            </a:r>
            <a:endParaRPr lang="en-US" sz="3200" b="1" dirty="0"/>
          </a:p>
        </p:txBody>
      </p:sp>
      <p:sp>
        <p:nvSpPr>
          <p:cNvPr id="3" name="Subtitle 2"/>
          <p:cNvSpPr>
            <a:spLocks noGrp="1"/>
          </p:cNvSpPr>
          <p:nvPr>
            <p:ph type="subTitle" idx="1"/>
          </p:nvPr>
        </p:nvSpPr>
        <p:spPr>
          <a:xfrm>
            <a:off x="189756" y="4012402"/>
            <a:ext cx="11737304" cy="2728966"/>
          </a:xfrm>
        </p:spPr>
        <p:txBody>
          <a:bodyPr>
            <a:normAutofit/>
          </a:bodyPr>
          <a:lstStyle/>
          <a:p>
            <a:r>
              <a:rPr lang="en-US" sz="2000" b="1" dirty="0" smtClean="0">
                <a:solidFill>
                  <a:schemeClr val="tx2"/>
                </a:solidFill>
              </a:rPr>
              <a:t>       </a:t>
            </a:r>
            <a:r>
              <a:rPr lang="en-US" sz="2000" b="1" dirty="0" err="1" smtClean="0">
                <a:solidFill>
                  <a:schemeClr val="tx2"/>
                </a:solidFill>
              </a:rPr>
              <a:t>Pembimbing</a:t>
            </a:r>
            <a:r>
              <a:rPr lang="en-US" sz="2000" b="1" dirty="0" smtClean="0">
                <a:solidFill>
                  <a:schemeClr val="tx2"/>
                </a:solidFill>
              </a:rPr>
              <a:t> </a:t>
            </a:r>
            <a:r>
              <a:rPr lang="en-US" sz="2000" b="1" dirty="0" err="1" smtClean="0">
                <a:solidFill>
                  <a:schemeClr val="tx2"/>
                </a:solidFill>
              </a:rPr>
              <a:t>Utama</a:t>
            </a:r>
            <a:r>
              <a:rPr lang="en-US" sz="2000" b="1" dirty="0">
                <a:solidFill>
                  <a:schemeClr val="tx2"/>
                </a:solidFill>
              </a:rPr>
              <a:t>	</a:t>
            </a:r>
            <a:r>
              <a:rPr lang="en-US" sz="2000" b="1" dirty="0" smtClean="0">
                <a:solidFill>
                  <a:schemeClr val="tx2"/>
                </a:solidFill>
              </a:rPr>
              <a:t>	 		            </a:t>
            </a:r>
            <a:r>
              <a:rPr lang="en-US" sz="2000" b="1" dirty="0" err="1" smtClean="0">
                <a:solidFill>
                  <a:schemeClr val="tx2"/>
                </a:solidFill>
              </a:rPr>
              <a:t>Pembimbing</a:t>
            </a:r>
            <a:r>
              <a:rPr lang="en-US" sz="2000" b="1" dirty="0" smtClean="0">
                <a:solidFill>
                  <a:schemeClr val="tx2"/>
                </a:solidFill>
              </a:rPr>
              <a:t> </a:t>
            </a:r>
            <a:r>
              <a:rPr lang="en-US" sz="2000" b="1" dirty="0" err="1" smtClean="0">
                <a:solidFill>
                  <a:schemeClr val="tx2"/>
                </a:solidFill>
              </a:rPr>
              <a:t>Pendamping</a:t>
            </a:r>
            <a:endParaRPr lang="en-US" sz="2000" b="1" dirty="0" smtClean="0">
              <a:solidFill>
                <a:schemeClr val="tx2"/>
              </a:solidFill>
            </a:endParaRPr>
          </a:p>
          <a:p>
            <a:endParaRPr lang="en-US" sz="2000" b="1" dirty="0">
              <a:solidFill>
                <a:schemeClr val="tx2"/>
              </a:solidFill>
            </a:endParaRPr>
          </a:p>
          <a:p>
            <a:endParaRPr lang="en-US" sz="2000" b="1" dirty="0" smtClean="0">
              <a:solidFill>
                <a:schemeClr val="tx2"/>
              </a:solidFill>
            </a:endParaRPr>
          </a:p>
          <a:p>
            <a:endParaRPr lang="en-US" sz="2000" b="1" dirty="0">
              <a:solidFill>
                <a:schemeClr val="tx2"/>
              </a:solidFill>
            </a:endParaRPr>
          </a:p>
          <a:p>
            <a:r>
              <a:rPr lang="en-US" sz="2000" b="1" dirty="0" smtClean="0">
                <a:solidFill>
                  <a:schemeClr val="tx2"/>
                </a:solidFill>
              </a:rPr>
              <a:t>(Dr. Ir. </a:t>
            </a:r>
            <a:r>
              <a:rPr lang="en-US" sz="2000" b="1" dirty="0" err="1" smtClean="0">
                <a:solidFill>
                  <a:schemeClr val="tx2"/>
                </a:solidFill>
              </a:rPr>
              <a:t>Yusep</a:t>
            </a:r>
            <a:r>
              <a:rPr lang="en-US" sz="2000" b="1" dirty="0" smtClean="0">
                <a:solidFill>
                  <a:schemeClr val="tx2"/>
                </a:solidFill>
              </a:rPr>
              <a:t> </a:t>
            </a:r>
            <a:r>
              <a:rPr lang="en-US" sz="2000" b="1" dirty="0" err="1" smtClean="0">
                <a:solidFill>
                  <a:schemeClr val="tx2"/>
                </a:solidFill>
              </a:rPr>
              <a:t>Ikrawan</a:t>
            </a:r>
            <a:r>
              <a:rPr lang="en-US" sz="2000" b="1" dirty="0" smtClean="0">
                <a:solidFill>
                  <a:schemeClr val="tx2"/>
                </a:solidFill>
              </a:rPr>
              <a:t>, </a:t>
            </a:r>
            <a:r>
              <a:rPr lang="en-US" sz="2000" b="1" dirty="0" err="1" smtClean="0">
                <a:solidFill>
                  <a:schemeClr val="tx2"/>
                </a:solidFill>
              </a:rPr>
              <a:t>M.Eng</a:t>
            </a:r>
            <a:r>
              <a:rPr lang="en-US" sz="2000" b="1" dirty="0" smtClean="0">
                <a:solidFill>
                  <a:schemeClr val="tx2"/>
                </a:solidFill>
              </a:rPr>
              <a:t>.)				(Ir. </a:t>
            </a:r>
            <a:r>
              <a:rPr lang="en-US" sz="2000" b="1" dirty="0" err="1" smtClean="0">
                <a:solidFill>
                  <a:schemeClr val="tx2"/>
                </a:solidFill>
              </a:rPr>
              <a:t>Hervelly</a:t>
            </a:r>
            <a:r>
              <a:rPr lang="en-US" sz="2000" b="1" dirty="0" smtClean="0">
                <a:solidFill>
                  <a:schemeClr val="tx2"/>
                </a:solidFill>
              </a:rPr>
              <a:t>, MP.)</a:t>
            </a:r>
          </a:p>
          <a:p>
            <a:r>
              <a:rPr lang="en-US" sz="2000" b="1" dirty="0">
                <a:solidFill>
                  <a:schemeClr val="tx2"/>
                </a:solidFill>
              </a:rPr>
              <a:t>	</a:t>
            </a:r>
            <a:r>
              <a:rPr lang="en-US" sz="2000" b="1" dirty="0" smtClean="0">
                <a:solidFill>
                  <a:schemeClr val="tx2"/>
                </a:solidFill>
              </a:rPr>
              <a:t>			      </a:t>
            </a:r>
            <a:r>
              <a:rPr lang="en-US" sz="2000" b="1" dirty="0" err="1" smtClean="0">
                <a:solidFill>
                  <a:schemeClr val="tx2"/>
                </a:solidFill>
              </a:rPr>
              <a:t>Penguji</a:t>
            </a:r>
            <a:endParaRPr lang="en-US" sz="2000" b="1" dirty="0" smtClean="0">
              <a:solidFill>
                <a:schemeClr val="tx2"/>
              </a:solidFill>
            </a:endParaRPr>
          </a:p>
          <a:p>
            <a:endParaRPr lang="en-US" sz="2000" b="1" dirty="0">
              <a:solidFill>
                <a:schemeClr val="tx2"/>
              </a:solidFill>
            </a:endParaRPr>
          </a:p>
          <a:p>
            <a:endParaRPr lang="en-US" sz="2000" b="1" dirty="0" smtClean="0">
              <a:solidFill>
                <a:schemeClr val="tx2"/>
              </a:solidFill>
            </a:endParaRPr>
          </a:p>
          <a:p>
            <a:r>
              <a:rPr lang="en-US" sz="2000" b="1" dirty="0">
                <a:solidFill>
                  <a:schemeClr val="tx2"/>
                </a:solidFill>
              </a:rPr>
              <a:t>	</a:t>
            </a:r>
            <a:r>
              <a:rPr lang="en-US" sz="2000" b="1" dirty="0" smtClean="0">
                <a:solidFill>
                  <a:schemeClr val="tx2"/>
                </a:solidFill>
              </a:rPr>
              <a:t>	</a:t>
            </a:r>
            <a:r>
              <a:rPr lang="en-US" sz="2000" b="1" dirty="0">
                <a:solidFill>
                  <a:schemeClr val="tx2"/>
                </a:solidFill>
              </a:rPr>
              <a:t>	 </a:t>
            </a:r>
            <a:r>
              <a:rPr lang="en-US" sz="2000" b="1" dirty="0" smtClean="0">
                <a:solidFill>
                  <a:schemeClr val="tx2"/>
                </a:solidFill>
              </a:rPr>
              <a:t>         (Ir. </a:t>
            </a:r>
            <a:r>
              <a:rPr lang="en-US" sz="2000" b="1" dirty="0" err="1" smtClean="0">
                <a:solidFill>
                  <a:schemeClr val="tx2"/>
                </a:solidFill>
              </a:rPr>
              <a:t>Syarif</a:t>
            </a:r>
            <a:r>
              <a:rPr lang="en-US" sz="2000" b="1" dirty="0" smtClean="0">
                <a:solidFill>
                  <a:schemeClr val="tx2"/>
                </a:solidFill>
              </a:rPr>
              <a:t> </a:t>
            </a:r>
            <a:r>
              <a:rPr lang="en-US" sz="2000" b="1" dirty="0" err="1" smtClean="0">
                <a:solidFill>
                  <a:schemeClr val="tx2"/>
                </a:solidFill>
              </a:rPr>
              <a:t>Assalam</a:t>
            </a:r>
            <a:r>
              <a:rPr lang="en-US" sz="2000" b="1" dirty="0" smtClean="0">
                <a:solidFill>
                  <a:schemeClr val="tx2"/>
                </a:solidFill>
              </a:rPr>
              <a:t>, MT.)</a:t>
            </a:r>
            <a:endParaRPr lang="en-US" sz="2000" b="1" dirty="0">
              <a:solidFill>
                <a:schemeClr val="tx2"/>
              </a:solidFill>
            </a:endParaRPr>
          </a:p>
        </p:txBody>
      </p:sp>
      <p:pic>
        <p:nvPicPr>
          <p:cNvPr id="1026" name="Picture 2" descr="http://logovektor.com/wp-content/uploads/2015/08/Logo-Universitas-Pasundan-UNPAS-293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784" y="2557200"/>
            <a:ext cx="1421247" cy="1455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477788" y="188640"/>
            <a:ext cx="2448272"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Smanda (2008)</a:t>
            </a:r>
            <a:endParaRPr lang="id-ID" dirty="0"/>
          </a:p>
        </p:txBody>
      </p:sp>
      <p:sp>
        <p:nvSpPr>
          <p:cNvPr id="9" name="Cloud Callout 8"/>
          <p:cNvSpPr/>
          <p:nvPr/>
        </p:nvSpPr>
        <p:spPr>
          <a:xfrm>
            <a:off x="3358108" y="188640"/>
            <a:ext cx="8208912" cy="3744416"/>
          </a:xfrm>
          <a:prstGeom prst="cloud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400" dirty="0" smtClean="0"/>
              <a:t>D</a:t>
            </a:r>
            <a:r>
              <a:rPr lang="id-ID" sz="1400" dirty="0" smtClean="0"/>
              <a:t>ua </a:t>
            </a:r>
            <a:r>
              <a:rPr lang="id-ID" sz="1400" dirty="0"/>
              <a:t>sifat cokelat yang perlu diperhatikan adalah flavor, dan tekstur. Cokelat mempunyai cita rasa yang khas, teksturnya berbentuk padat pada suhu kamar, cepat meleleh di dalam mulut, menjadi cair dan terasa lembut di lidah. Ada berbagai cara untuk mengolah cokelat. Salah satu diantaranya meliputi tahap-tahap ; pencampuran, pelembutan, penghalusan (</a:t>
            </a:r>
            <a:r>
              <a:rPr lang="id-ID" sz="1400" i="1" dirty="0"/>
              <a:t>conching</a:t>
            </a:r>
            <a:r>
              <a:rPr lang="id-ID" sz="1400" dirty="0"/>
              <a:t>), tempering, dan pencetakan.</a:t>
            </a:r>
          </a:p>
          <a:p>
            <a:pPr algn="just">
              <a:lnSpc>
                <a:spcPct val="150000"/>
              </a:lnSpc>
            </a:pPr>
            <a:endParaRPr lang="id-ID" sz="1400" dirty="0"/>
          </a:p>
        </p:txBody>
      </p:sp>
      <p:sp>
        <p:nvSpPr>
          <p:cNvPr id="10" name="Right Arrow 9"/>
          <p:cNvSpPr/>
          <p:nvPr/>
        </p:nvSpPr>
        <p:spPr>
          <a:xfrm>
            <a:off x="477788" y="4365104"/>
            <a:ext cx="2448272" cy="18002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Siregar</a:t>
            </a:r>
            <a:r>
              <a:rPr lang="en-US" dirty="0" smtClean="0"/>
              <a:t> et all (2007)</a:t>
            </a:r>
            <a:endParaRPr lang="id-ID" dirty="0"/>
          </a:p>
        </p:txBody>
      </p:sp>
      <p:sp>
        <p:nvSpPr>
          <p:cNvPr id="13" name="Rectangular Callout 12"/>
          <p:cNvSpPr/>
          <p:nvPr/>
        </p:nvSpPr>
        <p:spPr>
          <a:xfrm>
            <a:off x="3302272" y="4509120"/>
            <a:ext cx="8208912" cy="22322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a:t>
            </a:r>
            <a:r>
              <a:rPr lang="id-ID" dirty="0" smtClean="0"/>
              <a:t>honching </a:t>
            </a:r>
            <a:r>
              <a:rPr lang="id-ID" dirty="0"/>
              <a:t>membantu dalam penyempurnaan citarasa, penurunan viskositas adonan, pengurangan bau-bau tidak enak dan peningkatan aroma khas cokelat</a:t>
            </a:r>
          </a:p>
        </p:txBody>
      </p:sp>
    </p:spTree>
    <p:extLst>
      <p:ext uri="{BB962C8B-B14F-4D97-AF65-F5344CB8AC3E}">
        <p14:creationId xmlns:p14="http://schemas.microsoft.com/office/powerpoint/2010/main" val="68604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4550352"/>
              </p:ext>
            </p:extLst>
          </p:nvPr>
        </p:nvGraphicFramePr>
        <p:xfrm>
          <a:off x="333772" y="332656"/>
          <a:ext cx="892899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7242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17748" y="2060848"/>
            <a:ext cx="2448272"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Hui (1992)</a:t>
            </a:r>
            <a:endParaRPr lang="id-ID" dirty="0"/>
          </a:p>
        </p:txBody>
      </p:sp>
      <p:sp>
        <p:nvSpPr>
          <p:cNvPr id="5" name="Cloud Callout 4"/>
          <p:cNvSpPr/>
          <p:nvPr/>
        </p:nvSpPr>
        <p:spPr>
          <a:xfrm>
            <a:off x="3574132" y="980728"/>
            <a:ext cx="8208912" cy="39604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dirty="0"/>
              <a:t>Warna dari bubuk cokelat dapat mempengaruhi cokelat batang yang akan dibuat apabila menggunakan bubuk cokelat maka akan menghasilkan cokelat yang berwarna cokelat. Sedangkan apabila tidak menggunakan bubuk cokelat melainkan susu skim pada pembuatan cokelat maka akan menghasilkan cokelat yang berwarna putih disamping itu penggunaan bubuk cokelat merupakan sumber protein, lemak, karbohidrat, vitamin, mineral</a:t>
            </a:r>
          </a:p>
        </p:txBody>
      </p:sp>
    </p:spTree>
    <p:extLst>
      <p:ext uri="{BB962C8B-B14F-4D97-AF65-F5344CB8AC3E}">
        <p14:creationId xmlns:p14="http://schemas.microsoft.com/office/powerpoint/2010/main" val="19976979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86912366"/>
              </p:ext>
            </p:extLst>
          </p:nvPr>
        </p:nvGraphicFramePr>
        <p:xfrm>
          <a:off x="333772" y="332656"/>
          <a:ext cx="892899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8612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a:off x="333772" y="188640"/>
            <a:ext cx="2448272"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Syarief</a:t>
            </a:r>
            <a:r>
              <a:rPr lang="en-US" dirty="0" smtClean="0"/>
              <a:t> </a:t>
            </a:r>
            <a:r>
              <a:rPr lang="en-US" dirty="0" err="1" smtClean="0"/>
              <a:t>dan</a:t>
            </a:r>
            <a:r>
              <a:rPr lang="en-US" dirty="0" smtClean="0"/>
              <a:t> </a:t>
            </a:r>
            <a:r>
              <a:rPr lang="en-US" dirty="0" err="1" smtClean="0"/>
              <a:t>Anies</a:t>
            </a:r>
            <a:r>
              <a:rPr lang="en-US" dirty="0" smtClean="0"/>
              <a:t> (1988)</a:t>
            </a:r>
            <a:endParaRPr lang="id-ID" dirty="0"/>
          </a:p>
        </p:txBody>
      </p:sp>
      <p:sp>
        <p:nvSpPr>
          <p:cNvPr id="12" name="Cloud Callout 11"/>
          <p:cNvSpPr/>
          <p:nvPr/>
        </p:nvSpPr>
        <p:spPr>
          <a:xfrm>
            <a:off x="3502124" y="204664"/>
            <a:ext cx="8568952" cy="1944216"/>
          </a:xfrm>
          <a:prstGeom prst="cloudCallou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800" dirty="0"/>
              <a:t> </a:t>
            </a:r>
            <a:r>
              <a:rPr lang="en-US" sz="1800" dirty="0" smtClean="0"/>
              <a:t>G</a:t>
            </a:r>
            <a:r>
              <a:rPr lang="id-ID" sz="1800" dirty="0" smtClean="0"/>
              <a:t>ula </a:t>
            </a:r>
            <a:r>
              <a:rPr lang="id-ID" sz="1800" dirty="0"/>
              <a:t>berperan penting dalam pembuatan permen cokelat selain berfungsi sebagai pemanis juga sebagai bahan pengisi (tekstur). Kadar gula yang banyak akan memadatkan permen cokelat</a:t>
            </a:r>
            <a:endParaRPr lang="id-ID" sz="1800" dirty="0">
              <a:effectLst/>
            </a:endParaRPr>
          </a:p>
        </p:txBody>
      </p:sp>
      <p:sp>
        <p:nvSpPr>
          <p:cNvPr id="13" name="Right Arrow 12"/>
          <p:cNvSpPr/>
          <p:nvPr/>
        </p:nvSpPr>
        <p:spPr>
          <a:xfrm>
            <a:off x="369540" y="2534004"/>
            <a:ext cx="2412504" cy="3024336"/>
          </a:xfrm>
          <a:prstGeom prst="rightArrow">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Winarno</a:t>
            </a:r>
            <a:r>
              <a:rPr lang="en-US" dirty="0" smtClean="0"/>
              <a:t> (1992) </a:t>
            </a:r>
            <a:r>
              <a:rPr lang="en-US" dirty="0" err="1" smtClean="0"/>
              <a:t>dan</a:t>
            </a:r>
            <a:r>
              <a:rPr lang="en-US" dirty="0" smtClean="0"/>
              <a:t> Kartika (1988)</a:t>
            </a:r>
            <a:endParaRPr lang="id-ID" dirty="0"/>
          </a:p>
        </p:txBody>
      </p:sp>
      <p:sp>
        <p:nvSpPr>
          <p:cNvPr id="14" name="Cloud Callout 13"/>
          <p:cNvSpPr/>
          <p:nvPr/>
        </p:nvSpPr>
        <p:spPr>
          <a:xfrm>
            <a:off x="3502124" y="2636912"/>
            <a:ext cx="8568952" cy="38164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dirty="0"/>
              <a:t> </a:t>
            </a:r>
            <a:r>
              <a:rPr lang="en-US" sz="1800" dirty="0" smtClean="0"/>
              <a:t>Rasa </a:t>
            </a:r>
            <a:r>
              <a:rPr lang="en-US" sz="1800" dirty="0" err="1"/>
              <a:t>dipengaruhi</a:t>
            </a:r>
            <a:r>
              <a:rPr lang="en-US" sz="1800" dirty="0"/>
              <a:t> </a:t>
            </a:r>
            <a:r>
              <a:rPr lang="en-US" sz="1800" dirty="0" err="1"/>
              <a:t>oleh</a:t>
            </a:r>
            <a:r>
              <a:rPr lang="en-US" sz="1800" dirty="0"/>
              <a:t> </a:t>
            </a:r>
            <a:r>
              <a:rPr lang="en-US" sz="1800" dirty="0" err="1"/>
              <a:t>beberapa</a:t>
            </a:r>
            <a:r>
              <a:rPr lang="en-US" sz="1800" dirty="0"/>
              <a:t> </a:t>
            </a:r>
            <a:r>
              <a:rPr lang="en-US" sz="1800" dirty="0" err="1"/>
              <a:t>faktor</a:t>
            </a:r>
            <a:r>
              <a:rPr lang="en-US" sz="1800" dirty="0"/>
              <a:t> </a:t>
            </a:r>
            <a:r>
              <a:rPr lang="en-US" sz="1800" dirty="0" err="1"/>
              <a:t>antara</a:t>
            </a:r>
            <a:r>
              <a:rPr lang="en-US" sz="1800" dirty="0"/>
              <a:t> lain </a:t>
            </a:r>
            <a:r>
              <a:rPr lang="en-US" sz="1800" dirty="0" err="1"/>
              <a:t>senyawa</a:t>
            </a:r>
            <a:r>
              <a:rPr lang="en-US" sz="1800" dirty="0"/>
              <a:t> </a:t>
            </a:r>
            <a:r>
              <a:rPr lang="en-US" sz="1800" dirty="0" err="1"/>
              <a:t>kimia</a:t>
            </a:r>
            <a:r>
              <a:rPr lang="en-US" sz="1800" dirty="0"/>
              <a:t>, </a:t>
            </a:r>
            <a:r>
              <a:rPr lang="en-US" sz="1800" dirty="0" err="1"/>
              <a:t>suhu</a:t>
            </a:r>
            <a:r>
              <a:rPr lang="en-US" sz="1800" dirty="0"/>
              <a:t>, </a:t>
            </a:r>
            <a:r>
              <a:rPr lang="en-US" sz="1800" dirty="0" err="1"/>
              <a:t>konsentrasi</a:t>
            </a:r>
            <a:r>
              <a:rPr lang="en-US" sz="1800" dirty="0"/>
              <a:t>, </a:t>
            </a:r>
            <a:r>
              <a:rPr lang="en-US" sz="1800" dirty="0" err="1"/>
              <a:t>dan</a:t>
            </a:r>
            <a:r>
              <a:rPr lang="en-US" sz="1800" dirty="0"/>
              <a:t> </a:t>
            </a:r>
            <a:r>
              <a:rPr lang="en-US" sz="1800" dirty="0" err="1"/>
              <a:t>interaksi</a:t>
            </a:r>
            <a:r>
              <a:rPr lang="en-US" sz="1800" dirty="0"/>
              <a:t> </a:t>
            </a:r>
            <a:r>
              <a:rPr lang="en-US" sz="1800" dirty="0" err="1"/>
              <a:t>komponen</a:t>
            </a:r>
            <a:r>
              <a:rPr lang="en-US" sz="1800" dirty="0"/>
              <a:t> </a:t>
            </a:r>
            <a:r>
              <a:rPr lang="en-US" sz="1800" dirty="0" smtClean="0"/>
              <a:t>lain. Rasa </a:t>
            </a:r>
            <a:r>
              <a:rPr lang="en-US" sz="1800" dirty="0" err="1"/>
              <a:t>manis</a:t>
            </a:r>
            <a:r>
              <a:rPr lang="en-US" sz="1800" dirty="0"/>
              <a:t> </a:t>
            </a:r>
            <a:r>
              <a:rPr lang="en-US" sz="1800" dirty="0" err="1"/>
              <a:t>disebabkan</a:t>
            </a:r>
            <a:r>
              <a:rPr lang="en-US" sz="1800" dirty="0"/>
              <a:t> </a:t>
            </a:r>
            <a:r>
              <a:rPr lang="en-US" sz="1800" dirty="0" err="1"/>
              <a:t>oleh</a:t>
            </a:r>
            <a:r>
              <a:rPr lang="en-US" sz="1800" dirty="0"/>
              <a:t> </a:t>
            </a:r>
            <a:r>
              <a:rPr lang="en-US" sz="1800" dirty="0" err="1"/>
              <a:t>senyawa</a:t>
            </a:r>
            <a:r>
              <a:rPr lang="en-US" sz="1800" dirty="0"/>
              <a:t> </a:t>
            </a:r>
            <a:r>
              <a:rPr lang="en-US" sz="1800" dirty="0" err="1"/>
              <a:t>organik</a:t>
            </a:r>
            <a:r>
              <a:rPr lang="en-US" sz="1800" dirty="0"/>
              <a:t> yang </a:t>
            </a:r>
            <a:r>
              <a:rPr lang="en-US" sz="1800" dirty="0" err="1"/>
              <a:t>mengandung</a:t>
            </a:r>
            <a:r>
              <a:rPr lang="en-US" sz="1800" dirty="0"/>
              <a:t> </a:t>
            </a:r>
            <a:r>
              <a:rPr lang="en-US" sz="1800" dirty="0" err="1"/>
              <a:t>gugus</a:t>
            </a:r>
            <a:r>
              <a:rPr lang="en-US" sz="1800" dirty="0"/>
              <a:t> </a:t>
            </a:r>
            <a:r>
              <a:rPr lang="en-US" sz="1800" dirty="0" err="1"/>
              <a:t>hidroksil</a:t>
            </a:r>
            <a:r>
              <a:rPr lang="en-US" sz="1800" dirty="0"/>
              <a:t> (OH), </a:t>
            </a:r>
            <a:r>
              <a:rPr lang="en-US" sz="1800" dirty="0" err="1"/>
              <a:t>beberapa</a:t>
            </a:r>
            <a:r>
              <a:rPr lang="en-US" sz="1800" dirty="0"/>
              <a:t> </a:t>
            </a:r>
            <a:r>
              <a:rPr lang="en-US" sz="1800" dirty="0" err="1"/>
              <a:t>asam</a:t>
            </a:r>
            <a:r>
              <a:rPr lang="en-US" sz="1800" dirty="0"/>
              <a:t> amino, </a:t>
            </a:r>
            <a:r>
              <a:rPr lang="en-US" sz="1800" dirty="0" err="1"/>
              <a:t>aldehid</a:t>
            </a:r>
            <a:r>
              <a:rPr lang="en-US" sz="1800" dirty="0"/>
              <a:t>, </a:t>
            </a:r>
            <a:r>
              <a:rPr lang="en-US" sz="1800" dirty="0" err="1"/>
              <a:t>dan</a:t>
            </a:r>
            <a:r>
              <a:rPr lang="en-US" sz="1800" dirty="0"/>
              <a:t> </a:t>
            </a:r>
            <a:r>
              <a:rPr lang="en-US" sz="1800" dirty="0" err="1"/>
              <a:t>gliserol</a:t>
            </a:r>
            <a:r>
              <a:rPr lang="en-US" sz="1800" dirty="0"/>
              <a:t>.</a:t>
            </a:r>
            <a:endParaRPr lang="id-ID" sz="1800" dirty="0"/>
          </a:p>
          <a:p>
            <a:pPr algn="just"/>
            <a:endParaRPr lang="id-ID" sz="1800" dirty="0">
              <a:effectLst/>
            </a:endParaRPr>
          </a:p>
        </p:txBody>
      </p:sp>
    </p:spTree>
    <p:extLst>
      <p:ext uri="{BB962C8B-B14F-4D97-AF65-F5344CB8AC3E}">
        <p14:creationId xmlns:p14="http://schemas.microsoft.com/office/powerpoint/2010/main" val="558735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down)">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760" y="188640"/>
            <a:ext cx="33843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Hipotesis</a:t>
            </a:r>
            <a:r>
              <a:rPr lang="en-US" dirty="0" smtClean="0"/>
              <a:t> </a:t>
            </a:r>
            <a:r>
              <a:rPr lang="en-US" dirty="0" err="1" smtClean="0"/>
              <a:t>Penelitian</a:t>
            </a:r>
            <a:endParaRPr lang="id-ID" dirty="0"/>
          </a:p>
        </p:txBody>
      </p:sp>
      <p:graphicFrame>
        <p:nvGraphicFramePr>
          <p:cNvPr id="5" name="Diagram 4"/>
          <p:cNvGraphicFramePr/>
          <p:nvPr>
            <p:extLst>
              <p:ext uri="{D42A27DB-BD31-4B8C-83A1-F6EECF244321}">
                <p14:modId xmlns:p14="http://schemas.microsoft.com/office/powerpoint/2010/main" val="419488957"/>
              </p:ext>
            </p:extLst>
          </p:nvPr>
        </p:nvGraphicFramePr>
        <p:xfrm>
          <a:off x="1917948" y="1087218"/>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762642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3772" y="332656"/>
            <a:ext cx="37444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Tempat</a:t>
            </a:r>
            <a:r>
              <a:rPr lang="en-US" dirty="0" smtClean="0"/>
              <a:t> </a:t>
            </a:r>
            <a:r>
              <a:rPr lang="en-US" dirty="0" err="1" smtClean="0"/>
              <a:t>dan</a:t>
            </a:r>
            <a:r>
              <a:rPr lang="en-US" dirty="0" smtClean="0"/>
              <a:t> </a:t>
            </a:r>
            <a:r>
              <a:rPr lang="en-US" dirty="0" err="1" smtClean="0"/>
              <a:t>Waktu</a:t>
            </a:r>
            <a:r>
              <a:rPr lang="en-US" dirty="0" smtClean="0"/>
              <a:t> </a:t>
            </a:r>
            <a:endParaRPr lang="id-ID" dirty="0"/>
          </a:p>
        </p:txBody>
      </p:sp>
      <p:sp>
        <p:nvSpPr>
          <p:cNvPr id="8" name="Rectangle 7"/>
          <p:cNvSpPr/>
          <p:nvPr/>
        </p:nvSpPr>
        <p:spPr>
          <a:xfrm>
            <a:off x="765820" y="1700808"/>
            <a:ext cx="10153128" cy="1200329"/>
          </a:xfrm>
          <a:prstGeom prst="rect">
            <a:avLst/>
          </a:prstGeom>
        </p:spPr>
        <p:txBody>
          <a:bodyPr wrap="square">
            <a:spAutoFit/>
          </a:bodyPr>
          <a:lstStyle/>
          <a:p>
            <a:r>
              <a:rPr lang="en-US" dirty="0" smtClean="0"/>
              <a:t>	</a:t>
            </a:r>
            <a:r>
              <a:rPr lang="en-US" dirty="0" err="1" smtClean="0"/>
              <a:t>Penelitian</a:t>
            </a:r>
            <a:r>
              <a:rPr lang="en-US" dirty="0" smtClean="0"/>
              <a:t> </a:t>
            </a:r>
            <a:r>
              <a:rPr lang="en-US" dirty="0" err="1" smtClean="0"/>
              <a:t>ini</a:t>
            </a:r>
            <a:r>
              <a:rPr lang="en-US" dirty="0" smtClean="0"/>
              <a:t> </a:t>
            </a:r>
            <a:r>
              <a:rPr lang="en-US" dirty="0" err="1" smtClean="0"/>
              <a:t>dilakukan</a:t>
            </a:r>
            <a:r>
              <a:rPr lang="en-US" dirty="0" smtClean="0"/>
              <a:t> di </a:t>
            </a:r>
            <a:r>
              <a:rPr lang="en-US" dirty="0" err="1" smtClean="0"/>
              <a:t>Laboraturium</a:t>
            </a:r>
            <a:r>
              <a:rPr lang="en-US" dirty="0" smtClean="0"/>
              <a:t> </a:t>
            </a:r>
            <a:r>
              <a:rPr lang="en-US" dirty="0" err="1" smtClean="0"/>
              <a:t>Teknologi</a:t>
            </a:r>
            <a:r>
              <a:rPr lang="en-US" dirty="0" smtClean="0"/>
              <a:t> </a:t>
            </a:r>
            <a:r>
              <a:rPr lang="en-US" dirty="0" err="1" smtClean="0"/>
              <a:t>Pangan</a:t>
            </a:r>
            <a:r>
              <a:rPr lang="en-US" dirty="0" smtClean="0"/>
              <a:t>, </a:t>
            </a:r>
            <a:r>
              <a:rPr lang="en-US" dirty="0" err="1" smtClean="0"/>
              <a:t>Fakultas</a:t>
            </a:r>
            <a:r>
              <a:rPr lang="en-US" dirty="0" smtClean="0"/>
              <a:t> </a:t>
            </a:r>
            <a:r>
              <a:rPr lang="en-US" dirty="0" err="1" smtClean="0"/>
              <a:t>Teknik</a:t>
            </a:r>
            <a:r>
              <a:rPr lang="en-US" dirty="0" smtClean="0"/>
              <a:t>, </a:t>
            </a:r>
            <a:r>
              <a:rPr lang="en-US" dirty="0" err="1" smtClean="0"/>
              <a:t>Universitas</a:t>
            </a:r>
            <a:r>
              <a:rPr lang="en-US" dirty="0" smtClean="0"/>
              <a:t> </a:t>
            </a:r>
            <a:r>
              <a:rPr lang="en-US" dirty="0" err="1" smtClean="0"/>
              <a:t>Pasundan</a:t>
            </a:r>
            <a:r>
              <a:rPr lang="en-US" dirty="0" smtClean="0"/>
              <a:t>, </a:t>
            </a:r>
            <a:r>
              <a:rPr lang="en-US" dirty="0" err="1" smtClean="0"/>
              <a:t>Jalan</a:t>
            </a:r>
            <a:r>
              <a:rPr lang="en-US" dirty="0" smtClean="0"/>
              <a:t> Dr. </a:t>
            </a:r>
            <a:r>
              <a:rPr lang="en-US" dirty="0" err="1" smtClean="0"/>
              <a:t>Setiabudhi</a:t>
            </a:r>
            <a:r>
              <a:rPr lang="en-US" dirty="0" smtClean="0"/>
              <a:t> No. 193 Bandung, </a:t>
            </a:r>
            <a:r>
              <a:rPr lang="en-US" dirty="0" err="1" smtClean="0"/>
              <a:t>mulai</a:t>
            </a:r>
            <a:r>
              <a:rPr lang="en-US" dirty="0" smtClean="0"/>
              <a:t> </a:t>
            </a:r>
            <a:r>
              <a:rPr lang="en-US" dirty="0" err="1" smtClean="0"/>
              <a:t>bulan</a:t>
            </a:r>
            <a:r>
              <a:rPr lang="en-US" dirty="0" smtClean="0"/>
              <a:t> Mei 2016 </a:t>
            </a:r>
            <a:r>
              <a:rPr lang="en-US" dirty="0" err="1" smtClean="0"/>
              <a:t>sampai</a:t>
            </a:r>
            <a:r>
              <a:rPr lang="en-US" dirty="0" smtClean="0"/>
              <a:t> </a:t>
            </a:r>
            <a:r>
              <a:rPr lang="en-US" dirty="0" err="1" smtClean="0"/>
              <a:t>selesai</a:t>
            </a:r>
            <a:r>
              <a:rPr lang="en-US" dirty="0" smtClean="0"/>
              <a:t>.</a:t>
            </a:r>
            <a:endParaRPr lang="en-US" dirty="0"/>
          </a:p>
        </p:txBody>
      </p:sp>
    </p:spTree>
    <p:extLst>
      <p:ext uri="{BB962C8B-B14F-4D97-AF65-F5344CB8AC3E}">
        <p14:creationId xmlns:p14="http://schemas.microsoft.com/office/powerpoint/2010/main" val="12616597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Metode</a:t>
            </a:r>
            <a:r>
              <a:rPr lang="en-US" dirty="0" smtClean="0"/>
              <a:t> </a:t>
            </a:r>
            <a:r>
              <a:rPr lang="en-US" dirty="0" err="1" smtClean="0"/>
              <a:t>Penelitian</a:t>
            </a:r>
            <a:endParaRPr lang="id-ID" dirty="0"/>
          </a:p>
        </p:txBody>
      </p:sp>
      <p:sp>
        <p:nvSpPr>
          <p:cNvPr id="3" name="Content Placeholder 2"/>
          <p:cNvSpPr>
            <a:spLocks noGrp="1"/>
          </p:cNvSpPr>
          <p:nvPr>
            <p:ph idx="1"/>
          </p:nvPr>
        </p:nvSpPr>
        <p:spPr>
          <a:xfrm>
            <a:off x="1117309" y="2204864"/>
            <a:ext cx="10157354" cy="3967336"/>
          </a:xfrm>
        </p:spPr>
        <p:txBody>
          <a:bodyPr>
            <a:normAutofit/>
          </a:bodyPr>
          <a:lstStyle/>
          <a:p>
            <a:pPr algn="just"/>
            <a:r>
              <a:rPr lang="id-ID" sz="1800" dirty="0"/>
              <a:t>Bahan baku yang akan digunakan pada penelitian ini adalah cokelat bubuk (</a:t>
            </a:r>
            <a:r>
              <a:rPr lang="id-ID" sz="1800" i="1" dirty="0"/>
              <a:t>cocoa powder)</a:t>
            </a:r>
            <a:r>
              <a:rPr lang="id-ID" sz="1800" dirty="0"/>
              <a:t>,</a:t>
            </a:r>
            <a:r>
              <a:rPr lang="id-ID" sz="1800" i="1" dirty="0"/>
              <a:t> </a:t>
            </a:r>
            <a:r>
              <a:rPr lang="id-ID" sz="1800" dirty="0"/>
              <a:t>lemak cokelat, susu  kedelai bubuk, susu skim, sukrosa yang dibeli dari toko bahan  kue PD Kijang Mas Bandung, Gula stevia yang dibeli  dari Depok, serta lesitin yang dibeli dari PT Brataco Chemical Bandung. Bahan-bahan yang akan digunakan untuk analisis adalah dietil ether, petroleun ether, aquadest, larutan asam sulfat 6N, 1,5 gram KI, natrium tiosulfat, larutan HCN 9,5 N, larutan NaOH 10 N dan larutan luft schoorl.</a:t>
            </a:r>
          </a:p>
          <a:p>
            <a:pPr marL="0" indent="0" algn="just">
              <a:buNone/>
            </a:pPr>
            <a:endParaRPr lang="id-ID" sz="1800" dirty="0"/>
          </a:p>
        </p:txBody>
      </p:sp>
      <p:sp>
        <p:nvSpPr>
          <p:cNvPr id="4" name="Rounded Rectangle 3"/>
          <p:cNvSpPr/>
          <p:nvPr/>
        </p:nvSpPr>
        <p:spPr>
          <a:xfrm>
            <a:off x="1083018" y="1473200"/>
            <a:ext cx="2059066" cy="587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Bahan</a:t>
            </a:r>
            <a:r>
              <a:rPr lang="en-US" dirty="0" smtClean="0"/>
              <a:t> </a:t>
            </a:r>
            <a:endParaRPr lang="id-ID" dirty="0"/>
          </a:p>
        </p:txBody>
      </p:sp>
    </p:spTree>
    <p:extLst>
      <p:ext uri="{BB962C8B-B14F-4D97-AF65-F5344CB8AC3E}">
        <p14:creationId xmlns:p14="http://schemas.microsoft.com/office/powerpoint/2010/main" val="8482481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701800"/>
            <a:ext cx="10157354" cy="3239368"/>
          </a:xfrm>
        </p:spPr>
        <p:txBody>
          <a:bodyPr/>
          <a:lstStyle/>
          <a:p>
            <a:r>
              <a:rPr lang="id-ID" dirty="0"/>
              <a:t>Alat yang  akan digunakan pada penelitian adalah timbangan elektrik (Miettler Toledo), alat </a:t>
            </a:r>
            <a:r>
              <a:rPr lang="id-ID" i="1" dirty="0"/>
              <a:t>conching </a:t>
            </a:r>
            <a:r>
              <a:rPr lang="id-ID" dirty="0"/>
              <a:t>(ARFE), panci </a:t>
            </a:r>
            <a:r>
              <a:rPr lang="id-ID" i="1" dirty="0"/>
              <a:t>stainless steel</a:t>
            </a:r>
            <a:r>
              <a:rPr lang="id-ID" dirty="0"/>
              <a:t> untuk tempat pencampuran, spatula, cetakan, kain lap,  dan lemari pendingin. Alat untuk analisis kimia adalah botol timbang/porselen (Germani), eksikator (Pyrex), alat ekstraksi soxhlet (Pyrex), kondensor (Pyrex), labu dasar bundar (Pyrex), destilator (Pyrex), labu takar 100 ml, pipet 10 ml, dan Erlenmeyer 250 ml.</a:t>
            </a:r>
          </a:p>
          <a:p>
            <a:endParaRPr lang="id-ID" dirty="0"/>
          </a:p>
        </p:txBody>
      </p:sp>
      <p:sp>
        <p:nvSpPr>
          <p:cNvPr id="4" name="Rounded Rectangle 3"/>
          <p:cNvSpPr/>
          <p:nvPr/>
        </p:nvSpPr>
        <p:spPr>
          <a:xfrm>
            <a:off x="981844" y="620688"/>
            <a:ext cx="2059066" cy="587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Alat</a:t>
            </a:r>
            <a:r>
              <a:rPr lang="en-US" dirty="0" smtClean="0"/>
              <a:t> </a:t>
            </a:r>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356" y="4439394"/>
            <a:ext cx="2333333" cy="1990476"/>
          </a:xfrm>
          <a:prstGeom prst="rect">
            <a:avLst/>
          </a:prstGeom>
        </p:spPr>
      </p:pic>
    </p:spTree>
    <p:extLst>
      <p:ext uri="{BB962C8B-B14F-4D97-AF65-F5344CB8AC3E}">
        <p14:creationId xmlns:p14="http://schemas.microsoft.com/office/powerpoint/2010/main" val="37676483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anim calcmode="lin" valueType="num">
                                      <p:cBhvr>
                                        <p:cTn id="21"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97216" y="1412776"/>
            <a:ext cx="10394391" cy="3168352"/>
          </a:xfrm>
        </p:spPr>
        <p:txBody>
          <a:bodyPr>
            <a:noAutofit/>
          </a:bodyPr>
          <a:lstStyle/>
          <a:p>
            <a:pPr indent="363538"/>
            <a:r>
              <a:rPr lang="id-ID" sz="1800" dirty="0"/>
              <a:t>Penelitian pendahuluan yang akan  dilakukan yaitu membuat produk cokelat batang dengan menggunakan cokelat bubuk  merk </a:t>
            </a:r>
            <a:r>
              <a:rPr lang="id-ID" sz="1800" i="1" dirty="0"/>
              <a:t>Tulip Bergundi, Delfi, </a:t>
            </a:r>
            <a:r>
              <a:rPr lang="id-ID" sz="1800" dirty="0"/>
              <a:t>dan</a:t>
            </a:r>
            <a:r>
              <a:rPr lang="id-ID" sz="1800" i="1" dirty="0"/>
              <a:t> Bensdrop </a:t>
            </a:r>
            <a:r>
              <a:rPr lang="id-ID" sz="1800" dirty="0"/>
              <a:t>dengan penambahan lemak cokelat, susu skim, sukrosa, dan lesitin. Selanjutnya  cokelat batang yang diperoleh dilakukan pengujian organoleptik  menggunakan skala Hedonik yang di transformasikan ke skala numerik. Panelis yang digunakan berjumlah 30 orang dengan atribut yang dinilai yaitu rasa, aroma, tekstur, dan aftertaste,  kemudian  cokelat bubuk yang  terpilih akan digunakan dalam penelitian utama. Selain itu bahan utama yang digunakan  dilakukan analisis kimia, meliputi analisis kadar lemak dengan metode Soxhlet, kadar  protein dengan metode kjedahl, dan kadar gula dengan metode Luft Schoorl (Sudarmadji, 2010).</a:t>
            </a:r>
          </a:p>
          <a:p>
            <a:endParaRPr lang="id-ID" sz="1800" dirty="0"/>
          </a:p>
        </p:txBody>
      </p:sp>
      <p:sp>
        <p:nvSpPr>
          <p:cNvPr id="4" name="Rounded Rectangle 3"/>
          <p:cNvSpPr/>
          <p:nvPr/>
        </p:nvSpPr>
        <p:spPr>
          <a:xfrm>
            <a:off x="981844" y="620688"/>
            <a:ext cx="4032448" cy="587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Penelitian</a:t>
            </a:r>
            <a:r>
              <a:rPr lang="en-US" dirty="0" smtClean="0"/>
              <a:t> </a:t>
            </a:r>
            <a:r>
              <a:rPr lang="en-US" dirty="0" err="1" smtClean="0"/>
              <a:t>Pendahuluan</a:t>
            </a:r>
            <a:r>
              <a:rPr lang="en-US" dirty="0" smtClean="0"/>
              <a:t>  </a:t>
            </a:r>
            <a:endParaRPr lang="id-ID"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096"/>
            <a:ext cx="12188825" cy="2550773"/>
          </a:xfrm>
          <a:prstGeom prst="rect">
            <a:avLst/>
          </a:prstGeom>
        </p:spPr>
      </p:pic>
    </p:spTree>
    <p:extLst>
      <p:ext uri="{BB962C8B-B14F-4D97-AF65-F5344CB8AC3E}">
        <p14:creationId xmlns:p14="http://schemas.microsoft.com/office/powerpoint/2010/main" val="3440204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err="1" smtClean="0"/>
              <a:t>Latar</a:t>
            </a:r>
            <a:r>
              <a:rPr lang="en-US" dirty="0" smtClean="0"/>
              <a:t> </a:t>
            </a:r>
            <a:r>
              <a:rPr lang="en-US" dirty="0" err="1" smtClean="0"/>
              <a:t>Belakang</a:t>
            </a:r>
            <a:endParaRPr lang="en-US" dirty="0"/>
          </a:p>
        </p:txBody>
      </p:sp>
      <p:sp>
        <p:nvSpPr>
          <p:cNvPr id="9" name="Rounded Rectangle 8"/>
          <p:cNvSpPr/>
          <p:nvPr/>
        </p:nvSpPr>
        <p:spPr>
          <a:xfrm>
            <a:off x="1117309" y="1701800"/>
            <a:ext cx="3392927" cy="13236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Kakao</a:t>
            </a:r>
            <a:endParaRPr lang="id-ID" dirty="0"/>
          </a:p>
        </p:txBody>
      </p:sp>
      <p:pic>
        <p:nvPicPr>
          <p:cNvPr id="2050" name="Picture 2" descr="http://img1.beritasatu.com/data/media/images/medium/14003162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3873">
            <a:off x="5157927" y="2191298"/>
            <a:ext cx="590550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701800"/>
            <a:ext cx="10157354" cy="2303264"/>
          </a:xfrm>
        </p:spPr>
        <p:txBody>
          <a:bodyPr>
            <a:normAutofit fontScale="92500"/>
          </a:bodyPr>
          <a:lstStyle/>
          <a:p>
            <a:pPr marL="0" indent="0" algn="just">
              <a:lnSpc>
                <a:spcPct val="150000"/>
              </a:lnSpc>
              <a:buNone/>
            </a:pPr>
            <a:r>
              <a:rPr lang="id-ID" dirty="0"/>
              <a:t>Penelitian utama yang dilakukan merupakan kelanjutan dari penelitian pendahuluan. Pada penelitian ini dilakukan penambahan perbandingan susu kedelai bubuk dan susu skim dengan perbandingan yang divariasikan, serta penambahan perbandingan stevia dan sukrosa.</a:t>
            </a:r>
          </a:p>
          <a:p>
            <a:pPr algn="just">
              <a:lnSpc>
                <a:spcPct val="150000"/>
              </a:lnSpc>
            </a:pPr>
            <a:endParaRPr lang="id-ID" dirty="0"/>
          </a:p>
        </p:txBody>
      </p:sp>
      <p:sp>
        <p:nvSpPr>
          <p:cNvPr id="4" name="Rounded Rectangle 3"/>
          <p:cNvSpPr/>
          <p:nvPr/>
        </p:nvSpPr>
        <p:spPr>
          <a:xfrm>
            <a:off x="981844" y="620688"/>
            <a:ext cx="4032448" cy="587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Penelitian</a:t>
            </a:r>
            <a:r>
              <a:rPr lang="en-US" dirty="0" smtClean="0"/>
              <a:t> </a:t>
            </a:r>
            <a:r>
              <a:rPr lang="en-US" dirty="0" err="1" smtClean="0"/>
              <a:t>Utama</a:t>
            </a:r>
            <a:r>
              <a:rPr lang="en-US" dirty="0" smtClean="0"/>
              <a:t>  </a:t>
            </a:r>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096"/>
            <a:ext cx="12188825" cy="2550773"/>
          </a:xfrm>
          <a:prstGeom prst="rect">
            <a:avLst/>
          </a:prstGeom>
        </p:spPr>
      </p:pic>
    </p:spTree>
    <p:extLst>
      <p:ext uri="{BB962C8B-B14F-4D97-AF65-F5344CB8AC3E}">
        <p14:creationId xmlns:p14="http://schemas.microsoft.com/office/powerpoint/2010/main" val="38679005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8" presetClass="emph" presetSubtype="0" fill="hold" grpId="0" nodeType="clickEffect">
                                  <p:stCondLst>
                                    <p:cond delay="0"/>
                                  </p:stCondLst>
                                  <p:iterate type="lt">
                                    <p:tmPct val="4000"/>
                                  </p:iterate>
                                  <p:childTnLst>
                                    <p:set>
                                      <p:cBhvr override="childStyle">
                                        <p:cTn id="13"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672383" y="1772816"/>
            <a:ext cx="7008574" cy="4399384"/>
          </a:xfrm>
        </p:spPr>
        <p:txBody>
          <a:bodyPr>
            <a:normAutofit fontScale="55000" lnSpcReduction="20000"/>
          </a:bodyPr>
          <a:lstStyle/>
          <a:p>
            <a:pPr marL="0" indent="0">
              <a:lnSpc>
                <a:spcPct val="170000"/>
              </a:lnSpc>
              <a:buNone/>
            </a:pPr>
            <a:r>
              <a:rPr lang="en-US" dirty="0" smtClean="0"/>
              <a:t>	</a:t>
            </a:r>
            <a:r>
              <a:rPr lang="id-ID" sz="2600" dirty="0" smtClean="0"/>
              <a:t>Rancangan </a:t>
            </a:r>
            <a:r>
              <a:rPr lang="id-ID" sz="2600" dirty="0"/>
              <a:t>perlakuan pada penelitian utama terdiri dari dua faktor, yaitu perbandingan konsentrasi susu kedelai bubuk : susu skim</a:t>
            </a:r>
            <a:r>
              <a:rPr lang="id-ID" sz="2600" i="1" dirty="0"/>
              <a:t> </a:t>
            </a:r>
            <a:r>
              <a:rPr lang="id-ID" sz="2600" dirty="0"/>
              <a:t>(A), serta perbandingan konsentrasi  gula stevia : sukrosa (b</a:t>
            </a:r>
            <a:r>
              <a:rPr lang="id-ID" sz="2600" dirty="0" smtClean="0"/>
              <a:t>).</a:t>
            </a:r>
            <a:endParaRPr lang="id-ID" sz="2600" dirty="0"/>
          </a:p>
          <a:p>
            <a:pPr marL="0" indent="0">
              <a:lnSpc>
                <a:spcPct val="170000"/>
              </a:lnSpc>
              <a:buNone/>
            </a:pPr>
            <a:r>
              <a:rPr lang="id-ID" sz="2600" dirty="0"/>
              <a:t>A. Faktor perbandingan konsentrasi Susu kedelai : Susu skim</a:t>
            </a:r>
            <a:r>
              <a:rPr lang="id-ID" sz="2600" i="1" dirty="0"/>
              <a:t> </a:t>
            </a:r>
            <a:r>
              <a:rPr lang="id-ID" sz="2600" dirty="0"/>
              <a:t>(A) terdiri dari 3 taraf, yaitu : </a:t>
            </a:r>
          </a:p>
          <a:p>
            <a:pPr marL="0" indent="0">
              <a:lnSpc>
                <a:spcPct val="170000"/>
              </a:lnSpc>
              <a:buNone/>
            </a:pPr>
            <a:r>
              <a:rPr lang="id-ID" sz="2600" dirty="0"/>
              <a:t>a</a:t>
            </a:r>
            <a:r>
              <a:rPr lang="id-ID" sz="2600" baseline="-25000" dirty="0"/>
              <a:t>1</a:t>
            </a:r>
            <a:r>
              <a:rPr lang="id-ID" sz="2600" dirty="0"/>
              <a:t>= 1 : 0 (Susu kedelai : Susu skim)</a:t>
            </a:r>
          </a:p>
          <a:p>
            <a:pPr marL="0" indent="0">
              <a:lnSpc>
                <a:spcPct val="170000"/>
              </a:lnSpc>
              <a:buNone/>
            </a:pPr>
            <a:r>
              <a:rPr lang="id-ID" sz="2600" dirty="0"/>
              <a:t>a</a:t>
            </a:r>
            <a:r>
              <a:rPr lang="id-ID" sz="2600" baseline="-25000" dirty="0"/>
              <a:t>2</a:t>
            </a:r>
            <a:r>
              <a:rPr lang="id-ID" sz="2600" dirty="0"/>
              <a:t>= 1 : 1 (Susu kedelai : Susu skim)</a:t>
            </a:r>
          </a:p>
          <a:p>
            <a:pPr marL="0" indent="0">
              <a:lnSpc>
                <a:spcPct val="170000"/>
              </a:lnSpc>
              <a:buNone/>
            </a:pPr>
            <a:r>
              <a:rPr lang="id-ID" sz="2600" dirty="0"/>
              <a:t>a</a:t>
            </a:r>
            <a:r>
              <a:rPr lang="id-ID" sz="2600" baseline="-25000" dirty="0"/>
              <a:t>3</a:t>
            </a:r>
            <a:r>
              <a:rPr lang="id-ID" sz="2600" dirty="0"/>
              <a:t>= 0 : 1 (Susu kedelai : Susu skim)</a:t>
            </a:r>
          </a:p>
          <a:p>
            <a:pPr marL="0" indent="0">
              <a:lnSpc>
                <a:spcPct val="170000"/>
              </a:lnSpc>
              <a:buNone/>
            </a:pPr>
            <a:r>
              <a:rPr lang="id-ID" sz="2600" dirty="0"/>
              <a:t>B. Faktor perbandingan konsentrasi Stevia : Sukrosa (B) terdiri dari 3 taraf, </a:t>
            </a:r>
            <a:r>
              <a:rPr lang="id-ID" sz="2600" dirty="0" smtClean="0"/>
              <a:t>yaitu</a:t>
            </a:r>
            <a:r>
              <a:rPr lang="en-US" sz="2600" dirty="0" smtClean="0"/>
              <a:t>:</a:t>
            </a:r>
          </a:p>
          <a:p>
            <a:pPr marL="0" indent="0">
              <a:lnSpc>
                <a:spcPct val="170000"/>
              </a:lnSpc>
              <a:buNone/>
            </a:pPr>
            <a:endParaRPr lang="id-ID" sz="2600" dirty="0"/>
          </a:p>
          <a:p>
            <a:pPr marL="0" indent="0">
              <a:lnSpc>
                <a:spcPct val="170000"/>
              </a:lnSpc>
              <a:buNone/>
            </a:pPr>
            <a:r>
              <a:rPr lang="id-ID" sz="2600" dirty="0"/>
              <a:t>b</a:t>
            </a:r>
            <a:r>
              <a:rPr lang="id-ID" sz="2600" baseline="-25000" dirty="0"/>
              <a:t>1</a:t>
            </a:r>
            <a:r>
              <a:rPr lang="id-ID" sz="2600" dirty="0"/>
              <a:t>= 1 : 0 (Stevia : Sukrosa)</a:t>
            </a:r>
          </a:p>
          <a:p>
            <a:pPr marL="0" indent="0">
              <a:lnSpc>
                <a:spcPct val="170000"/>
              </a:lnSpc>
              <a:buNone/>
            </a:pPr>
            <a:r>
              <a:rPr lang="id-ID" sz="2600" dirty="0"/>
              <a:t>b</a:t>
            </a:r>
            <a:r>
              <a:rPr lang="id-ID" sz="2600" baseline="-25000" dirty="0"/>
              <a:t>2</a:t>
            </a:r>
            <a:r>
              <a:rPr lang="id-ID" sz="2600" dirty="0"/>
              <a:t>= 1 : 1 (Stevia : Sukrosa)</a:t>
            </a:r>
          </a:p>
          <a:p>
            <a:pPr marL="0" indent="0">
              <a:lnSpc>
                <a:spcPct val="170000"/>
              </a:lnSpc>
              <a:buNone/>
            </a:pPr>
            <a:r>
              <a:rPr lang="id-ID" sz="2600" dirty="0"/>
              <a:t>b</a:t>
            </a:r>
            <a:r>
              <a:rPr lang="id-ID" sz="2600" baseline="-25000" dirty="0"/>
              <a:t>3</a:t>
            </a:r>
            <a:r>
              <a:rPr lang="id-ID" sz="2600" dirty="0"/>
              <a:t>= 0 : 1 (Stevia : Sukrosa) </a:t>
            </a:r>
          </a:p>
          <a:p>
            <a:pPr>
              <a:lnSpc>
                <a:spcPct val="170000"/>
              </a:lnSpc>
            </a:pPr>
            <a:endParaRPr lang="id-ID" dirty="0"/>
          </a:p>
        </p:txBody>
      </p:sp>
      <p:sp>
        <p:nvSpPr>
          <p:cNvPr id="4" name="Rounded Rectangle 3"/>
          <p:cNvSpPr/>
          <p:nvPr/>
        </p:nvSpPr>
        <p:spPr>
          <a:xfrm>
            <a:off x="4672383" y="620688"/>
            <a:ext cx="4032448" cy="587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Rancangan</a:t>
            </a:r>
            <a:r>
              <a:rPr lang="en-US" dirty="0" smtClean="0"/>
              <a:t> </a:t>
            </a:r>
            <a:r>
              <a:rPr lang="en-US" dirty="0" err="1" smtClean="0"/>
              <a:t>Perlakuan</a:t>
            </a:r>
            <a:r>
              <a:rPr lang="en-US" dirty="0" smtClean="0"/>
              <a:t>  </a:t>
            </a:r>
            <a:endParaRPr lang="id-ID" dirty="0"/>
          </a:p>
        </p:txBody>
      </p:sp>
    </p:spTree>
    <p:extLst>
      <p:ext uri="{BB962C8B-B14F-4D97-AF65-F5344CB8AC3E}">
        <p14:creationId xmlns:p14="http://schemas.microsoft.com/office/powerpoint/2010/main" val="3383042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dirty="0"/>
              <a:t>Model rancangan percobaan  yang digunakan dalam  penelitian ini adalah pola faktorial dalam Rancangan Acak Kelompok (RAK). Penelitian utama memiliki faktorial 3x3 dengan 3 kali ulangan, sehingga diperoleh 27 satuan percobaan.</a:t>
            </a:r>
          </a:p>
          <a:p>
            <a:r>
              <a:rPr lang="id-ID" dirty="0"/>
              <a:t>Untuk membuktikan adanya pengaruh perlakuan dan interaksinya terhadap respon parameter yang diamati, maka dilakukan analisis data sebagai berikut :</a:t>
            </a:r>
          </a:p>
          <a:p>
            <a:r>
              <a:rPr lang="id-ID" b="1" dirty="0"/>
              <a:t>  Y</a:t>
            </a:r>
            <a:r>
              <a:rPr lang="id-ID" b="1" baseline="-25000" dirty="0"/>
              <a:t>ijk </a:t>
            </a:r>
            <a:r>
              <a:rPr lang="id-ID" b="1" dirty="0"/>
              <a:t>= µ + K</a:t>
            </a:r>
            <a:r>
              <a:rPr lang="id-ID" b="1" baseline="-25000" dirty="0"/>
              <a:t>k</a:t>
            </a:r>
            <a:r>
              <a:rPr lang="id-ID" b="1" dirty="0"/>
              <a:t> + A</a:t>
            </a:r>
            <a:r>
              <a:rPr lang="id-ID" b="1" baseline="-25000" dirty="0"/>
              <a:t>i</a:t>
            </a:r>
            <a:r>
              <a:rPr lang="id-ID" b="1" dirty="0"/>
              <a:t> +B</a:t>
            </a:r>
            <a:r>
              <a:rPr lang="id-ID" b="1" baseline="-25000" dirty="0"/>
              <a:t>j</a:t>
            </a:r>
            <a:r>
              <a:rPr lang="id-ID" b="1" dirty="0"/>
              <a:t> + (AB)</a:t>
            </a:r>
            <a:r>
              <a:rPr lang="id-ID" b="1" baseline="-25000" dirty="0"/>
              <a:t>ij</a:t>
            </a:r>
            <a:r>
              <a:rPr lang="id-ID" b="1" dirty="0"/>
              <a:t> + </a:t>
            </a:r>
            <a:r>
              <a:rPr lang="id-ID" b="1" dirty="0" smtClean="0"/>
              <a:t>ɛ</a:t>
            </a:r>
            <a:r>
              <a:rPr lang="id-ID" b="1" baseline="-25000" dirty="0" smtClean="0"/>
              <a:t>ijk</a:t>
            </a:r>
            <a:endParaRPr lang="id-ID" dirty="0"/>
          </a:p>
        </p:txBody>
      </p:sp>
      <p:sp>
        <p:nvSpPr>
          <p:cNvPr id="4" name="Rounded Rectangle 3"/>
          <p:cNvSpPr/>
          <p:nvPr/>
        </p:nvSpPr>
        <p:spPr>
          <a:xfrm>
            <a:off x="981844" y="620688"/>
            <a:ext cx="4032448" cy="587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Rancangan</a:t>
            </a:r>
            <a:r>
              <a:rPr lang="en-US" dirty="0" smtClean="0"/>
              <a:t> </a:t>
            </a:r>
            <a:r>
              <a:rPr lang="en-US" dirty="0" err="1" smtClean="0"/>
              <a:t>Percobaan</a:t>
            </a:r>
            <a:r>
              <a:rPr lang="en-US" dirty="0" smtClean="0"/>
              <a:t>  </a:t>
            </a:r>
            <a:endParaRPr lang="id-ID" dirty="0"/>
          </a:p>
        </p:txBody>
      </p:sp>
    </p:spTree>
    <p:extLst>
      <p:ext uri="{BB962C8B-B14F-4D97-AF65-F5344CB8AC3E}">
        <p14:creationId xmlns:p14="http://schemas.microsoft.com/office/powerpoint/2010/main" val="4737476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mph" presetSubtype="0" nodeType="clickEffect">
                                  <p:stCondLst>
                                    <p:cond delay="0"/>
                                  </p:stCondLst>
                                  <p:iterate type="lt">
                                    <p:tmAbs val="25"/>
                                  </p:iterate>
                                  <p:childTnLst>
                                    <p:set>
                                      <p:cBhvr override="childStyle">
                                        <p:cTn id="13" dur="indefinite"/>
                                        <p:tgtEl>
                                          <p:spTgt spid="3">
                                            <p:txEl>
                                              <p:pRg st="0" end="0"/>
                                            </p:txEl>
                                          </p:spTgt>
                                        </p:tgtEl>
                                        <p:attrNameLst>
                                          <p:attrName>style.fontWeight</p:attrName>
                                        </p:attrNameLst>
                                      </p:cBhvr>
                                      <p:to>
                                        <p:strVal val="bold"/>
                                      </p:to>
                                    </p:set>
                                  </p:childTnLst>
                                </p:cTn>
                              </p:par>
                              <p:par>
                                <p:cTn id="14" presetID="15" presetClass="emph" presetSubtype="0" nodeType="withEffect">
                                  <p:stCondLst>
                                    <p:cond delay="0"/>
                                  </p:stCondLst>
                                  <p:iterate type="lt">
                                    <p:tmAbs val="25"/>
                                  </p:iterate>
                                  <p:childTnLst>
                                    <p:set>
                                      <p:cBhvr override="childStyle">
                                        <p:cTn id="15" dur="indefinite"/>
                                        <p:tgtEl>
                                          <p:spTgt spid="3">
                                            <p:txEl>
                                              <p:pRg st="1" end="1"/>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88640"/>
            <a:ext cx="10157354" cy="5983560"/>
          </a:xfrm>
        </p:spPr>
        <p:txBody>
          <a:bodyPr>
            <a:normAutofit fontScale="70000" lnSpcReduction="20000"/>
          </a:bodyPr>
          <a:lstStyle/>
          <a:p>
            <a:pPr marL="0" indent="0">
              <a:buNone/>
            </a:pPr>
            <a:r>
              <a:rPr lang="en-US" b="1" dirty="0" smtClean="0">
                <a:solidFill>
                  <a:schemeClr val="tx2"/>
                </a:solidFill>
              </a:rPr>
              <a:t>KETERANGAN:</a:t>
            </a:r>
          </a:p>
          <a:p>
            <a:pPr marL="0" indent="0">
              <a:buNone/>
            </a:pPr>
            <a:endParaRPr lang="en-US" b="1" dirty="0" smtClean="0">
              <a:solidFill>
                <a:schemeClr val="tx2"/>
              </a:solidFill>
            </a:endParaRPr>
          </a:p>
          <a:p>
            <a:pPr marL="0" indent="0">
              <a:buNone/>
            </a:pPr>
            <a:r>
              <a:rPr lang="id-ID" dirty="0" smtClean="0">
                <a:solidFill>
                  <a:schemeClr val="tx2"/>
                </a:solidFill>
              </a:rPr>
              <a:t>I</a:t>
            </a:r>
            <a:r>
              <a:rPr lang="en-US" dirty="0">
                <a:solidFill>
                  <a:schemeClr val="tx2"/>
                </a:solidFill>
              </a:rPr>
              <a:t>	</a:t>
            </a:r>
            <a:r>
              <a:rPr lang="id-ID" dirty="0">
                <a:solidFill>
                  <a:schemeClr val="tx2"/>
                </a:solidFill>
              </a:rPr>
              <a:t>= 1,2,3 (banyaknya variasi konsentrasi </a:t>
            </a:r>
            <a:r>
              <a:rPr lang="id-ID" i="1" dirty="0">
                <a:solidFill>
                  <a:schemeClr val="tx2"/>
                </a:solidFill>
              </a:rPr>
              <a:t>Susu kedelai bubuk : Susu Skim</a:t>
            </a:r>
            <a:r>
              <a:rPr lang="id-ID" dirty="0">
                <a:solidFill>
                  <a:schemeClr val="tx2"/>
                </a:solidFill>
              </a:rPr>
              <a:t> a</a:t>
            </a:r>
            <a:r>
              <a:rPr lang="id-ID" baseline="-25000" dirty="0">
                <a:solidFill>
                  <a:schemeClr val="tx2"/>
                </a:solidFill>
              </a:rPr>
              <a:t>1</a:t>
            </a:r>
            <a:r>
              <a:rPr lang="id-ID" dirty="0">
                <a:solidFill>
                  <a:schemeClr val="tx2"/>
                </a:solidFill>
              </a:rPr>
              <a:t>,a</a:t>
            </a:r>
            <a:r>
              <a:rPr lang="id-ID" baseline="-25000" dirty="0">
                <a:solidFill>
                  <a:schemeClr val="tx2"/>
                </a:solidFill>
              </a:rPr>
              <a:t>2</a:t>
            </a:r>
            <a:r>
              <a:rPr lang="id-ID" dirty="0">
                <a:solidFill>
                  <a:schemeClr val="tx2"/>
                </a:solidFill>
              </a:rPr>
              <a:t>,a</a:t>
            </a:r>
            <a:r>
              <a:rPr lang="id-ID" baseline="-25000" dirty="0">
                <a:solidFill>
                  <a:schemeClr val="tx2"/>
                </a:solidFill>
              </a:rPr>
              <a:t>3</a:t>
            </a:r>
            <a:r>
              <a:rPr lang="id-ID" dirty="0">
                <a:solidFill>
                  <a:schemeClr val="tx2"/>
                </a:solidFill>
              </a:rPr>
              <a:t>).</a:t>
            </a:r>
          </a:p>
          <a:p>
            <a:pPr marL="0" indent="0">
              <a:buNone/>
            </a:pPr>
            <a:r>
              <a:rPr lang="id-ID" dirty="0">
                <a:solidFill>
                  <a:schemeClr val="tx2"/>
                </a:solidFill>
              </a:rPr>
              <a:t>j 	= 1,2,3 (banyaknya variasi konsentrasi </a:t>
            </a:r>
            <a:r>
              <a:rPr lang="id-ID" i="1" dirty="0">
                <a:solidFill>
                  <a:schemeClr val="tx2"/>
                </a:solidFill>
              </a:rPr>
              <a:t>Gula Stevia</a:t>
            </a:r>
            <a:r>
              <a:rPr lang="id-ID" dirty="0">
                <a:solidFill>
                  <a:schemeClr val="tx2"/>
                </a:solidFill>
              </a:rPr>
              <a:t>  : </a:t>
            </a:r>
            <a:r>
              <a:rPr lang="id-ID" i="1" dirty="0">
                <a:solidFill>
                  <a:schemeClr val="tx2"/>
                </a:solidFill>
              </a:rPr>
              <a:t>Sukrosa</a:t>
            </a:r>
            <a:r>
              <a:rPr lang="id-ID" dirty="0">
                <a:solidFill>
                  <a:schemeClr val="tx2"/>
                </a:solidFill>
              </a:rPr>
              <a:t> b</a:t>
            </a:r>
            <a:r>
              <a:rPr lang="id-ID" baseline="-25000" dirty="0">
                <a:solidFill>
                  <a:schemeClr val="tx2"/>
                </a:solidFill>
              </a:rPr>
              <a:t>1</a:t>
            </a:r>
            <a:r>
              <a:rPr lang="id-ID" dirty="0">
                <a:solidFill>
                  <a:schemeClr val="tx2"/>
                </a:solidFill>
              </a:rPr>
              <a:t>,b</a:t>
            </a:r>
            <a:r>
              <a:rPr lang="id-ID" baseline="-25000" dirty="0">
                <a:solidFill>
                  <a:schemeClr val="tx2"/>
                </a:solidFill>
              </a:rPr>
              <a:t>2</a:t>
            </a:r>
            <a:r>
              <a:rPr lang="id-ID" dirty="0">
                <a:solidFill>
                  <a:schemeClr val="tx2"/>
                </a:solidFill>
              </a:rPr>
              <a:t>,b</a:t>
            </a:r>
            <a:r>
              <a:rPr lang="id-ID" baseline="-25000" dirty="0">
                <a:solidFill>
                  <a:schemeClr val="tx2"/>
                </a:solidFill>
              </a:rPr>
              <a:t>3</a:t>
            </a:r>
            <a:r>
              <a:rPr lang="id-ID" dirty="0">
                <a:solidFill>
                  <a:schemeClr val="tx2"/>
                </a:solidFill>
              </a:rPr>
              <a:t>)</a:t>
            </a:r>
          </a:p>
          <a:p>
            <a:pPr marL="0" indent="0">
              <a:buNone/>
            </a:pPr>
            <a:r>
              <a:rPr lang="id-ID" dirty="0">
                <a:solidFill>
                  <a:schemeClr val="tx2"/>
                </a:solidFill>
              </a:rPr>
              <a:t>K 	= 1,2,3 (banyaknya ulangan)</a:t>
            </a:r>
          </a:p>
          <a:p>
            <a:pPr marL="1262063" indent="-1262063">
              <a:buNone/>
            </a:pPr>
            <a:r>
              <a:rPr lang="id-ID" dirty="0">
                <a:solidFill>
                  <a:schemeClr val="tx2"/>
                </a:solidFill>
              </a:rPr>
              <a:t>Y</a:t>
            </a:r>
            <a:r>
              <a:rPr lang="id-ID" baseline="-25000" dirty="0">
                <a:solidFill>
                  <a:schemeClr val="tx2"/>
                </a:solidFill>
              </a:rPr>
              <a:t>ijk </a:t>
            </a:r>
            <a:r>
              <a:rPr lang="id-ID" dirty="0">
                <a:solidFill>
                  <a:schemeClr val="tx2"/>
                </a:solidFill>
              </a:rPr>
              <a:t>   </a:t>
            </a:r>
            <a:r>
              <a:rPr lang="en-US" dirty="0" smtClean="0">
                <a:solidFill>
                  <a:schemeClr val="tx2"/>
                </a:solidFill>
              </a:rPr>
              <a:t>	</a:t>
            </a:r>
            <a:r>
              <a:rPr lang="id-ID" dirty="0" smtClean="0">
                <a:solidFill>
                  <a:schemeClr val="tx2"/>
                </a:solidFill>
              </a:rPr>
              <a:t>= </a:t>
            </a:r>
            <a:r>
              <a:rPr lang="id-ID" dirty="0">
                <a:solidFill>
                  <a:schemeClr val="tx2"/>
                </a:solidFill>
              </a:rPr>
              <a:t>nilai respon pada pngamatan ke-k dari perlakuan konsentrasi ke-i dan perlakuan konsentrasi </a:t>
            </a:r>
            <a:r>
              <a:rPr lang="id-ID" i="1" dirty="0">
                <a:solidFill>
                  <a:schemeClr val="tx2"/>
                </a:solidFill>
              </a:rPr>
              <a:t>Gula Stevia</a:t>
            </a:r>
            <a:r>
              <a:rPr lang="id-ID" dirty="0">
                <a:solidFill>
                  <a:schemeClr val="tx2"/>
                </a:solidFill>
              </a:rPr>
              <a:t> : </a:t>
            </a:r>
            <a:r>
              <a:rPr lang="id-ID" i="1" dirty="0">
                <a:solidFill>
                  <a:schemeClr val="tx2"/>
                </a:solidFill>
              </a:rPr>
              <a:t>Sukrosa </a:t>
            </a:r>
            <a:r>
              <a:rPr lang="id-ID" dirty="0">
                <a:solidFill>
                  <a:schemeClr val="tx2"/>
                </a:solidFill>
              </a:rPr>
              <a:t>ke-j.</a:t>
            </a:r>
          </a:p>
          <a:p>
            <a:pPr marL="0" indent="0">
              <a:buNone/>
            </a:pPr>
            <a:r>
              <a:rPr lang="id-ID" dirty="0">
                <a:solidFill>
                  <a:schemeClr val="tx2"/>
                </a:solidFill>
              </a:rPr>
              <a:t>A</a:t>
            </a:r>
            <a:r>
              <a:rPr lang="id-ID" baseline="-25000" dirty="0">
                <a:solidFill>
                  <a:schemeClr val="tx2"/>
                </a:solidFill>
              </a:rPr>
              <a:t>i</a:t>
            </a:r>
            <a:r>
              <a:rPr lang="id-ID" dirty="0">
                <a:solidFill>
                  <a:schemeClr val="tx2"/>
                </a:solidFill>
              </a:rPr>
              <a:t> 	= pengaruh pelakuan konsentrasi </a:t>
            </a:r>
            <a:r>
              <a:rPr lang="id-ID" i="1" dirty="0">
                <a:solidFill>
                  <a:schemeClr val="tx2"/>
                </a:solidFill>
              </a:rPr>
              <a:t>Gula Stevia : Sukrosa</a:t>
            </a:r>
            <a:r>
              <a:rPr lang="id-ID" dirty="0">
                <a:solidFill>
                  <a:schemeClr val="tx2"/>
                </a:solidFill>
              </a:rPr>
              <a:t> ke-i</a:t>
            </a:r>
          </a:p>
          <a:p>
            <a:pPr marL="0" indent="0">
              <a:buNone/>
            </a:pPr>
            <a:r>
              <a:rPr lang="id-ID" dirty="0">
                <a:solidFill>
                  <a:schemeClr val="tx2"/>
                </a:solidFill>
              </a:rPr>
              <a:t>B</a:t>
            </a:r>
            <a:r>
              <a:rPr lang="id-ID" baseline="-25000" dirty="0">
                <a:solidFill>
                  <a:schemeClr val="tx2"/>
                </a:solidFill>
              </a:rPr>
              <a:t>j</a:t>
            </a:r>
            <a:r>
              <a:rPr lang="id-ID" dirty="0">
                <a:solidFill>
                  <a:schemeClr val="tx2"/>
                </a:solidFill>
              </a:rPr>
              <a:t> 	= pengaruh perlakuan konsentrasi </a:t>
            </a:r>
            <a:r>
              <a:rPr lang="id-ID" i="1" dirty="0">
                <a:solidFill>
                  <a:schemeClr val="tx2"/>
                </a:solidFill>
              </a:rPr>
              <a:t>Susu Kedelai bubuk</a:t>
            </a:r>
            <a:r>
              <a:rPr lang="id-ID" dirty="0">
                <a:solidFill>
                  <a:schemeClr val="tx2"/>
                </a:solidFill>
              </a:rPr>
              <a:t> : </a:t>
            </a:r>
            <a:r>
              <a:rPr lang="id-ID" i="1" dirty="0">
                <a:solidFill>
                  <a:schemeClr val="tx2"/>
                </a:solidFill>
              </a:rPr>
              <a:t>Susu Skim </a:t>
            </a:r>
            <a:r>
              <a:rPr lang="id-ID" dirty="0">
                <a:solidFill>
                  <a:schemeClr val="tx2"/>
                </a:solidFill>
              </a:rPr>
              <a:t>ke-j</a:t>
            </a:r>
          </a:p>
          <a:p>
            <a:pPr marL="1262063" indent="-1262063">
              <a:buNone/>
            </a:pPr>
            <a:r>
              <a:rPr lang="id-ID" dirty="0">
                <a:solidFill>
                  <a:schemeClr val="tx2"/>
                </a:solidFill>
              </a:rPr>
              <a:t>(AB)</a:t>
            </a:r>
            <a:r>
              <a:rPr lang="id-ID" baseline="-25000" dirty="0">
                <a:solidFill>
                  <a:schemeClr val="tx2"/>
                </a:solidFill>
              </a:rPr>
              <a:t>ij</a:t>
            </a:r>
            <a:r>
              <a:rPr lang="id-ID" dirty="0">
                <a:solidFill>
                  <a:schemeClr val="tx2"/>
                </a:solidFill>
              </a:rPr>
              <a:t>  </a:t>
            </a:r>
            <a:r>
              <a:rPr lang="en-US" dirty="0">
                <a:solidFill>
                  <a:schemeClr val="tx2"/>
                </a:solidFill>
              </a:rPr>
              <a:t>	</a:t>
            </a:r>
            <a:r>
              <a:rPr lang="id-ID" dirty="0">
                <a:solidFill>
                  <a:schemeClr val="tx2"/>
                </a:solidFill>
              </a:rPr>
              <a:t>= pengaruh interaksi antara perlakuan konsentrasi </a:t>
            </a:r>
            <a:r>
              <a:rPr lang="id-ID" i="1" dirty="0">
                <a:solidFill>
                  <a:schemeClr val="tx2"/>
                </a:solidFill>
              </a:rPr>
              <a:t>Gula Stevia</a:t>
            </a:r>
            <a:r>
              <a:rPr lang="id-ID" dirty="0">
                <a:solidFill>
                  <a:schemeClr val="tx2"/>
                </a:solidFill>
              </a:rPr>
              <a:t> : </a:t>
            </a:r>
            <a:r>
              <a:rPr lang="id-ID" i="1" dirty="0">
                <a:solidFill>
                  <a:schemeClr val="tx2"/>
                </a:solidFill>
              </a:rPr>
              <a:t>Sukrosa</a:t>
            </a:r>
            <a:r>
              <a:rPr lang="id-ID" dirty="0">
                <a:solidFill>
                  <a:schemeClr val="tx2"/>
                </a:solidFill>
              </a:rPr>
              <a:t> ke-i dan perlakuan konsentrasi </a:t>
            </a:r>
            <a:r>
              <a:rPr lang="id-ID" i="1" dirty="0">
                <a:solidFill>
                  <a:schemeClr val="tx2"/>
                </a:solidFill>
              </a:rPr>
              <a:t>Susu Kedelai bubuk : Susu Skim</a:t>
            </a:r>
            <a:r>
              <a:rPr lang="id-ID" dirty="0">
                <a:solidFill>
                  <a:schemeClr val="tx2"/>
                </a:solidFill>
              </a:rPr>
              <a:t> ke-j.</a:t>
            </a:r>
          </a:p>
          <a:p>
            <a:pPr marL="0" indent="0">
              <a:buNone/>
            </a:pPr>
            <a:r>
              <a:rPr lang="id-ID" dirty="0">
                <a:solidFill>
                  <a:schemeClr val="tx2"/>
                </a:solidFill>
              </a:rPr>
              <a:t>K</a:t>
            </a:r>
            <a:r>
              <a:rPr lang="id-ID" baseline="-25000" dirty="0">
                <a:solidFill>
                  <a:schemeClr val="tx2"/>
                </a:solidFill>
              </a:rPr>
              <a:t>k</a:t>
            </a:r>
            <a:r>
              <a:rPr lang="id-ID" dirty="0">
                <a:solidFill>
                  <a:schemeClr val="tx2"/>
                </a:solidFill>
              </a:rPr>
              <a:t> 	= pengaruh aditif dari kelompok ke-k.</a:t>
            </a:r>
          </a:p>
          <a:p>
            <a:pPr marL="1262063" indent="-1262063">
              <a:buNone/>
            </a:pPr>
            <a:r>
              <a:rPr lang="id-ID" dirty="0">
                <a:solidFill>
                  <a:schemeClr val="tx2"/>
                </a:solidFill>
              </a:rPr>
              <a:t>ɛ</a:t>
            </a:r>
            <a:r>
              <a:rPr lang="id-ID" baseline="-25000" dirty="0">
                <a:solidFill>
                  <a:schemeClr val="tx2"/>
                </a:solidFill>
              </a:rPr>
              <a:t>ijk</a:t>
            </a:r>
            <a:r>
              <a:rPr lang="id-ID" dirty="0">
                <a:solidFill>
                  <a:schemeClr val="tx2"/>
                </a:solidFill>
              </a:rPr>
              <a:t>       </a:t>
            </a:r>
            <a:r>
              <a:rPr lang="en-US" dirty="0">
                <a:solidFill>
                  <a:schemeClr val="tx2"/>
                </a:solidFill>
              </a:rPr>
              <a:t>	</a:t>
            </a:r>
            <a:r>
              <a:rPr lang="id-ID" dirty="0">
                <a:solidFill>
                  <a:schemeClr val="tx2"/>
                </a:solidFill>
              </a:rPr>
              <a:t>= pengaruh galat pengamatan ke-k dari perlakuan konsentrasi </a:t>
            </a:r>
            <a:r>
              <a:rPr lang="id-ID" i="1" dirty="0">
                <a:solidFill>
                  <a:schemeClr val="tx2"/>
                </a:solidFill>
              </a:rPr>
              <a:t>Gula Stevia : Sukrosa </a:t>
            </a:r>
            <a:r>
              <a:rPr lang="id-ID" dirty="0">
                <a:solidFill>
                  <a:schemeClr val="tx2"/>
                </a:solidFill>
              </a:rPr>
              <a:t> ke-i dan perlakuan konsentrasi </a:t>
            </a:r>
            <a:r>
              <a:rPr lang="id-ID" i="1" dirty="0">
                <a:solidFill>
                  <a:schemeClr val="tx2"/>
                </a:solidFill>
              </a:rPr>
              <a:t>Susu Kedelai Bubuk : Susu Skim</a:t>
            </a:r>
            <a:r>
              <a:rPr lang="id-ID" dirty="0">
                <a:solidFill>
                  <a:schemeClr val="tx2"/>
                </a:solidFill>
              </a:rPr>
              <a:t> </a:t>
            </a:r>
            <a:r>
              <a:rPr lang="id-ID" dirty="0" smtClean="0">
                <a:solidFill>
                  <a:schemeClr val="tx2"/>
                </a:solidFill>
              </a:rPr>
              <a:t>ke-j</a:t>
            </a:r>
            <a:endParaRPr lang="id-ID" dirty="0">
              <a:solidFill>
                <a:schemeClr val="tx2"/>
              </a:solidFill>
            </a:endParaRPr>
          </a:p>
        </p:txBody>
      </p:sp>
    </p:spTree>
    <p:extLst>
      <p:ext uri="{BB962C8B-B14F-4D97-AF65-F5344CB8AC3E}">
        <p14:creationId xmlns:p14="http://schemas.microsoft.com/office/powerpoint/2010/main" val="97035641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04480668"/>
              </p:ext>
            </p:extLst>
          </p:nvPr>
        </p:nvGraphicFramePr>
        <p:xfrm>
          <a:off x="3142083" y="1701800"/>
          <a:ext cx="5904656" cy="4470401"/>
        </p:xfrm>
        <a:graphic>
          <a:graphicData uri="http://schemas.openxmlformats.org/drawingml/2006/table">
            <a:tbl>
              <a:tblPr firstRow="1" firstCol="1" bandRow="1">
                <a:tableStyleId>{69012ECD-51FC-41F1-AA8D-1B2483CD663E}</a:tableStyleId>
              </a:tblPr>
              <a:tblGrid>
                <a:gridCol w="1655818"/>
                <a:gridCol w="1451126"/>
                <a:gridCol w="932814"/>
                <a:gridCol w="932814"/>
                <a:gridCol w="932084"/>
              </a:tblGrid>
              <a:tr h="343877">
                <a:tc rowSpan="2">
                  <a:txBody>
                    <a:bodyPr/>
                    <a:lstStyle/>
                    <a:p>
                      <a:pPr algn="ctr">
                        <a:lnSpc>
                          <a:spcPct val="200000"/>
                        </a:lnSpc>
                        <a:spcAft>
                          <a:spcPts val="0"/>
                        </a:spcAft>
                      </a:pPr>
                      <a:r>
                        <a:rPr lang="id-ID" sz="1100">
                          <a:effectLst/>
                        </a:rPr>
                        <a:t>Konsentrasi</a:t>
                      </a:r>
                    </a:p>
                    <a:p>
                      <a:pPr algn="ctr">
                        <a:lnSpc>
                          <a:spcPct val="200000"/>
                        </a:lnSpc>
                        <a:spcAft>
                          <a:spcPts val="0"/>
                        </a:spcAft>
                      </a:pPr>
                      <a:r>
                        <a:rPr lang="id-ID" sz="1100">
                          <a:effectLst/>
                        </a:rPr>
                        <a:t>Susu kedelai bubuk : Susu skim  (A)</a:t>
                      </a:r>
                      <a:endParaRPr lang="id-ID" sz="1100">
                        <a:effectLst/>
                        <a:latin typeface="Times New Roman" panose="02020603050405020304" pitchFamily="18" charset="0"/>
                        <a:ea typeface="Calibri" panose="020F0502020204030204" pitchFamily="34" charset="0"/>
                      </a:endParaRPr>
                    </a:p>
                  </a:txBody>
                  <a:tcPr marL="64477" marR="64477" marT="0" marB="0" anchor="ctr"/>
                </a:tc>
                <a:tc rowSpan="2">
                  <a:txBody>
                    <a:bodyPr/>
                    <a:lstStyle/>
                    <a:p>
                      <a:pPr algn="ctr">
                        <a:lnSpc>
                          <a:spcPct val="200000"/>
                        </a:lnSpc>
                        <a:spcAft>
                          <a:spcPts val="0"/>
                        </a:spcAft>
                      </a:pPr>
                      <a:r>
                        <a:rPr lang="id-ID" sz="1100">
                          <a:effectLst/>
                        </a:rPr>
                        <a:t>Konsentrasi Gula stevia : Sukrosa</a:t>
                      </a:r>
                    </a:p>
                    <a:p>
                      <a:pPr algn="ctr">
                        <a:lnSpc>
                          <a:spcPct val="200000"/>
                        </a:lnSpc>
                        <a:spcAft>
                          <a:spcPts val="0"/>
                        </a:spcAft>
                      </a:pPr>
                      <a:r>
                        <a:rPr lang="id-ID" sz="1100">
                          <a:effectLst/>
                        </a:rPr>
                        <a:t>(B)</a:t>
                      </a:r>
                      <a:endParaRPr lang="id-ID" sz="1100">
                        <a:effectLst/>
                        <a:latin typeface="Times New Roman" panose="02020603050405020304" pitchFamily="18" charset="0"/>
                        <a:ea typeface="Calibri" panose="020F0502020204030204" pitchFamily="34" charset="0"/>
                      </a:endParaRPr>
                    </a:p>
                  </a:txBody>
                  <a:tcPr marL="64477" marR="64477" marT="0" marB="0" anchor="ctr"/>
                </a:tc>
                <a:tc gridSpan="3">
                  <a:txBody>
                    <a:bodyPr/>
                    <a:lstStyle/>
                    <a:p>
                      <a:pPr algn="ctr">
                        <a:lnSpc>
                          <a:spcPct val="200000"/>
                        </a:lnSpc>
                        <a:spcAft>
                          <a:spcPts val="0"/>
                        </a:spcAft>
                      </a:pPr>
                      <a:r>
                        <a:rPr lang="id-ID" sz="1100">
                          <a:effectLst/>
                        </a:rPr>
                        <a:t>Ulangan</a:t>
                      </a:r>
                      <a:endParaRPr lang="id-ID" sz="1100">
                        <a:effectLst/>
                        <a:latin typeface="Times New Roman" panose="02020603050405020304" pitchFamily="18" charset="0"/>
                        <a:ea typeface="Calibri" panose="020F0502020204030204" pitchFamily="34" charset="0"/>
                      </a:endParaRPr>
                    </a:p>
                  </a:txBody>
                  <a:tcPr marL="64477" marR="64477" marT="0" marB="0" anchor="ctr"/>
                </a:tc>
                <a:tc hMerge="1">
                  <a:txBody>
                    <a:bodyPr/>
                    <a:lstStyle/>
                    <a:p>
                      <a:endParaRPr lang="id-ID"/>
                    </a:p>
                  </a:txBody>
                  <a:tcPr/>
                </a:tc>
                <a:tc hMerge="1">
                  <a:txBody>
                    <a:bodyPr/>
                    <a:lstStyle/>
                    <a:p>
                      <a:endParaRPr lang="id-ID"/>
                    </a:p>
                  </a:txBody>
                  <a:tcPr/>
                </a:tc>
              </a:tr>
              <a:tr h="1031631">
                <a:tc vMerge="1">
                  <a:txBody>
                    <a:bodyPr/>
                    <a:lstStyle/>
                    <a:p>
                      <a:endParaRPr lang="id-ID"/>
                    </a:p>
                  </a:txBody>
                  <a:tcPr/>
                </a:tc>
                <a:tc vMerge="1">
                  <a:txBody>
                    <a:bodyPr/>
                    <a:lstStyle/>
                    <a:p>
                      <a:endParaRPr lang="id-ID"/>
                    </a:p>
                  </a:txBody>
                  <a:tcPr/>
                </a:tc>
                <a:tc>
                  <a:txBody>
                    <a:bodyPr/>
                    <a:lstStyle/>
                    <a:p>
                      <a:pPr algn="ctr">
                        <a:lnSpc>
                          <a:spcPct val="200000"/>
                        </a:lnSpc>
                        <a:spcAft>
                          <a:spcPts val="0"/>
                        </a:spcAft>
                      </a:pPr>
                      <a:r>
                        <a:rPr lang="id-ID" sz="11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rowSpan="3">
                  <a:txBody>
                    <a:bodyPr/>
                    <a:lstStyle/>
                    <a:p>
                      <a:pPr algn="ctr">
                        <a:lnSpc>
                          <a:spcPct val="200000"/>
                        </a:lnSpc>
                        <a:spcAft>
                          <a:spcPts val="0"/>
                        </a:spcAft>
                      </a:pPr>
                      <a:r>
                        <a:rPr lang="id-ID" sz="1100">
                          <a:effectLst/>
                        </a:rPr>
                        <a:t>1 : 0 (a</a:t>
                      </a:r>
                      <a:r>
                        <a:rPr lang="id-ID" sz="1100" baseline="-25000">
                          <a:effectLst/>
                        </a:rPr>
                        <a:t>1</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1  : 0 (b</a:t>
                      </a:r>
                      <a:r>
                        <a:rPr lang="id-ID" sz="1100" baseline="-25000">
                          <a:effectLst/>
                        </a:rPr>
                        <a:t>1</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vMerge="1">
                  <a:txBody>
                    <a:bodyPr/>
                    <a:lstStyle/>
                    <a:p>
                      <a:endParaRPr lang="id-ID"/>
                    </a:p>
                  </a:txBody>
                  <a:tcPr/>
                </a:tc>
                <a:tc>
                  <a:txBody>
                    <a:bodyPr/>
                    <a:lstStyle/>
                    <a:p>
                      <a:pPr algn="ctr">
                        <a:lnSpc>
                          <a:spcPct val="200000"/>
                        </a:lnSpc>
                        <a:spcAft>
                          <a:spcPts val="0"/>
                        </a:spcAft>
                      </a:pPr>
                      <a:r>
                        <a:rPr lang="id-ID" sz="1100">
                          <a:effectLst/>
                        </a:rPr>
                        <a:t>1 : 1 (b</a:t>
                      </a:r>
                      <a:r>
                        <a:rPr lang="id-ID" sz="1100" baseline="-25000">
                          <a:effectLst/>
                        </a:rPr>
                        <a:t>2</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vMerge="1">
                  <a:txBody>
                    <a:bodyPr/>
                    <a:lstStyle/>
                    <a:p>
                      <a:endParaRPr lang="id-ID"/>
                    </a:p>
                  </a:txBody>
                  <a:tcPr/>
                </a:tc>
                <a:tc>
                  <a:txBody>
                    <a:bodyPr/>
                    <a:lstStyle/>
                    <a:p>
                      <a:pPr algn="ctr">
                        <a:lnSpc>
                          <a:spcPct val="200000"/>
                        </a:lnSpc>
                        <a:spcAft>
                          <a:spcPts val="0"/>
                        </a:spcAft>
                      </a:pPr>
                      <a:r>
                        <a:rPr lang="id-ID" sz="1100">
                          <a:effectLst/>
                        </a:rPr>
                        <a:t>0 : 1 (b</a:t>
                      </a:r>
                      <a:r>
                        <a:rPr lang="id-ID" sz="1100" baseline="-25000">
                          <a:effectLst/>
                        </a:rPr>
                        <a:t>3</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1</a:t>
                      </a:r>
                      <a:r>
                        <a:rPr lang="id-ID" sz="1100">
                          <a:effectLst/>
                        </a:rPr>
                        <a:t>b</a:t>
                      </a:r>
                      <a:r>
                        <a:rPr lang="id-ID" sz="1100" baseline="-250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rowSpan="3">
                  <a:txBody>
                    <a:bodyPr/>
                    <a:lstStyle/>
                    <a:p>
                      <a:pPr algn="ctr">
                        <a:lnSpc>
                          <a:spcPct val="200000"/>
                        </a:lnSpc>
                        <a:spcAft>
                          <a:spcPts val="0"/>
                        </a:spcAft>
                      </a:pPr>
                      <a:r>
                        <a:rPr lang="id-ID" sz="1100">
                          <a:effectLst/>
                        </a:rPr>
                        <a:t>1 : 1(a</a:t>
                      </a:r>
                      <a:r>
                        <a:rPr lang="id-ID" sz="1100" baseline="-25000">
                          <a:effectLst/>
                        </a:rPr>
                        <a:t>2</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1 : 0 (b</a:t>
                      </a:r>
                      <a:r>
                        <a:rPr lang="id-ID" sz="1100" baseline="-25000">
                          <a:effectLst/>
                        </a:rPr>
                        <a:t>1</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vMerge="1">
                  <a:txBody>
                    <a:bodyPr/>
                    <a:lstStyle/>
                    <a:p>
                      <a:endParaRPr lang="id-ID"/>
                    </a:p>
                  </a:txBody>
                  <a:tcPr/>
                </a:tc>
                <a:tc>
                  <a:txBody>
                    <a:bodyPr/>
                    <a:lstStyle/>
                    <a:p>
                      <a:pPr algn="ctr">
                        <a:lnSpc>
                          <a:spcPct val="200000"/>
                        </a:lnSpc>
                        <a:spcAft>
                          <a:spcPts val="0"/>
                        </a:spcAft>
                      </a:pPr>
                      <a:r>
                        <a:rPr lang="id-ID" sz="1100">
                          <a:effectLst/>
                        </a:rPr>
                        <a:t>1 : 1  (b</a:t>
                      </a:r>
                      <a:r>
                        <a:rPr lang="id-ID" sz="1100" baseline="-25000">
                          <a:effectLst/>
                        </a:rPr>
                        <a:t>2</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vMerge="1">
                  <a:txBody>
                    <a:bodyPr/>
                    <a:lstStyle/>
                    <a:p>
                      <a:endParaRPr lang="id-ID"/>
                    </a:p>
                  </a:txBody>
                  <a:tcPr/>
                </a:tc>
                <a:tc>
                  <a:txBody>
                    <a:bodyPr/>
                    <a:lstStyle/>
                    <a:p>
                      <a:pPr algn="ctr">
                        <a:lnSpc>
                          <a:spcPct val="200000"/>
                        </a:lnSpc>
                        <a:spcAft>
                          <a:spcPts val="0"/>
                        </a:spcAft>
                      </a:pPr>
                      <a:r>
                        <a:rPr lang="id-ID" sz="1100">
                          <a:effectLst/>
                        </a:rPr>
                        <a:t>0 : 1 (b</a:t>
                      </a:r>
                      <a:r>
                        <a:rPr lang="id-ID" sz="1100" baseline="-25000">
                          <a:effectLst/>
                        </a:rPr>
                        <a:t>3</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2</a:t>
                      </a:r>
                      <a:r>
                        <a:rPr lang="id-ID" sz="1100">
                          <a:effectLst/>
                        </a:rPr>
                        <a:t>b</a:t>
                      </a:r>
                      <a:r>
                        <a:rPr lang="id-ID" sz="1100" baseline="-250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rowSpan="3">
                  <a:txBody>
                    <a:bodyPr/>
                    <a:lstStyle/>
                    <a:p>
                      <a:pPr algn="ctr">
                        <a:lnSpc>
                          <a:spcPct val="200000"/>
                        </a:lnSpc>
                        <a:spcAft>
                          <a:spcPts val="0"/>
                        </a:spcAft>
                      </a:pPr>
                      <a:r>
                        <a:rPr lang="id-ID" sz="1100">
                          <a:effectLst/>
                        </a:rPr>
                        <a:t>0 : 1 (a</a:t>
                      </a:r>
                      <a:r>
                        <a:rPr lang="id-ID" sz="1100" baseline="-25000">
                          <a:effectLst/>
                        </a:rPr>
                        <a:t>3</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1 : 0 (b</a:t>
                      </a:r>
                      <a:r>
                        <a:rPr lang="id-ID" sz="1100" baseline="-25000">
                          <a:effectLst/>
                        </a:rPr>
                        <a:t>1</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3</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3</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3</a:t>
                      </a:r>
                      <a:r>
                        <a:rPr lang="id-ID" sz="1100">
                          <a:effectLst/>
                        </a:rPr>
                        <a:t>b</a:t>
                      </a:r>
                      <a:r>
                        <a:rPr lang="id-ID" sz="1100" baseline="-25000">
                          <a:effectLst/>
                        </a:rPr>
                        <a:t>1</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vMerge="1">
                  <a:txBody>
                    <a:bodyPr/>
                    <a:lstStyle/>
                    <a:p>
                      <a:endParaRPr lang="id-ID"/>
                    </a:p>
                  </a:txBody>
                  <a:tcPr/>
                </a:tc>
                <a:tc>
                  <a:txBody>
                    <a:bodyPr/>
                    <a:lstStyle/>
                    <a:p>
                      <a:pPr algn="ctr">
                        <a:lnSpc>
                          <a:spcPct val="200000"/>
                        </a:lnSpc>
                        <a:spcAft>
                          <a:spcPts val="0"/>
                        </a:spcAft>
                      </a:pPr>
                      <a:r>
                        <a:rPr lang="id-ID" sz="1100">
                          <a:effectLst/>
                        </a:rPr>
                        <a:t>1 : 1  (b</a:t>
                      </a:r>
                      <a:r>
                        <a:rPr lang="id-ID" sz="1100" baseline="-25000">
                          <a:effectLst/>
                        </a:rPr>
                        <a:t>2</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3</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3</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3</a:t>
                      </a:r>
                      <a:r>
                        <a:rPr lang="id-ID" sz="1100">
                          <a:effectLst/>
                        </a:rPr>
                        <a:t>b</a:t>
                      </a:r>
                      <a:r>
                        <a:rPr lang="id-ID" sz="1100" baseline="-25000">
                          <a:effectLst/>
                        </a:rPr>
                        <a:t>2</a:t>
                      </a:r>
                      <a:endParaRPr lang="id-ID" sz="1100">
                        <a:effectLst/>
                        <a:latin typeface="Times New Roman" panose="02020603050405020304" pitchFamily="18" charset="0"/>
                        <a:ea typeface="Calibri" panose="020F0502020204030204" pitchFamily="34" charset="0"/>
                      </a:endParaRPr>
                    </a:p>
                  </a:txBody>
                  <a:tcPr marL="64477" marR="64477" marT="0" marB="0" anchor="ctr"/>
                </a:tc>
              </a:tr>
              <a:tr h="343877">
                <a:tc vMerge="1">
                  <a:txBody>
                    <a:bodyPr/>
                    <a:lstStyle/>
                    <a:p>
                      <a:endParaRPr lang="id-ID"/>
                    </a:p>
                  </a:txBody>
                  <a:tcPr/>
                </a:tc>
                <a:tc>
                  <a:txBody>
                    <a:bodyPr/>
                    <a:lstStyle/>
                    <a:p>
                      <a:pPr algn="ctr">
                        <a:lnSpc>
                          <a:spcPct val="200000"/>
                        </a:lnSpc>
                        <a:spcAft>
                          <a:spcPts val="0"/>
                        </a:spcAft>
                      </a:pPr>
                      <a:r>
                        <a:rPr lang="id-ID" sz="1100">
                          <a:effectLst/>
                        </a:rPr>
                        <a:t>0 :1 (b</a:t>
                      </a:r>
                      <a:r>
                        <a:rPr lang="id-ID" sz="1100" baseline="-25000">
                          <a:effectLst/>
                        </a:rPr>
                        <a:t>3</a:t>
                      </a:r>
                      <a:r>
                        <a:rPr lang="id-ID" sz="1100">
                          <a:effectLst/>
                        </a:rPr>
                        <a:t>)</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3</a:t>
                      </a:r>
                      <a:r>
                        <a:rPr lang="id-ID" sz="1100">
                          <a:effectLst/>
                        </a:rPr>
                        <a:t>b</a:t>
                      </a:r>
                      <a:r>
                        <a:rPr lang="id-ID" sz="1100" baseline="-250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a:effectLst/>
                        </a:rPr>
                        <a:t>a</a:t>
                      </a:r>
                      <a:r>
                        <a:rPr lang="id-ID" sz="1100" baseline="-25000">
                          <a:effectLst/>
                        </a:rPr>
                        <a:t>3</a:t>
                      </a:r>
                      <a:r>
                        <a:rPr lang="id-ID" sz="1100">
                          <a:effectLst/>
                        </a:rPr>
                        <a:t>b</a:t>
                      </a:r>
                      <a:r>
                        <a:rPr lang="id-ID" sz="1100" baseline="-25000">
                          <a:effectLst/>
                        </a:rPr>
                        <a:t>3</a:t>
                      </a:r>
                      <a:endParaRPr lang="id-ID" sz="1100">
                        <a:effectLst/>
                        <a:latin typeface="Times New Roman" panose="02020603050405020304" pitchFamily="18" charset="0"/>
                        <a:ea typeface="Calibri" panose="020F0502020204030204" pitchFamily="34" charset="0"/>
                      </a:endParaRPr>
                    </a:p>
                  </a:txBody>
                  <a:tcPr marL="64477" marR="64477" marT="0" marB="0" anchor="ctr"/>
                </a:tc>
                <a:tc>
                  <a:txBody>
                    <a:bodyPr/>
                    <a:lstStyle/>
                    <a:p>
                      <a:pPr algn="ctr">
                        <a:lnSpc>
                          <a:spcPct val="200000"/>
                        </a:lnSpc>
                        <a:spcAft>
                          <a:spcPts val="0"/>
                        </a:spcAft>
                      </a:pPr>
                      <a:r>
                        <a:rPr lang="id-ID" sz="1100" dirty="0">
                          <a:effectLst/>
                        </a:rPr>
                        <a:t>a</a:t>
                      </a:r>
                      <a:r>
                        <a:rPr lang="id-ID" sz="1100" baseline="-25000" dirty="0">
                          <a:effectLst/>
                        </a:rPr>
                        <a:t>3</a:t>
                      </a:r>
                      <a:r>
                        <a:rPr lang="id-ID" sz="1100" dirty="0">
                          <a:effectLst/>
                        </a:rPr>
                        <a:t>b</a:t>
                      </a:r>
                      <a:r>
                        <a:rPr lang="id-ID" sz="1100" baseline="-25000" dirty="0">
                          <a:effectLst/>
                        </a:rPr>
                        <a:t>3</a:t>
                      </a:r>
                      <a:endParaRPr lang="id-ID" sz="1100" dirty="0">
                        <a:effectLst/>
                        <a:latin typeface="Times New Roman" panose="02020603050405020304" pitchFamily="18" charset="0"/>
                        <a:ea typeface="Calibri" panose="020F0502020204030204" pitchFamily="34" charset="0"/>
                      </a:endParaRPr>
                    </a:p>
                  </a:txBody>
                  <a:tcPr marL="64477" marR="64477" marT="0" marB="0" anchor="ctr"/>
                </a:tc>
              </a:tr>
            </a:tbl>
          </a:graphicData>
        </a:graphic>
      </p:graphicFrame>
      <p:sp>
        <p:nvSpPr>
          <p:cNvPr id="5" name="Rounded Rectangle 4"/>
          <p:cNvSpPr/>
          <p:nvPr/>
        </p:nvSpPr>
        <p:spPr>
          <a:xfrm>
            <a:off x="2422004" y="1052736"/>
            <a:ext cx="734481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Tabel</a:t>
            </a:r>
            <a:r>
              <a:rPr lang="en-US" dirty="0" smtClean="0"/>
              <a:t>. </a:t>
            </a:r>
            <a:r>
              <a:rPr lang="en-US" dirty="0" err="1" smtClean="0"/>
              <a:t>Rancangan</a:t>
            </a:r>
            <a:r>
              <a:rPr lang="en-US" dirty="0" smtClean="0"/>
              <a:t> </a:t>
            </a:r>
            <a:r>
              <a:rPr lang="en-US" dirty="0" err="1"/>
              <a:t>Acak</a:t>
            </a:r>
            <a:r>
              <a:rPr lang="en-US" dirty="0"/>
              <a:t> </a:t>
            </a:r>
            <a:r>
              <a:rPr lang="en-US" dirty="0" err="1"/>
              <a:t>Kelompok</a:t>
            </a:r>
            <a:endParaRPr lang="id-ID" dirty="0"/>
          </a:p>
        </p:txBody>
      </p:sp>
    </p:spTree>
    <p:extLst>
      <p:ext uri="{BB962C8B-B14F-4D97-AF65-F5344CB8AC3E}">
        <p14:creationId xmlns:p14="http://schemas.microsoft.com/office/powerpoint/2010/main" val="209375877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872521917"/>
              </p:ext>
            </p:extLst>
          </p:nvPr>
        </p:nvGraphicFramePr>
        <p:xfrm>
          <a:off x="1000397" y="2230570"/>
          <a:ext cx="5063490" cy="586740"/>
        </p:xfrm>
        <a:graphic>
          <a:graphicData uri="http://schemas.openxmlformats.org/drawingml/2006/table">
            <a:tbl>
              <a:tblPr firstRow="1" firstCol="1" bandRow="1">
                <a:tableStyleId>{69012ECD-51FC-41F1-AA8D-1B2483CD663E}</a:tableStyleId>
              </a:tblPr>
              <a:tblGrid>
                <a:gridCol w="507365"/>
                <a:gridCol w="575310"/>
                <a:gridCol w="575310"/>
                <a:gridCol w="575310"/>
                <a:gridCol w="575310"/>
                <a:gridCol w="575310"/>
                <a:gridCol w="575310"/>
                <a:gridCol w="575310"/>
                <a:gridCol w="528955"/>
              </a:tblGrid>
              <a:tr h="0">
                <a:tc gridSpan="9">
                  <a:txBody>
                    <a:bodyPr/>
                    <a:lstStyle/>
                    <a:p>
                      <a:pPr algn="ctr">
                        <a:lnSpc>
                          <a:spcPct val="200000"/>
                        </a:lnSpc>
                        <a:spcBef>
                          <a:spcPts val="600"/>
                        </a:spcBef>
                        <a:spcAft>
                          <a:spcPts val="0"/>
                        </a:spcAft>
                      </a:pPr>
                      <a:r>
                        <a:rPr lang="id-ID" sz="1100" dirty="0">
                          <a:effectLst/>
                        </a:rPr>
                        <a:t>Kelompok I</a:t>
                      </a:r>
                      <a:endParaRPr lang="id-ID"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0">
                <a:tc>
                  <a:txBody>
                    <a:bodyPr/>
                    <a:lstStyle/>
                    <a:p>
                      <a:pPr algn="ctr">
                        <a:lnSpc>
                          <a:spcPct val="150000"/>
                        </a:lnSpc>
                        <a:spcBef>
                          <a:spcPts val="600"/>
                        </a:spcBef>
                        <a:spcAft>
                          <a:spcPts val="0"/>
                        </a:spcAft>
                      </a:pPr>
                      <a:r>
                        <a:rPr lang="id-ID" sz="1100">
                          <a:effectLst/>
                        </a:rPr>
                        <a:t>a</a:t>
                      </a:r>
                      <a:r>
                        <a:rPr lang="id-ID" sz="1100" baseline="-25000">
                          <a:effectLst/>
                        </a:rPr>
                        <a:t>1</a:t>
                      </a:r>
                      <a:r>
                        <a:rPr lang="id-ID" sz="1100">
                          <a:effectLst/>
                        </a:rPr>
                        <a:t>b</a:t>
                      </a:r>
                      <a:r>
                        <a:rPr lang="id-ID" sz="1100" baseline="-25000">
                          <a:effectLst/>
                        </a:rPr>
                        <a:t>2</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2</a:t>
                      </a:r>
                      <a:r>
                        <a:rPr lang="id-ID" sz="1100">
                          <a:effectLst/>
                        </a:rPr>
                        <a:t>b</a:t>
                      </a:r>
                      <a:r>
                        <a:rPr lang="id-ID" sz="1100" baseline="-250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2</a:t>
                      </a:r>
                      <a:r>
                        <a:rPr lang="id-ID" sz="1100">
                          <a:effectLst/>
                        </a:rPr>
                        <a:t>b</a:t>
                      </a:r>
                      <a:r>
                        <a:rPr lang="id-ID" sz="1100" baseline="-25000">
                          <a:effectLst/>
                        </a:rPr>
                        <a:t>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3</a:t>
                      </a:r>
                      <a:r>
                        <a:rPr lang="id-ID" sz="1100">
                          <a:effectLst/>
                        </a:rPr>
                        <a:t>b</a:t>
                      </a:r>
                      <a:r>
                        <a:rPr lang="id-ID" sz="1100" baseline="-250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1</a:t>
                      </a:r>
                      <a:r>
                        <a:rPr lang="id-ID" sz="1100">
                          <a:effectLst/>
                        </a:rPr>
                        <a:t>b</a:t>
                      </a:r>
                      <a:r>
                        <a:rPr lang="id-ID" sz="1100" baseline="-250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2</a:t>
                      </a:r>
                      <a:r>
                        <a:rPr lang="id-ID" sz="1100">
                          <a:effectLst/>
                        </a:rPr>
                        <a:t>b</a:t>
                      </a:r>
                      <a:r>
                        <a:rPr lang="id-ID" sz="1100" baseline="-25000">
                          <a:effectLst/>
                        </a:rPr>
                        <a:t>2</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3</a:t>
                      </a:r>
                      <a:r>
                        <a:rPr lang="id-ID" sz="1100">
                          <a:effectLst/>
                        </a:rPr>
                        <a:t>b</a:t>
                      </a:r>
                      <a:r>
                        <a:rPr lang="id-ID" sz="1100" baseline="-25000">
                          <a:effectLst/>
                        </a:rPr>
                        <a:t>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1</a:t>
                      </a:r>
                      <a:r>
                        <a:rPr lang="id-ID" sz="1100">
                          <a:effectLst/>
                        </a:rPr>
                        <a:t>b</a:t>
                      </a:r>
                      <a:r>
                        <a:rPr lang="id-ID" sz="1100" baseline="-25000">
                          <a:effectLst/>
                        </a:rPr>
                        <a:t>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dirty="0">
                          <a:effectLst/>
                        </a:rPr>
                        <a:t>a</a:t>
                      </a:r>
                      <a:r>
                        <a:rPr lang="id-ID" sz="1100" baseline="-25000" dirty="0">
                          <a:effectLst/>
                        </a:rPr>
                        <a:t>3</a:t>
                      </a:r>
                      <a:r>
                        <a:rPr lang="id-ID" sz="1100" dirty="0">
                          <a:effectLst/>
                        </a:rPr>
                        <a:t>b</a:t>
                      </a:r>
                      <a:r>
                        <a:rPr lang="id-ID" sz="1100" baseline="-25000" dirty="0">
                          <a:effectLst/>
                        </a:rPr>
                        <a:t>2</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77101212"/>
              </p:ext>
            </p:extLst>
          </p:nvPr>
        </p:nvGraphicFramePr>
        <p:xfrm>
          <a:off x="1023718" y="3686499"/>
          <a:ext cx="5076825" cy="502920"/>
        </p:xfrm>
        <a:graphic>
          <a:graphicData uri="http://schemas.openxmlformats.org/drawingml/2006/table">
            <a:tbl>
              <a:tblPr firstRow="1" firstCol="1" bandRow="1">
                <a:tableStyleId>{69012ECD-51FC-41F1-AA8D-1B2483CD663E}</a:tableStyleId>
              </a:tblPr>
              <a:tblGrid>
                <a:gridCol w="507365"/>
                <a:gridCol w="575310"/>
                <a:gridCol w="575310"/>
                <a:gridCol w="575310"/>
                <a:gridCol w="575310"/>
                <a:gridCol w="575310"/>
                <a:gridCol w="575310"/>
                <a:gridCol w="575310"/>
                <a:gridCol w="542290"/>
              </a:tblGrid>
              <a:tr h="0">
                <a:tc gridSpan="9">
                  <a:txBody>
                    <a:bodyPr/>
                    <a:lstStyle/>
                    <a:p>
                      <a:pPr algn="just">
                        <a:lnSpc>
                          <a:spcPct val="150000"/>
                        </a:lnSpc>
                        <a:spcBef>
                          <a:spcPts val="600"/>
                        </a:spcBef>
                        <a:spcAft>
                          <a:spcPts val="0"/>
                        </a:spcAft>
                        <a:tabLst>
                          <a:tab pos="1838325" algn="l"/>
                        </a:tabLst>
                      </a:pPr>
                      <a:r>
                        <a:rPr lang="id-ID" sz="1100" dirty="0">
                          <a:effectLst/>
                        </a:rPr>
                        <a:t>		Kelompok II</a:t>
                      </a:r>
                      <a:endParaRPr lang="id-ID"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0">
                <a:tc>
                  <a:txBody>
                    <a:bodyPr/>
                    <a:lstStyle/>
                    <a:p>
                      <a:pPr algn="ctr">
                        <a:lnSpc>
                          <a:spcPct val="150000"/>
                        </a:lnSpc>
                        <a:spcBef>
                          <a:spcPts val="600"/>
                        </a:spcBef>
                        <a:spcAft>
                          <a:spcPts val="0"/>
                        </a:spcAft>
                      </a:pPr>
                      <a:r>
                        <a:rPr lang="id-ID" sz="1100">
                          <a:effectLst/>
                        </a:rPr>
                        <a:t>a</a:t>
                      </a:r>
                      <a:r>
                        <a:rPr lang="id-ID" sz="1100" baseline="-25000">
                          <a:effectLst/>
                        </a:rPr>
                        <a:t>1</a:t>
                      </a:r>
                      <a:r>
                        <a:rPr lang="id-ID" sz="1100">
                          <a:effectLst/>
                        </a:rPr>
                        <a:t>b</a:t>
                      </a:r>
                      <a:r>
                        <a:rPr lang="id-ID" sz="1100" baseline="-250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3</a:t>
                      </a:r>
                      <a:r>
                        <a:rPr lang="id-ID" sz="1100">
                          <a:effectLst/>
                        </a:rPr>
                        <a:t>b</a:t>
                      </a:r>
                      <a:r>
                        <a:rPr lang="id-ID" sz="1100" baseline="-25000">
                          <a:effectLst/>
                        </a:rPr>
                        <a:t>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2</a:t>
                      </a:r>
                      <a:r>
                        <a:rPr lang="id-ID" sz="1100">
                          <a:effectLst/>
                        </a:rPr>
                        <a:t>b</a:t>
                      </a:r>
                      <a:r>
                        <a:rPr lang="id-ID" sz="1100" baseline="-250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3</a:t>
                      </a:r>
                      <a:r>
                        <a:rPr lang="id-ID" sz="1100">
                          <a:effectLst/>
                        </a:rPr>
                        <a:t>b</a:t>
                      </a:r>
                      <a:r>
                        <a:rPr lang="id-ID" sz="1100" baseline="-250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dirty="0">
                          <a:effectLst/>
                        </a:rPr>
                        <a:t>a</a:t>
                      </a:r>
                      <a:r>
                        <a:rPr lang="id-ID" sz="1100" baseline="-25000" dirty="0">
                          <a:effectLst/>
                        </a:rPr>
                        <a:t>2</a:t>
                      </a:r>
                      <a:r>
                        <a:rPr lang="id-ID" sz="1100" dirty="0">
                          <a:effectLst/>
                        </a:rPr>
                        <a:t>b</a:t>
                      </a:r>
                      <a:r>
                        <a:rPr lang="id-ID" sz="1100" baseline="-25000" dirty="0">
                          <a:effectLst/>
                        </a:rPr>
                        <a:t>3</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2</a:t>
                      </a:r>
                      <a:r>
                        <a:rPr lang="id-ID" sz="1100">
                          <a:effectLst/>
                        </a:rPr>
                        <a:t>b</a:t>
                      </a:r>
                      <a:r>
                        <a:rPr lang="id-ID" sz="1100" baseline="-25000">
                          <a:effectLst/>
                        </a:rPr>
                        <a:t>2</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1</a:t>
                      </a:r>
                      <a:r>
                        <a:rPr lang="id-ID" sz="1100">
                          <a:effectLst/>
                        </a:rPr>
                        <a:t>b</a:t>
                      </a:r>
                      <a:r>
                        <a:rPr lang="id-ID" sz="1100" baseline="-25000">
                          <a:effectLst/>
                        </a:rPr>
                        <a:t>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3</a:t>
                      </a:r>
                      <a:r>
                        <a:rPr lang="id-ID" sz="1100">
                          <a:effectLst/>
                        </a:rPr>
                        <a:t>b</a:t>
                      </a:r>
                      <a:r>
                        <a:rPr lang="id-ID" sz="1100" baseline="-25000">
                          <a:effectLst/>
                        </a:rPr>
                        <a:t>2</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dirty="0">
                          <a:effectLst/>
                        </a:rPr>
                        <a:t>a</a:t>
                      </a:r>
                      <a:r>
                        <a:rPr lang="id-ID" sz="1100" baseline="-25000" dirty="0">
                          <a:effectLst/>
                        </a:rPr>
                        <a:t>1</a:t>
                      </a:r>
                      <a:r>
                        <a:rPr lang="id-ID" sz="1100" dirty="0">
                          <a:effectLst/>
                        </a:rPr>
                        <a:t>b</a:t>
                      </a:r>
                      <a:r>
                        <a:rPr lang="id-ID" sz="1100" baseline="-25000" dirty="0">
                          <a:effectLst/>
                        </a:rPr>
                        <a:t>2</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63645109"/>
              </p:ext>
            </p:extLst>
          </p:nvPr>
        </p:nvGraphicFramePr>
        <p:xfrm>
          <a:off x="1003398" y="5085184"/>
          <a:ext cx="5097145" cy="502920"/>
        </p:xfrm>
        <a:graphic>
          <a:graphicData uri="http://schemas.openxmlformats.org/drawingml/2006/table">
            <a:tbl>
              <a:tblPr firstRow="1" firstCol="1" bandRow="1">
                <a:tableStyleId>{69012ECD-51FC-41F1-AA8D-1B2483CD663E}</a:tableStyleId>
              </a:tblPr>
              <a:tblGrid>
                <a:gridCol w="575310"/>
                <a:gridCol w="575310"/>
                <a:gridCol w="575310"/>
                <a:gridCol w="575310"/>
                <a:gridCol w="575310"/>
                <a:gridCol w="575310"/>
                <a:gridCol w="575310"/>
                <a:gridCol w="575310"/>
                <a:gridCol w="494665"/>
              </a:tblGrid>
              <a:tr h="0">
                <a:tc gridSpan="9">
                  <a:txBody>
                    <a:bodyPr/>
                    <a:lstStyle/>
                    <a:p>
                      <a:pPr algn="ctr">
                        <a:lnSpc>
                          <a:spcPct val="150000"/>
                        </a:lnSpc>
                        <a:spcBef>
                          <a:spcPts val="600"/>
                        </a:spcBef>
                        <a:spcAft>
                          <a:spcPts val="0"/>
                        </a:spcAft>
                      </a:pPr>
                      <a:r>
                        <a:rPr lang="id-ID" sz="1100" dirty="0">
                          <a:effectLst/>
                        </a:rPr>
                        <a:t>Kelompok III</a:t>
                      </a:r>
                      <a:endParaRPr lang="id-ID" sz="12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0">
                <a:tc>
                  <a:txBody>
                    <a:bodyPr/>
                    <a:lstStyle/>
                    <a:p>
                      <a:pPr algn="ctr">
                        <a:lnSpc>
                          <a:spcPct val="150000"/>
                        </a:lnSpc>
                        <a:spcBef>
                          <a:spcPts val="600"/>
                        </a:spcBef>
                        <a:spcAft>
                          <a:spcPts val="0"/>
                        </a:spcAft>
                      </a:pPr>
                      <a:r>
                        <a:rPr lang="id-ID" sz="1100">
                          <a:effectLst/>
                        </a:rPr>
                        <a:t>a</a:t>
                      </a:r>
                      <a:r>
                        <a:rPr lang="id-ID" sz="1100" baseline="-25000">
                          <a:effectLst/>
                        </a:rPr>
                        <a:t>2</a:t>
                      </a:r>
                      <a:r>
                        <a:rPr lang="id-ID" sz="1100">
                          <a:effectLst/>
                        </a:rPr>
                        <a:t>b</a:t>
                      </a:r>
                      <a:r>
                        <a:rPr lang="id-ID" sz="1100" baseline="-25000">
                          <a:effectLst/>
                        </a:rPr>
                        <a:t>2</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2</a:t>
                      </a:r>
                      <a:r>
                        <a:rPr lang="id-ID" sz="1100">
                          <a:effectLst/>
                        </a:rPr>
                        <a:t>b</a:t>
                      </a:r>
                      <a:r>
                        <a:rPr lang="id-ID" sz="1100" baseline="-250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1</a:t>
                      </a:r>
                      <a:r>
                        <a:rPr lang="id-ID" sz="1100">
                          <a:effectLst/>
                        </a:rPr>
                        <a:t>b</a:t>
                      </a:r>
                      <a:r>
                        <a:rPr lang="id-ID" sz="1100" baseline="-25000">
                          <a:effectLst/>
                        </a:rPr>
                        <a:t>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3</a:t>
                      </a:r>
                      <a:r>
                        <a:rPr lang="id-ID" sz="1100">
                          <a:effectLst/>
                        </a:rPr>
                        <a:t>b</a:t>
                      </a:r>
                      <a:r>
                        <a:rPr lang="id-ID" sz="1100" baseline="-250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1</a:t>
                      </a:r>
                      <a:r>
                        <a:rPr lang="id-ID" sz="1100">
                          <a:effectLst/>
                        </a:rPr>
                        <a:t>b</a:t>
                      </a:r>
                      <a:r>
                        <a:rPr lang="id-ID" sz="1100" baseline="-25000">
                          <a:effectLst/>
                        </a:rPr>
                        <a:t>2</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3</a:t>
                      </a:r>
                      <a:r>
                        <a:rPr lang="id-ID" sz="1100">
                          <a:effectLst/>
                        </a:rPr>
                        <a:t>b</a:t>
                      </a:r>
                      <a:r>
                        <a:rPr lang="id-ID" sz="1100" baseline="-25000">
                          <a:effectLst/>
                        </a:rPr>
                        <a:t>2</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dirty="0">
                          <a:effectLst/>
                        </a:rPr>
                        <a:t>a</a:t>
                      </a:r>
                      <a:r>
                        <a:rPr lang="id-ID" sz="1100" baseline="-25000" dirty="0">
                          <a:effectLst/>
                        </a:rPr>
                        <a:t>2</a:t>
                      </a:r>
                      <a:r>
                        <a:rPr lang="id-ID" sz="1100" dirty="0">
                          <a:effectLst/>
                        </a:rPr>
                        <a:t>b</a:t>
                      </a:r>
                      <a:r>
                        <a:rPr lang="id-ID" sz="1100" baseline="-25000" dirty="0">
                          <a:effectLst/>
                        </a:rPr>
                        <a:t>3</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a:effectLst/>
                        </a:rPr>
                        <a:t>a</a:t>
                      </a:r>
                      <a:r>
                        <a:rPr lang="id-ID" sz="1100" baseline="-25000">
                          <a:effectLst/>
                        </a:rPr>
                        <a:t>3</a:t>
                      </a:r>
                      <a:r>
                        <a:rPr lang="id-ID" sz="1100">
                          <a:effectLst/>
                        </a:rPr>
                        <a:t>b</a:t>
                      </a:r>
                      <a:r>
                        <a:rPr lang="id-ID" sz="1100" baseline="-25000">
                          <a:effectLst/>
                        </a:rPr>
                        <a:t>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150000"/>
                        </a:lnSpc>
                        <a:spcBef>
                          <a:spcPts val="600"/>
                        </a:spcBef>
                        <a:spcAft>
                          <a:spcPts val="0"/>
                        </a:spcAft>
                      </a:pPr>
                      <a:r>
                        <a:rPr lang="id-ID" sz="1100" dirty="0">
                          <a:effectLst/>
                        </a:rPr>
                        <a:t>a</a:t>
                      </a:r>
                      <a:r>
                        <a:rPr lang="id-ID" sz="1100" baseline="-25000" dirty="0">
                          <a:effectLst/>
                        </a:rPr>
                        <a:t>1</a:t>
                      </a:r>
                      <a:r>
                        <a:rPr lang="id-ID" sz="1100" dirty="0">
                          <a:effectLst/>
                        </a:rPr>
                        <a:t>b</a:t>
                      </a:r>
                      <a:r>
                        <a:rPr lang="id-ID" sz="1100" baseline="-25000" dirty="0">
                          <a:effectLst/>
                        </a:rPr>
                        <a:t>1</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7" name="Rounded Rectangle 6"/>
          <p:cNvSpPr/>
          <p:nvPr/>
        </p:nvSpPr>
        <p:spPr>
          <a:xfrm>
            <a:off x="909836" y="620688"/>
            <a:ext cx="87849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a:t>Denah (</a:t>
            </a:r>
            <a:r>
              <a:rPr lang="id-ID" b="1" i="1" dirty="0"/>
              <a:t>Layout</a:t>
            </a:r>
            <a:r>
              <a:rPr lang="id-ID" b="1" dirty="0"/>
              <a:t>) Rancangan Acak Kelompok (RAK) 3 x 3</a:t>
            </a:r>
            <a:endParaRPr lang="id-ID" dirty="0"/>
          </a:p>
        </p:txBody>
      </p:sp>
    </p:spTree>
    <p:extLst>
      <p:ext uri="{BB962C8B-B14F-4D97-AF65-F5344CB8AC3E}">
        <p14:creationId xmlns:p14="http://schemas.microsoft.com/office/powerpoint/2010/main" val="222062276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4222204" y="1484784"/>
            <a:ext cx="7458753" cy="4687416"/>
          </a:xfrm>
        </p:spPr>
        <p:txBody>
          <a:bodyPr>
            <a:normAutofit fontScale="55000" lnSpcReduction="20000"/>
          </a:bodyPr>
          <a:lstStyle/>
          <a:p>
            <a:pPr>
              <a:lnSpc>
                <a:spcPct val="170000"/>
              </a:lnSpc>
            </a:pPr>
            <a:r>
              <a:rPr lang="id-ID" dirty="0"/>
              <a:t>Rancangan analisis dapat dilakukan untuk mengetahui pengaruh perlakuan dicobakan terhadap respon yang diteliti, yang disusun pada tabel Analisis Variasi (ANAVA). Analisa ragam pengaruh terhadap respon yang </a:t>
            </a:r>
            <a:r>
              <a:rPr lang="id-ID" dirty="0" smtClean="0"/>
              <a:t>diteliti.</a:t>
            </a:r>
            <a:r>
              <a:rPr lang="en-US" dirty="0" smtClean="0"/>
              <a:t> </a:t>
            </a:r>
            <a:r>
              <a:rPr lang="id-ID" dirty="0" smtClean="0"/>
              <a:t>Selanjutnya </a:t>
            </a:r>
            <a:r>
              <a:rPr lang="id-ID" dirty="0"/>
              <a:t>ditentukan daerah penolakan hipotesis, yaitu </a:t>
            </a:r>
            <a:r>
              <a:rPr lang="id-ID" dirty="0" smtClean="0"/>
              <a:t>:</a:t>
            </a:r>
            <a:endParaRPr lang="en-US" dirty="0" smtClean="0"/>
          </a:p>
          <a:p>
            <a:pPr>
              <a:lnSpc>
                <a:spcPct val="170000"/>
              </a:lnSpc>
            </a:pPr>
            <a:endParaRPr lang="id-ID" dirty="0"/>
          </a:p>
          <a:p>
            <a:pPr>
              <a:lnSpc>
                <a:spcPct val="170000"/>
              </a:lnSpc>
            </a:pPr>
            <a:r>
              <a:rPr lang="id-ID" dirty="0"/>
              <a:t>Ho ditolak, jika F hitung &lt; F tabel </a:t>
            </a:r>
          </a:p>
          <a:p>
            <a:pPr>
              <a:lnSpc>
                <a:spcPct val="170000"/>
              </a:lnSpc>
            </a:pPr>
            <a:r>
              <a:rPr lang="id-ID" dirty="0"/>
              <a:t>Ho diterima, jika F hitung ≥ F tabel</a:t>
            </a:r>
          </a:p>
          <a:p>
            <a:pPr>
              <a:lnSpc>
                <a:spcPct val="170000"/>
              </a:lnSpc>
            </a:pPr>
            <a:r>
              <a:rPr lang="id-ID" dirty="0"/>
              <a:t>Kesimpulan hipotesis ditolak bila tidak terdapat perbedaan yang nyata mengenai rata-rata pengaruh tiap perlakuan dan hipotesis diterima jika terdapat perbedaan yang nyata mengenai rata-rata pengaruh tiap perlakuan.</a:t>
            </a:r>
          </a:p>
          <a:p>
            <a:pPr>
              <a:lnSpc>
                <a:spcPct val="170000"/>
              </a:lnSpc>
            </a:pPr>
            <a:r>
              <a:rPr lang="id-ID" dirty="0"/>
              <a:t>Adapun analisis variansi untuk menganalisis data-data yang diperoleh </a:t>
            </a:r>
          </a:p>
        </p:txBody>
      </p:sp>
      <p:sp>
        <p:nvSpPr>
          <p:cNvPr id="4" name="Rounded Rectangle 3"/>
          <p:cNvSpPr/>
          <p:nvPr/>
        </p:nvSpPr>
        <p:spPr>
          <a:xfrm>
            <a:off x="3070076" y="404664"/>
            <a:ext cx="35283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t>Rancangan</a:t>
            </a:r>
            <a:r>
              <a:rPr lang="en-US" b="1" dirty="0" smtClean="0"/>
              <a:t> </a:t>
            </a:r>
            <a:r>
              <a:rPr lang="en-US" b="1" dirty="0" err="1" smtClean="0"/>
              <a:t>Analisis</a:t>
            </a:r>
            <a:endParaRPr lang="id-ID" dirty="0"/>
          </a:p>
        </p:txBody>
      </p:sp>
    </p:spTree>
    <p:extLst>
      <p:ext uri="{BB962C8B-B14F-4D97-AF65-F5344CB8AC3E}">
        <p14:creationId xmlns:p14="http://schemas.microsoft.com/office/powerpoint/2010/main" val="1855793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0" nodeType="clickEffect">
                                  <p:stCondLst>
                                    <p:cond delay="0"/>
                                  </p:stCondLst>
                                  <p:childTnLst>
                                    <p:animClr clrSpc="rgb" dir="cw">
                                      <p:cBhvr override="childStyle">
                                        <p:cTn id="12" dur="2000" fill="hold"/>
                                        <p:tgtEl>
                                          <p:spTgt spid="3">
                                            <p:txEl>
                                              <p:pRg st="0" end="0"/>
                                            </p:txEl>
                                          </p:spTgt>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2000" fill="hold"/>
                                        <p:tgtEl>
                                          <p:spTgt spid="3">
                                            <p:txEl>
                                              <p:pRg st="2" end="2"/>
                                            </p:txEl>
                                          </p:spTgt>
                                        </p:tgtEl>
                                        <p:attrNameLst>
                                          <p:attrName>style.color</p:attrName>
                                        </p:attrNameLst>
                                      </p:cBhvr>
                                      <p:to>
                                        <a:schemeClr val="accent2"/>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dir="cw">
                                      <p:cBhvr override="childStyle">
                                        <p:cTn id="20" dur="2000" fill="hold"/>
                                        <p:tgtEl>
                                          <p:spTgt spid="3">
                                            <p:txEl>
                                              <p:pRg st="3" end="3"/>
                                            </p:txEl>
                                          </p:spTgt>
                                        </p:tgtEl>
                                        <p:attrNameLst>
                                          <p:attrName>style.color</p:attrName>
                                        </p:attrNameLst>
                                      </p:cBhvr>
                                      <p:to>
                                        <a:schemeClr val="accent2"/>
                                      </p:to>
                                    </p:animClr>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0" nodeType="clickEffect">
                                  <p:stCondLst>
                                    <p:cond delay="0"/>
                                  </p:stCondLst>
                                  <p:childTnLst>
                                    <p:animClr clrSpc="rgb" dir="cw">
                                      <p:cBhvr override="childStyle">
                                        <p:cTn id="24" dur="2000" fill="hold"/>
                                        <p:tgtEl>
                                          <p:spTgt spid="3">
                                            <p:txEl>
                                              <p:pRg st="4" end="4"/>
                                            </p:txEl>
                                          </p:spTgt>
                                        </p:tgtEl>
                                        <p:attrNameLst>
                                          <p:attrName>style.color</p:attrName>
                                        </p:attrNameLst>
                                      </p:cBhvr>
                                      <p:to>
                                        <a:schemeClr val="accent2"/>
                                      </p:to>
                                    </p:animClr>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0" nodeType="clickEffect">
                                  <p:stCondLst>
                                    <p:cond delay="0"/>
                                  </p:stCondLst>
                                  <p:childTnLst>
                                    <p:animClr clrSpc="rgb" dir="cw">
                                      <p:cBhvr override="childStyle">
                                        <p:cTn id="28" dur="2000" fill="hold"/>
                                        <p:tgtEl>
                                          <p:spTgt spid="3">
                                            <p:txEl>
                                              <p:pRg st="5" end="5"/>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9836" y="620688"/>
            <a:ext cx="35283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smtClean="0"/>
              <a:t>Tabel</a:t>
            </a:r>
            <a:r>
              <a:rPr lang="en-US" b="1" dirty="0" smtClean="0"/>
              <a:t> </a:t>
            </a:r>
            <a:r>
              <a:rPr lang="en-US" b="1" dirty="0" err="1" smtClean="0"/>
              <a:t>Analisis</a:t>
            </a:r>
            <a:r>
              <a:rPr lang="en-US" b="1" dirty="0" smtClean="0"/>
              <a:t> </a:t>
            </a:r>
            <a:r>
              <a:rPr lang="en-US" b="1" dirty="0" err="1" smtClean="0"/>
              <a:t>Variansi</a:t>
            </a:r>
            <a:endParaRPr lang="id-ID" dirty="0"/>
          </a:p>
        </p:txBody>
      </p:sp>
      <p:graphicFrame>
        <p:nvGraphicFramePr>
          <p:cNvPr id="5" name="Table 4"/>
          <p:cNvGraphicFramePr>
            <a:graphicFrameLocks noGrp="1"/>
          </p:cNvGraphicFramePr>
          <p:nvPr>
            <p:extLst>
              <p:ext uri="{D42A27DB-BD31-4B8C-83A1-F6EECF244321}">
                <p14:modId xmlns:p14="http://schemas.microsoft.com/office/powerpoint/2010/main" val="1599664020"/>
              </p:ext>
            </p:extLst>
          </p:nvPr>
        </p:nvGraphicFramePr>
        <p:xfrm>
          <a:off x="909836" y="1628800"/>
          <a:ext cx="5029200" cy="3749040"/>
        </p:xfrm>
        <a:graphic>
          <a:graphicData uri="http://schemas.openxmlformats.org/drawingml/2006/table">
            <a:tbl>
              <a:tblPr firstRow="1" firstCol="1" bandRow="1">
                <a:tableStyleId>{69012ECD-51FC-41F1-AA8D-1B2483CD663E}</a:tableStyleId>
              </a:tblPr>
              <a:tblGrid>
                <a:gridCol w="967105"/>
                <a:gridCol w="756920"/>
                <a:gridCol w="793115"/>
                <a:gridCol w="805815"/>
                <a:gridCol w="1068705"/>
                <a:gridCol w="637540"/>
              </a:tblGrid>
              <a:tr h="954342">
                <a:tc>
                  <a:txBody>
                    <a:bodyPr/>
                    <a:lstStyle/>
                    <a:p>
                      <a:pPr algn="ctr">
                        <a:lnSpc>
                          <a:spcPct val="200000"/>
                        </a:lnSpc>
                        <a:spcAft>
                          <a:spcPts val="0"/>
                        </a:spcAft>
                      </a:pPr>
                      <a:r>
                        <a:rPr lang="id-ID" sz="1100" dirty="0">
                          <a:effectLst/>
                        </a:rPr>
                        <a:t>Sumber Keseragaman</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Derajat bebas</a:t>
                      </a:r>
                      <a:endParaRPr lang="id-ID" sz="1200">
                        <a:effectLst/>
                      </a:endParaRPr>
                    </a:p>
                    <a:p>
                      <a:pPr algn="ctr">
                        <a:lnSpc>
                          <a:spcPct val="200000"/>
                        </a:lnSpc>
                        <a:spcAft>
                          <a:spcPts val="0"/>
                        </a:spcAft>
                      </a:pPr>
                      <a:r>
                        <a:rPr lang="id-ID" sz="1100">
                          <a:effectLst/>
                        </a:rPr>
                        <a:t>(DB)</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Jumlah Kuadrat (JK)</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Kuadrat Tengah</a:t>
                      </a:r>
                      <a:endParaRPr lang="id-ID" sz="1200">
                        <a:effectLst/>
                      </a:endParaRPr>
                    </a:p>
                    <a:p>
                      <a:pPr algn="ctr">
                        <a:lnSpc>
                          <a:spcPct val="200000"/>
                        </a:lnSpc>
                        <a:spcAft>
                          <a:spcPts val="0"/>
                        </a:spcAft>
                      </a:pPr>
                      <a:r>
                        <a:rPr lang="id-ID" sz="1100">
                          <a:effectLst/>
                        </a:rPr>
                        <a:t>(KT)</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F Hitung</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F Tabel</a:t>
                      </a:r>
                      <a:endParaRPr lang="id-ID" sz="1200">
                        <a:effectLst/>
                      </a:endParaRPr>
                    </a:p>
                    <a:p>
                      <a:pPr algn="ctr">
                        <a:lnSpc>
                          <a:spcPct val="200000"/>
                        </a:lnSpc>
                        <a:spcAft>
                          <a:spcPts val="0"/>
                        </a:spcAft>
                      </a:pPr>
                      <a:r>
                        <a:rPr lang="id-ID" sz="1100">
                          <a:effectLst/>
                        </a:rPr>
                        <a:t>5%</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ctr">
                        <a:lnSpc>
                          <a:spcPct val="200000"/>
                        </a:lnSpc>
                        <a:spcAft>
                          <a:spcPts val="0"/>
                        </a:spcAft>
                      </a:pPr>
                      <a:r>
                        <a:rPr lang="id-ID" sz="1100">
                          <a:effectLst/>
                        </a:rPr>
                        <a:t>Kelompok</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r-1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JKK</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JKK/(r-1)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 </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 </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ctr">
                        <a:lnSpc>
                          <a:spcPct val="200000"/>
                        </a:lnSpc>
                        <a:spcAft>
                          <a:spcPts val="0"/>
                        </a:spcAft>
                      </a:pPr>
                      <a:r>
                        <a:rPr lang="id-ID" sz="1100">
                          <a:effectLst/>
                        </a:rPr>
                        <a:t>Perlakuan</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t-1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JKP</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 </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 </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 </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ctr">
                        <a:lnSpc>
                          <a:spcPct val="200000"/>
                        </a:lnSpc>
                        <a:spcAft>
                          <a:spcPts val="0"/>
                        </a:spcAft>
                      </a:pPr>
                      <a:r>
                        <a:rPr lang="id-ID" sz="1100" dirty="0">
                          <a:effectLst/>
                        </a:rPr>
                        <a:t>A</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a-1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JK(A)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KT(A)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KT(A)/KTG</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 </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ctr">
                        <a:lnSpc>
                          <a:spcPct val="200000"/>
                        </a:lnSpc>
                        <a:spcAft>
                          <a:spcPts val="0"/>
                        </a:spcAft>
                      </a:pPr>
                      <a:r>
                        <a:rPr lang="id-ID" sz="1100" dirty="0">
                          <a:effectLst/>
                        </a:rPr>
                        <a:t>B</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b–1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JK(B)</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KT(B)</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KT(B)/KTG</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 </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ctr">
                        <a:lnSpc>
                          <a:spcPct val="200000"/>
                        </a:lnSpc>
                        <a:spcAft>
                          <a:spcPts val="0"/>
                        </a:spcAft>
                      </a:pPr>
                      <a:r>
                        <a:rPr lang="id-ID" sz="1100" dirty="0">
                          <a:effectLst/>
                        </a:rPr>
                        <a:t>Interaksi </a:t>
                      </a:r>
                      <a:r>
                        <a:rPr lang="id-ID" sz="1100" dirty="0" smtClean="0">
                          <a:effectLst/>
                        </a:rPr>
                        <a:t>(</a:t>
                      </a:r>
                      <a:r>
                        <a:rPr lang="en-US" sz="1100" dirty="0" err="1" smtClean="0">
                          <a:effectLst/>
                        </a:rPr>
                        <a:t>axb</a:t>
                      </a:r>
                      <a:r>
                        <a:rPr lang="id-ID" sz="1100" dirty="0" smtClean="0">
                          <a:effectLst/>
                        </a:rPr>
                        <a:t>)</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(a-1)(b-1)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JK(AxB)</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KT(AxB)</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KT(AxB)/KTG</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 </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0">
                <a:tc>
                  <a:txBody>
                    <a:bodyPr/>
                    <a:lstStyle/>
                    <a:p>
                      <a:pPr algn="ctr">
                        <a:lnSpc>
                          <a:spcPct val="200000"/>
                        </a:lnSpc>
                        <a:spcAft>
                          <a:spcPts val="0"/>
                        </a:spcAft>
                      </a:pPr>
                      <a:r>
                        <a:rPr lang="id-ID" sz="1100">
                          <a:effectLst/>
                        </a:rPr>
                        <a:t>Galat</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(r-1)(t-1)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JKG</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KTG</a:t>
                      </a:r>
                      <a:endParaRPr lang="id-ID" sz="1200">
                        <a:effectLst/>
                        <a:latin typeface="Times New Roman" panose="02020603050405020304" pitchFamily="18" charset="0"/>
                        <a:ea typeface="Calibri" panose="020F0502020204030204" pitchFamily="34" charset="0"/>
                      </a:endParaRPr>
                    </a:p>
                  </a:txBody>
                  <a:tcPr marL="68580" marR="68580" marT="0" marB="0" anchor="ctr"/>
                </a:tc>
                <a:tc gridSpan="2">
                  <a:txBody>
                    <a:bodyPr/>
                    <a:lstStyle/>
                    <a:p>
                      <a:pPr algn="just">
                        <a:lnSpc>
                          <a:spcPct val="200000"/>
                        </a:lnSpc>
                        <a:spcAft>
                          <a:spcPts val="0"/>
                        </a:spcAft>
                      </a:pPr>
                      <a:r>
                        <a:rPr lang="id-ID" sz="1200">
                          <a:effectLst/>
                        </a:rPr>
                        <a:t> </a:t>
                      </a:r>
                      <a:endParaRPr lang="id-ID" sz="1200">
                        <a:effectLst/>
                        <a:latin typeface="Times New Roman" panose="02020603050405020304" pitchFamily="18" charset="0"/>
                        <a:ea typeface="Calibri" panose="020F0502020204030204" pitchFamily="34" charset="0"/>
                      </a:endParaRPr>
                    </a:p>
                  </a:txBody>
                  <a:tcPr marL="0" marR="0" marT="0" marB="0" anchor="ctr"/>
                </a:tc>
                <a:tc hMerge="1">
                  <a:txBody>
                    <a:bodyPr/>
                    <a:lstStyle/>
                    <a:p>
                      <a:endParaRPr lang="id-ID"/>
                    </a:p>
                  </a:txBody>
                  <a:tcPr/>
                </a:tc>
              </a:tr>
              <a:tr h="170180">
                <a:tc>
                  <a:txBody>
                    <a:bodyPr/>
                    <a:lstStyle/>
                    <a:p>
                      <a:pPr algn="ctr">
                        <a:lnSpc>
                          <a:spcPct val="200000"/>
                        </a:lnSpc>
                        <a:spcAft>
                          <a:spcPts val="0"/>
                        </a:spcAft>
                      </a:pPr>
                      <a:r>
                        <a:rPr lang="id-ID" sz="1100">
                          <a:effectLst/>
                        </a:rPr>
                        <a:t>Total</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rt-1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JKT</a:t>
                      </a:r>
                      <a:endParaRPr lang="id-ID" sz="120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just">
                        <a:lnSpc>
                          <a:spcPct val="200000"/>
                        </a:lnSpc>
                        <a:spcAft>
                          <a:spcPts val="0"/>
                        </a:spcAft>
                      </a:pPr>
                      <a:r>
                        <a:rPr lang="id-ID" sz="1200" dirty="0">
                          <a:effectLst/>
                        </a:rPr>
                        <a:t> </a:t>
                      </a:r>
                      <a:endParaRPr lang="id-ID" sz="1200" dirty="0">
                        <a:effectLst/>
                        <a:latin typeface="Times New Roman" panose="02020603050405020304" pitchFamily="18" charset="0"/>
                        <a:ea typeface="Calibri" panose="020F0502020204030204" pitchFamily="34" charset="0"/>
                      </a:endParaRPr>
                    </a:p>
                  </a:txBody>
                  <a:tcPr marL="0" marR="0" marT="0" marB="0" anchor="ctr"/>
                </a:tc>
                <a:tc hMerge="1">
                  <a:txBody>
                    <a:bodyPr/>
                    <a:lstStyle/>
                    <a:p>
                      <a:endParaRPr lang="id-ID"/>
                    </a:p>
                  </a:txBody>
                  <a:tcPr/>
                </a:tc>
                <a:tc hMerge="1">
                  <a:txBody>
                    <a:bodyPr/>
                    <a:lstStyle/>
                    <a:p>
                      <a:endParaRPr lang="id-ID"/>
                    </a:p>
                  </a:txBody>
                  <a:tcPr/>
                </a:tc>
              </a:tr>
            </a:tbl>
          </a:graphicData>
        </a:graphic>
      </p:graphicFrame>
    </p:spTree>
    <p:extLst>
      <p:ext uri="{BB962C8B-B14F-4D97-AF65-F5344CB8AC3E}">
        <p14:creationId xmlns:p14="http://schemas.microsoft.com/office/powerpoint/2010/main" val="1813885298"/>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06122121"/>
              </p:ext>
            </p:extLst>
          </p:nvPr>
        </p:nvGraphicFramePr>
        <p:xfrm>
          <a:off x="1269876" y="847290"/>
          <a:ext cx="8125883" cy="4985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61764" y="260648"/>
            <a:ext cx="676875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Rancangan</a:t>
            </a:r>
            <a:r>
              <a:rPr lang="en-US" dirty="0" smtClean="0"/>
              <a:t> </a:t>
            </a:r>
            <a:r>
              <a:rPr lang="en-US" dirty="0" err="1" smtClean="0"/>
              <a:t>Respon</a:t>
            </a:r>
            <a:endParaRPr lang="id-ID"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7562" y="4509120"/>
            <a:ext cx="2016309" cy="1638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2164" y="4725144"/>
            <a:ext cx="1838039" cy="1576047"/>
          </a:xfrm>
          <a:prstGeom prst="rect">
            <a:avLst/>
          </a:prstGeom>
          <a:ln>
            <a:noFill/>
          </a:ln>
          <a:effectLst>
            <a:softEdge rad="112500"/>
          </a:effectLst>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326" y="4007767"/>
            <a:ext cx="1943100" cy="2171700"/>
          </a:xfrm>
          <a:prstGeom prst="rect">
            <a:avLst/>
          </a:prstGeom>
          <a:ln>
            <a:noFill/>
          </a:ln>
          <a:effectLst>
            <a:softEdge rad="112500"/>
          </a:effectLst>
        </p:spPr>
      </p:pic>
    </p:spTree>
    <p:extLst>
      <p:ext uri="{BB962C8B-B14F-4D97-AF65-F5344CB8AC3E}">
        <p14:creationId xmlns:p14="http://schemas.microsoft.com/office/powerpoint/2010/main" val="291587421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F2B696D5-DB00-4298-A288-EACA83B98821}"/>
                                            </p:graphicEl>
                                          </p:spTgt>
                                        </p:tgtEl>
                                        <p:attrNameLst>
                                          <p:attrName>style.visibility</p:attrName>
                                        </p:attrNameLst>
                                      </p:cBhvr>
                                      <p:to>
                                        <p:strVal val="visible"/>
                                      </p:to>
                                    </p:set>
                                    <p:anim calcmode="lin" valueType="num">
                                      <p:cBhvr>
                                        <p:cTn id="14" dur="500" fill="hold"/>
                                        <p:tgtEl>
                                          <p:spTgt spid="4">
                                            <p:graphicEl>
                                              <a:dgm id="{F2B696D5-DB00-4298-A288-EACA83B98821}"/>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F2B696D5-DB00-4298-A288-EACA83B98821}"/>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F2B696D5-DB00-4298-A288-EACA83B98821}"/>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6A8D00CD-2F3B-4E56-9C20-06A879F45A99}"/>
                                            </p:graphicEl>
                                          </p:spTgt>
                                        </p:tgtEl>
                                        <p:attrNameLst>
                                          <p:attrName>style.visibility</p:attrName>
                                        </p:attrNameLst>
                                      </p:cBhvr>
                                      <p:to>
                                        <p:strVal val="visible"/>
                                      </p:to>
                                    </p:set>
                                    <p:anim calcmode="lin" valueType="num">
                                      <p:cBhvr>
                                        <p:cTn id="21" dur="500" fill="hold"/>
                                        <p:tgtEl>
                                          <p:spTgt spid="4">
                                            <p:graphicEl>
                                              <a:dgm id="{6A8D00CD-2F3B-4E56-9C20-06A879F45A99}"/>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6A8D00CD-2F3B-4E56-9C20-06A879F45A99}"/>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6A8D00CD-2F3B-4E56-9C20-06A879F45A9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9DBFBA8-FAA4-44E8-AF60-8C5539E7A37B}"/>
                                            </p:graphicEl>
                                          </p:spTgt>
                                        </p:tgtEl>
                                        <p:attrNameLst>
                                          <p:attrName>style.visibility</p:attrName>
                                        </p:attrNameLst>
                                      </p:cBhvr>
                                      <p:to>
                                        <p:strVal val="visible"/>
                                      </p:to>
                                    </p:set>
                                    <p:anim calcmode="lin" valueType="num">
                                      <p:cBhvr>
                                        <p:cTn id="28" dur="500" fill="hold"/>
                                        <p:tgtEl>
                                          <p:spTgt spid="4">
                                            <p:graphicEl>
                                              <a:dgm id="{99DBFBA8-FAA4-44E8-AF60-8C5539E7A37B}"/>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9DBFBA8-FAA4-44E8-AF60-8C5539E7A37B}"/>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9DBFBA8-FAA4-44E8-AF60-8C5539E7A37B}"/>
                                            </p:graphic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graphicEl>
                                              <a:dgm id="{99F60402-93A5-42B3-8515-28FB4A711A9C}"/>
                                            </p:graphicEl>
                                          </p:spTgt>
                                        </p:tgtEl>
                                        <p:attrNameLst>
                                          <p:attrName>style.visibility</p:attrName>
                                        </p:attrNameLst>
                                      </p:cBhvr>
                                      <p:to>
                                        <p:strVal val="visible"/>
                                      </p:to>
                                    </p:set>
                                    <p:anim calcmode="lin" valueType="num">
                                      <p:cBhvr>
                                        <p:cTn id="33" dur="500" fill="hold"/>
                                        <p:tgtEl>
                                          <p:spTgt spid="4">
                                            <p:graphicEl>
                                              <a:dgm id="{99F60402-93A5-42B3-8515-28FB4A711A9C}"/>
                                            </p:graphicEl>
                                          </p:spTgt>
                                        </p:tgtEl>
                                        <p:attrNameLst>
                                          <p:attrName>ppt_w</p:attrName>
                                        </p:attrNameLst>
                                      </p:cBhvr>
                                      <p:tavLst>
                                        <p:tav tm="0">
                                          <p:val>
                                            <p:fltVal val="0"/>
                                          </p:val>
                                        </p:tav>
                                        <p:tav tm="100000">
                                          <p:val>
                                            <p:strVal val="#ppt_w"/>
                                          </p:val>
                                        </p:tav>
                                      </p:tavLst>
                                    </p:anim>
                                    <p:anim calcmode="lin" valueType="num">
                                      <p:cBhvr>
                                        <p:cTn id="34" dur="500" fill="hold"/>
                                        <p:tgtEl>
                                          <p:spTgt spid="4">
                                            <p:graphicEl>
                                              <a:dgm id="{99F60402-93A5-42B3-8515-28FB4A711A9C}"/>
                                            </p:graphicEl>
                                          </p:spTgt>
                                        </p:tgtEl>
                                        <p:attrNameLst>
                                          <p:attrName>ppt_h</p:attrName>
                                        </p:attrNameLst>
                                      </p:cBhvr>
                                      <p:tavLst>
                                        <p:tav tm="0">
                                          <p:val>
                                            <p:fltVal val="0"/>
                                          </p:val>
                                        </p:tav>
                                        <p:tav tm="100000">
                                          <p:val>
                                            <p:strVal val="#ppt_h"/>
                                          </p:val>
                                        </p:tav>
                                      </p:tavLst>
                                    </p:anim>
                                    <p:animEffect transition="in" filter="fade">
                                      <p:cBhvr>
                                        <p:cTn id="35" dur="500"/>
                                        <p:tgtEl>
                                          <p:spTgt spid="4">
                                            <p:graphicEl>
                                              <a:dgm id="{99F60402-93A5-42B3-8515-28FB4A711A9C}"/>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4">
                                            <p:graphicEl>
                                              <a:dgm id="{CAFAFF33-4F4B-4687-A15B-172A2E61284F}"/>
                                            </p:graphicEl>
                                          </p:spTgt>
                                        </p:tgtEl>
                                        <p:attrNameLst>
                                          <p:attrName>style.visibility</p:attrName>
                                        </p:attrNameLst>
                                      </p:cBhvr>
                                      <p:to>
                                        <p:strVal val="visible"/>
                                      </p:to>
                                    </p:set>
                                    <p:anim calcmode="lin" valueType="num">
                                      <p:cBhvr>
                                        <p:cTn id="40" dur="500" fill="hold"/>
                                        <p:tgtEl>
                                          <p:spTgt spid="4">
                                            <p:graphicEl>
                                              <a:dgm id="{CAFAFF33-4F4B-4687-A15B-172A2E61284F}"/>
                                            </p:graphicEl>
                                          </p:spTgt>
                                        </p:tgtEl>
                                        <p:attrNameLst>
                                          <p:attrName>ppt_w</p:attrName>
                                        </p:attrNameLst>
                                      </p:cBhvr>
                                      <p:tavLst>
                                        <p:tav tm="0">
                                          <p:val>
                                            <p:fltVal val="0"/>
                                          </p:val>
                                        </p:tav>
                                        <p:tav tm="100000">
                                          <p:val>
                                            <p:strVal val="#ppt_w"/>
                                          </p:val>
                                        </p:tav>
                                      </p:tavLst>
                                    </p:anim>
                                    <p:anim calcmode="lin" valueType="num">
                                      <p:cBhvr>
                                        <p:cTn id="41" dur="500" fill="hold"/>
                                        <p:tgtEl>
                                          <p:spTgt spid="4">
                                            <p:graphicEl>
                                              <a:dgm id="{CAFAFF33-4F4B-4687-A15B-172A2E61284F}"/>
                                            </p:graphicEl>
                                          </p:spTgt>
                                        </p:tgtEl>
                                        <p:attrNameLst>
                                          <p:attrName>ppt_h</p:attrName>
                                        </p:attrNameLst>
                                      </p:cBhvr>
                                      <p:tavLst>
                                        <p:tav tm="0">
                                          <p:val>
                                            <p:fltVal val="0"/>
                                          </p:val>
                                        </p:tav>
                                        <p:tav tm="100000">
                                          <p:val>
                                            <p:strVal val="#ppt_h"/>
                                          </p:val>
                                        </p:tav>
                                      </p:tavLst>
                                    </p:anim>
                                    <p:animEffect transition="in" filter="fade">
                                      <p:cBhvr>
                                        <p:cTn id="42" dur="500"/>
                                        <p:tgtEl>
                                          <p:spTgt spid="4">
                                            <p:graphicEl>
                                              <a:dgm id="{CAFAFF33-4F4B-4687-A15B-172A2E61284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graphicEl>
                                              <a:dgm id="{C6A48E4C-E2CD-4992-9B16-F314DBD5FBCF}"/>
                                            </p:graphicEl>
                                          </p:spTgt>
                                        </p:tgtEl>
                                        <p:attrNameLst>
                                          <p:attrName>style.visibility</p:attrName>
                                        </p:attrNameLst>
                                      </p:cBhvr>
                                      <p:to>
                                        <p:strVal val="visible"/>
                                      </p:to>
                                    </p:set>
                                    <p:anim calcmode="lin" valueType="num">
                                      <p:cBhvr>
                                        <p:cTn id="47" dur="500" fill="hold"/>
                                        <p:tgtEl>
                                          <p:spTgt spid="4">
                                            <p:graphicEl>
                                              <a:dgm id="{C6A48E4C-E2CD-4992-9B16-F314DBD5FBCF}"/>
                                            </p:graphicEl>
                                          </p:spTgt>
                                        </p:tgtEl>
                                        <p:attrNameLst>
                                          <p:attrName>ppt_w</p:attrName>
                                        </p:attrNameLst>
                                      </p:cBhvr>
                                      <p:tavLst>
                                        <p:tav tm="0">
                                          <p:val>
                                            <p:fltVal val="0"/>
                                          </p:val>
                                        </p:tav>
                                        <p:tav tm="100000">
                                          <p:val>
                                            <p:strVal val="#ppt_w"/>
                                          </p:val>
                                        </p:tav>
                                      </p:tavLst>
                                    </p:anim>
                                    <p:anim calcmode="lin" valueType="num">
                                      <p:cBhvr>
                                        <p:cTn id="48" dur="500" fill="hold"/>
                                        <p:tgtEl>
                                          <p:spTgt spid="4">
                                            <p:graphicEl>
                                              <a:dgm id="{C6A48E4C-E2CD-4992-9B16-F314DBD5FBCF}"/>
                                            </p:graphicEl>
                                          </p:spTgt>
                                        </p:tgtEl>
                                        <p:attrNameLst>
                                          <p:attrName>ppt_h</p:attrName>
                                        </p:attrNameLst>
                                      </p:cBhvr>
                                      <p:tavLst>
                                        <p:tav tm="0">
                                          <p:val>
                                            <p:fltVal val="0"/>
                                          </p:val>
                                        </p:tav>
                                        <p:tav tm="100000">
                                          <p:val>
                                            <p:strVal val="#ppt_h"/>
                                          </p:val>
                                        </p:tav>
                                      </p:tavLst>
                                    </p:anim>
                                    <p:animEffect transition="in" filter="fade">
                                      <p:cBhvr>
                                        <p:cTn id="49" dur="500"/>
                                        <p:tgtEl>
                                          <p:spTgt spid="4">
                                            <p:graphicEl>
                                              <a:dgm id="{C6A48E4C-E2CD-4992-9B16-F314DBD5FBCF}"/>
                                            </p:graphicEl>
                                          </p:spTgt>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
                                            <p:graphicEl>
                                              <a:dgm id="{9BF80791-BA19-494F-AFFE-CD114D286283}"/>
                                            </p:graphicEl>
                                          </p:spTgt>
                                        </p:tgtEl>
                                        <p:attrNameLst>
                                          <p:attrName>style.visibility</p:attrName>
                                        </p:attrNameLst>
                                      </p:cBhvr>
                                      <p:to>
                                        <p:strVal val="visible"/>
                                      </p:to>
                                    </p:set>
                                    <p:anim calcmode="lin" valueType="num">
                                      <p:cBhvr>
                                        <p:cTn id="52" dur="500" fill="hold"/>
                                        <p:tgtEl>
                                          <p:spTgt spid="4">
                                            <p:graphicEl>
                                              <a:dgm id="{9BF80791-BA19-494F-AFFE-CD114D286283}"/>
                                            </p:graphicEl>
                                          </p:spTgt>
                                        </p:tgtEl>
                                        <p:attrNameLst>
                                          <p:attrName>ppt_w</p:attrName>
                                        </p:attrNameLst>
                                      </p:cBhvr>
                                      <p:tavLst>
                                        <p:tav tm="0">
                                          <p:val>
                                            <p:fltVal val="0"/>
                                          </p:val>
                                        </p:tav>
                                        <p:tav tm="100000">
                                          <p:val>
                                            <p:strVal val="#ppt_w"/>
                                          </p:val>
                                        </p:tav>
                                      </p:tavLst>
                                    </p:anim>
                                    <p:anim calcmode="lin" valueType="num">
                                      <p:cBhvr>
                                        <p:cTn id="53" dur="500" fill="hold"/>
                                        <p:tgtEl>
                                          <p:spTgt spid="4">
                                            <p:graphicEl>
                                              <a:dgm id="{9BF80791-BA19-494F-AFFE-CD114D286283}"/>
                                            </p:graphicEl>
                                          </p:spTgt>
                                        </p:tgtEl>
                                        <p:attrNameLst>
                                          <p:attrName>ppt_h</p:attrName>
                                        </p:attrNameLst>
                                      </p:cBhvr>
                                      <p:tavLst>
                                        <p:tav tm="0">
                                          <p:val>
                                            <p:fltVal val="0"/>
                                          </p:val>
                                        </p:tav>
                                        <p:tav tm="100000">
                                          <p:val>
                                            <p:strVal val="#ppt_h"/>
                                          </p:val>
                                        </p:tav>
                                      </p:tavLst>
                                    </p:anim>
                                    <p:animEffect transition="in" filter="fade">
                                      <p:cBhvr>
                                        <p:cTn id="54" dur="500"/>
                                        <p:tgtEl>
                                          <p:spTgt spid="4">
                                            <p:graphicEl>
                                              <a:dgm id="{9BF80791-BA19-494F-AFFE-CD114D28628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4">
                                            <p:graphicEl>
                                              <a:dgm id="{90EC11B0-2B79-4EFE-AF86-97A49B356DD6}"/>
                                            </p:graphicEl>
                                          </p:spTgt>
                                        </p:tgtEl>
                                        <p:attrNameLst>
                                          <p:attrName>style.visibility</p:attrName>
                                        </p:attrNameLst>
                                      </p:cBhvr>
                                      <p:to>
                                        <p:strVal val="visible"/>
                                      </p:to>
                                    </p:set>
                                    <p:anim calcmode="lin" valueType="num">
                                      <p:cBhvr>
                                        <p:cTn id="59" dur="500" fill="hold"/>
                                        <p:tgtEl>
                                          <p:spTgt spid="4">
                                            <p:graphicEl>
                                              <a:dgm id="{90EC11B0-2B79-4EFE-AF86-97A49B356DD6}"/>
                                            </p:graphicEl>
                                          </p:spTgt>
                                        </p:tgtEl>
                                        <p:attrNameLst>
                                          <p:attrName>ppt_w</p:attrName>
                                        </p:attrNameLst>
                                      </p:cBhvr>
                                      <p:tavLst>
                                        <p:tav tm="0">
                                          <p:val>
                                            <p:fltVal val="0"/>
                                          </p:val>
                                        </p:tav>
                                        <p:tav tm="100000">
                                          <p:val>
                                            <p:strVal val="#ppt_w"/>
                                          </p:val>
                                        </p:tav>
                                      </p:tavLst>
                                    </p:anim>
                                    <p:anim calcmode="lin" valueType="num">
                                      <p:cBhvr>
                                        <p:cTn id="60" dur="500" fill="hold"/>
                                        <p:tgtEl>
                                          <p:spTgt spid="4">
                                            <p:graphicEl>
                                              <a:dgm id="{90EC11B0-2B79-4EFE-AF86-97A49B356DD6}"/>
                                            </p:graphicEl>
                                          </p:spTgt>
                                        </p:tgtEl>
                                        <p:attrNameLst>
                                          <p:attrName>ppt_h</p:attrName>
                                        </p:attrNameLst>
                                      </p:cBhvr>
                                      <p:tavLst>
                                        <p:tav tm="0">
                                          <p:val>
                                            <p:fltVal val="0"/>
                                          </p:val>
                                        </p:tav>
                                        <p:tav tm="100000">
                                          <p:val>
                                            <p:strVal val="#ppt_h"/>
                                          </p:val>
                                        </p:tav>
                                      </p:tavLst>
                                    </p:anim>
                                    <p:animEffect transition="in" filter="fade">
                                      <p:cBhvr>
                                        <p:cTn id="61" dur="500"/>
                                        <p:tgtEl>
                                          <p:spTgt spid="4">
                                            <p:graphicEl>
                                              <a:dgm id="{90EC11B0-2B79-4EFE-AF86-97A49B356D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a:srcRect l="48893" t="26375" r="28416" b="10625"/>
          <a:stretch/>
        </p:blipFill>
        <p:spPr>
          <a:xfrm>
            <a:off x="3862164" y="1412776"/>
            <a:ext cx="4392488" cy="5229200"/>
          </a:xfrm>
          <a:prstGeom prst="rect">
            <a:avLst/>
          </a:prstGeom>
        </p:spPr>
      </p:pic>
      <p:sp>
        <p:nvSpPr>
          <p:cNvPr id="21" name="Rounded Rectangle 20"/>
          <p:cNvSpPr/>
          <p:nvPr/>
        </p:nvSpPr>
        <p:spPr>
          <a:xfrm>
            <a:off x="621804" y="332656"/>
            <a:ext cx="108732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Diagram </a:t>
            </a:r>
            <a:r>
              <a:rPr lang="en-US" dirty="0" err="1" smtClean="0"/>
              <a:t>Alir</a:t>
            </a:r>
            <a:r>
              <a:rPr lang="en-US" dirty="0" smtClean="0"/>
              <a:t> </a:t>
            </a:r>
            <a:r>
              <a:rPr lang="en-US" dirty="0" err="1" smtClean="0"/>
              <a:t>Penelitian</a:t>
            </a:r>
            <a:r>
              <a:rPr lang="en-US" dirty="0" smtClean="0"/>
              <a:t> </a:t>
            </a:r>
            <a:r>
              <a:rPr lang="en-US" dirty="0" err="1" smtClean="0"/>
              <a:t>Pendahuluan</a:t>
            </a:r>
            <a:endParaRPr lang="id-ID" dirty="0"/>
          </a:p>
        </p:txBody>
      </p:sp>
    </p:spTree>
    <p:extLst>
      <p:ext uri="{BB962C8B-B14F-4D97-AF65-F5344CB8AC3E}">
        <p14:creationId xmlns:p14="http://schemas.microsoft.com/office/powerpoint/2010/main" val="19805246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rot="21354082">
            <a:off x="521433" y="981642"/>
            <a:ext cx="41044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Cokelat</a:t>
            </a:r>
            <a:r>
              <a:rPr lang="en-US" dirty="0" smtClean="0"/>
              <a:t> </a:t>
            </a:r>
            <a:r>
              <a:rPr lang="en-US" dirty="0" err="1" smtClean="0"/>
              <a:t>Batang</a:t>
            </a:r>
            <a:endParaRPr lang="id-ID" dirty="0"/>
          </a:p>
        </p:txBody>
      </p:sp>
      <p:pic>
        <p:nvPicPr>
          <p:cNvPr id="3074" name="Picture 2" descr="http://static.republika.co.id/uploads/images/inpicture_slide/coklat-_150422235042-9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581" y="2350711"/>
            <a:ext cx="5886450" cy="3943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14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ipe(down)">
                                      <p:cBhvr>
                                        <p:cTn id="1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1804" y="332656"/>
            <a:ext cx="108732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Diagram </a:t>
            </a:r>
            <a:r>
              <a:rPr lang="en-US" dirty="0" err="1" smtClean="0"/>
              <a:t>Alir</a:t>
            </a:r>
            <a:r>
              <a:rPr lang="en-US" dirty="0" smtClean="0"/>
              <a:t> </a:t>
            </a:r>
            <a:r>
              <a:rPr lang="en-US" dirty="0" err="1" smtClean="0"/>
              <a:t>Penelitian</a:t>
            </a:r>
            <a:r>
              <a:rPr lang="en-US" dirty="0" smtClean="0"/>
              <a:t> </a:t>
            </a:r>
            <a:r>
              <a:rPr lang="en-US" dirty="0" err="1" smtClean="0"/>
              <a:t>Utama</a:t>
            </a:r>
            <a:endParaRPr lang="id-ID" dirty="0"/>
          </a:p>
        </p:txBody>
      </p:sp>
      <p:pic>
        <p:nvPicPr>
          <p:cNvPr id="3" name="Picture 2"/>
          <p:cNvPicPr>
            <a:picLocks noChangeAspect="1"/>
          </p:cNvPicPr>
          <p:nvPr/>
        </p:nvPicPr>
        <p:blipFill rotWithShape="1">
          <a:blip r:embed="rId2"/>
          <a:srcRect l="48340" t="24406" r="26203" b="9641"/>
          <a:stretch/>
        </p:blipFill>
        <p:spPr>
          <a:xfrm>
            <a:off x="3394112" y="1484784"/>
            <a:ext cx="5328592" cy="5184576"/>
          </a:xfrm>
          <a:prstGeom prst="rect">
            <a:avLst/>
          </a:prstGeom>
        </p:spPr>
      </p:pic>
    </p:spTree>
    <p:extLst>
      <p:ext uri="{BB962C8B-B14F-4D97-AF65-F5344CB8AC3E}">
        <p14:creationId xmlns:p14="http://schemas.microsoft.com/office/powerpoint/2010/main" val="464224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1804" y="332656"/>
            <a:ext cx="108732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Hasil</a:t>
            </a:r>
            <a:r>
              <a:rPr lang="en-US" dirty="0" smtClean="0"/>
              <a:t> </a:t>
            </a:r>
            <a:r>
              <a:rPr lang="en-US" dirty="0" err="1" smtClean="0"/>
              <a:t>Penelitian</a:t>
            </a:r>
            <a:r>
              <a:rPr lang="en-US" dirty="0" smtClean="0"/>
              <a:t> </a:t>
            </a:r>
            <a:r>
              <a:rPr lang="en-US" dirty="0" err="1" smtClean="0"/>
              <a:t>Pendahuluan</a:t>
            </a:r>
            <a:endParaRPr lang="id-ID" dirty="0"/>
          </a:p>
        </p:txBody>
      </p:sp>
      <p:sp>
        <p:nvSpPr>
          <p:cNvPr id="3" name="Rectangle 2"/>
          <p:cNvSpPr/>
          <p:nvPr/>
        </p:nvSpPr>
        <p:spPr>
          <a:xfrm>
            <a:off x="837828" y="1484784"/>
            <a:ext cx="10081120" cy="4401205"/>
          </a:xfrm>
          <a:prstGeom prst="rect">
            <a:avLst/>
          </a:prstGeom>
        </p:spPr>
        <p:txBody>
          <a:bodyPr wrap="square">
            <a:spAutoFit/>
          </a:bodyPr>
          <a:lstStyle/>
          <a:p>
            <a:pPr algn="just">
              <a:lnSpc>
                <a:spcPct val="200000"/>
              </a:lnSpc>
              <a:spcAft>
                <a:spcPts val="0"/>
              </a:spcAft>
            </a:pPr>
            <a:r>
              <a:rPr lang="en-US" sz="2000" dirty="0" smtClean="0">
                <a:latin typeface="Times New Roman" panose="02020603050405020304" pitchFamily="18" charset="0"/>
                <a:ea typeface="Calibri" panose="020F0502020204030204" pitchFamily="34" charset="0"/>
              </a:rPr>
              <a:t>	</a:t>
            </a:r>
            <a:r>
              <a:rPr lang="id-ID" sz="2000" dirty="0" smtClean="0">
                <a:latin typeface="Times New Roman" panose="02020603050405020304" pitchFamily="18" charset="0"/>
                <a:ea typeface="Calibri" panose="020F0502020204030204" pitchFamily="34" charset="0"/>
              </a:rPr>
              <a:t>Penelitian </a:t>
            </a:r>
            <a:r>
              <a:rPr lang="id-ID" sz="2000" dirty="0">
                <a:latin typeface="Times New Roman" panose="02020603050405020304" pitchFamily="18" charset="0"/>
                <a:ea typeface="Calibri" panose="020F0502020204030204" pitchFamily="34" charset="0"/>
              </a:rPr>
              <a:t>pendahuluan dilakukan bertujuan untuk menentukan cokelat bubuk (</a:t>
            </a:r>
            <a:r>
              <a:rPr lang="id-ID" sz="2000" i="1" dirty="0">
                <a:latin typeface="Times New Roman" panose="02020603050405020304" pitchFamily="18" charset="0"/>
                <a:ea typeface="Calibri" panose="020F0502020204030204" pitchFamily="34" charset="0"/>
              </a:rPr>
              <a:t>cocoa powder) </a:t>
            </a:r>
            <a:r>
              <a:rPr lang="id-ID" sz="2000" dirty="0">
                <a:latin typeface="Times New Roman" panose="02020603050405020304" pitchFamily="18" charset="0"/>
                <a:ea typeface="Calibri" panose="020F0502020204030204" pitchFamily="34" charset="0"/>
              </a:rPr>
              <a:t>yang bervariasi dengan masing-masing merk cokelat bubuk (</a:t>
            </a:r>
            <a:r>
              <a:rPr lang="id-ID" sz="2000" i="1" dirty="0">
                <a:latin typeface="Times New Roman" panose="02020603050405020304" pitchFamily="18" charset="0"/>
                <a:ea typeface="Calibri" panose="020F0502020204030204" pitchFamily="34" charset="0"/>
              </a:rPr>
              <a:t>cocoa powder)</a:t>
            </a:r>
            <a:r>
              <a:rPr lang="id-ID" sz="2000" dirty="0">
                <a:latin typeface="Times New Roman" panose="02020603050405020304" pitchFamily="18" charset="0"/>
                <a:ea typeface="Calibri" panose="020F0502020204030204" pitchFamily="34" charset="0"/>
              </a:rPr>
              <a:t>  yaitu </a:t>
            </a:r>
            <a:r>
              <a:rPr lang="id-ID" sz="2000" i="1" dirty="0">
                <a:latin typeface="Times New Roman" panose="02020603050405020304" pitchFamily="18" charset="0"/>
                <a:ea typeface="Calibri" panose="020F0502020204030204" pitchFamily="34" charset="0"/>
              </a:rPr>
              <a:t>Tulip Bergundi, Delfi, </a:t>
            </a:r>
            <a:r>
              <a:rPr lang="id-ID" sz="2000" dirty="0">
                <a:latin typeface="Times New Roman" panose="02020603050405020304" pitchFamily="18" charset="0"/>
                <a:ea typeface="Calibri" panose="020F0502020204030204" pitchFamily="34" charset="0"/>
              </a:rPr>
              <a:t>dan </a:t>
            </a:r>
            <a:r>
              <a:rPr lang="id-ID" sz="2000" i="1" dirty="0">
                <a:latin typeface="Times New Roman" panose="02020603050405020304" pitchFamily="18" charset="0"/>
                <a:ea typeface="Calibri" panose="020F0502020204030204" pitchFamily="34" charset="0"/>
              </a:rPr>
              <a:t>Bensdrop </a:t>
            </a:r>
            <a:r>
              <a:rPr lang="id-ID" sz="2000" dirty="0">
                <a:latin typeface="Times New Roman" panose="02020603050405020304" pitchFamily="18" charset="0"/>
                <a:ea typeface="Calibri" panose="020F0502020204030204" pitchFamily="34" charset="0"/>
              </a:rPr>
              <a:t>sehingga dihasilkan formulasi cokelat bubuk yang paling baik pada produk cokelat batang serta dapat mewakili yang disukai oleh konsumen. Cokelat batang yang terbaik yang terpilih dihasilkan dari hasil uji organoleptik dengan menggunakan metode uji hedonik yang melibatkan 30 0rang panelis serta parameter uji yang digunakan terhadap produk adalah rasa, aroma, tekstur, dan </a:t>
            </a:r>
            <a:r>
              <a:rPr lang="id-ID" sz="2000" i="1" dirty="0">
                <a:latin typeface="Times New Roman" panose="02020603050405020304" pitchFamily="18" charset="0"/>
                <a:ea typeface="Calibri" panose="020F0502020204030204" pitchFamily="34" charset="0"/>
              </a:rPr>
              <a:t>aftertaste.</a:t>
            </a:r>
            <a:endParaRPr lang="id-ID"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22618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1804" y="332656"/>
            <a:ext cx="108732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Tabel</a:t>
            </a:r>
            <a:r>
              <a:rPr lang="en-US" b="1" dirty="0" smtClean="0"/>
              <a:t> </a:t>
            </a:r>
            <a:r>
              <a:rPr lang="en-US" b="1" dirty="0" err="1" smtClean="0"/>
              <a:t>Hasil</a:t>
            </a:r>
            <a:r>
              <a:rPr lang="en-US" b="1" dirty="0" smtClean="0"/>
              <a:t> </a:t>
            </a:r>
            <a:r>
              <a:rPr lang="en-US" b="1" dirty="0" err="1" smtClean="0"/>
              <a:t>Organoleptik</a:t>
            </a:r>
            <a:r>
              <a:rPr lang="en-US" b="1" dirty="0" smtClean="0"/>
              <a:t> </a:t>
            </a:r>
            <a:r>
              <a:rPr lang="en-US" b="1" dirty="0" err="1" smtClean="0"/>
              <a:t>Penentuan</a:t>
            </a:r>
            <a:r>
              <a:rPr lang="en-US" b="1" dirty="0" smtClean="0"/>
              <a:t> </a:t>
            </a:r>
            <a:r>
              <a:rPr lang="en-US" b="1" dirty="0" err="1" smtClean="0"/>
              <a:t>Cokelat</a:t>
            </a:r>
            <a:r>
              <a:rPr lang="en-US" b="1" dirty="0" smtClean="0"/>
              <a:t> </a:t>
            </a:r>
            <a:r>
              <a:rPr lang="en-US" b="1" dirty="0" err="1" smtClean="0"/>
              <a:t>Bubuk</a:t>
            </a:r>
            <a:r>
              <a:rPr lang="en-US" b="1" dirty="0" smtClean="0"/>
              <a:t> </a:t>
            </a:r>
            <a:r>
              <a:rPr lang="en-US" b="1" dirty="0" err="1" smtClean="0"/>
              <a:t>Penelitian</a:t>
            </a:r>
            <a:r>
              <a:rPr lang="en-US" b="1" dirty="0" smtClean="0"/>
              <a:t> </a:t>
            </a:r>
            <a:r>
              <a:rPr lang="en-US" b="1" dirty="0" err="1" smtClean="0"/>
              <a:t>Pendahuluan</a:t>
            </a:r>
            <a:endParaRPr lang="id-ID" b="1" dirty="0"/>
          </a:p>
          <a:p>
            <a:pPr algn="ctr"/>
            <a:endParaRPr lang="id-ID" dirty="0"/>
          </a:p>
        </p:txBody>
      </p:sp>
      <p:graphicFrame>
        <p:nvGraphicFramePr>
          <p:cNvPr id="3" name="Table 2"/>
          <p:cNvGraphicFramePr>
            <a:graphicFrameLocks noGrp="1"/>
          </p:cNvGraphicFramePr>
          <p:nvPr>
            <p:extLst>
              <p:ext uri="{D42A27DB-BD31-4B8C-83A1-F6EECF244321}">
                <p14:modId xmlns:p14="http://schemas.microsoft.com/office/powerpoint/2010/main" val="1416217141"/>
              </p:ext>
            </p:extLst>
          </p:nvPr>
        </p:nvGraphicFramePr>
        <p:xfrm>
          <a:off x="2566018" y="1844824"/>
          <a:ext cx="7704858" cy="3600400"/>
        </p:xfrm>
        <a:graphic>
          <a:graphicData uri="http://schemas.openxmlformats.org/drawingml/2006/table">
            <a:tbl>
              <a:tblPr firstRow="1" firstCol="1" bandRow="1">
                <a:tableStyleId>{69012ECD-51FC-41F1-AA8D-1B2483CD663E}</a:tableStyleId>
              </a:tblPr>
              <a:tblGrid>
                <a:gridCol w="1651824"/>
                <a:gridCol w="1165134"/>
                <a:gridCol w="1165134"/>
                <a:gridCol w="1240922"/>
                <a:gridCol w="1240922"/>
                <a:gridCol w="1240922"/>
              </a:tblGrid>
              <a:tr h="722659">
                <a:tc rowSpan="2">
                  <a:txBody>
                    <a:bodyPr/>
                    <a:lstStyle/>
                    <a:p>
                      <a:pPr algn="ctr">
                        <a:lnSpc>
                          <a:spcPct val="200000"/>
                        </a:lnSpc>
                        <a:spcAft>
                          <a:spcPts val="0"/>
                        </a:spcAft>
                      </a:pPr>
                      <a:r>
                        <a:rPr lang="id-ID" sz="1100" dirty="0">
                          <a:effectLst/>
                        </a:rPr>
                        <a:t>Cokelat Bubuk</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gridSpan="4">
                  <a:txBody>
                    <a:bodyPr/>
                    <a:lstStyle/>
                    <a:p>
                      <a:pPr algn="ctr">
                        <a:lnSpc>
                          <a:spcPct val="200000"/>
                        </a:lnSpc>
                        <a:spcAft>
                          <a:spcPts val="0"/>
                        </a:spcAft>
                      </a:pPr>
                      <a:r>
                        <a:rPr lang="id-ID" sz="1200">
                          <a:effectLst/>
                        </a:rPr>
                        <a:t>Parameter</a:t>
                      </a:r>
                      <a:endParaRPr lang="id-ID" sz="120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algn="ctr">
                        <a:lnSpc>
                          <a:spcPct val="200000"/>
                        </a:lnSpc>
                        <a:spcAft>
                          <a:spcPts val="0"/>
                        </a:spcAft>
                      </a:pPr>
                      <a:r>
                        <a:rPr lang="id-ID" sz="1100">
                          <a:effectLst/>
                        </a:rPr>
                        <a:t>Rata- rata</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889425">
                <a:tc vMerge="1">
                  <a:txBody>
                    <a:bodyPr/>
                    <a:lstStyle/>
                    <a:p>
                      <a:endParaRPr lang="id-ID"/>
                    </a:p>
                  </a:txBody>
                  <a:tcPr/>
                </a:tc>
                <a:tc>
                  <a:txBody>
                    <a:bodyPr/>
                    <a:lstStyle/>
                    <a:p>
                      <a:pPr algn="ctr">
                        <a:lnSpc>
                          <a:spcPct val="200000"/>
                        </a:lnSpc>
                        <a:spcAft>
                          <a:spcPts val="0"/>
                        </a:spcAft>
                      </a:pPr>
                      <a:r>
                        <a:rPr lang="id-ID" sz="1100">
                          <a:effectLst/>
                        </a:rPr>
                        <a:t>Rasa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Aroma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Tekstur</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100">
                          <a:effectLst/>
                        </a:rPr>
                        <a:t>Aftertaste</a:t>
                      </a:r>
                      <a:endParaRPr lang="id-ID" sz="1200">
                        <a:effectLst/>
                        <a:latin typeface="Times New Roman" panose="02020603050405020304" pitchFamily="18" charset="0"/>
                        <a:ea typeface="Calibri" panose="020F0502020204030204" pitchFamily="34" charset="0"/>
                      </a:endParaRPr>
                    </a:p>
                  </a:txBody>
                  <a:tcPr marL="68580" marR="68580" marT="0" marB="0" anchor="ctr"/>
                </a:tc>
                <a:tc vMerge="1">
                  <a:txBody>
                    <a:bodyPr/>
                    <a:lstStyle/>
                    <a:p>
                      <a:endParaRPr lang="id-ID"/>
                    </a:p>
                  </a:txBody>
                  <a:tcPr/>
                </a:tc>
              </a:tr>
              <a:tr h="662772">
                <a:tc>
                  <a:txBody>
                    <a:bodyPr/>
                    <a:lstStyle/>
                    <a:p>
                      <a:pPr algn="just">
                        <a:lnSpc>
                          <a:spcPct val="200000"/>
                        </a:lnSpc>
                        <a:spcAft>
                          <a:spcPts val="0"/>
                        </a:spcAft>
                      </a:pPr>
                      <a:r>
                        <a:rPr lang="id-ID" sz="1100">
                          <a:effectLst/>
                        </a:rPr>
                        <a:t>Tulip (007)</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dirty="0">
                          <a:effectLst/>
                        </a:rPr>
                        <a:t>2,35 (b)</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2,31 (b)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2,10 (c)</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2,20 (b)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2,24</a:t>
                      </a:r>
                      <a:endParaRPr lang="id-ID" sz="1200">
                        <a:effectLst/>
                        <a:latin typeface="Times New Roman" panose="02020603050405020304" pitchFamily="18" charset="0"/>
                        <a:ea typeface="Calibri" panose="020F0502020204030204" pitchFamily="34" charset="0"/>
                      </a:endParaRPr>
                    </a:p>
                  </a:txBody>
                  <a:tcPr marL="68580" marR="68580" marT="0" marB="0"/>
                </a:tc>
              </a:tr>
              <a:tr h="662772">
                <a:tc>
                  <a:txBody>
                    <a:bodyPr/>
                    <a:lstStyle/>
                    <a:p>
                      <a:pPr algn="just">
                        <a:lnSpc>
                          <a:spcPct val="200000"/>
                        </a:lnSpc>
                        <a:spcAft>
                          <a:spcPts val="0"/>
                        </a:spcAft>
                      </a:pPr>
                      <a:r>
                        <a:rPr lang="id-ID" sz="1100">
                          <a:effectLst/>
                        </a:rPr>
                        <a:t>Delfi (070)</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1,95 (a)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2,00 (a)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2,09 (b)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1,70 (a)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1,94</a:t>
                      </a:r>
                      <a:endParaRPr lang="id-ID" sz="1200">
                        <a:effectLst/>
                        <a:latin typeface="Times New Roman" panose="02020603050405020304" pitchFamily="18" charset="0"/>
                        <a:ea typeface="Calibri" panose="020F0502020204030204" pitchFamily="34" charset="0"/>
                      </a:endParaRPr>
                    </a:p>
                  </a:txBody>
                  <a:tcPr marL="68580" marR="68580" marT="0" marB="0"/>
                </a:tc>
              </a:tr>
              <a:tr h="662772">
                <a:tc>
                  <a:txBody>
                    <a:bodyPr/>
                    <a:lstStyle/>
                    <a:p>
                      <a:pPr algn="just">
                        <a:lnSpc>
                          <a:spcPct val="200000"/>
                        </a:lnSpc>
                        <a:spcAft>
                          <a:spcPts val="0"/>
                        </a:spcAft>
                      </a:pPr>
                      <a:r>
                        <a:rPr lang="id-ID" sz="1100">
                          <a:effectLst/>
                        </a:rPr>
                        <a:t>Bensdrop (023)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2,023 (a)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2,25 (b)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2,00 (a)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a:effectLst/>
                        </a:rPr>
                        <a:t>2,12 (a)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200000"/>
                        </a:lnSpc>
                        <a:spcAft>
                          <a:spcPts val="0"/>
                        </a:spcAft>
                      </a:pPr>
                      <a:r>
                        <a:rPr lang="id-ID" sz="1100" dirty="0">
                          <a:effectLst/>
                        </a:rPr>
                        <a:t>2,10</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4" name="Rectangle 3"/>
          <p:cNvSpPr/>
          <p:nvPr/>
        </p:nvSpPr>
        <p:spPr>
          <a:xfrm>
            <a:off x="2422004" y="5157192"/>
            <a:ext cx="7920880" cy="1200329"/>
          </a:xfrm>
          <a:prstGeom prst="rect">
            <a:avLst/>
          </a:prstGeom>
        </p:spPr>
        <p:txBody>
          <a:bodyPr wrap="square">
            <a:spAutoFit/>
          </a:bodyPr>
          <a:lstStyle/>
          <a:p>
            <a:pPr marL="900430" indent="-900430" algn="just">
              <a:lnSpc>
                <a:spcPct val="200000"/>
              </a:lnSpc>
              <a:spcAft>
                <a:spcPts val="0"/>
              </a:spcAft>
            </a:pPr>
            <a:r>
              <a:rPr lang="id-ID" sz="1800" dirty="0">
                <a:latin typeface="Times New Roman" panose="02020603050405020304" pitchFamily="18" charset="0"/>
                <a:ea typeface="Calibri" panose="020F0502020204030204" pitchFamily="34" charset="0"/>
              </a:rPr>
              <a:t>Keterangan : Setiap huruf yang berbeda menyatakan perbedaan yang nyata </a:t>
            </a:r>
            <a:r>
              <a:rPr lang="id-ID" sz="1800" dirty="0" smtClean="0">
                <a:latin typeface="Times New Roman" panose="02020603050405020304" pitchFamily="18" charset="0"/>
                <a:ea typeface="Calibri" panose="020F0502020204030204" pitchFamily="34" charset="0"/>
              </a:rPr>
              <a:t>pada</a:t>
            </a:r>
            <a:r>
              <a:rPr lang="en-US" sz="1800" dirty="0" smtClean="0">
                <a:latin typeface="Times New Roman" panose="02020603050405020304" pitchFamily="18" charset="0"/>
                <a:ea typeface="Calibri" panose="020F0502020204030204" pitchFamily="34" charset="0"/>
              </a:rPr>
              <a:t>  </a:t>
            </a:r>
            <a:r>
              <a:rPr lang="id-ID" sz="1800" dirty="0" smtClean="0">
                <a:latin typeface="Times New Roman" panose="02020603050405020304" pitchFamily="18" charset="0"/>
                <a:ea typeface="Calibri" panose="020F0502020204030204" pitchFamily="34" charset="0"/>
              </a:rPr>
              <a:t>taraf </a:t>
            </a:r>
            <a:r>
              <a:rPr lang="id-ID" sz="1800" dirty="0">
                <a:latin typeface="Times New Roman" panose="02020603050405020304" pitchFamily="18" charset="0"/>
                <a:ea typeface="Calibri" panose="020F0502020204030204" pitchFamily="34" charset="0"/>
              </a:rPr>
              <a:t>5%.</a:t>
            </a:r>
            <a:endParaRPr lang="id-ID"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952633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82244" y="332656"/>
            <a:ext cx="396044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Analisis</a:t>
            </a:r>
            <a:r>
              <a:rPr lang="en-US" b="1" dirty="0" smtClean="0"/>
              <a:t> </a:t>
            </a:r>
            <a:r>
              <a:rPr lang="en-US" b="1" dirty="0" err="1" smtClean="0"/>
              <a:t>Bahan</a:t>
            </a:r>
            <a:r>
              <a:rPr lang="en-US" b="1" dirty="0" smtClean="0"/>
              <a:t> Baku</a:t>
            </a:r>
            <a:endParaRPr lang="id-ID" b="1" dirty="0"/>
          </a:p>
          <a:p>
            <a:pPr algn="ctr"/>
            <a:endParaRPr lang="id-ID" dirty="0"/>
          </a:p>
        </p:txBody>
      </p:sp>
      <p:sp>
        <p:nvSpPr>
          <p:cNvPr id="5" name="Subtitle 4"/>
          <p:cNvSpPr>
            <a:spLocks noGrp="1"/>
          </p:cNvSpPr>
          <p:nvPr>
            <p:ph type="subTitle" idx="1"/>
          </p:nvPr>
        </p:nvSpPr>
        <p:spPr>
          <a:xfrm>
            <a:off x="4672383" y="1556792"/>
            <a:ext cx="7008574" cy="4615408"/>
          </a:xfrm>
        </p:spPr>
        <p:txBody>
          <a:bodyPr>
            <a:normAutofit fontScale="92500" lnSpcReduction="10000"/>
          </a:bodyPr>
          <a:lstStyle/>
          <a:p>
            <a:pPr algn="just">
              <a:lnSpc>
                <a:spcPct val="150000"/>
              </a:lnSpc>
            </a:pPr>
            <a:r>
              <a:rPr lang="en-US" dirty="0">
                <a:latin typeface="Times New Roman" panose="02020603050405020304" pitchFamily="18" charset="0"/>
                <a:ea typeface="Calibri" panose="020F0502020204030204" pitchFamily="34" charset="0"/>
              </a:rPr>
              <a:t>	</a:t>
            </a:r>
            <a:r>
              <a:rPr lang="id-ID" dirty="0">
                <a:latin typeface="Times New Roman" panose="02020603050405020304" pitchFamily="18" charset="0"/>
                <a:ea typeface="Calibri" panose="020F0502020204030204" pitchFamily="34" charset="0"/>
              </a:rPr>
              <a:t>Analisis bahan baku dilakukan untuk mengetahui </a:t>
            </a:r>
            <a:r>
              <a:rPr lang="id-ID" dirty="0" smtClean="0">
                <a:latin typeface="Times New Roman" panose="02020603050405020304" pitchFamily="18" charset="0"/>
                <a:ea typeface="Calibri" panose="020F0502020204030204" pitchFamily="34" charset="0"/>
              </a:rPr>
              <a:t>k</a:t>
            </a:r>
            <a:r>
              <a:rPr lang="en-US" dirty="0" smtClean="0">
                <a:latin typeface="Times New Roman" panose="02020603050405020304" pitchFamily="18" charset="0"/>
                <a:ea typeface="Calibri" panose="020F0502020204030204" pitchFamily="34" charset="0"/>
              </a:rPr>
              <a:t>a</a:t>
            </a:r>
            <a:r>
              <a:rPr lang="id-ID" dirty="0" smtClean="0">
                <a:latin typeface="Times New Roman" panose="02020603050405020304" pitchFamily="18" charset="0"/>
                <a:ea typeface="Calibri" panose="020F0502020204030204" pitchFamily="34" charset="0"/>
              </a:rPr>
              <a:t>dar </a:t>
            </a:r>
            <a:r>
              <a:rPr lang="id-ID" dirty="0">
                <a:latin typeface="Times New Roman" panose="02020603050405020304" pitchFamily="18" charset="0"/>
                <a:ea typeface="Calibri" panose="020F0502020204030204" pitchFamily="34" charset="0"/>
              </a:rPr>
              <a:t>lemak, protein, dan karbohidrat yang terdapat didalam bahan baku yang akan digunakan dalam pembuatan cokelat batang yaitu cokelat bubuk (</a:t>
            </a:r>
            <a:r>
              <a:rPr lang="id-ID" i="1" dirty="0">
                <a:latin typeface="Times New Roman" panose="02020603050405020304" pitchFamily="18" charset="0"/>
                <a:ea typeface="Calibri" panose="020F0502020204030204" pitchFamily="34" charset="0"/>
              </a:rPr>
              <a:t>cocoa powder</a:t>
            </a:r>
            <a:r>
              <a:rPr lang="id-ID" dirty="0">
                <a:latin typeface="Times New Roman" panose="02020603050405020304" pitchFamily="18" charset="0"/>
                <a:ea typeface="Calibri" panose="020F0502020204030204" pitchFamily="34" charset="0"/>
              </a:rPr>
              <a:t>) merk </a:t>
            </a:r>
            <a:r>
              <a:rPr lang="id-ID" i="1" dirty="0">
                <a:latin typeface="Times New Roman" panose="02020603050405020304" pitchFamily="18" charset="0"/>
                <a:ea typeface="Calibri" panose="020F0502020204030204" pitchFamily="34" charset="0"/>
              </a:rPr>
              <a:t>Tulip Bergundi </a:t>
            </a:r>
            <a:r>
              <a:rPr lang="id-ID" dirty="0">
                <a:latin typeface="Times New Roman" panose="02020603050405020304" pitchFamily="18" charset="0"/>
                <a:ea typeface="Calibri" panose="020F0502020204030204" pitchFamily="34" charset="0"/>
              </a:rPr>
              <a:t>sehingga dapat diketahui kadar lemak, protein, dan karbohidrat pada bahan baku hingga menjadi produk </a:t>
            </a:r>
            <a:endParaRPr lang="id-ID" dirty="0"/>
          </a:p>
          <a:p>
            <a:pPr algn="just">
              <a:lnSpc>
                <a:spcPct val="150000"/>
              </a:lnSpc>
            </a:pPr>
            <a:endParaRPr lang="id-ID"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06" y="468275"/>
            <a:ext cx="2897681" cy="160096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00" y="2761194"/>
            <a:ext cx="2919887" cy="1641226"/>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625" y="5034520"/>
            <a:ext cx="2885518" cy="1137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700" y="5589239"/>
            <a:ext cx="2553072" cy="1152129"/>
          </a:xfrm>
          <a:prstGeom prst="rect">
            <a:avLst/>
          </a:prstGeom>
          <a:ln>
            <a:noFill/>
          </a:ln>
          <a:effectLst>
            <a:softEdge rad="112500"/>
          </a:effectLst>
        </p:spPr>
      </p:pic>
    </p:spTree>
    <p:extLst>
      <p:ext uri="{BB962C8B-B14F-4D97-AF65-F5344CB8AC3E}">
        <p14:creationId xmlns:p14="http://schemas.microsoft.com/office/powerpoint/2010/main" val="1096795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21804" y="332656"/>
            <a:ext cx="108732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t>Tabel</a:t>
            </a:r>
            <a:r>
              <a:rPr lang="en-US" b="1" dirty="0" smtClean="0"/>
              <a:t> </a:t>
            </a:r>
            <a:r>
              <a:rPr lang="en-US" b="1" dirty="0" err="1" smtClean="0"/>
              <a:t>Hasil</a:t>
            </a:r>
            <a:r>
              <a:rPr lang="en-US" b="1" dirty="0" smtClean="0"/>
              <a:t> </a:t>
            </a:r>
            <a:r>
              <a:rPr lang="en-US" b="1" dirty="0" err="1" smtClean="0"/>
              <a:t>Analisis</a:t>
            </a:r>
            <a:r>
              <a:rPr lang="en-US" b="1" dirty="0" smtClean="0"/>
              <a:t> </a:t>
            </a:r>
            <a:r>
              <a:rPr lang="en-US" b="1" dirty="0" err="1" smtClean="0"/>
              <a:t>Cokelat</a:t>
            </a:r>
            <a:r>
              <a:rPr lang="en-US" b="1" dirty="0" smtClean="0"/>
              <a:t> </a:t>
            </a:r>
            <a:r>
              <a:rPr lang="en-US" b="1" dirty="0" err="1" smtClean="0"/>
              <a:t>Bubuk</a:t>
            </a:r>
            <a:r>
              <a:rPr lang="en-US" b="1" dirty="0" smtClean="0"/>
              <a:t> </a:t>
            </a:r>
            <a:r>
              <a:rPr lang="en-US" b="1" i="1" dirty="0" smtClean="0"/>
              <a:t>Tulip </a:t>
            </a:r>
            <a:r>
              <a:rPr lang="en-US" b="1" i="1" dirty="0" err="1" smtClean="0"/>
              <a:t>Bergundi</a:t>
            </a:r>
            <a:endParaRPr lang="id-ID" b="1" dirty="0"/>
          </a:p>
          <a:p>
            <a:pPr algn="ctr"/>
            <a:endParaRPr lang="id-ID" dirty="0"/>
          </a:p>
        </p:txBody>
      </p:sp>
      <p:graphicFrame>
        <p:nvGraphicFramePr>
          <p:cNvPr id="3" name="Table 2"/>
          <p:cNvGraphicFramePr>
            <a:graphicFrameLocks noGrp="1"/>
          </p:cNvGraphicFramePr>
          <p:nvPr>
            <p:extLst>
              <p:ext uri="{D42A27DB-BD31-4B8C-83A1-F6EECF244321}">
                <p14:modId xmlns:p14="http://schemas.microsoft.com/office/powerpoint/2010/main" val="3261240541"/>
              </p:ext>
            </p:extLst>
          </p:nvPr>
        </p:nvGraphicFramePr>
        <p:xfrm>
          <a:off x="2205980" y="1844824"/>
          <a:ext cx="7632848" cy="3816425"/>
        </p:xfrm>
        <a:graphic>
          <a:graphicData uri="http://schemas.openxmlformats.org/drawingml/2006/table">
            <a:tbl>
              <a:tblPr firstRow="1" firstCol="1" bandRow="1">
                <a:tableStyleId>{69012ECD-51FC-41F1-AA8D-1B2483CD663E}</a:tableStyleId>
              </a:tblPr>
              <a:tblGrid>
                <a:gridCol w="1488693"/>
                <a:gridCol w="3300271"/>
                <a:gridCol w="2843884"/>
              </a:tblGrid>
              <a:tr h="953960">
                <a:tc>
                  <a:txBody>
                    <a:bodyPr/>
                    <a:lstStyle/>
                    <a:p>
                      <a:pPr algn="ctr">
                        <a:lnSpc>
                          <a:spcPct val="200000"/>
                        </a:lnSpc>
                        <a:spcAft>
                          <a:spcPts val="0"/>
                        </a:spcAft>
                      </a:pPr>
                      <a:r>
                        <a:rPr lang="id-ID" sz="1100" dirty="0">
                          <a:effectLst/>
                        </a:rPr>
                        <a:t>NO</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dirty="0">
                          <a:effectLst/>
                        </a:rPr>
                        <a:t>Parameter</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dirty="0">
                          <a:effectLst/>
                        </a:rPr>
                        <a:t>Hasil Analisis</a:t>
                      </a:r>
                      <a:endParaRPr lang="id-ID" sz="1200" dirty="0">
                        <a:effectLst/>
                        <a:latin typeface="Times New Roman" panose="02020603050405020304" pitchFamily="18" charset="0"/>
                        <a:ea typeface="Calibri" panose="020F0502020204030204" pitchFamily="34" charset="0"/>
                      </a:endParaRPr>
                    </a:p>
                  </a:txBody>
                  <a:tcPr marL="68580" marR="68580" marT="0" marB="0"/>
                </a:tc>
              </a:tr>
              <a:tr h="954155">
                <a:tc>
                  <a:txBody>
                    <a:bodyPr/>
                    <a:lstStyle/>
                    <a:p>
                      <a:pPr algn="ctr">
                        <a:lnSpc>
                          <a:spcPct val="200000"/>
                        </a:lnSpc>
                        <a:spcAft>
                          <a:spcPts val="0"/>
                        </a:spcAft>
                      </a:pPr>
                      <a:r>
                        <a:rPr lang="id-ID" sz="1200">
                          <a:effectLst/>
                        </a:rPr>
                        <a:t>1</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Lemak</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10,01%</a:t>
                      </a:r>
                      <a:endParaRPr lang="id-ID" sz="1200">
                        <a:effectLst/>
                        <a:latin typeface="Times New Roman" panose="02020603050405020304" pitchFamily="18" charset="0"/>
                        <a:ea typeface="Calibri" panose="020F0502020204030204" pitchFamily="34" charset="0"/>
                      </a:endParaRPr>
                    </a:p>
                  </a:txBody>
                  <a:tcPr marL="68580" marR="68580" marT="0" marB="0"/>
                </a:tc>
              </a:tr>
              <a:tr h="954155">
                <a:tc>
                  <a:txBody>
                    <a:bodyPr/>
                    <a:lstStyle/>
                    <a:p>
                      <a:pPr algn="ctr">
                        <a:lnSpc>
                          <a:spcPct val="200000"/>
                        </a:lnSpc>
                        <a:spcAft>
                          <a:spcPts val="0"/>
                        </a:spcAft>
                      </a:pPr>
                      <a:r>
                        <a:rPr lang="id-ID" sz="1200">
                          <a:effectLst/>
                        </a:rPr>
                        <a:t>2</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Protein</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10,48%</a:t>
                      </a:r>
                      <a:endParaRPr lang="id-ID" sz="1200">
                        <a:effectLst/>
                        <a:latin typeface="Times New Roman" panose="02020603050405020304" pitchFamily="18" charset="0"/>
                        <a:ea typeface="Calibri" panose="020F0502020204030204" pitchFamily="34" charset="0"/>
                      </a:endParaRPr>
                    </a:p>
                  </a:txBody>
                  <a:tcPr marL="68580" marR="68580" marT="0" marB="0"/>
                </a:tc>
              </a:tr>
              <a:tr h="954155">
                <a:tc>
                  <a:txBody>
                    <a:bodyPr/>
                    <a:lstStyle/>
                    <a:p>
                      <a:pPr algn="ctr">
                        <a:lnSpc>
                          <a:spcPct val="200000"/>
                        </a:lnSpc>
                        <a:spcAft>
                          <a:spcPts val="0"/>
                        </a:spcAft>
                      </a:pPr>
                      <a:r>
                        <a:rPr lang="id-ID" sz="1200">
                          <a:effectLst/>
                        </a:rPr>
                        <a:t>3</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Karbohidrat</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dirty="0">
                          <a:effectLst/>
                        </a:rPr>
                        <a:t>52,08%</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25679230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06180" y="1700808"/>
            <a:ext cx="7008574" cy="4824536"/>
          </a:xfrm>
        </p:spPr>
        <p:txBody>
          <a:bodyPr>
            <a:normAutofit fontScale="55000" lnSpcReduction="20000"/>
          </a:bodyPr>
          <a:lstStyle/>
          <a:p>
            <a:pPr indent="723900" algn="just">
              <a:lnSpc>
                <a:spcPct val="170000"/>
              </a:lnSpc>
            </a:pPr>
            <a:r>
              <a:rPr lang="id-ID" dirty="0"/>
              <a:t>Pada penelitian utama dilakukan pengamatan cokelat batang menggunakan bahan tambahan yaitu perbandingan susu kedelai dan susu skim serta perbandingan stevia dan sukrosa dengan menggunakan cokelat bubuk terbaik yang diperoleh dari penelitian pendahuluan. </a:t>
            </a:r>
            <a:endParaRPr lang="en-US" dirty="0" smtClean="0"/>
          </a:p>
          <a:p>
            <a:pPr indent="723900" algn="just">
              <a:lnSpc>
                <a:spcPct val="170000"/>
              </a:lnSpc>
            </a:pPr>
            <a:endParaRPr lang="en-US" dirty="0" smtClean="0"/>
          </a:p>
          <a:p>
            <a:pPr indent="723900" algn="just">
              <a:lnSpc>
                <a:spcPct val="170000"/>
              </a:lnSpc>
            </a:pPr>
            <a:r>
              <a:rPr lang="id-ID" dirty="0" smtClean="0"/>
              <a:t>Penelitian </a:t>
            </a:r>
            <a:r>
              <a:rPr lang="id-ID" dirty="0"/>
              <a:t>utama yang dilakukan bertujuan untuk mengetahui pengaruh penambahan perbandingan susu kedelai dan susu skim serta stevia dan sukrosa yang divariasikan terhadap karakteristik cokelat batang dengan perbandingan antara susu kedelai bubuk dan susu skim yaitu 1:0, 1:1, dan 0:1, serta  perbandingan antara stevia dan sukrosa yaitu 1:0, 1:1, dan 0:1.</a:t>
            </a:r>
          </a:p>
        </p:txBody>
      </p:sp>
      <p:sp>
        <p:nvSpPr>
          <p:cNvPr id="4" name="Pentagon 3"/>
          <p:cNvSpPr/>
          <p:nvPr/>
        </p:nvSpPr>
        <p:spPr>
          <a:xfrm>
            <a:off x="3862164" y="548680"/>
            <a:ext cx="5616624" cy="93610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Penelitian</a:t>
            </a:r>
            <a:r>
              <a:rPr lang="en-US" dirty="0" smtClean="0"/>
              <a:t> </a:t>
            </a:r>
            <a:r>
              <a:rPr lang="en-US" dirty="0" err="1" smtClean="0"/>
              <a:t>Utama</a:t>
            </a:r>
            <a:endParaRPr lang="id-ID" dirty="0"/>
          </a:p>
        </p:txBody>
      </p:sp>
    </p:spTree>
    <p:extLst>
      <p:ext uri="{BB962C8B-B14F-4D97-AF65-F5344CB8AC3E}">
        <p14:creationId xmlns:p14="http://schemas.microsoft.com/office/powerpoint/2010/main" val="3544638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lt">
                                    <p:tmPct val="4000"/>
                                  </p:iterate>
                                  <p:childTnLst>
                                    <p:set>
                                      <p:cBhvr override="childStyle">
                                        <p:cTn id="11" dur="500" fill="hold"/>
                                        <p:tgtEl>
                                          <p:spTgt spid="3">
                                            <p:txEl>
                                              <p:pRg st="0" end="0"/>
                                            </p:txEl>
                                          </p:spTgt>
                                        </p:tgtEl>
                                        <p:attrNameLst>
                                          <p:attrName>style.textDecorationUnderline</p:attrName>
                                        </p:attrNameLst>
                                      </p:cBhvr>
                                      <p:to>
                                        <p:strVal val="true"/>
                                      </p:to>
                                    </p:set>
                                  </p:childTnLst>
                                </p:cTn>
                              </p:par>
                            </p:childTnLst>
                          </p:cTn>
                        </p:par>
                      </p:childTnLst>
                    </p:cTn>
                  </p:par>
                  <p:par>
                    <p:cTn id="12" fill="hold">
                      <p:stCondLst>
                        <p:cond delay="indefinite"/>
                      </p:stCondLst>
                      <p:childTnLst>
                        <p:par>
                          <p:cTn id="13" fill="hold">
                            <p:stCondLst>
                              <p:cond delay="0"/>
                            </p:stCondLst>
                            <p:childTnLst>
                              <p:par>
                                <p:cTn id="14" presetID="18" presetClass="emph" presetSubtype="0" fill="hold" grpId="0" nodeType="clickEffect">
                                  <p:stCondLst>
                                    <p:cond delay="0"/>
                                  </p:stCondLst>
                                  <p:iterate type="lt">
                                    <p:tmPct val="4000"/>
                                  </p:iterate>
                                  <p:childTnLst>
                                    <p:set>
                                      <p:cBhvr override="childStyle">
                                        <p:cTn id="15"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21804" y="548680"/>
            <a:ext cx="46085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Respon</a:t>
            </a:r>
            <a:r>
              <a:rPr lang="en-US" dirty="0" smtClean="0"/>
              <a:t> </a:t>
            </a:r>
            <a:r>
              <a:rPr lang="en-US" dirty="0" err="1" smtClean="0"/>
              <a:t>Organoleptik</a:t>
            </a:r>
            <a:endParaRPr lang="id-ID" dirty="0"/>
          </a:p>
        </p:txBody>
      </p:sp>
      <p:sp>
        <p:nvSpPr>
          <p:cNvPr id="7" name="Right Arrow 6"/>
          <p:cNvSpPr/>
          <p:nvPr/>
        </p:nvSpPr>
        <p:spPr>
          <a:xfrm>
            <a:off x="981844" y="1916832"/>
            <a:ext cx="1584176"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Rasa</a:t>
            </a:r>
            <a:endParaRPr lang="id-ID" dirty="0"/>
          </a:p>
        </p:txBody>
      </p:sp>
      <p:sp>
        <p:nvSpPr>
          <p:cNvPr id="10" name="Title 9"/>
          <p:cNvSpPr>
            <a:spLocks noGrp="1"/>
          </p:cNvSpPr>
          <p:nvPr>
            <p:ph type="title"/>
          </p:nvPr>
        </p:nvSpPr>
        <p:spPr>
          <a:xfrm>
            <a:off x="1409666" y="5517232"/>
            <a:ext cx="10229362" cy="792088"/>
          </a:xfrm>
        </p:spPr>
        <p:txBody>
          <a:bodyPr>
            <a:noAutofit/>
          </a:bodyPr>
          <a:lstStyle/>
          <a:p>
            <a:pPr algn="just">
              <a:lnSpc>
                <a:spcPct val="150000"/>
              </a:lnSpc>
            </a:pPr>
            <a:r>
              <a:rPr lang="id-ID" sz="1400" dirty="0"/>
              <a:t>Keterangan :	Huruf kecil yang berbeda (Horizontal) menunjukan perbedaan yang  nyata pada uji Duncan pada taraf 5%, huruf besar yang berbeda (Vertical) menunjukan perbedaan yang nyata pada uji Duncan pada taraf 5%.</a:t>
            </a:r>
          </a:p>
        </p:txBody>
      </p:sp>
      <p:graphicFrame>
        <p:nvGraphicFramePr>
          <p:cNvPr id="11" name="Table 10"/>
          <p:cNvGraphicFramePr>
            <a:graphicFrameLocks noGrp="1"/>
          </p:cNvGraphicFramePr>
          <p:nvPr>
            <p:extLst>
              <p:ext uri="{D42A27DB-BD31-4B8C-83A1-F6EECF244321}">
                <p14:modId xmlns:p14="http://schemas.microsoft.com/office/powerpoint/2010/main" val="3906148726"/>
              </p:ext>
            </p:extLst>
          </p:nvPr>
        </p:nvGraphicFramePr>
        <p:xfrm>
          <a:off x="2675711" y="1489328"/>
          <a:ext cx="5109210" cy="4023360"/>
        </p:xfrm>
        <a:graphic>
          <a:graphicData uri="http://schemas.openxmlformats.org/drawingml/2006/table">
            <a:tbl>
              <a:tblPr firstRow="1" firstCol="1" bandRow="1">
                <a:tableStyleId>{69012ECD-51FC-41F1-AA8D-1B2483CD663E}</a:tableStyleId>
              </a:tblPr>
              <a:tblGrid>
                <a:gridCol w="1283282"/>
                <a:gridCol w="1283282"/>
                <a:gridCol w="1271323"/>
                <a:gridCol w="1271323"/>
              </a:tblGrid>
              <a:tr h="212725">
                <a:tc rowSpan="2">
                  <a:txBody>
                    <a:bodyPr/>
                    <a:lstStyle/>
                    <a:p>
                      <a:pPr algn="ctr">
                        <a:lnSpc>
                          <a:spcPct val="200000"/>
                        </a:lnSpc>
                        <a:spcAft>
                          <a:spcPts val="0"/>
                        </a:spcAft>
                      </a:pPr>
                      <a:r>
                        <a:rPr lang="id-ID" sz="1200" dirty="0">
                          <a:effectLst/>
                        </a:rPr>
                        <a:t>FAKTOR A</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ct val="200000"/>
                        </a:lnSpc>
                        <a:spcAft>
                          <a:spcPts val="0"/>
                        </a:spcAft>
                      </a:pPr>
                      <a:r>
                        <a:rPr lang="id-ID" sz="1200" dirty="0">
                          <a:effectLst/>
                        </a:rPr>
                        <a:t>FAKTOR B</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id-ID"/>
                    </a:p>
                  </a:txBody>
                  <a:tcPr/>
                </a:tc>
                <a:tc hMerge="1">
                  <a:txBody>
                    <a:bodyPr/>
                    <a:lstStyle/>
                    <a:p>
                      <a:endParaRPr lang="id-ID"/>
                    </a:p>
                  </a:txBody>
                  <a:tcPr/>
                </a:tc>
              </a:tr>
              <a:tr h="212725">
                <a:tc vMerge="1">
                  <a:txBody>
                    <a:bodyPr/>
                    <a:lstStyle/>
                    <a:p>
                      <a:endParaRPr lang="id-ID"/>
                    </a:p>
                  </a:txBody>
                  <a:tcPr/>
                </a:tc>
                <a:tc>
                  <a:txBody>
                    <a:bodyPr/>
                    <a:lstStyle/>
                    <a:p>
                      <a:pPr algn="ctr">
                        <a:lnSpc>
                          <a:spcPct val="200000"/>
                        </a:lnSpc>
                        <a:spcAft>
                          <a:spcPts val="0"/>
                        </a:spcAft>
                      </a:pPr>
                      <a:r>
                        <a:rPr lang="id-ID" sz="1200" dirty="0">
                          <a:effectLst/>
                        </a:rPr>
                        <a:t>b1</a:t>
                      </a:r>
                      <a:endParaRPr lang="id-ID"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200000"/>
                        </a:lnSpc>
                        <a:spcAft>
                          <a:spcPts val="0"/>
                        </a:spcAft>
                      </a:pPr>
                      <a:r>
                        <a:rPr lang="id-ID" sz="1200">
                          <a:effectLst/>
                        </a:rPr>
                        <a:t>b2</a:t>
                      </a:r>
                      <a:endParaRPr lang="id-ID"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200000"/>
                        </a:lnSpc>
                        <a:spcAft>
                          <a:spcPts val="0"/>
                        </a:spcAft>
                      </a:pPr>
                      <a:r>
                        <a:rPr lang="id-ID" sz="1200">
                          <a:effectLst/>
                        </a:rPr>
                        <a:t>b3</a:t>
                      </a:r>
                      <a:endParaRPr lang="id-ID" sz="1200">
                        <a:effectLst/>
                        <a:latin typeface="Times New Roman" panose="02020603050405020304" pitchFamily="18" charset="0"/>
                        <a:ea typeface="Calibri" panose="020F0502020204030204" pitchFamily="34" charset="0"/>
                      </a:endParaRPr>
                    </a:p>
                  </a:txBody>
                  <a:tcPr marL="68580" marR="68580" marT="0" marB="0" anchor="b"/>
                </a:tc>
              </a:tr>
              <a:tr h="212725">
                <a:tc rowSpan="3">
                  <a:txBody>
                    <a:bodyPr/>
                    <a:lstStyle/>
                    <a:p>
                      <a:pPr algn="ctr">
                        <a:lnSpc>
                          <a:spcPct val="200000"/>
                        </a:lnSpc>
                        <a:spcAft>
                          <a:spcPts val="0"/>
                        </a:spcAft>
                      </a:pPr>
                      <a:r>
                        <a:rPr lang="id-ID" sz="1200">
                          <a:effectLst/>
                        </a:rPr>
                        <a:t>a1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r>
              <a:tr h="212725">
                <a:tc vMerge="1">
                  <a:txBody>
                    <a:bodyPr/>
                    <a:lstStyle/>
                    <a:p>
                      <a:endParaRPr lang="id-ID"/>
                    </a:p>
                  </a:txBody>
                  <a:tcPr/>
                </a:tc>
                <a:tc>
                  <a:txBody>
                    <a:bodyPr/>
                    <a:lstStyle/>
                    <a:p>
                      <a:pPr algn="ctr">
                        <a:lnSpc>
                          <a:spcPct val="200000"/>
                        </a:lnSpc>
                        <a:spcAft>
                          <a:spcPts val="0"/>
                        </a:spcAft>
                      </a:pPr>
                      <a:r>
                        <a:rPr lang="id-ID" sz="1200">
                          <a:effectLst/>
                        </a:rPr>
                        <a:t>3,87</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4,18</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4,61</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212725">
                <a:tc vMerge="1">
                  <a:txBody>
                    <a:bodyPr/>
                    <a:lstStyle/>
                    <a:p>
                      <a:endParaRPr lang="id-ID"/>
                    </a:p>
                  </a:txBody>
                  <a:tcPr/>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r>
              <a:tr h="212725">
                <a:tc rowSpan="3">
                  <a:txBody>
                    <a:bodyPr/>
                    <a:lstStyle/>
                    <a:p>
                      <a:pPr algn="ctr">
                        <a:lnSpc>
                          <a:spcPct val="200000"/>
                        </a:lnSpc>
                        <a:spcAft>
                          <a:spcPts val="0"/>
                        </a:spcAft>
                      </a:pPr>
                      <a:r>
                        <a:rPr lang="id-ID" sz="1200">
                          <a:effectLst/>
                        </a:rPr>
                        <a:t>a2</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r>
              <a:tr h="212725">
                <a:tc vMerge="1">
                  <a:txBody>
                    <a:bodyPr/>
                    <a:lstStyle/>
                    <a:p>
                      <a:endParaRPr lang="id-ID"/>
                    </a:p>
                  </a:txBody>
                  <a:tcPr/>
                </a:tc>
                <a:tc>
                  <a:txBody>
                    <a:bodyPr/>
                    <a:lstStyle/>
                    <a:p>
                      <a:pPr algn="ctr">
                        <a:lnSpc>
                          <a:spcPct val="200000"/>
                        </a:lnSpc>
                        <a:spcAft>
                          <a:spcPts val="0"/>
                        </a:spcAft>
                      </a:pPr>
                      <a:r>
                        <a:rPr lang="id-ID" sz="1200">
                          <a:effectLst/>
                        </a:rPr>
                        <a:t>4,38</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4,35</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5,89</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212725">
                <a:tc vMerge="1">
                  <a:txBody>
                    <a:bodyPr/>
                    <a:lstStyle/>
                    <a:p>
                      <a:endParaRPr lang="id-ID"/>
                    </a:p>
                  </a:txBody>
                  <a:tcPr/>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r>
              <a:tr h="212725">
                <a:tc rowSpan="3">
                  <a:txBody>
                    <a:bodyPr/>
                    <a:lstStyle/>
                    <a:p>
                      <a:pPr algn="ctr">
                        <a:lnSpc>
                          <a:spcPct val="200000"/>
                        </a:lnSpc>
                        <a:spcAft>
                          <a:spcPts val="0"/>
                        </a:spcAft>
                      </a:pPr>
                      <a:r>
                        <a:rPr lang="id-ID" sz="1200">
                          <a:effectLst/>
                        </a:rPr>
                        <a:t>a3</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C</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C</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C</a:t>
                      </a:r>
                      <a:endParaRPr lang="id-ID" sz="1200">
                        <a:effectLst/>
                        <a:latin typeface="Times New Roman" panose="02020603050405020304" pitchFamily="18" charset="0"/>
                        <a:ea typeface="Calibri" panose="020F0502020204030204" pitchFamily="34" charset="0"/>
                      </a:endParaRPr>
                    </a:p>
                  </a:txBody>
                  <a:tcPr marL="68580" marR="68580" marT="0" marB="0"/>
                </a:tc>
              </a:tr>
              <a:tr h="212725">
                <a:tc vMerge="1">
                  <a:txBody>
                    <a:bodyPr/>
                    <a:lstStyle/>
                    <a:p>
                      <a:endParaRPr lang="id-ID"/>
                    </a:p>
                  </a:txBody>
                  <a:tcPr/>
                </a:tc>
                <a:tc>
                  <a:txBody>
                    <a:bodyPr/>
                    <a:lstStyle/>
                    <a:p>
                      <a:pPr algn="ctr">
                        <a:lnSpc>
                          <a:spcPct val="200000"/>
                        </a:lnSpc>
                        <a:spcAft>
                          <a:spcPts val="0"/>
                        </a:spcAft>
                      </a:pPr>
                      <a:r>
                        <a:rPr lang="id-ID" sz="1200">
                          <a:effectLst/>
                        </a:rPr>
                        <a:t>4,76</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4,83</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5,28</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212725">
                <a:tc vMerge="1">
                  <a:txBody>
                    <a:bodyPr/>
                    <a:lstStyle/>
                    <a:p>
                      <a:endParaRPr lang="id-ID"/>
                    </a:p>
                  </a:txBody>
                  <a:tcPr/>
                </a:tc>
                <a:tc>
                  <a:txBody>
                    <a:bodyPr/>
                    <a:lstStyle/>
                    <a:p>
                      <a:pPr algn="l">
                        <a:lnSpc>
                          <a:spcPct val="200000"/>
                        </a:lnSpc>
                        <a:spcAft>
                          <a:spcPts val="0"/>
                        </a:spcAft>
                      </a:pPr>
                      <a:r>
                        <a:rPr lang="id-ID" sz="1200" dirty="0">
                          <a:effectLst/>
                        </a:rPr>
                        <a:t>a</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dirty="0">
                          <a:effectLst/>
                        </a:rPr>
                        <a:t>b</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9711547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081129603"/>
              </p:ext>
            </p:extLst>
          </p:nvPr>
        </p:nvGraphicFramePr>
        <p:xfrm>
          <a:off x="3070217" y="764704"/>
          <a:ext cx="6048389" cy="384628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9"/>
          <p:cNvSpPr>
            <a:spLocks noGrp="1"/>
          </p:cNvSpPr>
          <p:nvPr>
            <p:ph type="title"/>
          </p:nvPr>
        </p:nvSpPr>
        <p:spPr>
          <a:xfrm>
            <a:off x="261764" y="4610993"/>
            <a:ext cx="11665296" cy="474191"/>
          </a:xfrm>
        </p:spPr>
        <p:txBody>
          <a:bodyPr>
            <a:noAutofit/>
          </a:bodyPr>
          <a:lstStyle/>
          <a:p>
            <a:pPr algn="ctr"/>
            <a:r>
              <a:rPr lang="id-ID" sz="1400" dirty="0" smtClean="0"/>
              <a:t>Gambar. </a:t>
            </a:r>
            <a:r>
              <a:rPr lang="id-ID" sz="1400" dirty="0"/>
              <a:t>Niai Rata-rata Rasa Cokelat</a:t>
            </a:r>
          </a:p>
        </p:txBody>
      </p:sp>
    </p:spTree>
    <p:extLst>
      <p:ext uri="{BB962C8B-B14F-4D97-AF65-F5344CB8AC3E}">
        <p14:creationId xmlns:p14="http://schemas.microsoft.com/office/powerpoint/2010/main" val="29011163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0548161"/>
              </p:ext>
            </p:extLst>
          </p:nvPr>
        </p:nvGraphicFramePr>
        <p:xfrm>
          <a:off x="477788" y="1844824"/>
          <a:ext cx="5038725" cy="4023360"/>
        </p:xfrm>
        <a:graphic>
          <a:graphicData uri="http://schemas.openxmlformats.org/drawingml/2006/table">
            <a:tbl>
              <a:tblPr firstRow="1" firstCol="1" bandRow="1">
                <a:tableStyleId>{69012ECD-51FC-41F1-AA8D-1B2483CD663E}</a:tableStyleId>
              </a:tblPr>
              <a:tblGrid>
                <a:gridCol w="1263457"/>
                <a:gridCol w="1283591"/>
                <a:gridCol w="1283591"/>
                <a:gridCol w="1208086"/>
              </a:tblGrid>
              <a:tr h="280035">
                <a:tc rowSpan="2">
                  <a:txBody>
                    <a:bodyPr/>
                    <a:lstStyle/>
                    <a:p>
                      <a:pPr algn="ctr">
                        <a:lnSpc>
                          <a:spcPct val="200000"/>
                        </a:lnSpc>
                        <a:spcAft>
                          <a:spcPts val="0"/>
                        </a:spcAft>
                      </a:pPr>
                      <a:r>
                        <a:rPr lang="id-ID" sz="1200" dirty="0">
                          <a:effectLst/>
                        </a:rPr>
                        <a:t>FAKTOR A</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ct val="200000"/>
                        </a:lnSpc>
                        <a:spcAft>
                          <a:spcPts val="0"/>
                        </a:spcAft>
                      </a:pPr>
                      <a:r>
                        <a:rPr lang="id-ID" sz="1200" dirty="0">
                          <a:effectLst/>
                        </a:rPr>
                        <a:t>FAKTOR B</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id-ID"/>
                    </a:p>
                  </a:txBody>
                  <a:tcPr/>
                </a:tc>
                <a:tc hMerge="1">
                  <a:txBody>
                    <a:bodyPr/>
                    <a:lstStyle/>
                    <a:p>
                      <a:endParaRPr lang="id-ID"/>
                    </a:p>
                  </a:txBody>
                  <a:tcPr/>
                </a:tc>
              </a:tr>
              <a:tr h="280035">
                <a:tc vMerge="1">
                  <a:txBody>
                    <a:bodyPr/>
                    <a:lstStyle/>
                    <a:p>
                      <a:endParaRPr lang="id-ID"/>
                    </a:p>
                  </a:txBody>
                  <a:tcPr/>
                </a:tc>
                <a:tc>
                  <a:txBody>
                    <a:bodyPr/>
                    <a:lstStyle/>
                    <a:p>
                      <a:pPr algn="ctr">
                        <a:lnSpc>
                          <a:spcPct val="200000"/>
                        </a:lnSpc>
                        <a:spcAft>
                          <a:spcPts val="0"/>
                        </a:spcAft>
                      </a:pPr>
                      <a:r>
                        <a:rPr lang="id-ID" sz="1200" dirty="0">
                          <a:effectLst/>
                        </a:rPr>
                        <a:t>b1</a:t>
                      </a:r>
                      <a:endParaRPr lang="id-ID"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200000"/>
                        </a:lnSpc>
                        <a:spcAft>
                          <a:spcPts val="0"/>
                        </a:spcAft>
                      </a:pPr>
                      <a:r>
                        <a:rPr lang="id-ID" sz="1200" dirty="0">
                          <a:effectLst/>
                        </a:rPr>
                        <a:t>b2</a:t>
                      </a:r>
                      <a:endParaRPr lang="id-ID" sz="12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gn="ctr">
                        <a:lnSpc>
                          <a:spcPct val="200000"/>
                        </a:lnSpc>
                        <a:spcAft>
                          <a:spcPts val="0"/>
                        </a:spcAft>
                      </a:pPr>
                      <a:r>
                        <a:rPr lang="id-ID" sz="1200">
                          <a:effectLst/>
                        </a:rPr>
                        <a:t>b3</a:t>
                      </a:r>
                      <a:endParaRPr lang="id-ID" sz="1200">
                        <a:effectLst/>
                        <a:latin typeface="Times New Roman" panose="02020603050405020304" pitchFamily="18" charset="0"/>
                        <a:ea typeface="Calibri" panose="020F0502020204030204" pitchFamily="34" charset="0"/>
                      </a:endParaRPr>
                    </a:p>
                  </a:txBody>
                  <a:tcPr marL="68580" marR="68580" marT="0" marB="0" anchor="b"/>
                </a:tc>
              </a:tr>
              <a:tr h="280035">
                <a:tc rowSpan="3">
                  <a:txBody>
                    <a:bodyPr/>
                    <a:lstStyle/>
                    <a:p>
                      <a:pPr algn="ctr">
                        <a:lnSpc>
                          <a:spcPct val="200000"/>
                        </a:lnSpc>
                        <a:spcAft>
                          <a:spcPts val="0"/>
                        </a:spcAft>
                      </a:pPr>
                      <a:r>
                        <a:rPr lang="id-ID" sz="1200">
                          <a:effectLst/>
                        </a:rPr>
                        <a:t>a1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r>
              <a:tr h="280035">
                <a:tc vMerge="1">
                  <a:txBody>
                    <a:bodyPr/>
                    <a:lstStyle/>
                    <a:p>
                      <a:endParaRPr lang="id-ID"/>
                    </a:p>
                  </a:txBody>
                  <a:tcPr/>
                </a:tc>
                <a:tc>
                  <a:txBody>
                    <a:bodyPr/>
                    <a:lstStyle/>
                    <a:p>
                      <a:pPr algn="ctr">
                        <a:lnSpc>
                          <a:spcPct val="200000"/>
                        </a:lnSpc>
                        <a:spcAft>
                          <a:spcPts val="0"/>
                        </a:spcAft>
                      </a:pPr>
                      <a:r>
                        <a:rPr lang="id-ID" sz="1200">
                          <a:effectLst/>
                        </a:rPr>
                        <a:t>4,64</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4,13</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4,90</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280035">
                <a:tc vMerge="1">
                  <a:txBody>
                    <a:bodyPr/>
                    <a:lstStyle/>
                    <a:p>
                      <a:endParaRPr lang="id-ID"/>
                    </a:p>
                  </a:txBody>
                  <a:tcPr/>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Ab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r>
              <a:tr h="280035">
                <a:tc rowSpan="3">
                  <a:txBody>
                    <a:bodyPr/>
                    <a:lstStyle/>
                    <a:p>
                      <a:pPr algn="ctr">
                        <a:lnSpc>
                          <a:spcPct val="200000"/>
                        </a:lnSpc>
                        <a:spcAft>
                          <a:spcPts val="0"/>
                        </a:spcAft>
                      </a:pPr>
                      <a:r>
                        <a:rPr lang="id-ID" sz="1200">
                          <a:effectLst/>
                        </a:rPr>
                        <a:t>a2</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AB</a:t>
                      </a:r>
                      <a:endParaRPr lang="id-ID" sz="1200">
                        <a:effectLst/>
                        <a:latin typeface="Times New Roman" panose="02020603050405020304" pitchFamily="18" charset="0"/>
                        <a:ea typeface="Calibri" panose="020F0502020204030204" pitchFamily="34" charset="0"/>
                      </a:endParaRPr>
                    </a:p>
                  </a:txBody>
                  <a:tcPr marL="68580" marR="68580" marT="0" marB="0"/>
                </a:tc>
              </a:tr>
              <a:tr h="280035">
                <a:tc vMerge="1">
                  <a:txBody>
                    <a:bodyPr/>
                    <a:lstStyle/>
                    <a:p>
                      <a:endParaRPr lang="id-ID"/>
                    </a:p>
                  </a:txBody>
                  <a:tcPr/>
                </a:tc>
                <a:tc>
                  <a:txBody>
                    <a:bodyPr/>
                    <a:lstStyle/>
                    <a:p>
                      <a:pPr algn="ctr">
                        <a:lnSpc>
                          <a:spcPct val="200000"/>
                        </a:lnSpc>
                        <a:spcAft>
                          <a:spcPts val="0"/>
                        </a:spcAft>
                      </a:pPr>
                      <a:r>
                        <a:rPr lang="id-ID" sz="1200">
                          <a:effectLst/>
                        </a:rPr>
                        <a:t>4,48</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4,39</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5,49</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280035">
                <a:tc vMerge="1">
                  <a:txBody>
                    <a:bodyPr/>
                    <a:lstStyle/>
                    <a:p>
                      <a:endParaRPr lang="id-ID"/>
                    </a:p>
                  </a:txBody>
                  <a:tcPr/>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r>
              <a:tr h="280035">
                <a:tc rowSpan="3">
                  <a:txBody>
                    <a:bodyPr/>
                    <a:lstStyle/>
                    <a:p>
                      <a:pPr algn="ctr">
                        <a:lnSpc>
                          <a:spcPct val="200000"/>
                        </a:lnSpc>
                        <a:spcAft>
                          <a:spcPts val="0"/>
                        </a:spcAft>
                      </a:pPr>
                      <a:r>
                        <a:rPr lang="id-ID" sz="1200">
                          <a:effectLst/>
                        </a:rPr>
                        <a:t>a3</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C</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r">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r>
              <a:tr h="280035">
                <a:tc vMerge="1">
                  <a:txBody>
                    <a:bodyPr/>
                    <a:lstStyle/>
                    <a:p>
                      <a:endParaRPr lang="id-ID"/>
                    </a:p>
                  </a:txBody>
                  <a:tcPr/>
                </a:tc>
                <a:tc>
                  <a:txBody>
                    <a:bodyPr/>
                    <a:lstStyle/>
                    <a:p>
                      <a:pPr algn="ctr">
                        <a:lnSpc>
                          <a:spcPct val="200000"/>
                        </a:lnSpc>
                        <a:spcAft>
                          <a:spcPts val="0"/>
                        </a:spcAft>
                      </a:pPr>
                      <a:r>
                        <a:rPr lang="id-ID" sz="1200">
                          <a:effectLst/>
                        </a:rPr>
                        <a:t>4,17</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5,88</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4,77</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44450">
                <a:tc vMerge="1">
                  <a:txBody>
                    <a:bodyPr/>
                    <a:lstStyle/>
                    <a:p>
                      <a:endParaRPr lang="id-ID"/>
                    </a:p>
                  </a:txBody>
                  <a:tcPr/>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l">
                        <a:lnSpc>
                          <a:spcPct val="200000"/>
                        </a:lnSpc>
                        <a:spcAft>
                          <a:spcPts val="0"/>
                        </a:spcAft>
                      </a:pPr>
                      <a:r>
                        <a:rPr lang="id-ID" sz="1200" dirty="0">
                          <a:effectLst/>
                        </a:rPr>
                        <a:t>c</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5" name="Title 9"/>
          <p:cNvSpPr>
            <a:spLocks noGrp="1"/>
          </p:cNvSpPr>
          <p:nvPr>
            <p:ph type="title"/>
          </p:nvPr>
        </p:nvSpPr>
        <p:spPr>
          <a:xfrm>
            <a:off x="0" y="5322654"/>
            <a:ext cx="5516513" cy="1418713"/>
          </a:xfrm>
        </p:spPr>
        <p:txBody>
          <a:bodyPr>
            <a:noAutofit/>
          </a:bodyPr>
          <a:lstStyle/>
          <a:p>
            <a:pPr algn="just">
              <a:lnSpc>
                <a:spcPct val="150000"/>
              </a:lnSpc>
            </a:pPr>
            <a:r>
              <a:rPr lang="id-ID" sz="1400" dirty="0"/>
              <a:t>Keterangan :	Huruf kecil yang berbeda (Horizontal) menunjukan perbedaan yang  nyata pada uji Duncan pada taraf 5%, huruf besar yang berbeda (Vertical) menunjukan perbedaan yang nyata pada uji Duncan pada taraf 5%.</a:t>
            </a:r>
          </a:p>
        </p:txBody>
      </p:sp>
      <p:graphicFrame>
        <p:nvGraphicFramePr>
          <p:cNvPr id="6" name="Chart 5"/>
          <p:cNvGraphicFramePr/>
          <p:nvPr>
            <p:extLst>
              <p:ext uri="{D42A27DB-BD31-4B8C-83A1-F6EECF244321}">
                <p14:modId xmlns:p14="http://schemas.microsoft.com/office/powerpoint/2010/main" val="1711982179"/>
              </p:ext>
            </p:extLst>
          </p:nvPr>
        </p:nvGraphicFramePr>
        <p:xfrm>
          <a:off x="6094412" y="1844824"/>
          <a:ext cx="5616059" cy="347783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9"/>
          <p:cNvSpPr txBox="1">
            <a:spLocks/>
          </p:cNvSpPr>
          <p:nvPr/>
        </p:nvSpPr>
        <p:spPr>
          <a:xfrm>
            <a:off x="6094412" y="5322654"/>
            <a:ext cx="5616059" cy="4741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id-ID" sz="1400" dirty="0" smtClean="0"/>
              <a:t>Gambar. Niai Rata-rata </a:t>
            </a:r>
            <a:r>
              <a:rPr lang="en-US" sz="1400" dirty="0" smtClean="0"/>
              <a:t>Aroma</a:t>
            </a:r>
            <a:r>
              <a:rPr lang="id-ID" sz="1400" dirty="0" smtClean="0"/>
              <a:t> Cokelat</a:t>
            </a:r>
            <a:endParaRPr lang="id-ID" sz="1400" dirty="0"/>
          </a:p>
        </p:txBody>
      </p:sp>
      <p:sp>
        <p:nvSpPr>
          <p:cNvPr id="8" name="Down Arrow 7"/>
          <p:cNvSpPr/>
          <p:nvPr/>
        </p:nvSpPr>
        <p:spPr>
          <a:xfrm>
            <a:off x="4438228" y="116632"/>
            <a:ext cx="2520280"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Aroma</a:t>
            </a:r>
            <a:endParaRPr lang="id-ID" dirty="0"/>
          </a:p>
        </p:txBody>
      </p:sp>
    </p:spTree>
    <p:extLst>
      <p:ext uri="{BB962C8B-B14F-4D97-AF65-F5344CB8AC3E}">
        <p14:creationId xmlns:p14="http://schemas.microsoft.com/office/powerpoint/2010/main" val="22598104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txBox="1">
            <a:spLocks/>
          </p:cNvSpPr>
          <p:nvPr/>
        </p:nvSpPr>
        <p:spPr>
          <a:xfrm>
            <a:off x="2710178" y="5704247"/>
            <a:ext cx="5976382" cy="4741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id-ID" sz="1400" dirty="0" smtClean="0"/>
              <a:t>Gambar. Niai Rata-rata </a:t>
            </a:r>
            <a:r>
              <a:rPr lang="en-US" sz="1400" dirty="0" err="1" smtClean="0"/>
              <a:t>Tekstur</a:t>
            </a:r>
            <a:r>
              <a:rPr lang="id-ID" sz="1400" dirty="0" smtClean="0"/>
              <a:t> Cokelat</a:t>
            </a:r>
            <a:endParaRPr lang="id-ID" sz="1400" dirty="0"/>
          </a:p>
        </p:txBody>
      </p:sp>
      <p:sp>
        <p:nvSpPr>
          <p:cNvPr id="8" name="Down Arrow 7"/>
          <p:cNvSpPr/>
          <p:nvPr/>
        </p:nvSpPr>
        <p:spPr>
          <a:xfrm>
            <a:off x="4438228" y="116632"/>
            <a:ext cx="2520280"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Tekstur</a:t>
            </a:r>
            <a:endParaRPr lang="id-ID" dirty="0"/>
          </a:p>
        </p:txBody>
      </p:sp>
      <p:graphicFrame>
        <p:nvGraphicFramePr>
          <p:cNvPr id="9" name="Chart 8"/>
          <p:cNvGraphicFramePr/>
          <p:nvPr>
            <p:extLst>
              <p:ext uri="{D42A27DB-BD31-4B8C-83A1-F6EECF244321}">
                <p14:modId xmlns:p14="http://schemas.microsoft.com/office/powerpoint/2010/main" val="3241119181"/>
              </p:ext>
            </p:extLst>
          </p:nvPr>
        </p:nvGraphicFramePr>
        <p:xfrm>
          <a:off x="2710177" y="1857958"/>
          <a:ext cx="5976382" cy="38462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70418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grpId="0" nodeType="clickEffect">
                                  <p:stCondLst>
                                    <p:cond delay="0"/>
                                  </p:stCondLst>
                                  <p:childTnLst>
                                    <p:animRot by="21600000">
                                      <p:cBhvr>
                                        <p:cTn id="13"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LJa5DSP8-DE/T47lbt23bLI/AAAAAAAAAD8/Akp483nWSqo/s1600/kedela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1793">
            <a:off x="1920950" y="2675481"/>
            <a:ext cx="3518588" cy="2480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77788" y="764704"/>
            <a:ext cx="37444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Susu</a:t>
            </a:r>
            <a:r>
              <a:rPr lang="en-US" dirty="0" smtClean="0"/>
              <a:t> </a:t>
            </a:r>
            <a:r>
              <a:rPr lang="en-US" dirty="0" err="1" smtClean="0"/>
              <a:t>Kedelai</a:t>
            </a:r>
            <a:r>
              <a:rPr lang="en-US" dirty="0" smtClean="0"/>
              <a:t> </a:t>
            </a:r>
            <a:r>
              <a:rPr lang="en-US" dirty="0" err="1" smtClean="0"/>
              <a:t>Bubuk</a:t>
            </a:r>
            <a:endParaRPr lang="id-ID" dirty="0"/>
          </a:p>
        </p:txBody>
      </p:sp>
      <p:sp>
        <p:nvSpPr>
          <p:cNvPr id="6" name="Rounded Rectangle 5"/>
          <p:cNvSpPr/>
          <p:nvPr/>
        </p:nvSpPr>
        <p:spPr>
          <a:xfrm>
            <a:off x="6742484" y="764704"/>
            <a:ext cx="417646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Susu</a:t>
            </a:r>
            <a:r>
              <a:rPr lang="en-US" dirty="0" smtClean="0"/>
              <a:t> Skim</a:t>
            </a:r>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8190">
            <a:off x="7390556" y="2763655"/>
            <a:ext cx="3096344" cy="2304257"/>
          </a:xfrm>
          <a:prstGeom prst="rect">
            <a:avLst/>
          </a:prstGeom>
        </p:spPr>
      </p:pic>
    </p:spTree>
    <p:extLst>
      <p:ext uri="{BB962C8B-B14F-4D97-AF65-F5344CB8AC3E}">
        <p14:creationId xmlns:p14="http://schemas.microsoft.com/office/powerpoint/2010/main" val="2644640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circle(in)">
                                      <p:cBhvr>
                                        <p:cTn id="13" dur="20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9"/>
          <p:cNvSpPr txBox="1">
            <a:spLocks/>
          </p:cNvSpPr>
          <p:nvPr/>
        </p:nvSpPr>
        <p:spPr>
          <a:xfrm>
            <a:off x="3286100" y="5349329"/>
            <a:ext cx="6120398" cy="4741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id-ID" sz="1400" dirty="0" smtClean="0"/>
              <a:t>Gambar. Niai Rata-rata </a:t>
            </a:r>
            <a:r>
              <a:rPr lang="en-US" sz="1400" i="1" dirty="0" smtClean="0"/>
              <a:t>Aftertaste</a:t>
            </a:r>
            <a:r>
              <a:rPr lang="id-ID" sz="1400" dirty="0" smtClean="0"/>
              <a:t> Cokelat</a:t>
            </a:r>
            <a:endParaRPr lang="id-ID" sz="1400" dirty="0"/>
          </a:p>
        </p:txBody>
      </p:sp>
      <p:sp>
        <p:nvSpPr>
          <p:cNvPr id="5" name="Right Arrow 4"/>
          <p:cNvSpPr/>
          <p:nvPr/>
        </p:nvSpPr>
        <p:spPr>
          <a:xfrm>
            <a:off x="549796" y="624074"/>
            <a:ext cx="2016224" cy="1224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Aftertaste</a:t>
            </a:r>
            <a:endParaRPr lang="id-ID" i="1" dirty="0"/>
          </a:p>
        </p:txBody>
      </p:sp>
      <p:graphicFrame>
        <p:nvGraphicFramePr>
          <p:cNvPr id="6" name="Chart 5"/>
          <p:cNvGraphicFramePr/>
          <p:nvPr>
            <p:extLst>
              <p:ext uri="{D42A27DB-BD31-4B8C-83A1-F6EECF244321}">
                <p14:modId xmlns:p14="http://schemas.microsoft.com/office/powerpoint/2010/main" val="2235707083"/>
              </p:ext>
            </p:extLst>
          </p:nvPr>
        </p:nvGraphicFramePr>
        <p:xfrm>
          <a:off x="3286100" y="1412776"/>
          <a:ext cx="6120398" cy="39182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9889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6"/>
                                        </p:tgtEl>
                                        <p:attrNameLst>
                                          <p:attrName>r</p:attrName>
                                        </p:attrNameLst>
                                      </p:cBhvr>
                                    </p:animRot>
                                    <p:animRot by="-240000">
                                      <p:cBhvr>
                                        <p:cTn id="12" dur="200" fill="hold">
                                          <p:stCondLst>
                                            <p:cond delay="200"/>
                                          </p:stCondLst>
                                        </p:cTn>
                                        <p:tgtEl>
                                          <p:spTgt spid="6"/>
                                        </p:tgtEl>
                                        <p:attrNameLst>
                                          <p:attrName>r</p:attrName>
                                        </p:attrNameLst>
                                      </p:cBhvr>
                                    </p:animRot>
                                    <p:animRot by="240000">
                                      <p:cBhvr>
                                        <p:cTn id="13" dur="200" fill="hold">
                                          <p:stCondLst>
                                            <p:cond delay="400"/>
                                          </p:stCondLst>
                                        </p:cTn>
                                        <p:tgtEl>
                                          <p:spTgt spid="6"/>
                                        </p:tgtEl>
                                        <p:attrNameLst>
                                          <p:attrName>r</p:attrName>
                                        </p:attrNameLst>
                                      </p:cBhvr>
                                    </p:animRot>
                                    <p:animRot by="-240000">
                                      <p:cBhvr>
                                        <p:cTn id="14" dur="200" fill="hold">
                                          <p:stCondLst>
                                            <p:cond delay="600"/>
                                          </p:stCondLst>
                                        </p:cTn>
                                        <p:tgtEl>
                                          <p:spTgt spid="6"/>
                                        </p:tgtEl>
                                        <p:attrNameLst>
                                          <p:attrName>r</p:attrName>
                                        </p:attrNameLst>
                                      </p:cBhvr>
                                    </p:animRot>
                                    <p:animRot by="120000">
                                      <p:cBhvr>
                                        <p:cTn id="15"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05780" y="260648"/>
            <a:ext cx="352839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Respon</a:t>
            </a:r>
            <a:r>
              <a:rPr lang="en-US" dirty="0" smtClean="0"/>
              <a:t> Kimia</a:t>
            </a:r>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3305260144"/>
              </p:ext>
            </p:extLst>
          </p:nvPr>
        </p:nvGraphicFramePr>
        <p:xfrm>
          <a:off x="3574132" y="1707212"/>
          <a:ext cx="7488832" cy="731520"/>
        </p:xfrm>
        <a:graphic>
          <a:graphicData uri="http://schemas.openxmlformats.org/drawingml/2006/table">
            <a:tbl>
              <a:tblPr firstRow="1" firstCol="1" bandRow="1">
                <a:tableStyleId>{69012ECD-51FC-41F1-AA8D-1B2483CD663E}</a:tableStyleId>
              </a:tblPr>
              <a:tblGrid>
                <a:gridCol w="3751981"/>
                <a:gridCol w="3736851"/>
              </a:tblGrid>
              <a:tr h="0">
                <a:tc>
                  <a:txBody>
                    <a:bodyPr/>
                    <a:lstStyle/>
                    <a:p>
                      <a:pPr algn="l">
                        <a:lnSpc>
                          <a:spcPct val="200000"/>
                        </a:lnSpc>
                        <a:spcAft>
                          <a:spcPts val="0"/>
                        </a:spcAft>
                      </a:pPr>
                      <a:r>
                        <a:rPr lang="id-ID" sz="1200" dirty="0">
                          <a:effectLst/>
                        </a:rPr>
                        <a:t>Parameter</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Hasil Anaisis</a:t>
                      </a:r>
                      <a:endParaRPr lang="id-ID"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l">
                        <a:lnSpc>
                          <a:spcPct val="200000"/>
                        </a:lnSpc>
                        <a:spcAft>
                          <a:spcPts val="0"/>
                        </a:spcAft>
                      </a:pPr>
                      <a:r>
                        <a:rPr lang="id-ID" sz="1200">
                          <a:effectLst/>
                        </a:rPr>
                        <a:t>Kadar Lemak</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dirty="0">
                          <a:effectLst/>
                        </a:rPr>
                        <a:t>11,05%</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5" name="Title 9"/>
          <p:cNvSpPr txBox="1">
            <a:spLocks/>
          </p:cNvSpPr>
          <p:nvPr/>
        </p:nvSpPr>
        <p:spPr>
          <a:xfrm>
            <a:off x="3574132" y="1251019"/>
            <a:ext cx="7488832" cy="4741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1400" dirty="0" err="1" smtClean="0"/>
              <a:t>Tabel</a:t>
            </a:r>
            <a:r>
              <a:rPr lang="en-US" sz="1400" dirty="0" smtClean="0"/>
              <a:t>. </a:t>
            </a:r>
            <a:r>
              <a:rPr lang="id-ID" sz="1400" dirty="0"/>
              <a:t>Hasil Analisis Lemak Cokelat Batang</a:t>
            </a:r>
          </a:p>
        </p:txBody>
      </p:sp>
      <p:sp>
        <p:nvSpPr>
          <p:cNvPr id="7" name="Right Arrow 6"/>
          <p:cNvSpPr/>
          <p:nvPr/>
        </p:nvSpPr>
        <p:spPr>
          <a:xfrm>
            <a:off x="405780" y="1251019"/>
            <a:ext cx="2304256" cy="125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Lemak</a:t>
            </a:r>
            <a:endParaRPr lang="id-ID" dirty="0"/>
          </a:p>
        </p:txBody>
      </p:sp>
      <p:sp>
        <p:nvSpPr>
          <p:cNvPr id="8" name="Right Arrow 7"/>
          <p:cNvSpPr/>
          <p:nvPr/>
        </p:nvSpPr>
        <p:spPr>
          <a:xfrm>
            <a:off x="405780" y="4077072"/>
            <a:ext cx="2304256" cy="125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Protein</a:t>
            </a:r>
            <a:endParaRPr lang="id-ID" dirty="0"/>
          </a:p>
        </p:txBody>
      </p:sp>
      <p:sp>
        <p:nvSpPr>
          <p:cNvPr id="9" name="Title 9"/>
          <p:cNvSpPr txBox="1">
            <a:spLocks/>
          </p:cNvSpPr>
          <p:nvPr/>
        </p:nvSpPr>
        <p:spPr>
          <a:xfrm>
            <a:off x="3576240" y="3903189"/>
            <a:ext cx="7488832" cy="4741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1400" dirty="0" err="1" smtClean="0"/>
              <a:t>Tabel</a:t>
            </a:r>
            <a:r>
              <a:rPr lang="en-US" sz="1400" dirty="0" smtClean="0"/>
              <a:t>. </a:t>
            </a:r>
            <a:r>
              <a:rPr lang="id-ID" sz="1400" dirty="0"/>
              <a:t>Hasil Analisis </a:t>
            </a:r>
            <a:r>
              <a:rPr lang="en-US" sz="1400" dirty="0" smtClean="0"/>
              <a:t>Protein</a:t>
            </a:r>
            <a:r>
              <a:rPr lang="id-ID" sz="1400" dirty="0" smtClean="0"/>
              <a:t> </a:t>
            </a:r>
            <a:r>
              <a:rPr lang="id-ID" sz="1400" dirty="0"/>
              <a:t>Cokelat Batang</a:t>
            </a:r>
          </a:p>
        </p:txBody>
      </p:sp>
      <p:graphicFrame>
        <p:nvGraphicFramePr>
          <p:cNvPr id="10" name="Table 9"/>
          <p:cNvGraphicFramePr>
            <a:graphicFrameLocks noGrp="1"/>
          </p:cNvGraphicFramePr>
          <p:nvPr>
            <p:extLst>
              <p:ext uri="{D42A27DB-BD31-4B8C-83A1-F6EECF244321}">
                <p14:modId xmlns:p14="http://schemas.microsoft.com/office/powerpoint/2010/main" val="2056961850"/>
              </p:ext>
            </p:extLst>
          </p:nvPr>
        </p:nvGraphicFramePr>
        <p:xfrm>
          <a:off x="3576240" y="4385020"/>
          <a:ext cx="7488832" cy="772172"/>
        </p:xfrm>
        <a:graphic>
          <a:graphicData uri="http://schemas.openxmlformats.org/drawingml/2006/table">
            <a:tbl>
              <a:tblPr firstRow="1" firstCol="1" bandRow="1">
                <a:tableStyleId>{69012ECD-51FC-41F1-AA8D-1B2483CD663E}</a:tableStyleId>
              </a:tblPr>
              <a:tblGrid>
                <a:gridCol w="3751980"/>
                <a:gridCol w="3736852"/>
              </a:tblGrid>
              <a:tr h="386086">
                <a:tc>
                  <a:txBody>
                    <a:bodyPr/>
                    <a:lstStyle/>
                    <a:p>
                      <a:pPr algn="l">
                        <a:lnSpc>
                          <a:spcPct val="200000"/>
                        </a:lnSpc>
                        <a:spcAft>
                          <a:spcPts val="0"/>
                        </a:spcAft>
                      </a:pPr>
                      <a:r>
                        <a:rPr lang="id-ID" sz="1200" dirty="0">
                          <a:effectLst/>
                        </a:rPr>
                        <a:t>Parameter</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Hasil Anaisis</a:t>
                      </a:r>
                      <a:endParaRPr lang="id-ID" sz="1200">
                        <a:effectLst/>
                        <a:latin typeface="Times New Roman" panose="02020603050405020304" pitchFamily="18" charset="0"/>
                        <a:ea typeface="Calibri" panose="020F0502020204030204" pitchFamily="34" charset="0"/>
                      </a:endParaRPr>
                    </a:p>
                  </a:txBody>
                  <a:tcPr marL="68580" marR="68580" marT="0" marB="0"/>
                </a:tc>
              </a:tr>
              <a:tr h="386086">
                <a:tc>
                  <a:txBody>
                    <a:bodyPr/>
                    <a:lstStyle/>
                    <a:p>
                      <a:pPr algn="l">
                        <a:lnSpc>
                          <a:spcPct val="200000"/>
                        </a:lnSpc>
                        <a:spcAft>
                          <a:spcPts val="0"/>
                        </a:spcAft>
                      </a:pPr>
                      <a:r>
                        <a:rPr lang="id-ID" sz="1200" dirty="0">
                          <a:effectLst/>
                        </a:rPr>
                        <a:t>Kadar Protein</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dirty="0">
                          <a:effectLst/>
                        </a:rPr>
                        <a:t>13,44%</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298514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625276" y="847314"/>
            <a:ext cx="2304256" cy="125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Karbohidrat</a:t>
            </a:r>
            <a:endParaRPr lang="id-ID" dirty="0"/>
          </a:p>
        </p:txBody>
      </p:sp>
      <p:sp>
        <p:nvSpPr>
          <p:cNvPr id="8" name="Title 9"/>
          <p:cNvSpPr txBox="1">
            <a:spLocks/>
          </p:cNvSpPr>
          <p:nvPr/>
        </p:nvSpPr>
        <p:spPr>
          <a:xfrm>
            <a:off x="3358108" y="836712"/>
            <a:ext cx="7488832" cy="4741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1400" dirty="0" err="1" smtClean="0"/>
              <a:t>Tabel</a:t>
            </a:r>
            <a:r>
              <a:rPr lang="en-US" sz="1400" dirty="0" smtClean="0"/>
              <a:t>. </a:t>
            </a:r>
            <a:r>
              <a:rPr lang="id-ID" sz="1400" dirty="0"/>
              <a:t>Hasil Analisis </a:t>
            </a:r>
            <a:r>
              <a:rPr lang="en-US" sz="1400" dirty="0" err="1" smtClean="0"/>
              <a:t>Karbohidrat</a:t>
            </a:r>
            <a:r>
              <a:rPr lang="id-ID" sz="1400" dirty="0" smtClean="0"/>
              <a:t> </a:t>
            </a:r>
            <a:r>
              <a:rPr lang="id-ID" sz="1400" dirty="0"/>
              <a:t>Cokelat Batang</a:t>
            </a:r>
          </a:p>
        </p:txBody>
      </p:sp>
      <p:graphicFrame>
        <p:nvGraphicFramePr>
          <p:cNvPr id="9" name="Table 8"/>
          <p:cNvGraphicFramePr>
            <a:graphicFrameLocks noGrp="1"/>
          </p:cNvGraphicFramePr>
          <p:nvPr>
            <p:extLst>
              <p:ext uri="{D42A27DB-BD31-4B8C-83A1-F6EECF244321}">
                <p14:modId xmlns:p14="http://schemas.microsoft.com/office/powerpoint/2010/main" val="3735907114"/>
              </p:ext>
            </p:extLst>
          </p:nvPr>
        </p:nvGraphicFramePr>
        <p:xfrm>
          <a:off x="3358108" y="1332703"/>
          <a:ext cx="7488832" cy="731520"/>
        </p:xfrm>
        <a:graphic>
          <a:graphicData uri="http://schemas.openxmlformats.org/drawingml/2006/table">
            <a:tbl>
              <a:tblPr firstRow="1" firstCol="1" bandRow="1">
                <a:tableStyleId>{69012ECD-51FC-41F1-AA8D-1B2483CD663E}</a:tableStyleId>
              </a:tblPr>
              <a:tblGrid>
                <a:gridCol w="3751980"/>
                <a:gridCol w="3736852"/>
              </a:tblGrid>
              <a:tr h="336823">
                <a:tc>
                  <a:txBody>
                    <a:bodyPr/>
                    <a:lstStyle/>
                    <a:p>
                      <a:pPr algn="l">
                        <a:lnSpc>
                          <a:spcPct val="200000"/>
                        </a:lnSpc>
                        <a:spcAft>
                          <a:spcPts val="0"/>
                        </a:spcAft>
                      </a:pPr>
                      <a:r>
                        <a:rPr lang="id-ID" sz="1200" dirty="0">
                          <a:effectLst/>
                        </a:rPr>
                        <a:t>Parameter</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Hasil Anaisis</a:t>
                      </a:r>
                      <a:endParaRPr lang="id-ID" sz="1200">
                        <a:effectLst/>
                        <a:latin typeface="Times New Roman" panose="02020603050405020304" pitchFamily="18" charset="0"/>
                        <a:ea typeface="Calibri" panose="020F0502020204030204" pitchFamily="34" charset="0"/>
                      </a:endParaRPr>
                    </a:p>
                  </a:txBody>
                  <a:tcPr marL="68580" marR="68580" marT="0" marB="0"/>
                </a:tc>
              </a:tr>
              <a:tr h="336893">
                <a:tc>
                  <a:txBody>
                    <a:bodyPr/>
                    <a:lstStyle/>
                    <a:p>
                      <a:pPr algn="l">
                        <a:lnSpc>
                          <a:spcPct val="200000"/>
                        </a:lnSpc>
                        <a:spcAft>
                          <a:spcPts val="0"/>
                        </a:spcAft>
                      </a:pPr>
                      <a:r>
                        <a:rPr lang="id-ID" sz="1200" dirty="0">
                          <a:effectLst/>
                        </a:rPr>
                        <a:t>Kadar Karbohidrat</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dirty="0">
                          <a:effectLst/>
                        </a:rPr>
                        <a:t>25,28%</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273434112"/>
              </p:ext>
            </p:extLst>
          </p:nvPr>
        </p:nvGraphicFramePr>
        <p:xfrm>
          <a:off x="3358108" y="3435139"/>
          <a:ext cx="7488832" cy="731520"/>
        </p:xfrm>
        <a:graphic>
          <a:graphicData uri="http://schemas.openxmlformats.org/drawingml/2006/table">
            <a:tbl>
              <a:tblPr firstRow="1" firstCol="1" bandRow="1">
                <a:tableStyleId>{69012ECD-51FC-41F1-AA8D-1B2483CD663E}</a:tableStyleId>
              </a:tblPr>
              <a:tblGrid>
                <a:gridCol w="3751980"/>
                <a:gridCol w="3736852"/>
              </a:tblGrid>
              <a:tr h="0">
                <a:tc>
                  <a:txBody>
                    <a:bodyPr/>
                    <a:lstStyle/>
                    <a:p>
                      <a:pPr algn="l">
                        <a:lnSpc>
                          <a:spcPct val="200000"/>
                        </a:lnSpc>
                        <a:spcAft>
                          <a:spcPts val="0"/>
                        </a:spcAft>
                      </a:pPr>
                      <a:r>
                        <a:rPr lang="id-ID" sz="1200" dirty="0">
                          <a:effectLst/>
                        </a:rPr>
                        <a:t>Parameter</a:t>
                      </a:r>
                      <a:endParaRPr lang="id-ID" sz="1200" dirty="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a:effectLst/>
                        </a:rPr>
                        <a:t>Hasil Anaisis</a:t>
                      </a:r>
                      <a:endParaRPr lang="id-ID" sz="1200">
                        <a:effectLst/>
                        <a:latin typeface="Times New Roman" panose="02020603050405020304" pitchFamily="18" charset="0"/>
                        <a:ea typeface="Calibri" panose="020F0502020204030204" pitchFamily="34" charset="0"/>
                      </a:endParaRPr>
                    </a:p>
                  </a:txBody>
                  <a:tcPr marL="68580" marR="68580" marT="0" marB="0"/>
                </a:tc>
              </a:tr>
              <a:tr h="0">
                <a:tc>
                  <a:txBody>
                    <a:bodyPr/>
                    <a:lstStyle/>
                    <a:p>
                      <a:pPr algn="l">
                        <a:lnSpc>
                          <a:spcPct val="200000"/>
                        </a:lnSpc>
                        <a:spcAft>
                          <a:spcPts val="0"/>
                        </a:spcAft>
                      </a:pPr>
                      <a:r>
                        <a:rPr lang="id-ID" sz="1200">
                          <a:effectLst/>
                        </a:rPr>
                        <a:t>Kadar </a:t>
                      </a:r>
                      <a:r>
                        <a:rPr lang="id-ID" sz="1200" smtClean="0">
                          <a:effectLst/>
                        </a:rPr>
                        <a:t>air</a:t>
                      </a:r>
                      <a:endParaRPr lang="id-ID" sz="1200">
                        <a:effectLst/>
                        <a:latin typeface="Times New Roman" panose="02020603050405020304" pitchFamily="18" charset="0"/>
                        <a:ea typeface="Calibri" panose="020F0502020204030204" pitchFamily="34" charset="0"/>
                      </a:endParaRPr>
                    </a:p>
                  </a:txBody>
                  <a:tcPr marL="68580" marR="68580" marT="0" marB="0"/>
                </a:tc>
                <a:tc>
                  <a:txBody>
                    <a:bodyPr/>
                    <a:lstStyle/>
                    <a:p>
                      <a:pPr algn="ctr">
                        <a:lnSpc>
                          <a:spcPct val="200000"/>
                        </a:lnSpc>
                        <a:spcAft>
                          <a:spcPts val="0"/>
                        </a:spcAft>
                      </a:pPr>
                      <a:r>
                        <a:rPr lang="id-ID" sz="1200" dirty="0" smtClean="0">
                          <a:effectLst/>
                        </a:rPr>
                        <a:t>1,17%</a:t>
                      </a:r>
                      <a:endParaRPr lang="id-ID" sz="12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
        <p:nvSpPr>
          <p:cNvPr id="11" name="Right Arrow 10"/>
          <p:cNvSpPr/>
          <p:nvPr/>
        </p:nvSpPr>
        <p:spPr>
          <a:xfrm>
            <a:off x="625276" y="2900379"/>
            <a:ext cx="2304256" cy="125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Kadar Air</a:t>
            </a:r>
            <a:endParaRPr lang="id-ID" dirty="0"/>
          </a:p>
        </p:txBody>
      </p:sp>
      <p:sp>
        <p:nvSpPr>
          <p:cNvPr id="12" name="Title 9"/>
          <p:cNvSpPr txBox="1">
            <a:spLocks/>
          </p:cNvSpPr>
          <p:nvPr/>
        </p:nvSpPr>
        <p:spPr>
          <a:xfrm>
            <a:off x="3361580" y="2900391"/>
            <a:ext cx="7488832" cy="474191"/>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a:lstStyle>
          <a:p>
            <a:pPr algn="ctr"/>
            <a:r>
              <a:rPr lang="en-US" sz="1400" dirty="0" err="1" smtClean="0"/>
              <a:t>Tabel</a:t>
            </a:r>
            <a:r>
              <a:rPr lang="en-US" sz="1400" dirty="0" smtClean="0"/>
              <a:t>. </a:t>
            </a:r>
            <a:r>
              <a:rPr lang="id-ID" sz="1400" dirty="0"/>
              <a:t>Hasil Analisis </a:t>
            </a:r>
            <a:r>
              <a:rPr lang="en-US" sz="1400" dirty="0" smtClean="0"/>
              <a:t>Kadar Air</a:t>
            </a:r>
            <a:r>
              <a:rPr lang="id-ID" sz="1400" dirty="0" smtClean="0"/>
              <a:t> </a:t>
            </a:r>
            <a:r>
              <a:rPr lang="id-ID" sz="1400" dirty="0"/>
              <a:t>Cokelat Batang</a:t>
            </a:r>
          </a:p>
        </p:txBody>
      </p:sp>
    </p:spTree>
    <p:extLst>
      <p:ext uri="{BB962C8B-B14F-4D97-AF65-F5344CB8AC3E}">
        <p14:creationId xmlns:p14="http://schemas.microsoft.com/office/powerpoint/2010/main" val="1517776603"/>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1804" y="548680"/>
            <a:ext cx="46085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Respon</a:t>
            </a:r>
            <a:r>
              <a:rPr lang="en-US" dirty="0" smtClean="0"/>
              <a:t> </a:t>
            </a:r>
            <a:r>
              <a:rPr lang="en-US" dirty="0" err="1" smtClean="0"/>
              <a:t>Fisik</a:t>
            </a:r>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499859172"/>
              </p:ext>
            </p:extLst>
          </p:nvPr>
        </p:nvGraphicFramePr>
        <p:xfrm>
          <a:off x="4582244" y="1518528"/>
          <a:ext cx="5038725" cy="4023360"/>
        </p:xfrm>
        <a:graphic>
          <a:graphicData uri="http://schemas.openxmlformats.org/drawingml/2006/table">
            <a:tbl>
              <a:tblPr firstRow="1" firstCol="1" bandRow="1">
                <a:tableStyleId>{69012ECD-51FC-41F1-AA8D-1B2483CD663E}</a:tableStyleId>
              </a:tblPr>
              <a:tblGrid>
                <a:gridCol w="1530350"/>
                <a:gridCol w="1222375"/>
                <a:gridCol w="1143000"/>
                <a:gridCol w="1143000"/>
              </a:tblGrid>
              <a:tr h="81280">
                <a:tc rowSpan="2">
                  <a:txBody>
                    <a:bodyPr/>
                    <a:lstStyle/>
                    <a:p>
                      <a:pPr algn="ctr">
                        <a:lnSpc>
                          <a:spcPct val="200000"/>
                        </a:lnSpc>
                        <a:spcAft>
                          <a:spcPts val="0"/>
                        </a:spcAft>
                      </a:pPr>
                      <a:r>
                        <a:rPr lang="id-ID" sz="1200" dirty="0" smtClean="0">
                          <a:effectLst/>
                        </a:rPr>
                        <a:t>A</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gridSpan="3">
                  <a:txBody>
                    <a:bodyPr/>
                    <a:lstStyle/>
                    <a:p>
                      <a:pPr algn="ctr">
                        <a:lnSpc>
                          <a:spcPct val="200000"/>
                        </a:lnSpc>
                        <a:spcAft>
                          <a:spcPts val="0"/>
                        </a:spcAft>
                      </a:pPr>
                      <a:r>
                        <a:rPr lang="id-ID" sz="1200" dirty="0">
                          <a:effectLst/>
                        </a:rPr>
                        <a:t>B</a:t>
                      </a:r>
                      <a:endParaRPr lang="id-ID" sz="1200" dirty="0">
                        <a:effectLst/>
                        <a:latin typeface="Times New Roman" panose="02020603050405020304" pitchFamily="18" charset="0"/>
                        <a:ea typeface="Calibri" panose="020F0502020204030204" pitchFamily="34" charset="0"/>
                      </a:endParaRPr>
                    </a:p>
                  </a:txBody>
                  <a:tcPr marL="68580" marR="68580" marT="0" marB="0" anchor="ctr"/>
                </a:tc>
                <a:tc hMerge="1">
                  <a:txBody>
                    <a:bodyPr/>
                    <a:lstStyle/>
                    <a:p>
                      <a:endParaRPr lang="id-ID"/>
                    </a:p>
                  </a:txBody>
                  <a:tcPr/>
                </a:tc>
                <a:tc hMerge="1">
                  <a:txBody>
                    <a:bodyPr/>
                    <a:lstStyle/>
                    <a:p>
                      <a:endParaRPr lang="id-ID"/>
                    </a:p>
                  </a:txBody>
                  <a:tcPr/>
                </a:tc>
              </a:tr>
              <a:tr h="81280">
                <a:tc vMerge="1">
                  <a:txBody>
                    <a:bodyPr/>
                    <a:lstStyle/>
                    <a:p>
                      <a:endParaRPr lang="id-ID"/>
                    </a:p>
                  </a:txBody>
                  <a:tcPr/>
                </a:tc>
                <a:tc>
                  <a:txBody>
                    <a:bodyPr/>
                    <a:lstStyle/>
                    <a:p>
                      <a:pPr algn="ctr">
                        <a:lnSpc>
                          <a:spcPct val="200000"/>
                        </a:lnSpc>
                        <a:spcAft>
                          <a:spcPts val="0"/>
                        </a:spcAft>
                      </a:pPr>
                      <a:r>
                        <a:rPr lang="id-ID" sz="1200">
                          <a:effectLst/>
                        </a:rPr>
                        <a:t>b1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b2</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b3</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81280">
                <a:tc rowSpan="3">
                  <a:txBody>
                    <a:bodyPr/>
                    <a:lstStyle/>
                    <a:p>
                      <a:pPr algn="ctr">
                        <a:lnSpc>
                          <a:spcPct val="200000"/>
                        </a:lnSpc>
                        <a:spcAft>
                          <a:spcPts val="0"/>
                        </a:spcAft>
                      </a:pPr>
                      <a:r>
                        <a:rPr lang="id-ID" sz="1200">
                          <a:effectLst/>
                        </a:rPr>
                        <a:t>a1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81280">
                <a:tc vMerge="1">
                  <a:txBody>
                    <a:bodyPr/>
                    <a:lstStyle/>
                    <a:p>
                      <a:endParaRPr lang="id-ID"/>
                    </a:p>
                  </a:txBody>
                  <a:tcPr/>
                </a:tc>
                <a:tc>
                  <a:txBody>
                    <a:bodyPr/>
                    <a:lstStyle/>
                    <a:p>
                      <a:pPr algn="ctr">
                        <a:lnSpc>
                          <a:spcPct val="200000"/>
                        </a:lnSpc>
                        <a:spcAft>
                          <a:spcPts val="0"/>
                        </a:spcAft>
                      </a:pPr>
                      <a:r>
                        <a:rPr lang="id-ID" sz="1200">
                          <a:effectLst/>
                        </a:rPr>
                        <a:t>1,91</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1,69</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2,91</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81280">
                <a:tc vMerge="1">
                  <a:txBody>
                    <a:bodyPr/>
                    <a:lstStyle/>
                    <a:p>
                      <a:endParaRPr lang="id-ID"/>
                    </a:p>
                  </a:txBody>
                  <a:tcPr/>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l">
                        <a:lnSpc>
                          <a:spcPct val="200000"/>
                        </a:lnSpc>
                        <a:spcAft>
                          <a:spcPts val="0"/>
                        </a:spcAft>
                      </a:pPr>
                      <a:r>
                        <a:rPr lang="id-ID" sz="1200">
                          <a:effectLst/>
                        </a:rPr>
                        <a:t>Ab</a:t>
                      </a:r>
                      <a:endParaRPr lang="id-ID"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l">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nchor="b"/>
                </a:tc>
              </a:tr>
              <a:tr h="81280">
                <a:tc rowSpan="3">
                  <a:txBody>
                    <a:bodyPr/>
                    <a:lstStyle/>
                    <a:p>
                      <a:pPr algn="ctr">
                        <a:lnSpc>
                          <a:spcPct val="200000"/>
                        </a:lnSpc>
                        <a:spcAft>
                          <a:spcPts val="0"/>
                        </a:spcAft>
                      </a:pPr>
                      <a:r>
                        <a:rPr lang="id-ID" sz="1200">
                          <a:effectLst/>
                        </a:rPr>
                        <a:t>a2</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81280">
                <a:tc vMerge="1">
                  <a:txBody>
                    <a:bodyPr/>
                    <a:lstStyle/>
                    <a:p>
                      <a:endParaRPr lang="id-ID"/>
                    </a:p>
                  </a:txBody>
                  <a:tcPr/>
                </a:tc>
                <a:tc>
                  <a:txBody>
                    <a:bodyPr/>
                    <a:lstStyle/>
                    <a:p>
                      <a:pPr algn="ctr">
                        <a:lnSpc>
                          <a:spcPct val="200000"/>
                        </a:lnSpc>
                        <a:spcAft>
                          <a:spcPts val="0"/>
                        </a:spcAft>
                      </a:pPr>
                      <a:r>
                        <a:rPr lang="id-ID" sz="1200">
                          <a:effectLst/>
                        </a:rPr>
                        <a:t>2,62</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1,54</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7,28</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81280">
                <a:tc vMerge="1">
                  <a:txBody>
                    <a:bodyPr/>
                    <a:lstStyle/>
                    <a:p>
                      <a:endParaRPr lang="id-ID"/>
                    </a:p>
                  </a:txBody>
                  <a:tcPr/>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l">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nchor="b"/>
                </a:tc>
              </a:tr>
              <a:tr h="81280">
                <a:tc rowSpan="3">
                  <a:txBody>
                    <a:bodyPr/>
                    <a:lstStyle/>
                    <a:p>
                      <a:pPr algn="ctr">
                        <a:lnSpc>
                          <a:spcPct val="200000"/>
                        </a:lnSpc>
                        <a:spcAft>
                          <a:spcPts val="0"/>
                        </a:spcAft>
                      </a:pPr>
                      <a:r>
                        <a:rPr lang="id-ID" sz="1200">
                          <a:effectLst/>
                        </a:rPr>
                        <a:t>a3</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r">
                        <a:lnSpc>
                          <a:spcPct val="200000"/>
                        </a:lnSpc>
                        <a:spcAft>
                          <a:spcPts val="0"/>
                        </a:spcAft>
                      </a:pPr>
                      <a:r>
                        <a:rPr lang="id-ID" sz="1200">
                          <a:effectLst/>
                        </a:rPr>
                        <a:t>B</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81280">
                <a:tc vMerge="1">
                  <a:txBody>
                    <a:bodyPr/>
                    <a:lstStyle/>
                    <a:p>
                      <a:endParaRPr lang="id-ID"/>
                    </a:p>
                  </a:txBody>
                  <a:tcPr/>
                </a:tc>
                <a:tc>
                  <a:txBody>
                    <a:bodyPr/>
                    <a:lstStyle/>
                    <a:p>
                      <a:pPr algn="ctr">
                        <a:lnSpc>
                          <a:spcPct val="200000"/>
                        </a:lnSpc>
                        <a:spcAft>
                          <a:spcPts val="0"/>
                        </a:spcAft>
                      </a:pPr>
                      <a:r>
                        <a:rPr lang="id-ID" sz="1200">
                          <a:effectLst/>
                        </a:rPr>
                        <a:t>1,95</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2,03</a:t>
                      </a:r>
                      <a:endParaRPr lang="id-ID" sz="1200">
                        <a:effectLst/>
                        <a:latin typeface="Times New Roman" panose="02020603050405020304" pitchFamily="18" charset="0"/>
                        <a:ea typeface="Calibri" panose="020F0502020204030204" pitchFamily="34" charset="0"/>
                      </a:endParaRPr>
                    </a:p>
                  </a:txBody>
                  <a:tcPr marL="68580" marR="68580" marT="0" marB="0" anchor="ctr"/>
                </a:tc>
                <a:tc>
                  <a:txBody>
                    <a:bodyPr/>
                    <a:lstStyle/>
                    <a:p>
                      <a:pPr algn="ctr">
                        <a:lnSpc>
                          <a:spcPct val="200000"/>
                        </a:lnSpc>
                        <a:spcAft>
                          <a:spcPts val="0"/>
                        </a:spcAft>
                      </a:pPr>
                      <a:r>
                        <a:rPr lang="id-ID" sz="1200">
                          <a:effectLst/>
                        </a:rPr>
                        <a:t>1,23</a:t>
                      </a:r>
                      <a:endParaRPr lang="id-ID" sz="1200">
                        <a:effectLst/>
                        <a:latin typeface="Times New Roman" panose="02020603050405020304" pitchFamily="18" charset="0"/>
                        <a:ea typeface="Calibri" panose="020F0502020204030204" pitchFamily="34" charset="0"/>
                      </a:endParaRPr>
                    </a:p>
                  </a:txBody>
                  <a:tcPr marL="68580" marR="68580" marT="0" marB="0" anchor="ctr"/>
                </a:tc>
              </a:tr>
              <a:tr h="27940">
                <a:tc vMerge="1">
                  <a:txBody>
                    <a:bodyPr/>
                    <a:lstStyle/>
                    <a:p>
                      <a:endParaRPr lang="id-ID"/>
                    </a:p>
                  </a:txBody>
                  <a:tcPr/>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l">
                        <a:lnSpc>
                          <a:spcPct val="200000"/>
                        </a:lnSpc>
                        <a:spcAft>
                          <a:spcPts val="0"/>
                        </a:spcAft>
                      </a:pPr>
                      <a:r>
                        <a:rPr lang="id-ID" sz="1200">
                          <a:effectLst/>
                        </a:rPr>
                        <a:t>A</a:t>
                      </a:r>
                      <a:endParaRPr lang="id-ID" sz="1200">
                        <a:effectLst/>
                        <a:latin typeface="Times New Roman" panose="02020603050405020304" pitchFamily="18" charset="0"/>
                        <a:ea typeface="Calibri" panose="020F0502020204030204" pitchFamily="34" charset="0"/>
                      </a:endParaRPr>
                    </a:p>
                  </a:txBody>
                  <a:tcPr marL="68580" marR="68580" marT="0" marB="0" anchor="b"/>
                </a:tc>
                <a:tc>
                  <a:txBody>
                    <a:bodyPr/>
                    <a:lstStyle/>
                    <a:p>
                      <a:pPr algn="l">
                        <a:lnSpc>
                          <a:spcPct val="200000"/>
                        </a:lnSpc>
                        <a:spcAft>
                          <a:spcPts val="0"/>
                        </a:spcAft>
                      </a:pPr>
                      <a:r>
                        <a:rPr lang="id-ID" sz="1200" dirty="0">
                          <a:effectLst/>
                        </a:rPr>
                        <a:t>A</a:t>
                      </a:r>
                      <a:endParaRPr lang="id-ID" sz="1200" dirty="0">
                        <a:effectLst/>
                        <a:latin typeface="Times New Roman" panose="02020603050405020304" pitchFamily="18" charset="0"/>
                        <a:ea typeface="Calibri" panose="020F0502020204030204" pitchFamily="34" charset="0"/>
                      </a:endParaRPr>
                    </a:p>
                  </a:txBody>
                  <a:tcPr marL="68580" marR="68580" marT="0" marB="0" anchor="b"/>
                </a:tc>
              </a:tr>
            </a:tbl>
          </a:graphicData>
        </a:graphic>
      </p:graphicFrame>
      <p:sp>
        <p:nvSpPr>
          <p:cNvPr id="5" name="Title 9"/>
          <p:cNvSpPr>
            <a:spLocks noGrp="1"/>
          </p:cNvSpPr>
          <p:nvPr>
            <p:ph type="title"/>
          </p:nvPr>
        </p:nvSpPr>
        <p:spPr>
          <a:xfrm>
            <a:off x="1409666" y="5517232"/>
            <a:ext cx="10229362" cy="792088"/>
          </a:xfrm>
        </p:spPr>
        <p:txBody>
          <a:bodyPr>
            <a:noAutofit/>
          </a:bodyPr>
          <a:lstStyle/>
          <a:p>
            <a:pPr algn="just">
              <a:lnSpc>
                <a:spcPct val="150000"/>
              </a:lnSpc>
            </a:pPr>
            <a:r>
              <a:rPr lang="id-ID" sz="1400" dirty="0"/>
              <a:t>Keterangan :	Huruf kecil yang berbeda (Horizontal) menunjukan perbedaan yang  nyata pada uji Duncan pada taraf 5%, huruf besar yang berbeda (Vertical) menunjukan perbedaan yang nyata pada uji Duncan pada taraf 5%.</a:t>
            </a:r>
          </a:p>
        </p:txBody>
      </p:sp>
      <p:sp>
        <p:nvSpPr>
          <p:cNvPr id="6" name="Right Arrow 5"/>
          <p:cNvSpPr/>
          <p:nvPr/>
        </p:nvSpPr>
        <p:spPr>
          <a:xfrm>
            <a:off x="621804" y="2276206"/>
            <a:ext cx="2160240" cy="1254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Kekerasa</a:t>
            </a:r>
            <a:r>
              <a:rPr lang="en-US" dirty="0" err="1"/>
              <a:t>n</a:t>
            </a:r>
            <a:endParaRPr lang="id-ID" dirty="0"/>
          </a:p>
        </p:txBody>
      </p:sp>
    </p:spTree>
    <p:extLst>
      <p:ext uri="{BB962C8B-B14F-4D97-AF65-F5344CB8AC3E}">
        <p14:creationId xmlns:p14="http://schemas.microsoft.com/office/powerpoint/2010/main" val="17091383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188640"/>
            <a:ext cx="7008574" cy="1930400"/>
          </a:xfrm>
        </p:spPr>
        <p:txBody>
          <a:bodyPr/>
          <a:lstStyle/>
          <a:p>
            <a:r>
              <a:rPr lang="en-US" dirty="0" err="1" smtClean="0"/>
              <a:t>Kesimpulan</a:t>
            </a:r>
            <a:endParaRPr lang="id-ID" dirty="0"/>
          </a:p>
        </p:txBody>
      </p:sp>
      <p:sp>
        <p:nvSpPr>
          <p:cNvPr id="3" name="Content Placeholder 2"/>
          <p:cNvSpPr>
            <a:spLocks noGrp="1"/>
          </p:cNvSpPr>
          <p:nvPr>
            <p:ph type="body" idx="1"/>
          </p:nvPr>
        </p:nvSpPr>
        <p:spPr>
          <a:xfrm>
            <a:off x="981844" y="1153840"/>
            <a:ext cx="7008574" cy="4118272"/>
          </a:xfrm>
        </p:spPr>
        <p:txBody>
          <a:bodyPr>
            <a:normAutofit fontScale="47500" lnSpcReduction="20000"/>
          </a:bodyPr>
          <a:lstStyle/>
          <a:p>
            <a:pPr marL="457200" lvl="0" indent="-457200" algn="just">
              <a:lnSpc>
                <a:spcPct val="170000"/>
              </a:lnSpc>
              <a:buFont typeface="Arial" panose="020B0604020202020204" pitchFamily="34" charset="0"/>
              <a:buChar char="•"/>
            </a:pPr>
            <a:r>
              <a:rPr lang="id-ID" dirty="0"/>
              <a:t>Berdasarkan penelitian pendahuluan dengan uji organoleptik, cokelat bubuk yang terbaik adalah cokelat bubuk dengan merl </a:t>
            </a:r>
            <a:r>
              <a:rPr lang="id-ID" i="1" dirty="0"/>
              <a:t>Tulip Bergundi. </a:t>
            </a:r>
            <a:r>
              <a:rPr lang="id-ID" dirty="0"/>
              <a:t>Analisis kadar lemak, protein, dan karbohidrat pada bahan baku utama yaitu </a:t>
            </a:r>
            <a:r>
              <a:rPr lang="id-ID" i="1" dirty="0"/>
              <a:t>cocoa powder </a:t>
            </a:r>
            <a:r>
              <a:rPr lang="id-ID" dirty="0"/>
              <a:t>merk </a:t>
            </a:r>
            <a:r>
              <a:rPr lang="id-ID" i="1" dirty="0"/>
              <a:t>Tulip Bergundi </a:t>
            </a:r>
            <a:r>
              <a:rPr lang="id-ID" dirty="0"/>
              <a:t>memiliki kadar lemak sebesar 10,01%, kadar protein 10,48%, dan kadar karbohidrat sebesar 52,09%.</a:t>
            </a:r>
          </a:p>
          <a:p>
            <a:pPr marL="457200" indent="-457200" algn="just">
              <a:lnSpc>
                <a:spcPct val="170000"/>
              </a:lnSpc>
              <a:buFont typeface="Arial" panose="020B0604020202020204" pitchFamily="34" charset="0"/>
              <a:buChar char="•"/>
            </a:pPr>
            <a:r>
              <a:rPr lang="id-ID" dirty="0"/>
              <a:t>Beradasarkan penelitian utama, perlakuan perbandingan antara susu kedelai dan susu skim (A) memberikan pengaruh terhadap respon organoleptik yaitu rasa dan aroma cokelat batang, perbandingan antara stevia dan sukrosa (B) memberikan pengaruh nyata terhadap respon organoleptik yang sama dengan faktor (A) yaitu rasa, dan aroma cokelat batang. Interaksi perbandingan antara susu kedelai dengan susu skim (A), dan perbandingan stevia dengan sukrosa (B) berpengaruh nyata terhadap hampir seluruh respon organoleptoik cokelat batang kecuali tekstur dan </a:t>
            </a:r>
            <a:r>
              <a:rPr lang="id-ID" i="1" dirty="0"/>
              <a:t>aftertast</a:t>
            </a:r>
            <a:r>
              <a:rPr lang="en-US" i="1" dirty="0"/>
              <a:t>e.</a:t>
            </a:r>
            <a:endParaRPr lang="id-ID" dirty="0"/>
          </a:p>
        </p:txBody>
      </p:sp>
    </p:spTree>
    <p:extLst>
      <p:ext uri="{BB962C8B-B14F-4D97-AF65-F5344CB8AC3E}">
        <p14:creationId xmlns:p14="http://schemas.microsoft.com/office/powerpoint/2010/main" val="574490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548680"/>
            <a:ext cx="10157354" cy="2808312"/>
          </a:xfrm>
        </p:spPr>
        <p:txBody>
          <a:bodyPr>
            <a:normAutofit fontScale="77500" lnSpcReduction="20000"/>
          </a:bodyPr>
          <a:lstStyle/>
          <a:p>
            <a:pPr algn="just">
              <a:lnSpc>
                <a:spcPct val="170000"/>
              </a:lnSpc>
            </a:pPr>
            <a:r>
              <a:rPr lang="id-ID" dirty="0"/>
              <a:t>Produk cokelat batang terbaik dari keseluruhan respon diperoleh secara organoleptik yaitu pada sampel a3b2 (perbandingan susu kedelai dan susu skim 0:1). (Perbandingan stevia dan sukrosa 1:1). Karena dilihat dari uji organoleptik merupakan sampel yang disukai panelis dengan kadar lemak sebesar 11,05%, kadar protein 13,44%, karbohidrat 25,28%,  kadar air </a:t>
            </a:r>
            <a:r>
              <a:rPr lang="en-US" dirty="0" smtClean="0"/>
              <a:t>1,17</a:t>
            </a:r>
            <a:r>
              <a:rPr lang="id-ID" dirty="0" smtClean="0"/>
              <a:t>% </a:t>
            </a:r>
            <a:r>
              <a:rPr lang="id-ID" dirty="0"/>
              <a:t>dan mempunyai nilai uji kekerasan pada 1,23 mm/detik/100gram.</a:t>
            </a:r>
          </a:p>
        </p:txBody>
      </p:sp>
    </p:spTree>
    <p:extLst>
      <p:ext uri="{BB962C8B-B14F-4D97-AF65-F5344CB8AC3E}">
        <p14:creationId xmlns:p14="http://schemas.microsoft.com/office/powerpoint/2010/main" val="3213416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Saran</a:t>
            </a:r>
            <a:endParaRPr lang="id-ID" dirty="0"/>
          </a:p>
        </p:txBody>
      </p:sp>
      <p:sp>
        <p:nvSpPr>
          <p:cNvPr id="3" name="Content Placeholder 2"/>
          <p:cNvSpPr>
            <a:spLocks noGrp="1"/>
          </p:cNvSpPr>
          <p:nvPr>
            <p:ph idx="1"/>
          </p:nvPr>
        </p:nvSpPr>
        <p:spPr/>
        <p:txBody>
          <a:bodyPr/>
          <a:lstStyle/>
          <a:p>
            <a:pPr algn="just">
              <a:lnSpc>
                <a:spcPct val="150000"/>
              </a:lnSpc>
            </a:pPr>
            <a:r>
              <a:rPr lang="id-ID" dirty="0"/>
              <a:t>Perlu dilakukan penelitian pengaruh </a:t>
            </a:r>
            <a:r>
              <a:rPr lang="id-ID" i="1" dirty="0"/>
              <a:t>conching</a:t>
            </a:r>
            <a:r>
              <a:rPr lang="id-ID" dirty="0"/>
              <a:t>, terhadap ukuran partikel  cokelat.</a:t>
            </a:r>
            <a:r>
              <a:rPr lang="id-ID" i="1" dirty="0"/>
              <a:t> </a:t>
            </a:r>
            <a:r>
              <a:rPr lang="id-ID" dirty="0"/>
              <a:t>  </a:t>
            </a:r>
          </a:p>
          <a:p>
            <a:pPr algn="just">
              <a:lnSpc>
                <a:spcPct val="150000"/>
              </a:lnSpc>
            </a:pPr>
            <a:r>
              <a:rPr lang="id-ID" dirty="0" smtClean="0"/>
              <a:t>Perlu </a:t>
            </a:r>
            <a:r>
              <a:rPr lang="id-ID" dirty="0"/>
              <a:t>dilakukan penelitian lebih lanjut mengenai daya simpan dan kemasan yang tepat untuk produk cokelat.</a:t>
            </a:r>
          </a:p>
        </p:txBody>
      </p:sp>
    </p:spTree>
    <p:extLst>
      <p:ext uri="{BB962C8B-B14F-4D97-AF65-F5344CB8AC3E}">
        <p14:creationId xmlns:p14="http://schemas.microsoft.com/office/powerpoint/2010/main" val="1659865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22204" y="116632"/>
            <a:ext cx="7008574" cy="3298825"/>
          </a:xfrm>
        </p:spPr>
        <p:txBody>
          <a:bodyPr>
            <a:normAutofit/>
          </a:bodyPr>
          <a:lstStyle/>
          <a:p>
            <a:r>
              <a:rPr lang="en-US" sz="6600" dirty="0" err="1" smtClean="0"/>
              <a:t>Terimakasih</a:t>
            </a:r>
            <a:r>
              <a:rPr lang="en-US" sz="6600" dirty="0" smtClean="0"/>
              <a:t> </a:t>
            </a:r>
            <a:r>
              <a:rPr lang="en-US" sz="6600" dirty="0" smtClean="0">
                <a:sym typeface="Wingdings" panose="05000000000000000000" pitchFamily="2" charset="2"/>
              </a:rPr>
              <a:t> </a:t>
            </a:r>
            <a:endParaRPr lang="id-ID" sz="6600" dirty="0"/>
          </a:p>
        </p:txBody>
      </p:sp>
      <p:sp>
        <p:nvSpPr>
          <p:cNvPr id="5" name="Subtitle 4"/>
          <p:cNvSpPr>
            <a:spLocks noGrp="1"/>
          </p:cNvSpPr>
          <p:nvPr>
            <p:ph type="subTitle" idx="1"/>
          </p:nvPr>
        </p:nvSpPr>
        <p:spPr>
          <a:xfrm>
            <a:off x="9478787" y="5589240"/>
            <a:ext cx="2202169" cy="582960"/>
          </a:xfrm>
        </p:spPr>
        <p:txBody>
          <a:bodyPr/>
          <a:lstStyle/>
          <a:p>
            <a:r>
              <a:rPr lang="en-US" dirty="0" err="1" smtClean="0"/>
              <a:t>Wassalam</a:t>
            </a:r>
            <a:r>
              <a:rPr lang="en-US" dirty="0" smtClean="0"/>
              <a:t>.</a:t>
            </a:r>
            <a:endParaRPr lang="id-ID" dirty="0"/>
          </a:p>
        </p:txBody>
      </p:sp>
    </p:spTree>
    <p:extLst>
      <p:ext uri="{BB962C8B-B14F-4D97-AF65-F5344CB8AC3E}">
        <p14:creationId xmlns:p14="http://schemas.microsoft.com/office/powerpoint/2010/main" val="192600378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09836" y="764704"/>
            <a:ext cx="266429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Stevia</a:t>
            </a:r>
            <a:endParaRPr lang="id-ID" dirty="0"/>
          </a:p>
        </p:txBody>
      </p:sp>
      <p:sp>
        <p:nvSpPr>
          <p:cNvPr id="8" name="Rounded Rectangle 7"/>
          <p:cNvSpPr/>
          <p:nvPr/>
        </p:nvSpPr>
        <p:spPr>
          <a:xfrm>
            <a:off x="7894612" y="764704"/>
            <a:ext cx="302433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Sukrosa</a:t>
            </a:r>
            <a:endParaRPr lang="id-ID"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36" y="2708920"/>
            <a:ext cx="3168352" cy="2088232"/>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592" y="2708920"/>
            <a:ext cx="3384376"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49173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760" y="188640"/>
            <a:ext cx="3384376"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Identifikasi</a:t>
            </a:r>
            <a:r>
              <a:rPr lang="en-US" dirty="0" smtClean="0"/>
              <a:t> </a:t>
            </a:r>
            <a:r>
              <a:rPr lang="en-US" dirty="0" err="1" smtClean="0"/>
              <a:t>Masalah</a:t>
            </a:r>
            <a:endParaRPr lang="id-ID" dirty="0"/>
          </a:p>
        </p:txBody>
      </p:sp>
      <p:graphicFrame>
        <p:nvGraphicFramePr>
          <p:cNvPr id="5" name="Diagram 4"/>
          <p:cNvGraphicFramePr/>
          <p:nvPr>
            <p:extLst>
              <p:ext uri="{D42A27DB-BD31-4B8C-83A1-F6EECF244321}">
                <p14:modId xmlns:p14="http://schemas.microsoft.com/office/powerpoint/2010/main" val="1990109261"/>
              </p:ext>
            </p:extLst>
          </p:nvPr>
        </p:nvGraphicFramePr>
        <p:xfrm>
          <a:off x="1917948" y="1087218"/>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489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884" y="1988840"/>
            <a:ext cx="10157354" cy="4470400"/>
          </a:xfrm>
        </p:spPr>
        <p:txBody>
          <a:bodyPr/>
          <a:lstStyle/>
          <a:p>
            <a:r>
              <a:rPr lang="en-US" dirty="0" err="1" smtClean="0"/>
              <a:t>Penelitian</a:t>
            </a:r>
            <a:r>
              <a:rPr lang="en-US" dirty="0" smtClean="0"/>
              <a:t> </a:t>
            </a:r>
            <a:r>
              <a:rPr lang="en-US" dirty="0" err="1" smtClean="0"/>
              <a:t>bertujuan</a:t>
            </a:r>
            <a:r>
              <a:rPr lang="en-US" dirty="0" smtClean="0"/>
              <a:t> </a:t>
            </a:r>
            <a:r>
              <a:rPr lang="en-US" dirty="0" err="1" smtClean="0"/>
              <a:t>untuk</a:t>
            </a:r>
            <a:r>
              <a:rPr lang="en-US" dirty="0" smtClean="0"/>
              <a:t> </a:t>
            </a:r>
            <a:r>
              <a:rPr lang="en-US" dirty="0" err="1" smtClean="0"/>
              <a:t>mengetahui</a:t>
            </a:r>
            <a:r>
              <a:rPr lang="en-US" dirty="0" smtClean="0"/>
              <a:t> </a:t>
            </a:r>
            <a:r>
              <a:rPr lang="en-US" dirty="0" err="1" smtClean="0"/>
              <a:t>perbandingan</a:t>
            </a:r>
            <a:r>
              <a:rPr lang="en-US" dirty="0" smtClean="0"/>
              <a:t> yang </a:t>
            </a:r>
            <a:r>
              <a:rPr lang="en-US" dirty="0" err="1" smtClean="0"/>
              <a:t>tepat</a:t>
            </a:r>
            <a:r>
              <a:rPr lang="en-US" dirty="0" smtClean="0"/>
              <a:t> </a:t>
            </a:r>
            <a:r>
              <a:rPr lang="en-US" dirty="0" err="1" smtClean="0"/>
              <a:t>antara</a:t>
            </a:r>
            <a:r>
              <a:rPr lang="en-US" dirty="0" smtClean="0"/>
              <a:t> </a:t>
            </a:r>
            <a:r>
              <a:rPr lang="en-US" dirty="0" err="1" smtClean="0"/>
              <a:t>susu</a:t>
            </a:r>
            <a:r>
              <a:rPr lang="en-US" dirty="0" smtClean="0"/>
              <a:t> </a:t>
            </a:r>
            <a:r>
              <a:rPr lang="en-US" dirty="0" err="1" smtClean="0"/>
              <a:t>kedelai</a:t>
            </a:r>
            <a:r>
              <a:rPr lang="en-US" dirty="0" smtClean="0"/>
              <a:t> </a:t>
            </a:r>
            <a:r>
              <a:rPr lang="en-US" dirty="0" err="1" smtClean="0"/>
              <a:t>bubuk</a:t>
            </a:r>
            <a:r>
              <a:rPr lang="en-US" dirty="0" smtClean="0"/>
              <a:t> </a:t>
            </a:r>
            <a:r>
              <a:rPr lang="en-US" dirty="0" err="1" smtClean="0"/>
              <a:t>dengan</a:t>
            </a:r>
            <a:r>
              <a:rPr lang="en-US" dirty="0" smtClean="0"/>
              <a:t> </a:t>
            </a:r>
            <a:r>
              <a:rPr lang="en-US" dirty="0" err="1" smtClean="0"/>
              <a:t>susu</a:t>
            </a:r>
            <a:r>
              <a:rPr lang="en-US" dirty="0" smtClean="0"/>
              <a:t> skim </a:t>
            </a:r>
            <a:r>
              <a:rPr lang="en-US" dirty="0" err="1" smtClean="0"/>
              <a:t>dan</a:t>
            </a:r>
            <a:r>
              <a:rPr lang="en-US" dirty="0" smtClean="0"/>
              <a:t> stevia </a:t>
            </a:r>
            <a:r>
              <a:rPr lang="en-US" dirty="0" err="1" smtClean="0"/>
              <a:t>dengan</a:t>
            </a:r>
            <a:r>
              <a:rPr lang="en-US" dirty="0" smtClean="0"/>
              <a:t> </a:t>
            </a:r>
            <a:r>
              <a:rPr lang="en-US" dirty="0" err="1" smtClean="0"/>
              <a:t>sukrosa</a:t>
            </a:r>
            <a:r>
              <a:rPr lang="en-US" dirty="0" smtClean="0"/>
              <a:t> </a:t>
            </a:r>
            <a:r>
              <a:rPr lang="en-US" dirty="0" err="1" smtClean="0"/>
              <a:t>dalam</a:t>
            </a:r>
            <a:r>
              <a:rPr lang="en-US" dirty="0" smtClean="0"/>
              <a:t> </a:t>
            </a:r>
            <a:r>
              <a:rPr lang="en-US" dirty="0" err="1" smtClean="0"/>
              <a:t>pembuatan</a:t>
            </a:r>
            <a:r>
              <a:rPr lang="en-US" dirty="0" smtClean="0"/>
              <a:t> </a:t>
            </a:r>
            <a:r>
              <a:rPr lang="en-US" dirty="0" err="1" smtClean="0"/>
              <a:t>cokelat</a:t>
            </a:r>
            <a:r>
              <a:rPr lang="en-US" dirty="0" smtClean="0"/>
              <a:t> </a:t>
            </a:r>
            <a:r>
              <a:rPr lang="en-US" dirty="0" err="1" smtClean="0"/>
              <a:t>batang</a:t>
            </a:r>
            <a:r>
              <a:rPr lang="en-US" dirty="0" smtClean="0"/>
              <a:t>.</a:t>
            </a:r>
            <a:endParaRPr lang="id-ID" dirty="0"/>
          </a:p>
        </p:txBody>
      </p:sp>
      <p:sp>
        <p:nvSpPr>
          <p:cNvPr id="4" name="Rounded Rectangle 3"/>
          <p:cNvSpPr/>
          <p:nvPr/>
        </p:nvSpPr>
        <p:spPr>
          <a:xfrm>
            <a:off x="621804" y="548680"/>
            <a:ext cx="3744416" cy="1153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Maksud</a:t>
            </a:r>
            <a:r>
              <a:rPr lang="en-US" dirty="0" smtClean="0"/>
              <a:t> </a:t>
            </a:r>
            <a:r>
              <a:rPr lang="en-US" dirty="0" err="1" smtClean="0"/>
              <a:t>dan</a:t>
            </a:r>
            <a:r>
              <a:rPr lang="en-US" dirty="0" smtClean="0"/>
              <a:t> </a:t>
            </a:r>
            <a:r>
              <a:rPr lang="en-US" dirty="0" err="1" smtClean="0"/>
              <a:t>Tujuan</a:t>
            </a:r>
            <a:endParaRPr lang="id-ID" dirty="0"/>
          </a:p>
        </p:txBody>
      </p:sp>
    </p:spTree>
    <p:extLst>
      <p:ext uri="{BB962C8B-B14F-4D97-AF65-F5344CB8AC3E}">
        <p14:creationId xmlns:p14="http://schemas.microsoft.com/office/powerpoint/2010/main" val="16511220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Manfaat</a:t>
            </a:r>
            <a:r>
              <a:rPr lang="en-US" dirty="0" smtClean="0"/>
              <a:t> yang </a:t>
            </a:r>
            <a:r>
              <a:rPr lang="en-US" dirty="0" err="1" smtClean="0"/>
              <a:t>diharapkan</a:t>
            </a:r>
            <a:r>
              <a:rPr lang="en-US" dirty="0" smtClean="0"/>
              <a:t> </a:t>
            </a:r>
            <a:r>
              <a:rPr lang="en-US" dirty="0" err="1" smtClean="0"/>
              <a:t>dari</a:t>
            </a:r>
            <a:r>
              <a:rPr lang="en-US" dirty="0" smtClean="0"/>
              <a:t> </a:t>
            </a:r>
            <a:r>
              <a:rPr lang="en-US" dirty="0" err="1" smtClean="0"/>
              <a:t>penelitian</a:t>
            </a:r>
            <a:r>
              <a:rPr lang="en-US" dirty="0" smtClean="0"/>
              <a:t> </a:t>
            </a:r>
            <a:r>
              <a:rPr lang="en-US" dirty="0" err="1" smtClean="0"/>
              <a:t>ini</a:t>
            </a:r>
            <a:r>
              <a:rPr lang="en-US" dirty="0" smtClean="0"/>
              <a:t> </a:t>
            </a:r>
            <a:r>
              <a:rPr lang="en-US" dirty="0" err="1" smtClean="0"/>
              <a:t>adalah</a:t>
            </a:r>
            <a:r>
              <a:rPr lang="en-US" dirty="0" smtClean="0"/>
              <a:t> </a:t>
            </a:r>
            <a:r>
              <a:rPr lang="en-US" dirty="0" err="1" smtClean="0"/>
              <a:t>memberikan</a:t>
            </a:r>
            <a:r>
              <a:rPr lang="en-US" dirty="0" smtClean="0"/>
              <a:t> </a:t>
            </a:r>
            <a:r>
              <a:rPr lang="en-US" dirty="0" err="1" smtClean="0"/>
              <a:t>informasi</a:t>
            </a:r>
            <a:r>
              <a:rPr lang="en-US" dirty="0" smtClean="0"/>
              <a:t> </a:t>
            </a:r>
            <a:r>
              <a:rPr lang="en-US" dirty="0" err="1" smtClean="0"/>
              <a:t>mengenai</a:t>
            </a:r>
            <a:r>
              <a:rPr lang="en-US" dirty="0" smtClean="0"/>
              <a:t> </a:t>
            </a:r>
            <a:r>
              <a:rPr lang="en-US" dirty="0" err="1" smtClean="0"/>
              <a:t>perbandingan</a:t>
            </a:r>
            <a:r>
              <a:rPr lang="en-US" dirty="0" smtClean="0"/>
              <a:t> </a:t>
            </a:r>
            <a:r>
              <a:rPr lang="en-US" dirty="0" err="1" smtClean="0"/>
              <a:t>susu</a:t>
            </a:r>
            <a:r>
              <a:rPr lang="en-US" dirty="0" smtClean="0"/>
              <a:t> </a:t>
            </a:r>
            <a:r>
              <a:rPr lang="en-US" dirty="0" err="1" smtClean="0"/>
              <a:t>kedelai</a:t>
            </a:r>
            <a:r>
              <a:rPr lang="en-US" dirty="0" smtClean="0"/>
              <a:t> </a:t>
            </a:r>
            <a:r>
              <a:rPr lang="en-US" dirty="0" err="1" smtClean="0"/>
              <a:t>bubuk</a:t>
            </a:r>
            <a:r>
              <a:rPr lang="en-US" dirty="0" smtClean="0"/>
              <a:t> </a:t>
            </a:r>
            <a:r>
              <a:rPr lang="en-US" dirty="0" err="1" smtClean="0"/>
              <a:t>dengan</a:t>
            </a:r>
            <a:r>
              <a:rPr lang="en-US" dirty="0" smtClean="0"/>
              <a:t> </a:t>
            </a:r>
            <a:r>
              <a:rPr lang="en-US" dirty="0" err="1" smtClean="0"/>
              <a:t>susu</a:t>
            </a:r>
            <a:r>
              <a:rPr lang="en-US" dirty="0" smtClean="0"/>
              <a:t> skim </a:t>
            </a:r>
            <a:r>
              <a:rPr lang="en-US" dirty="0" err="1" smtClean="0"/>
              <a:t>dan</a:t>
            </a:r>
            <a:r>
              <a:rPr lang="en-US" dirty="0" smtClean="0"/>
              <a:t> stevia </a:t>
            </a:r>
            <a:r>
              <a:rPr lang="en-US" dirty="0" err="1" smtClean="0"/>
              <a:t>dengan</a:t>
            </a:r>
            <a:r>
              <a:rPr lang="en-US" dirty="0" smtClean="0"/>
              <a:t> </a:t>
            </a:r>
            <a:r>
              <a:rPr lang="en-US" dirty="0" err="1" smtClean="0"/>
              <a:t>sukrosa</a:t>
            </a:r>
            <a:r>
              <a:rPr lang="en-US" dirty="0" smtClean="0"/>
              <a:t> yang optimum </a:t>
            </a:r>
            <a:r>
              <a:rPr lang="en-US" dirty="0" err="1" smtClean="0"/>
              <a:t>dalam</a:t>
            </a:r>
            <a:r>
              <a:rPr lang="en-US" dirty="0" smtClean="0"/>
              <a:t> </a:t>
            </a:r>
            <a:r>
              <a:rPr lang="en-US" dirty="0" err="1" smtClean="0"/>
              <a:t>pembuatan</a:t>
            </a:r>
            <a:r>
              <a:rPr lang="en-US" dirty="0" smtClean="0"/>
              <a:t> </a:t>
            </a:r>
            <a:r>
              <a:rPr lang="en-US" dirty="0" err="1" smtClean="0"/>
              <a:t>cokelat</a:t>
            </a:r>
            <a:r>
              <a:rPr lang="en-US" dirty="0" smtClean="0"/>
              <a:t> </a:t>
            </a:r>
            <a:r>
              <a:rPr lang="en-US" dirty="0" err="1" smtClean="0"/>
              <a:t>batang</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menambah</a:t>
            </a:r>
            <a:r>
              <a:rPr lang="en-US" dirty="0" smtClean="0"/>
              <a:t> </a:t>
            </a:r>
            <a:r>
              <a:rPr lang="en-US" dirty="0" err="1" smtClean="0"/>
              <a:t>wawasan</a:t>
            </a:r>
            <a:r>
              <a:rPr lang="en-US" dirty="0" smtClean="0"/>
              <a:t> yang </a:t>
            </a:r>
            <a:r>
              <a:rPr lang="en-US" dirty="0" err="1" smtClean="0"/>
              <a:t>luas</a:t>
            </a:r>
            <a:r>
              <a:rPr lang="en-US" dirty="0" smtClean="0"/>
              <a:t> </a:t>
            </a:r>
            <a:r>
              <a:rPr lang="en-US" dirty="0" err="1" smtClean="0"/>
              <a:t>dan</a:t>
            </a:r>
            <a:r>
              <a:rPr lang="en-US" dirty="0" smtClean="0"/>
              <a:t> </a:t>
            </a:r>
            <a:r>
              <a:rPr lang="en-US" dirty="0" err="1" smtClean="0"/>
              <a:t>memberikan</a:t>
            </a:r>
            <a:r>
              <a:rPr lang="en-US" dirty="0" smtClean="0"/>
              <a:t> </a:t>
            </a:r>
            <a:r>
              <a:rPr lang="en-US" dirty="0" err="1" smtClean="0"/>
              <a:t>informasi</a:t>
            </a:r>
            <a:r>
              <a:rPr lang="en-US" dirty="0" smtClean="0"/>
              <a:t> </a:t>
            </a:r>
            <a:r>
              <a:rPr lang="en-US" dirty="0" err="1" smtClean="0"/>
              <a:t>pengembangan</a:t>
            </a:r>
            <a:r>
              <a:rPr lang="en-US" dirty="0"/>
              <a:t> </a:t>
            </a:r>
            <a:r>
              <a:rPr lang="en-US" dirty="0" err="1" smtClean="0"/>
              <a:t>teknologi</a:t>
            </a:r>
            <a:r>
              <a:rPr lang="en-US" dirty="0" smtClean="0"/>
              <a:t> </a:t>
            </a:r>
            <a:r>
              <a:rPr lang="en-US" dirty="0" err="1" smtClean="0"/>
              <a:t>pengolahan</a:t>
            </a:r>
            <a:r>
              <a:rPr lang="en-US" dirty="0" smtClean="0"/>
              <a:t> </a:t>
            </a:r>
            <a:r>
              <a:rPr lang="en-US" dirty="0" err="1" smtClean="0"/>
              <a:t>dalam</a:t>
            </a:r>
            <a:r>
              <a:rPr lang="en-US" dirty="0" smtClean="0"/>
              <a:t> </a:t>
            </a:r>
            <a:r>
              <a:rPr lang="en-US" dirty="0" err="1" smtClean="0"/>
              <a:t>pembuatan</a:t>
            </a:r>
            <a:r>
              <a:rPr lang="en-US" dirty="0" smtClean="0"/>
              <a:t> </a:t>
            </a:r>
            <a:r>
              <a:rPr lang="en-US" dirty="0" err="1" smtClean="0"/>
              <a:t>cokelat</a:t>
            </a:r>
            <a:r>
              <a:rPr lang="en-US" dirty="0" smtClean="0"/>
              <a:t>.</a:t>
            </a:r>
          </a:p>
        </p:txBody>
      </p:sp>
      <p:sp>
        <p:nvSpPr>
          <p:cNvPr id="4" name="Rounded Rectangle 3"/>
          <p:cNvSpPr/>
          <p:nvPr/>
        </p:nvSpPr>
        <p:spPr>
          <a:xfrm>
            <a:off x="333772" y="548680"/>
            <a:ext cx="37444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Manfaat</a:t>
            </a:r>
            <a:r>
              <a:rPr lang="en-US" dirty="0" smtClean="0"/>
              <a:t> </a:t>
            </a:r>
            <a:r>
              <a:rPr lang="en-US" dirty="0" err="1" smtClean="0"/>
              <a:t>Penelitian</a:t>
            </a:r>
            <a:endParaRPr lang="id-ID" dirty="0"/>
          </a:p>
        </p:txBody>
      </p:sp>
    </p:spTree>
    <p:extLst>
      <p:ext uri="{BB962C8B-B14F-4D97-AF65-F5344CB8AC3E}">
        <p14:creationId xmlns:p14="http://schemas.microsoft.com/office/powerpoint/2010/main" val="21431016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621804" y="1700808"/>
            <a:ext cx="2448272" cy="180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Minifie</a:t>
            </a:r>
            <a:r>
              <a:rPr lang="en-US" dirty="0" smtClean="0"/>
              <a:t> (1997)</a:t>
            </a:r>
            <a:endParaRPr lang="id-ID" dirty="0"/>
          </a:p>
        </p:txBody>
      </p:sp>
      <p:sp>
        <p:nvSpPr>
          <p:cNvPr id="5" name="Rounded Rectangle 4"/>
          <p:cNvSpPr/>
          <p:nvPr/>
        </p:nvSpPr>
        <p:spPr>
          <a:xfrm>
            <a:off x="621804" y="332656"/>
            <a:ext cx="38884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Kerangka</a:t>
            </a:r>
            <a:r>
              <a:rPr lang="en-US" dirty="0" smtClean="0"/>
              <a:t> </a:t>
            </a:r>
            <a:r>
              <a:rPr lang="en-US" dirty="0" err="1" smtClean="0"/>
              <a:t>Pemikiran</a:t>
            </a:r>
            <a:endParaRPr lang="id-ID" dirty="0"/>
          </a:p>
        </p:txBody>
      </p:sp>
      <p:sp>
        <p:nvSpPr>
          <p:cNvPr id="6" name="Cloud Callout 5"/>
          <p:cNvSpPr/>
          <p:nvPr/>
        </p:nvSpPr>
        <p:spPr>
          <a:xfrm>
            <a:off x="3718148" y="548680"/>
            <a:ext cx="8064896" cy="54726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dirty="0"/>
              <a:t>B</a:t>
            </a:r>
            <a:r>
              <a:rPr lang="id-ID" sz="1600" dirty="0"/>
              <a:t>ahan-bahan yang digunakan dalam pembuatan cokelat batang antara lain bubuk kakao, lesitin, susu bubuk, gula, lemak kakao, dan penambahan rasa. Menurut Yulia (2006), pendahuluan dalam pembuatan cokelat, formulasi yang digunakan yaitu lemak cokelat 36% cokelat bubuk 17% susu skim 18,1% gula tepung 28,4% garam 0,1% dan lesitin 0,4%. Dengan adanya penambahan susu skim pada produk permen cokelat akan meningkatkan kandungan protein. </a:t>
            </a:r>
          </a:p>
        </p:txBody>
      </p:sp>
    </p:spTree>
    <p:extLst>
      <p:ext uri="{BB962C8B-B14F-4D97-AF65-F5344CB8AC3E}">
        <p14:creationId xmlns:p14="http://schemas.microsoft.com/office/powerpoint/2010/main" val="42600119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2263</Words>
  <Application>Microsoft Office PowerPoint</Application>
  <PresentationFormat>Custom</PresentationFormat>
  <Paragraphs>444</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Books 16x9</vt:lpstr>
      <vt:lpstr>PERBANDINGAN SUSU KEDELAI BUBUK DENGAN SUSU SKIM DAN STEVIA DENGAN SUKROSA TERHADAP KARAKTERISTIK COKELAT  Disusun Oleh: Muhammad Rifqi 12.302.0325</vt:lpstr>
      <vt:lpstr>Latar Belakang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Metode Penelitian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Keterangan : Huruf kecil yang berbeda (Horizontal) menunjukan perbedaan yang  nyata pada uji Duncan pada taraf 5%, huruf besar yang berbeda (Vertical) menunjukan perbedaan yang nyata pada uji Duncan pada taraf 5%.</vt:lpstr>
      <vt:lpstr>Gambar. Niai Rata-rata Rasa Cokelat</vt:lpstr>
      <vt:lpstr>Keterangan : Huruf kecil yang berbeda (Horizontal) menunjukan perbedaan yang  nyata pada uji Duncan pada taraf 5%, huruf besar yang berbeda (Vertical) menunjukan perbedaan yang nyata pada uji Duncan pada taraf 5%.</vt:lpstr>
      <vt:lpstr>PowerPoint Presentation</vt:lpstr>
      <vt:lpstr>PowerPoint Presentation</vt:lpstr>
      <vt:lpstr>PowerPoint Presentation</vt:lpstr>
      <vt:lpstr>PowerPoint Presentation</vt:lpstr>
      <vt:lpstr>Keterangan : Huruf kecil yang berbeda (Horizontal) menunjukan perbedaan yang  nyata pada uji Duncan pada taraf 5%, huruf besar yang berbeda (Vertical) menunjukan perbedaan yang nyata pada uji Duncan pada taraf 5%.</vt:lpstr>
      <vt:lpstr>Kesimpulan</vt:lpstr>
      <vt:lpstr>PowerPoint Presentation</vt:lpstr>
      <vt:lpstr>Saran</vt:lpstr>
      <vt:lpstr>Terimakasih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2016-07-27T01:30:32Z</dcterms:created>
  <dcterms:modified xsi:type="dcterms:W3CDTF">2016-08-04T03:07:04Z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